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1527" r:id="rId2"/>
  </p:sldIdLst>
  <p:sldSz cx="10691813" cy="15119350"/>
  <p:notesSz cx="7099300" cy="10234613"/>
  <p:defaultTextStyle>
    <a:defPPr>
      <a:defRPr lang="ja-JP"/>
    </a:defPPr>
    <a:lvl1pPr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1pPr>
    <a:lvl2pPr marL="703263" indent="-246063"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2pPr>
    <a:lvl3pPr marL="1406525" indent="-492125"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3pPr>
    <a:lvl4pPr marL="2109788" indent="-73818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4pPr>
    <a:lvl5pPr marL="2814638" indent="-98583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4762">
          <p15:clr>
            <a:srgbClr val="A4A3A4"/>
          </p15:clr>
        </p15:guide>
        <p15:guide id="2"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99"/>
    <a:srgbClr val="0000FF"/>
    <a:srgbClr val="0035DE"/>
    <a:srgbClr val="99FFCC"/>
    <a:srgbClr val="3366FF"/>
    <a:srgbClr val="FF8001"/>
    <a:srgbClr val="FF9933"/>
    <a:srgbClr val="0033CC"/>
    <a:srgbClr val="FFFFCC"/>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01" autoAdjust="0"/>
    <p:restoredTop sz="93372" autoAdjust="0"/>
  </p:normalViewPr>
  <p:slideViewPr>
    <p:cSldViewPr>
      <p:cViewPr>
        <p:scale>
          <a:sx n="42" d="100"/>
          <a:sy n="42" d="100"/>
        </p:scale>
        <p:origin x="1504" y="-92"/>
      </p:cViewPr>
      <p:guideLst>
        <p:guide orient="horz" pos="4762"/>
        <p:guide pos="3367"/>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200" d="100"/>
          <a:sy n="200" d="100"/>
        </p:scale>
        <p:origin x="-883" y="-561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a:extLst>
              <a:ext uri="{FF2B5EF4-FFF2-40B4-BE49-F238E27FC236}">
                <a16:creationId xmlns:a16="http://schemas.microsoft.com/office/drawing/2014/main" id="{E0424610-FED2-4C91-8857-58A6E798756D}"/>
              </a:ext>
            </a:extLst>
          </p:cNvPr>
          <p:cNvSpPr>
            <a:spLocks noGrp="1"/>
          </p:cNvSpPr>
          <p:nvPr>
            <p:ph type="hdr" sz="quarter"/>
          </p:nvPr>
        </p:nvSpPr>
        <p:spPr bwMode="auto">
          <a:xfrm>
            <a:off x="0"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4617" tIns="47309" rIns="94617" bIns="47309" numCol="1" anchor="t" anchorCtr="0" compatLnSpc="1">
            <a:prstTxWarp prst="textNoShape">
              <a:avLst/>
            </a:prstTxWarp>
          </a:bodyPr>
          <a:lstStyle>
            <a:lvl1pPr defTabSz="946150">
              <a:defRPr sz="1200"/>
            </a:lvl1pPr>
          </a:lstStyle>
          <a:p>
            <a:endParaRPr lang="ja-JP" altLang="en-US"/>
          </a:p>
        </p:txBody>
      </p:sp>
      <p:sp>
        <p:nvSpPr>
          <p:cNvPr id="3" name="日付プレースホルダ 2">
            <a:extLst>
              <a:ext uri="{FF2B5EF4-FFF2-40B4-BE49-F238E27FC236}">
                <a16:creationId xmlns:a16="http://schemas.microsoft.com/office/drawing/2014/main" id="{5868C6E2-7A5B-457F-9CB2-6DB34470D0F0}"/>
              </a:ext>
            </a:extLst>
          </p:cNvPr>
          <p:cNvSpPr>
            <a:spLocks noGrp="1"/>
          </p:cNvSpPr>
          <p:nvPr>
            <p:ph type="dt" sz="quarter" idx="1"/>
          </p:nvPr>
        </p:nvSpPr>
        <p:spPr bwMode="auto">
          <a:xfrm>
            <a:off x="4021138"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4617" tIns="47309" rIns="94617" bIns="47309" numCol="1" anchor="t" anchorCtr="0" compatLnSpc="1">
            <a:prstTxWarp prst="textNoShape">
              <a:avLst/>
            </a:prstTxWarp>
          </a:bodyPr>
          <a:lstStyle>
            <a:lvl1pPr algn="r" defTabSz="946150">
              <a:defRPr sz="1200"/>
            </a:lvl1pPr>
          </a:lstStyle>
          <a:p>
            <a:fld id="{DD28D990-6D84-4AF0-BABD-945D7CA351B8}" type="datetimeFigureOut">
              <a:rPr lang="ja-JP" altLang="en-US"/>
              <a:pPr/>
              <a:t>2023/3/9</a:t>
            </a:fld>
            <a:endParaRPr lang="en-US" altLang="ja-JP"/>
          </a:p>
        </p:txBody>
      </p:sp>
      <p:sp>
        <p:nvSpPr>
          <p:cNvPr id="4" name="フッター プレースホルダ 3">
            <a:extLst>
              <a:ext uri="{FF2B5EF4-FFF2-40B4-BE49-F238E27FC236}">
                <a16:creationId xmlns:a16="http://schemas.microsoft.com/office/drawing/2014/main" id="{E229FB65-CAEC-4396-89F5-F974CD3F2F9B}"/>
              </a:ext>
            </a:extLst>
          </p:cNvPr>
          <p:cNvSpPr>
            <a:spLocks noGrp="1"/>
          </p:cNvSpPr>
          <p:nvPr>
            <p:ph type="ftr" sz="quarter" idx="2"/>
          </p:nvPr>
        </p:nvSpPr>
        <p:spPr bwMode="auto">
          <a:xfrm>
            <a:off x="0"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4617" tIns="47309" rIns="94617" bIns="47309" numCol="1" anchor="b" anchorCtr="0" compatLnSpc="1">
            <a:prstTxWarp prst="textNoShape">
              <a:avLst/>
            </a:prstTxWarp>
          </a:bodyPr>
          <a:lstStyle>
            <a:lvl1pPr defTabSz="946150">
              <a:defRPr sz="1200"/>
            </a:lvl1pPr>
          </a:lstStyle>
          <a:p>
            <a:endParaRPr lang="ja-JP" altLang="en-US"/>
          </a:p>
        </p:txBody>
      </p:sp>
      <p:sp>
        <p:nvSpPr>
          <p:cNvPr id="5" name="スライド番号プレースホルダ 4">
            <a:extLst>
              <a:ext uri="{FF2B5EF4-FFF2-40B4-BE49-F238E27FC236}">
                <a16:creationId xmlns:a16="http://schemas.microsoft.com/office/drawing/2014/main" id="{121D29F3-F7CC-4E5D-A760-A81FE5712BFE}"/>
              </a:ext>
            </a:extLst>
          </p:cNvPr>
          <p:cNvSpPr>
            <a:spLocks noGrp="1"/>
          </p:cNvSpPr>
          <p:nvPr>
            <p:ph type="sldNum" sz="quarter" idx="3"/>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4617" tIns="47309" rIns="94617" bIns="47309" numCol="1" anchor="b" anchorCtr="0" compatLnSpc="1">
            <a:prstTxWarp prst="textNoShape">
              <a:avLst/>
            </a:prstTxWarp>
          </a:bodyPr>
          <a:lstStyle>
            <a:lvl1pPr algn="r" defTabSz="946150">
              <a:defRPr sz="1200"/>
            </a:lvl1pPr>
          </a:lstStyle>
          <a:p>
            <a:fld id="{6BE44394-3593-48D0-B83E-F6738A2682D4}" type="slidenum">
              <a:rPr lang="ja-JP" altLang="en-US"/>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C0DA6AD-2F6C-4A9A-838B-873337BB4038}"/>
              </a:ext>
            </a:extLst>
          </p:cNvPr>
          <p:cNvSpPr>
            <a:spLocks noGrp="1" noChangeArrowheads="1"/>
          </p:cNvSpPr>
          <p:nvPr>
            <p:ph type="hdr" sz="quarter"/>
          </p:nvPr>
        </p:nvSpPr>
        <p:spPr bwMode="auto">
          <a:xfrm>
            <a:off x="0"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8997" tIns="49498" rIns="98997" bIns="49498" numCol="1" anchor="t" anchorCtr="0" compatLnSpc="1">
            <a:prstTxWarp prst="textNoShape">
              <a:avLst/>
            </a:prstTxWarp>
          </a:bodyPr>
          <a:lstStyle>
            <a:lvl1pPr defTabSz="946150">
              <a:defRPr sz="1300"/>
            </a:lvl1pPr>
          </a:lstStyle>
          <a:p>
            <a:endParaRPr lang="en-US" altLang="ja-JP"/>
          </a:p>
        </p:txBody>
      </p:sp>
      <p:sp>
        <p:nvSpPr>
          <p:cNvPr id="4099" name="Rectangle 3">
            <a:extLst>
              <a:ext uri="{FF2B5EF4-FFF2-40B4-BE49-F238E27FC236}">
                <a16:creationId xmlns:a16="http://schemas.microsoft.com/office/drawing/2014/main" id="{36653ED0-993B-4139-9489-33B1B05A2368}"/>
              </a:ext>
            </a:extLst>
          </p:cNvPr>
          <p:cNvSpPr>
            <a:spLocks noGrp="1" noChangeArrowheads="1"/>
          </p:cNvSpPr>
          <p:nvPr>
            <p:ph type="dt" idx="1"/>
          </p:nvPr>
        </p:nvSpPr>
        <p:spPr bwMode="auto">
          <a:xfrm>
            <a:off x="4022725"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8997" tIns="49498" rIns="98997" bIns="49498" numCol="1" anchor="t" anchorCtr="0" compatLnSpc="1">
            <a:prstTxWarp prst="textNoShape">
              <a:avLst/>
            </a:prstTxWarp>
          </a:bodyPr>
          <a:lstStyle>
            <a:lvl1pPr algn="r" defTabSz="946150">
              <a:defRPr sz="1300"/>
            </a:lvl1pPr>
          </a:lstStyle>
          <a:p>
            <a:endParaRPr lang="en-US" altLang="ja-JP"/>
          </a:p>
        </p:txBody>
      </p:sp>
      <p:sp>
        <p:nvSpPr>
          <p:cNvPr id="13316" name="Rectangle 4">
            <a:extLst>
              <a:ext uri="{FF2B5EF4-FFF2-40B4-BE49-F238E27FC236}">
                <a16:creationId xmlns:a16="http://schemas.microsoft.com/office/drawing/2014/main" id="{D03F7ACD-9009-42E5-A825-D4F463697612}"/>
              </a:ext>
            </a:extLst>
          </p:cNvPr>
          <p:cNvSpPr>
            <a:spLocks noGrp="1" noRot="1" noChangeAspect="1" noChangeArrowheads="1" noTextEdit="1"/>
          </p:cNvSpPr>
          <p:nvPr>
            <p:ph type="sldImg" idx="2"/>
          </p:nvPr>
        </p:nvSpPr>
        <p:spPr bwMode="auto">
          <a:xfrm>
            <a:off x="2192338" y="768350"/>
            <a:ext cx="2714625"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DDDDC8A-9B36-4961-8AFF-239DC1849BA4}"/>
              </a:ext>
            </a:extLst>
          </p:cNvPr>
          <p:cNvSpPr>
            <a:spLocks noGrp="1" noChangeArrowheads="1"/>
          </p:cNvSpPr>
          <p:nvPr>
            <p:ph type="body" sz="quarter" idx="3"/>
          </p:nvPr>
        </p:nvSpPr>
        <p:spPr bwMode="auto">
          <a:xfrm>
            <a:off x="947738" y="4860925"/>
            <a:ext cx="5203825" cy="460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8997" tIns="49498" rIns="98997" bIns="49498" numCol="1" anchor="t" anchorCtr="0" compatLnSpc="1">
            <a:prstTxWarp prst="textNoShape">
              <a:avLst/>
            </a:prstTxWarp>
          </a:bodyPr>
          <a:lstStyle/>
          <a:p>
            <a:pPr lvl="0"/>
            <a:r>
              <a:rPr lang="ja-JP" altLang="en-US" noProof="0" dirty="0"/>
              <a:t>マスタ</a:t>
            </a:r>
            <a:r>
              <a:rPr lang="en-US" altLang="ja-JP" noProof="0" dirty="0"/>
              <a:t> </a:t>
            </a:r>
            <a:r>
              <a:rPr lang="ja-JP" altLang="en-US" noProof="0" dirty="0"/>
              <a:t>テキストの書式設定</a:t>
            </a:r>
            <a:endParaRPr lang="en-US" altLang="ja-JP" noProof="0" dirty="0"/>
          </a:p>
          <a:p>
            <a:pPr lvl="1"/>
            <a:r>
              <a:rPr lang="ja-JP" altLang="en-US" noProof="0" dirty="0"/>
              <a:t>第</a:t>
            </a:r>
            <a:r>
              <a:rPr lang="en-US" altLang="ja-JP" noProof="0" dirty="0"/>
              <a:t> 2 </a:t>
            </a:r>
            <a:r>
              <a:rPr lang="ja-JP" altLang="en-US" noProof="0" dirty="0"/>
              <a:t>レベル</a:t>
            </a:r>
            <a:endParaRPr lang="en-US" altLang="ja-JP" noProof="0" dirty="0"/>
          </a:p>
          <a:p>
            <a:pPr lvl="2"/>
            <a:r>
              <a:rPr lang="ja-JP" altLang="en-US" noProof="0" dirty="0"/>
              <a:t>第</a:t>
            </a:r>
            <a:r>
              <a:rPr lang="en-US" altLang="ja-JP" noProof="0" dirty="0"/>
              <a:t> 3 </a:t>
            </a:r>
            <a:r>
              <a:rPr lang="ja-JP" altLang="en-US" noProof="0" dirty="0"/>
              <a:t>レベル</a:t>
            </a:r>
            <a:endParaRPr lang="en-US" altLang="ja-JP" noProof="0" dirty="0"/>
          </a:p>
          <a:p>
            <a:pPr lvl="3"/>
            <a:r>
              <a:rPr lang="ja-JP" altLang="en-US" noProof="0" dirty="0"/>
              <a:t>第</a:t>
            </a:r>
            <a:r>
              <a:rPr lang="en-US" altLang="ja-JP" noProof="0" dirty="0"/>
              <a:t> 4 </a:t>
            </a:r>
            <a:r>
              <a:rPr lang="ja-JP" altLang="en-US" noProof="0" dirty="0"/>
              <a:t>レベル</a:t>
            </a:r>
            <a:endParaRPr lang="en-US" altLang="ja-JP" noProof="0" dirty="0"/>
          </a:p>
          <a:p>
            <a:pPr lvl="4"/>
            <a:r>
              <a:rPr lang="ja-JP" altLang="en-US" noProof="0" dirty="0"/>
              <a:t>第</a:t>
            </a:r>
            <a:r>
              <a:rPr lang="en-US" altLang="ja-JP" noProof="0" dirty="0"/>
              <a:t> 5 </a:t>
            </a:r>
            <a:r>
              <a:rPr lang="ja-JP" altLang="en-US" noProof="0" dirty="0"/>
              <a:t>レベル</a:t>
            </a:r>
          </a:p>
        </p:txBody>
      </p:sp>
      <p:sp>
        <p:nvSpPr>
          <p:cNvPr id="4102" name="Rectangle 6">
            <a:extLst>
              <a:ext uri="{FF2B5EF4-FFF2-40B4-BE49-F238E27FC236}">
                <a16:creationId xmlns:a16="http://schemas.microsoft.com/office/drawing/2014/main" id="{0F92CDBF-8443-41D5-8962-224853B968F6}"/>
              </a:ext>
            </a:extLst>
          </p:cNvPr>
          <p:cNvSpPr>
            <a:spLocks noGrp="1" noChangeArrowheads="1"/>
          </p:cNvSpPr>
          <p:nvPr>
            <p:ph type="ftr" sz="quarter" idx="4"/>
          </p:nvPr>
        </p:nvSpPr>
        <p:spPr bwMode="auto">
          <a:xfrm>
            <a:off x="0" y="9723438"/>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8997" tIns="49498" rIns="98997" bIns="49498" numCol="1" anchor="b" anchorCtr="0" compatLnSpc="1">
            <a:prstTxWarp prst="textNoShape">
              <a:avLst/>
            </a:prstTxWarp>
          </a:bodyPr>
          <a:lstStyle>
            <a:lvl1pPr defTabSz="946150">
              <a:defRPr sz="1300"/>
            </a:lvl1pPr>
          </a:lstStyle>
          <a:p>
            <a:endParaRPr lang="en-US" altLang="ja-JP"/>
          </a:p>
        </p:txBody>
      </p:sp>
      <p:sp>
        <p:nvSpPr>
          <p:cNvPr id="4103" name="Rectangle 7">
            <a:extLst>
              <a:ext uri="{FF2B5EF4-FFF2-40B4-BE49-F238E27FC236}">
                <a16:creationId xmlns:a16="http://schemas.microsoft.com/office/drawing/2014/main" id="{32E731C9-FE85-4D37-9BAA-5B1A8754414D}"/>
              </a:ext>
            </a:extLst>
          </p:cNvPr>
          <p:cNvSpPr>
            <a:spLocks noGrp="1" noChangeArrowheads="1"/>
          </p:cNvSpPr>
          <p:nvPr>
            <p:ph type="sldNum" sz="quarter" idx="5"/>
          </p:nvPr>
        </p:nvSpPr>
        <p:spPr bwMode="auto">
          <a:xfrm>
            <a:off x="4022725" y="9723438"/>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8997" tIns="49498" rIns="98997" bIns="49498" numCol="1" anchor="b" anchorCtr="0" compatLnSpc="1">
            <a:prstTxWarp prst="textNoShape">
              <a:avLst/>
            </a:prstTxWarp>
          </a:bodyPr>
          <a:lstStyle>
            <a:lvl1pPr algn="r" defTabSz="946150">
              <a:defRPr sz="1300"/>
            </a:lvl1pPr>
          </a:lstStyle>
          <a:p>
            <a:fld id="{8D48EC2E-CA74-4BD2-93F3-86D4E5E0C34B}" type="slidenum">
              <a:rPr lang="en-US" altLang="ja-JP"/>
              <a:pPr/>
              <a:t>‹#›</a:t>
            </a:fld>
            <a:endParaRPr lang="en-US" altLang="ja-JP"/>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kern="1200">
        <a:solidFill>
          <a:schemeClr val="tx1"/>
        </a:solidFill>
        <a:latin typeface="Arial" pitchFamily="-106" charset="0"/>
        <a:ea typeface="ＭＳ Ｐゴシック" pitchFamily="-106" charset="-128"/>
        <a:cs typeface="ＭＳ Ｐゴシック" pitchFamily="-106" charset="-128"/>
      </a:defRPr>
    </a:lvl1pPr>
    <a:lvl2pPr marL="703263" algn="l" rtl="0" eaLnBrk="0" fontAlgn="base" hangingPunct="0">
      <a:spcBef>
        <a:spcPct val="30000"/>
      </a:spcBef>
      <a:spcAft>
        <a:spcPct val="0"/>
      </a:spcAft>
      <a:defRPr kumimoji="1" kern="1200">
        <a:solidFill>
          <a:schemeClr val="tx1"/>
        </a:solidFill>
        <a:latin typeface="Arial" pitchFamily="-106" charset="0"/>
        <a:ea typeface="ＭＳ Ｐゴシック" pitchFamily="-106" charset="-128"/>
        <a:cs typeface="+mn-cs"/>
      </a:defRPr>
    </a:lvl2pPr>
    <a:lvl3pPr marL="1406525" algn="l" rtl="0" eaLnBrk="0" fontAlgn="base" hangingPunct="0">
      <a:spcBef>
        <a:spcPct val="30000"/>
      </a:spcBef>
      <a:spcAft>
        <a:spcPct val="0"/>
      </a:spcAft>
      <a:defRPr kumimoji="1" kern="1200">
        <a:solidFill>
          <a:schemeClr val="tx1"/>
        </a:solidFill>
        <a:latin typeface="Arial" pitchFamily="-106" charset="0"/>
        <a:ea typeface="ＭＳ Ｐゴシック" pitchFamily="-106" charset="-128"/>
        <a:cs typeface="+mn-cs"/>
      </a:defRPr>
    </a:lvl3pPr>
    <a:lvl4pPr marL="2109788" algn="l" rtl="0" eaLnBrk="0" fontAlgn="base" hangingPunct="0">
      <a:spcBef>
        <a:spcPct val="30000"/>
      </a:spcBef>
      <a:spcAft>
        <a:spcPct val="0"/>
      </a:spcAft>
      <a:defRPr kumimoji="1" kern="1200">
        <a:solidFill>
          <a:schemeClr val="tx1"/>
        </a:solidFill>
        <a:latin typeface="Arial" pitchFamily="-106" charset="0"/>
        <a:ea typeface="ＭＳ Ｐゴシック" pitchFamily="-106" charset="-128"/>
        <a:cs typeface="+mn-cs"/>
      </a:defRPr>
    </a:lvl4pPr>
    <a:lvl5pPr marL="2814638" algn="l" rtl="0" eaLnBrk="0" fontAlgn="base" hangingPunct="0">
      <a:spcBef>
        <a:spcPct val="30000"/>
      </a:spcBef>
      <a:spcAft>
        <a:spcPct val="0"/>
      </a:spcAft>
      <a:defRPr kumimoji="1" kern="1200">
        <a:solidFill>
          <a:schemeClr val="tx1"/>
        </a:solidFill>
        <a:latin typeface="Arial" pitchFamily="-106" charset="0"/>
        <a:ea typeface="ＭＳ Ｐゴシック" pitchFamily="-106" charset="-128"/>
        <a:cs typeface="+mn-cs"/>
      </a:defRPr>
    </a:lvl5pPr>
    <a:lvl6pPr marL="3518767" algn="l" defTabSz="703753" rtl="0" eaLnBrk="1" latinLnBrk="0" hangingPunct="1">
      <a:defRPr kumimoji="1" sz="1848" kern="1200">
        <a:solidFill>
          <a:schemeClr val="tx1"/>
        </a:solidFill>
        <a:latin typeface="+mn-lt"/>
        <a:ea typeface="+mn-ea"/>
        <a:cs typeface="+mn-cs"/>
      </a:defRPr>
    </a:lvl6pPr>
    <a:lvl7pPr marL="4222521" algn="l" defTabSz="703753" rtl="0" eaLnBrk="1" latinLnBrk="0" hangingPunct="1">
      <a:defRPr kumimoji="1" sz="1848" kern="1200">
        <a:solidFill>
          <a:schemeClr val="tx1"/>
        </a:solidFill>
        <a:latin typeface="+mn-lt"/>
        <a:ea typeface="+mn-ea"/>
        <a:cs typeface="+mn-cs"/>
      </a:defRPr>
    </a:lvl7pPr>
    <a:lvl8pPr marL="4926275" algn="l" defTabSz="703753" rtl="0" eaLnBrk="1" latinLnBrk="0" hangingPunct="1">
      <a:defRPr kumimoji="1" sz="1848" kern="1200">
        <a:solidFill>
          <a:schemeClr val="tx1"/>
        </a:solidFill>
        <a:latin typeface="+mn-lt"/>
        <a:ea typeface="+mn-ea"/>
        <a:cs typeface="+mn-cs"/>
      </a:defRPr>
    </a:lvl8pPr>
    <a:lvl9pPr marL="5630028" algn="l" defTabSz="703753" rtl="0" eaLnBrk="1" latinLnBrk="0" hangingPunct="1">
      <a:defRPr kumimoji="1" sz="1848"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F04F1B0-A6FB-4DE7-9F3E-32DC9FBFEB4B}"/>
              </a:ext>
            </a:extLst>
          </p:cNvPr>
          <p:cNvSpPr txBox="1">
            <a:spLocks noChangeArrowheads="1"/>
          </p:cNvSpPr>
          <p:nvPr/>
        </p:nvSpPr>
        <p:spPr bwMode="auto">
          <a:xfrm>
            <a:off x="266700" y="168275"/>
            <a:ext cx="0" cy="577850"/>
          </a:xfrm>
          <a:prstGeom prst="rect">
            <a:avLst/>
          </a:prstGeom>
          <a:noFill/>
          <a:ln>
            <a:noFill/>
          </a:ln>
          <a:extLst>
            <a:ext uri="{909E8E84-426E-40dd-AFC4-6F175D3DCCD1}"/>
            <a:ext uri="{91240B29-F687-4f45-9708-019B960494DF}"/>
          </a:extLst>
        </p:spPr>
        <p:txBody>
          <a:bodyPr wrap="none" lIns="0" tIns="0" rIns="0" bIns="0">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defRPr/>
            </a:pPr>
            <a:endParaRPr lang="ja-JP" altLang="en-US" sz="3758" dirty="0"/>
          </a:p>
        </p:txBody>
      </p:sp>
    </p:spTree>
    <p:extLst>
      <p:ext uri="{BB962C8B-B14F-4D97-AF65-F5344CB8AC3E}">
        <p14:creationId xmlns:p14="http://schemas.microsoft.com/office/powerpoint/2010/main" val="424960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534591" y="3527862"/>
            <a:ext cx="9622632" cy="9978072"/>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17603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662466" y="168008"/>
            <a:ext cx="2494756" cy="13337927"/>
          </a:xfr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178197" y="168008"/>
            <a:ext cx="7306072" cy="13337927"/>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770131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idx="1"/>
          </p:nvPr>
        </p:nvSpPr>
        <p:spPr>
          <a:xfrm>
            <a:off x="534591" y="3527862"/>
            <a:ext cx="9622632" cy="9978072"/>
          </a:xfrm>
          <a:prstGeom prst="rect">
            <a:avLst/>
          </a:prstGeom>
        </p:spPr>
        <p:txBody>
          <a:bodyPr vert="horz"/>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74491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580" y="9715597"/>
            <a:ext cx="9088041" cy="3002871"/>
          </a:xfrm>
        </p:spPr>
        <p:txBody>
          <a:bodyPr anchor="t"/>
          <a:lstStyle>
            <a:lvl1pPr algn="l">
              <a:defRPr sz="7514" b="1" cap="all"/>
            </a:lvl1pPr>
          </a:lstStyle>
          <a:p>
            <a:r>
              <a:rPr lang="ja-JP" altLang="en-US"/>
              <a:t>マスター タイトルの書式設定</a:t>
            </a:r>
          </a:p>
        </p:txBody>
      </p:sp>
      <p:sp>
        <p:nvSpPr>
          <p:cNvPr id="3" name="テキスト プレースホルダ 2"/>
          <p:cNvSpPr>
            <a:spLocks noGrp="1"/>
          </p:cNvSpPr>
          <p:nvPr>
            <p:ph type="body" idx="1"/>
          </p:nvPr>
        </p:nvSpPr>
        <p:spPr>
          <a:xfrm>
            <a:off x="844580" y="6408230"/>
            <a:ext cx="9088041" cy="3307357"/>
          </a:xfrm>
          <a:prstGeom prst="rect">
            <a:avLst/>
          </a:prstGeom>
        </p:spPr>
        <p:txBody>
          <a:bodyPr vert="horz" anchor="b"/>
          <a:lstStyle>
            <a:lvl1pPr marL="0" indent="0">
              <a:buNone/>
              <a:defRPr sz="3758"/>
            </a:lvl1pPr>
            <a:lvl2pPr marL="858808" indent="0">
              <a:buNone/>
              <a:defRPr sz="3381"/>
            </a:lvl2pPr>
            <a:lvl3pPr marL="1717614" indent="0">
              <a:buNone/>
              <a:defRPr sz="3005"/>
            </a:lvl3pPr>
            <a:lvl4pPr marL="2576422" indent="0">
              <a:buNone/>
              <a:defRPr sz="2630"/>
            </a:lvl4pPr>
            <a:lvl5pPr marL="3435227" indent="0">
              <a:buNone/>
              <a:defRPr sz="2630"/>
            </a:lvl5pPr>
            <a:lvl6pPr marL="4294034" indent="0">
              <a:buNone/>
              <a:defRPr sz="2630"/>
            </a:lvl6pPr>
            <a:lvl7pPr marL="5152842" indent="0">
              <a:buNone/>
              <a:defRPr sz="2630"/>
            </a:lvl7pPr>
            <a:lvl8pPr marL="6011648" indent="0">
              <a:buNone/>
              <a:defRPr sz="2630"/>
            </a:lvl8pPr>
            <a:lvl9pPr marL="6870455" indent="0">
              <a:buNone/>
              <a:defRPr sz="2630"/>
            </a:lvl9pPr>
          </a:lstStyle>
          <a:p>
            <a:pPr lvl="0"/>
            <a:r>
              <a:rPr lang="ja-JP" altLang="en-US"/>
              <a:t>マスター テキストの書式設定</a:t>
            </a:r>
          </a:p>
        </p:txBody>
      </p:sp>
    </p:spTree>
    <p:extLst>
      <p:ext uri="{BB962C8B-B14F-4D97-AF65-F5344CB8AC3E}">
        <p14:creationId xmlns:p14="http://schemas.microsoft.com/office/powerpoint/2010/main" val="3185101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534591" y="3527862"/>
            <a:ext cx="4722217" cy="9978072"/>
          </a:xfrm>
          <a:prstGeom prst="rect">
            <a:avLst/>
          </a:prstGeom>
        </p:spPr>
        <p:txBody>
          <a:bodyPr vert="horz"/>
          <a:lstStyle>
            <a:lvl1pPr>
              <a:defRPr sz="5260"/>
            </a:lvl1pPr>
            <a:lvl2pPr>
              <a:defRPr sz="4509"/>
            </a:lvl2pPr>
            <a:lvl3pPr>
              <a:defRPr sz="3758"/>
            </a:lvl3pPr>
            <a:lvl4pPr>
              <a:defRPr sz="3381"/>
            </a:lvl4pPr>
            <a:lvl5pPr>
              <a:defRPr sz="3381"/>
            </a:lvl5pPr>
            <a:lvl6pPr>
              <a:defRPr sz="3381"/>
            </a:lvl6pPr>
            <a:lvl7pPr>
              <a:defRPr sz="3381"/>
            </a:lvl7pPr>
            <a:lvl8pPr>
              <a:defRPr sz="3381"/>
            </a:lvl8pPr>
            <a:lvl9pPr>
              <a:defRPr sz="3381"/>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5005" y="3527862"/>
            <a:ext cx="4722217" cy="9978072"/>
          </a:xfrm>
          <a:prstGeom prst="rect">
            <a:avLst/>
          </a:prstGeom>
        </p:spPr>
        <p:txBody>
          <a:bodyPr vert="horz"/>
          <a:lstStyle>
            <a:lvl1pPr>
              <a:defRPr sz="5260"/>
            </a:lvl1pPr>
            <a:lvl2pPr>
              <a:defRPr sz="4509"/>
            </a:lvl2pPr>
            <a:lvl3pPr>
              <a:defRPr sz="3758"/>
            </a:lvl3pPr>
            <a:lvl4pPr>
              <a:defRPr sz="3381"/>
            </a:lvl4pPr>
            <a:lvl5pPr>
              <a:defRPr sz="3381"/>
            </a:lvl5pPr>
            <a:lvl6pPr>
              <a:defRPr sz="3381"/>
            </a:lvl6pPr>
            <a:lvl7pPr>
              <a:defRPr sz="3381"/>
            </a:lvl7pPr>
            <a:lvl8pPr>
              <a:defRPr sz="3381"/>
            </a:lvl8pPr>
            <a:lvl9pPr>
              <a:defRPr sz="3381"/>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78100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534591" y="605474"/>
            <a:ext cx="9622632" cy="2519892"/>
          </a:xfr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534593" y="3384359"/>
            <a:ext cx="4724074" cy="1410439"/>
          </a:xfrm>
          <a:prstGeom prst="rect">
            <a:avLst/>
          </a:prstGeom>
        </p:spPr>
        <p:txBody>
          <a:bodyPr vert="horz" anchor="b"/>
          <a:lstStyle>
            <a:lvl1pPr marL="0" indent="0">
              <a:buNone/>
              <a:defRPr sz="4509" b="1"/>
            </a:lvl1pPr>
            <a:lvl2pPr marL="858808" indent="0">
              <a:buNone/>
              <a:defRPr sz="3758" b="1"/>
            </a:lvl2pPr>
            <a:lvl3pPr marL="1717614" indent="0">
              <a:buNone/>
              <a:defRPr sz="3381" b="1"/>
            </a:lvl3pPr>
            <a:lvl4pPr marL="2576422" indent="0">
              <a:buNone/>
              <a:defRPr sz="3005" b="1"/>
            </a:lvl4pPr>
            <a:lvl5pPr marL="3435227" indent="0">
              <a:buNone/>
              <a:defRPr sz="3005" b="1"/>
            </a:lvl5pPr>
            <a:lvl6pPr marL="4294034" indent="0">
              <a:buNone/>
              <a:defRPr sz="3005" b="1"/>
            </a:lvl6pPr>
            <a:lvl7pPr marL="5152842" indent="0">
              <a:buNone/>
              <a:defRPr sz="3005" b="1"/>
            </a:lvl7pPr>
            <a:lvl8pPr marL="6011648" indent="0">
              <a:buNone/>
              <a:defRPr sz="3005" b="1"/>
            </a:lvl8pPr>
            <a:lvl9pPr marL="6870455" indent="0">
              <a:buNone/>
              <a:defRPr sz="3005"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534593" y="4794795"/>
            <a:ext cx="4724074" cy="8711127"/>
          </a:xfrm>
          <a:prstGeom prst="rect">
            <a:avLst/>
          </a:prstGeom>
        </p:spPr>
        <p:txBody>
          <a:bodyPr vert="horz"/>
          <a:lstStyle>
            <a:lvl1pPr>
              <a:defRPr sz="4509"/>
            </a:lvl1pPr>
            <a:lvl2pPr>
              <a:defRPr sz="3758"/>
            </a:lvl2pPr>
            <a:lvl3pPr>
              <a:defRPr sz="3381"/>
            </a:lvl3pPr>
            <a:lvl4pPr>
              <a:defRPr sz="3005"/>
            </a:lvl4pPr>
            <a:lvl5pPr>
              <a:defRPr sz="3005"/>
            </a:lvl5pPr>
            <a:lvl6pPr>
              <a:defRPr sz="3005"/>
            </a:lvl6pPr>
            <a:lvl7pPr>
              <a:defRPr sz="3005"/>
            </a:lvl7pPr>
            <a:lvl8pPr>
              <a:defRPr sz="3005"/>
            </a:lvl8pPr>
            <a:lvl9pPr>
              <a:defRPr sz="3005"/>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31296" y="3384359"/>
            <a:ext cx="4725931" cy="1410439"/>
          </a:xfrm>
          <a:prstGeom prst="rect">
            <a:avLst/>
          </a:prstGeom>
        </p:spPr>
        <p:txBody>
          <a:bodyPr vert="horz" anchor="b"/>
          <a:lstStyle>
            <a:lvl1pPr marL="0" indent="0">
              <a:buNone/>
              <a:defRPr sz="4509" b="1"/>
            </a:lvl1pPr>
            <a:lvl2pPr marL="858808" indent="0">
              <a:buNone/>
              <a:defRPr sz="3758" b="1"/>
            </a:lvl2pPr>
            <a:lvl3pPr marL="1717614" indent="0">
              <a:buNone/>
              <a:defRPr sz="3381" b="1"/>
            </a:lvl3pPr>
            <a:lvl4pPr marL="2576422" indent="0">
              <a:buNone/>
              <a:defRPr sz="3005" b="1"/>
            </a:lvl4pPr>
            <a:lvl5pPr marL="3435227" indent="0">
              <a:buNone/>
              <a:defRPr sz="3005" b="1"/>
            </a:lvl5pPr>
            <a:lvl6pPr marL="4294034" indent="0">
              <a:buNone/>
              <a:defRPr sz="3005" b="1"/>
            </a:lvl6pPr>
            <a:lvl7pPr marL="5152842" indent="0">
              <a:buNone/>
              <a:defRPr sz="3005" b="1"/>
            </a:lvl7pPr>
            <a:lvl8pPr marL="6011648" indent="0">
              <a:buNone/>
              <a:defRPr sz="3005" b="1"/>
            </a:lvl8pPr>
            <a:lvl9pPr marL="6870455" indent="0">
              <a:buNone/>
              <a:defRPr sz="3005"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5431296" y="4794795"/>
            <a:ext cx="4725931" cy="8711127"/>
          </a:xfrm>
          <a:prstGeom prst="rect">
            <a:avLst/>
          </a:prstGeom>
        </p:spPr>
        <p:txBody>
          <a:bodyPr vert="horz"/>
          <a:lstStyle>
            <a:lvl1pPr>
              <a:defRPr sz="4509"/>
            </a:lvl1pPr>
            <a:lvl2pPr>
              <a:defRPr sz="3758"/>
            </a:lvl2pPr>
            <a:lvl3pPr>
              <a:defRPr sz="3381"/>
            </a:lvl3pPr>
            <a:lvl4pPr>
              <a:defRPr sz="3005"/>
            </a:lvl4pPr>
            <a:lvl5pPr>
              <a:defRPr sz="3005"/>
            </a:lvl5pPr>
            <a:lvl6pPr>
              <a:defRPr sz="3005"/>
            </a:lvl6pPr>
            <a:lvl7pPr>
              <a:defRPr sz="3005"/>
            </a:lvl7pPr>
            <a:lvl8pPr>
              <a:defRPr sz="3005"/>
            </a:lvl8pPr>
            <a:lvl9pPr>
              <a:defRPr sz="3005"/>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0064941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Tree>
    <p:extLst>
      <p:ext uri="{BB962C8B-B14F-4D97-AF65-F5344CB8AC3E}">
        <p14:creationId xmlns:p14="http://schemas.microsoft.com/office/powerpoint/2010/main" val="3160839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8352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593" y="601974"/>
            <a:ext cx="3517533" cy="2561890"/>
          </a:xfrm>
        </p:spPr>
        <p:txBody>
          <a:bodyPr anchor="b"/>
          <a:lstStyle>
            <a:lvl1pPr algn="l">
              <a:defRPr sz="3758" b="1"/>
            </a:lvl1pPr>
          </a:lstStyle>
          <a:p>
            <a:r>
              <a:rPr lang="ja-JP" altLang="en-US"/>
              <a:t>マスター タイトルの書式設定</a:t>
            </a:r>
          </a:p>
        </p:txBody>
      </p:sp>
      <p:sp>
        <p:nvSpPr>
          <p:cNvPr id="3" name="コンテンツ プレースホルダ 2"/>
          <p:cNvSpPr>
            <a:spLocks noGrp="1"/>
          </p:cNvSpPr>
          <p:nvPr>
            <p:ph idx="1"/>
          </p:nvPr>
        </p:nvSpPr>
        <p:spPr>
          <a:xfrm>
            <a:off x="4180206" y="601989"/>
            <a:ext cx="5977020" cy="12903945"/>
          </a:xfrm>
          <a:prstGeom prst="rect">
            <a:avLst/>
          </a:prstGeom>
        </p:spPr>
        <p:txBody>
          <a:bodyPr vert="horz"/>
          <a:lstStyle>
            <a:lvl1pPr>
              <a:defRPr sz="6011"/>
            </a:lvl1pPr>
            <a:lvl2pPr>
              <a:defRPr sz="5260"/>
            </a:lvl2pPr>
            <a:lvl3pPr>
              <a:defRPr sz="4509"/>
            </a:lvl3pPr>
            <a:lvl4pPr>
              <a:defRPr sz="3758"/>
            </a:lvl4pPr>
            <a:lvl5pPr>
              <a:defRPr sz="3758"/>
            </a:lvl5pPr>
            <a:lvl6pPr>
              <a:defRPr sz="3758"/>
            </a:lvl6pPr>
            <a:lvl7pPr>
              <a:defRPr sz="3758"/>
            </a:lvl7pPr>
            <a:lvl8pPr>
              <a:defRPr sz="3758"/>
            </a:lvl8pPr>
            <a:lvl9pPr>
              <a:defRPr sz="3758"/>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593" y="3163873"/>
            <a:ext cx="3517533" cy="10342057"/>
          </a:xfrm>
          <a:prstGeom prst="rect">
            <a:avLst/>
          </a:prstGeom>
        </p:spPr>
        <p:txBody>
          <a:bodyPr vert="horz"/>
          <a:lstStyle>
            <a:lvl1pPr marL="0" indent="0">
              <a:buNone/>
              <a:defRPr sz="2630"/>
            </a:lvl1pPr>
            <a:lvl2pPr marL="858808" indent="0">
              <a:buNone/>
              <a:defRPr sz="2254"/>
            </a:lvl2pPr>
            <a:lvl3pPr marL="1717614" indent="0">
              <a:buNone/>
              <a:defRPr sz="1879"/>
            </a:lvl3pPr>
            <a:lvl4pPr marL="2576422" indent="0">
              <a:buNone/>
              <a:defRPr sz="1691"/>
            </a:lvl4pPr>
            <a:lvl5pPr marL="3435227" indent="0">
              <a:buNone/>
              <a:defRPr sz="1691"/>
            </a:lvl5pPr>
            <a:lvl6pPr marL="4294034" indent="0">
              <a:buNone/>
              <a:defRPr sz="1691"/>
            </a:lvl6pPr>
            <a:lvl7pPr marL="5152842" indent="0">
              <a:buNone/>
              <a:defRPr sz="1691"/>
            </a:lvl7pPr>
            <a:lvl8pPr marL="6011648" indent="0">
              <a:buNone/>
              <a:defRPr sz="1691"/>
            </a:lvl8pPr>
            <a:lvl9pPr marL="6870455" indent="0">
              <a:buNone/>
              <a:defRPr sz="1691"/>
            </a:lvl9pPr>
          </a:lstStyle>
          <a:p>
            <a:pPr lvl="0"/>
            <a:r>
              <a:rPr lang="ja-JP" altLang="en-US"/>
              <a:t>マスター テキストの書式設定</a:t>
            </a:r>
          </a:p>
        </p:txBody>
      </p:sp>
    </p:spTree>
    <p:extLst>
      <p:ext uri="{BB962C8B-B14F-4D97-AF65-F5344CB8AC3E}">
        <p14:creationId xmlns:p14="http://schemas.microsoft.com/office/powerpoint/2010/main" val="2708655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670" y="10583549"/>
            <a:ext cx="6415088" cy="1249447"/>
          </a:xfrm>
        </p:spPr>
        <p:txBody>
          <a:bodyPr anchor="b"/>
          <a:lstStyle>
            <a:lvl1pPr algn="l">
              <a:defRPr sz="3758" b="1"/>
            </a:lvl1pPr>
          </a:lstStyle>
          <a:p>
            <a:r>
              <a:rPr lang="ja-JP" altLang="en-US"/>
              <a:t>マスター タイトルの書式設定</a:t>
            </a:r>
          </a:p>
        </p:txBody>
      </p:sp>
      <p:sp>
        <p:nvSpPr>
          <p:cNvPr id="3" name="図プレースホルダ 2"/>
          <p:cNvSpPr>
            <a:spLocks noGrp="1"/>
          </p:cNvSpPr>
          <p:nvPr>
            <p:ph type="pic" idx="1"/>
          </p:nvPr>
        </p:nvSpPr>
        <p:spPr>
          <a:xfrm>
            <a:off x="2095670" y="1350941"/>
            <a:ext cx="6415088" cy="9071610"/>
          </a:xfrm>
          <a:prstGeom prst="rect">
            <a:avLst/>
          </a:prstGeom>
        </p:spPr>
        <p:txBody>
          <a:bodyPr vert="horz"/>
          <a:lstStyle>
            <a:lvl1pPr marL="0" indent="0">
              <a:buNone/>
              <a:defRPr sz="6011"/>
            </a:lvl1pPr>
            <a:lvl2pPr marL="858808" indent="0">
              <a:buNone/>
              <a:defRPr sz="5260"/>
            </a:lvl2pPr>
            <a:lvl3pPr marL="1717614" indent="0">
              <a:buNone/>
              <a:defRPr sz="4509"/>
            </a:lvl3pPr>
            <a:lvl4pPr marL="2576422" indent="0">
              <a:buNone/>
              <a:defRPr sz="3758"/>
            </a:lvl4pPr>
            <a:lvl5pPr marL="3435227" indent="0">
              <a:buNone/>
              <a:defRPr sz="3758"/>
            </a:lvl5pPr>
            <a:lvl6pPr marL="4294034" indent="0">
              <a:buNone/>
              <a:defRPr sz="3758"/>
            </a:lvl6pPr>
            <a:lvl7pPr marL="5152842" indent="0">
              <a:buNone/>
              <a:defRPr sz="3758"/>
            </a:lvl7pPr>
            <a:lvl8pPr marL="6011648" indent="0">
              <a:buNone/>
              <a:defRPr sz="3758"/>
            </a:lvl8pPr>
            <a:lvl9pPr marL="6870455" indent="0">
              <a:buNone/>
              <a:defRPr sz="3758"/>
            </a:lvl9pPr>
          </a:lstStyle>
          <a:p>
            <a:pPr lvl="0"/>
            <a:r>
              <a:rPr lang="ja-JP" altLang="en-US" noProof="0" dirty="0"/>
              <a:t>図を追加</a:t>
            </a:r>
          </a:p>
        </p:txBody>
      </p:sp>
      <p:sp>
        <p:nvSpPr>
          <p:cNvPr id="4" name="テキスト プレースホルダ 3"/>
          <p:cNvSpPr>
            <a:spLocks noGrp="1"/>
          </p:cNvSpPr>
          <p:nvPr>
            <p:ph type="body" sz="half" idx="2"/>
          </p:nvPr>
        </p:nvSpPr>
        <p:spPr>
          <a:xfrm>
            <a:off x="2095670" y="11832996"/>
            <a:ext cx="6415088" cy="1774423"/>
          </a:xfrm>
          <a:prstGeom prst="rect">
            <a:avLst/>
          </a:prstGeom>
        </p:spPr>
        <p:txBody>
          <a:bodyPr vert="horz"/>
          <a:lstStyle>
            <a:lvl1pPr marL="0" indent="0">
              <a:buNone/>
              <a:defRPr sz="2630"/>
            </a:lvl1pPr>
            <a:lvl2pPr marL="858808" indent="0">
              <a:buNone/>
              <a:defRPr sz="2254"/>
            </a:lvl2pPr>
            <a:lvl3pPr marL="1717614" indent="0">
              <a:buNone/>
              <a:defRPr sz="1879"/>
            </a:lvl3pPr>
            <a:lvl4pPr marL="2576422" indent="0">
              <a:buNone/>
              <a:defRPr sz="1691"/>
            </a:lvl4pPr>
            <a:lvl5pPr marL="3435227" indent="0">
              <a:buNone/>
              <a:defRPr sz="1691"/>
            </a:lvl5pPr>
            <a:lvl6pPr marL="4294034" indent="0">
              <a:buNone/>
              <a:defRPr sz="1691"/>
            </a:lvl6pPr>
            <a:lvl7pPr marL="5152842" indent="0">
              <a:buNone/>
              <a:defRPr sz="1691"/>
            </a:lvl7pPr>
            <a:lvl8pPr marL="6011648" indent="0">
              <a:buNone/>
              <a:defRPr sz="1691"/>
            </a:lvl8pPr>
            <a:lvl9pPr marL="6870455" indent="0">
              <a:buNone/>
              <a:defRPr sz="1691"/>
            </a:lvl9pPr>
          </a:lstStyle>
          <a:p>
            <a:pPr lvl="0"/>
            <a:r>
              <a:rPr lang="ja-JP" altLang="en-US"/>
              <a:t>マスター テキストの書式設定</a:t>
            </a:r>
          </a:p>
        </p:txBody>
      </p:sp>
    </p:spTree>
    <p:extLst>
      <p:ext uri="{BB962C8B-B14F-4D97-AF65-F5344CB8AC3E}">
        <p14:creationId xmlns:p14="http://schemas.microsoft.com/office/powerpoint/2010/main" val="1625390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0" name="Text Box 14">
            <a:extLst>
              <a:ext uri="{FF2B5EF4-FFF2-40B4-BE49-F238E27FC236}">
                <a16:creationId xmlns:a16="http://schemas.microsoft.com/office/drawing/2014/main" id="{9E530E6A-D4AF-46D2-811C-50D862DB69B0}"/>
              </a:ext>
            </a:extLst>
          </p:cNvPr>
          <p:cNvSpPr txBox="1">
            <a:spLocks noChangeArrowheads="1"/>
          </p:cNvSpPr>
          <p:nvPr/>
        </p:nvSpPr>
        <p:spPr bwMode="auto">
          <a:xfrm>
            <a:off x="266700" y="168275"/>
            <a:ext cx="0" cy="577850"/>
          </a:xfrm>
          <a:prstGeom prst="rect">
            <a:avLst/>
          </a:prstGeom>
          <a:noFill/>
          <a:ln>
            <a:noFill/>
          </a:ln>
          <a:extLst>
            <a:ext uri="{909E8E84-426E-40dd-AFC4-6F175D3DCCD1}"/>
            <a:ext uri="{91240B29-F687-4f45-9708-019B960494DF}"/>
          </a:extLst>
        </p:spPr>
        <p:txBody>
          <a:bodyPr wrap="none" lIns="0" tIns="0" rIns="0" bIns="0">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defRPr/>
            </a:pPr>
            <a:endParaRPr lang="ja-JP" altLang="en-US" sz="3758" dirty="0"/>
          </a:p>
        </p:txBody>
      </p:sp>
      <p:sp>
        <p:nvSpPr>
          <p:cNvPr id="1031" name="Rectangle 15">
            <a:extLst>
              <a:ext uri="{FF2B5EF4-FFF2-40B4-BE49-F238E27FC236}">
                <a16:creationId xmlns:a16="http://schemas.microsoft.com/office/drawing/2014/main" id="{1EA75138-4057-4F59-B2D7-7331551C72B2}"/>
              </a:ext>
            </a:extLst>
          </p:cNvPr>
          <p:cNvSpPr>
            <a:spLocks noGrp="1" noChangeArrowheads="1"/>
          </p:cNvSpPr>
          <p:nvPr>
            <p:ph type="title"/>
          </p:nvPr>
        </p:nvSpPr>
        <p:spPr bwMode="auto">
          <a:xfrm>
            <a:off x="177800" y="344488"/>
            <a:ext cx="10348913" cy="892175"/>
          </a:xfrm>
          <a:prstGeom prst="rect">
            <a:avLst/>
          </a:prstGeom>
          <a:noFill/>
          <a:ln>
            <a:noFill/>
          </a:ln>
        </p:spPr>
        <p:txBody>
          <a:bodyPr vert="horz" wrap="square" lIns="0" tIns="0" rIns="0" bIns="0" numCol="1" anchor="ctr" anchorCtr="0" compatLnSpc="1">
            <a:prstTxWarp prst="textNoShape">
              <a:avLst/>
            </a:prstTxWarp>
          </a:bodyPr>
          <a:lstStyle/>
          <a:p>
            <a:pPr lvl="0"/>
            <a:r>
              <a:rPr lang="ja-JP" altLang="en-US" dirty="0"/>
              <a:t>マスタ</a:t>
            </a:r>
            <a:r>
              <a:rPr lang="en-US" altLang="ja-JP" dirty="0"/>
              <a:t> </a:t>
            </a:r>
            <a:r>
              <a:rPr lang="ja-JP" altLang="en-US" dirty="0"/>
              <a:t>タイトルの書式設定</a:t>
            </a:r>
          </a:p>
        </p:txBody>
      </p:sp>
      <p:sp>
        <p:nvSpPr>
          <p:cNvPr id="14" name="正方形/長方形 13">
            <a:extLst>
              <a:ext uri="{FF2B5EF4-FFF2-40B4-BE49-F238E27FC236}">
                <a16:creationId xmlns:a16="http://schemas.microsoft.com/office/drawing/2014/main" id="{6D5D8DE9-0CC6-4D14-A59D-FAC17183F6D8}"/>
              </a:ext>
            </a:extLst>
          </p:cNvPr>
          <p:cNvSpPr/>
          <p:nvPr userDrawn="1"/>
        </p:nvSpPr>
        <p:spPr>
          <a:xfrm>
            <a:off x="53975" y="1169988"/>
            <a:ext cx="10491788" cy="158750"/>
          </a:xfrm>
          <a:prstGeom prst="rect">
            <a:avLst/>
          </a:prstGeom>
          <a:gradFill flip="none" rotWithShape="1">
            <a:gsLst>
              <a:gs pos="48000">
                <a:srgbClr val="D0B9FF"/>
              </a:gs>
              <a:gs pos="0">
                <a:srgbClr val="962DFF"/>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ＭＳ Ｐゴシック" panose="020B0600070205080204" pitchFamily="50" charset="-128"/>
              </a:defRPr>
            </a:lvl1pPr>
            <a:lvl2pPr marL="742950" indent="-285750">
              <a:defRPr kumimoji="1" sz="2400">
                <a:solidFill>
                  <a:schemeClr val="tx1"/>
                </a:solidFill>
                <a:latin typeface="Arial" panose="020B0604020202020204" pitchFamily="34" charset="0"/>
                <a:ea typeface="ＭＳ Ｐゴシック" panose="020B0600070205080204" pitchFamily="50" charset="-128"/>
              </a:defRPr>
            </a:lvl2pPr>
            <a:lvl3pPr marL="1143000" indent="-228600">
              <a:defRPr kumimoji="1" sz="2400">
                <a:solidFill>
                  <a:schemeClr val="tx1"/>
                </a:solidFill>
                <a:latin typeface="Arial" panose="020B0604020202020204" pitchFamily="34" charset="0"/>
                <a:ea typeface="ＭＳ Ｐゴシック" panose="020B0600070205080204" pitchFamily="50" charset="-128"/>
              </a:defRPr>
            </a:lvl3pPr>
            <a:lvl4pPr marL="1600200" indent="-228600">
              <a:defRPr kumimoji="1" sz="2400">
                <a:solidFill>
                  <a:schemeClr val="tx1"/>
                </a:solidFill>
                <a:latin typeface="Arial" panose="020B0604020202020204" pitchFamily="34" charset="0"/>
                <a:ea typeface="ＭＳ Ｐゴシック" panose="020B0600070205080204" pitchFamily="50" charset="-128"/>
              </a:defRPr>
            </a:lvl4pPr>
            <a:lvl5pPr marL="2057400" indent="-228600">
              <a:defRPr kumimoji="1" sz="24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0"/>
              </a:spcBef>
              <a:spcAft>
                <a:spcPct val="0"/>
              </a:spcAft>
              <a:defRPr kumimoji="1" sz="24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0"/>
              </a:spcBef>
              <a:spcAft>
                <a:spcPct val="0"/>
              </a:spcAft>
              <a:defRPr kumimoji="1" sz="24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0"/>
              </a:spcBef>
              <a:spcAft>
                <a:spcPct val="0"/>
              </a:spcAft>
              <a:defRPr kumimoji="1" sz="24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0"/>
              </a:spcBef>
              <a:spcAft>
                <a:spcPct val="0"/>
              </a:spcAft>
              <a:defRPr kumimoji="1" sz="2400">
                <a:solidFill>
                  <a:schemeClr val="tx1"/>
                </a:solidFill>
                <a:latin typeface="Arial" panose="020B0604020202020204" pitchFamily="34" charset="0"/>
                <a:ea typeface="ＭＳ Ｐゴシック" panose="020B0600070205080204" pitchFamily="50" charset="-128"/>
              </a:defRPr>
            </a:lvl9pPr>
          </a:lstStyle>
          <a:p>
            <a:pPr algn="ctr">
              <a:defRPr/>
            </a:pPr>
            <a:endParaRPr lang="ja-JP" altLang="en-US" sz="3381" dirty="0">
              <a:solidFill>
                <a:srgbClr val="FFFFFF"/>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Text Box 13">
            <a:extLst>
              <a:ext uri="{FF2B5EF4-FFF2-40B4-BE49-F238E27FC236}">
                <a16:creationId xmlns:a16="http://schemas.microsoft.com/office/drawing/2014/main" id="{DB59FF69-3799-4371-A1DE-B996DC693479}"/>
              </a:ext>
            </a:extLst>
          </p:cNvPr>
          <p:cNvSpPr txBox="1">
            <a:spLocks noChangeArrowheads="1"/>
          </p:cNvSpPr>
          <p:nvPr userDrawn="1"/>
        </p:nvSpPr>
        <p:spPr bwMode="auto">
          <a:xfrm>
            <a:off x="5138738" y="14325600"/>
            <a:ext cx="665162" cy="230188"/>
          </a:xfrm>
          <a:prstGeom prst="rect">
            <a:avLst/>
          </a:prstGeom>
          <a:noFill/>
          <a:ln w="9525">
            <a:noFill/>
            <a:miter lim="800000"/>
            <a:headEnd/>
            <a:tailEnd/>
          </a:ln>
        </p:spPr>
        <p:txBody>
          <a:bodyPr wrap="none" lIns="0" tIns="0" rIns="0" bIns="0">
            <a:spAutoFit/>
          </a:bodyPr>
          <a:lstStyle>
            <a:lvl1pPr>
              <a:defRPr kumimoji="1" sz="3600">
                <a:solidFill>
                  <a:schemeClr val="tx1"/>
                </a:solidFill>
                <a:latin typeface="Arial" panose="020B0604020202020204" pitchFamily="34" charset="0"/>
                <a:ea typeface="ＭＳ Ｐゴシック" panose="020B0600070205080204" pitchFamily="50" charset="-128"/>
              </a:defRPr>
            </a:lvl1pPr>
            <a:lvl2pPr marL="742950" indent="-285750">
              <a:defRPr kumimoji="1" sz="3600">
                <a:solidFill>
                  <a:schemeClr val="tx1"/>
                </a:solidFill>
                <a:latin typeface="Arial" panose="020B0604020202020204" pitchFamily="34" charset="0"/>
                <a:ea typeface="ＭＳ Ｐゴシック" panose="020B0600070205080204" pitchFamily="50" charset="-128"/>
              </a:defRPr>
            </a:lvl2pPr>
            <a:lvl3pPr marL="1143000" indent="-228600">
              <a:defRPr kumimoji="1" sz="3600">
                <a:solidFill>
                  <a:schemeClr val="tx1"/>
                </a:solidFill>
                <a:latin typeface="Arial" panose="020B0604020202020204" pitchFamily="34" charset="0"/>
                <a:ea typeface="ＭＳ Ｐゴシック" panose="020B0600070205080204" pitchFamily="50" charset="-128"/>
              </a:defRPr>
            </a:lvl3pPr>
            <a:lvl4pPr marL="1600200" indent="-228600">
              <a:defRPr kumimoji="1" sz="3600">
                <a:solidFill>
                  <a:schemeClr val="tx1"/>
                </a:solidFill>
                <a:latin typeface="Arial" panose="020B0604020202020204" pitchFamily="34" charset="0"/>
                <a:ea typeface="ＭＳ Ｐゴシック" panose="020B0600070205080204" pitchFamily="50" charset="-128"/>
              </a:defRPr>
            </a:lvl4pPr>
            <a:lvl5pPr marL="2057400" indent="-228600">
              <a:defRPr kumimoji="1" sz="36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0"/>
              </a:spcBef>
              <a:spcAft>
                <a:spcPct val="0"/>
              </a:spcAft>
              <a:defRPr kumimoji="1" sz="36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0"/>
              </a:spcBef>
              <a:spcAft>
                <a:spcPct val="0"/>
              </a:spcAft>
              <a:defRPr kumimoji="1" sz="36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0"/>
              </a:spcBef>
              <a:spcAft>
                <a:spcPct val="0"/>
              </a:spcAft>
              <a:defRPr kumimoji="1" sz="36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0"/>
              </a:spcBef>
              <a:spcAft>
                <a:spcPct val="0"/>
              </a:spcAft>
              <a:defRPr kumimoji="1" sz="3600">
                <a:solidFill>
                  <a:schemeClr val="tx1"/>
                </a:solidFill>
                <a:latin typeface="Arial" panose="020B0604020202020204" pitchFamily="34" charset="0"/>
                <a:ea typeface="ＭＳ Ｐゴシック" panose="020B0600070205080204" pitchFamily="50" charset="-128"/>
              </a:defRPr>
            </a:lvl9pPr>
          </a:lstStyle>
          <a:p>
            <a:r>
              <a:rPr lang="en-US" altLang="ja-JP" sz="1500">
                <a:solidFill>
                  <a:srgbClr val="333333"/>
                </a:solidFill>
              </a:rPr>
              <a:t>Slide</a:t>
            </a:r>
            <a:fld id="{54239306-00B3-45C3-8FA8-55F64DBE1996}" type="slidenum">
              <a:rPr lang="en-US" altLang="ja-JP" sz="1500">
                <a:solidFill>
                  <a:srgbClr val="333333"/>
                </a:solidFill>
              </a:rPr>
              <a:pPr/>
              <a:t>‹#›</a:t>
            </a:fld>
            <a:endParaRPr lang="en-US" altLang="ja-JP" sz="1500">
              <a:solidFill>
                <a:srgbClr val="333333"/>
              </a:solidFill>
            </a:endParaRPr>
          </a:p>
        </p:txBody>
      </p:sp>
      <p:sp>
        <p:nvSpPr>
          <p:cNvPr id="19" name="Line 8">
            <a:extLst>
              <a:ext uri="{FF2B5EF4-FFF2-40B4-BE49-F238E27FC236}">
                <a16:creationId xmlns:a16="http://schemas.microsoft.com/office/drawing/2014/main" id="{38029F22-38E9-4AB2-8B9D-3496EA5BBACE}"/>
              </a:ext>
            </a:extLst>
          </p:cNvPr>
          <p:cNvSpPr>
            <a:spLocks noChangeShapeType="1"/>
          </p:cNvSpPr>
          <p:nvPr userDrawn="1"/>
        </p:nvSpPr>
        <p:spPr bwMode="auto">
          <a:xfrm>
            <a:off x="177800" y="14111288"/>
            <a:ext cx="10336213" cy="0"/>
          </a:xfrm>
          <a:prstGeom prst="line">
            <a:avLst/>
          </a:prstGeom>
          <a:noFill/>
          <a:ln w="3175">
            <a:solidFill>
              <a:schemeClr val="tx1">
                <a:lumMod val="50000"/>
                <a:lumOff val="50000"/>
              </a:schemeClr>
            </a:solidFill>
            <a:prstDash val="solid"/>
            <a:round/>
            <a:headEnd/>
            <a:tailEnd/>
          </a:ln>
        </p:spPr>
        <p:txBody>
          <a:bodyPr wrap="none" anchor="ctr"/>
          <a:lstStyle/>
          <a:p>
            <a:pPr>
              <a:defRPr/>
            </a:pPr>
            <a:endParaRPr lang="ja-JP" altLang="en-US" sz="6024" dirty="0">
              <a:latin typeface="Arial" pitchFamily="-106" charset="0"/>
              <a:ea typeface="ＭＳ Ｐゴシック" pitchFamily="-106" charset="-128"/>
            </a:endParaRPr>
          </a:p>
        </p:txBody>
      </p:sp>
      <p:pic>
        <p:nvPicPr>
          <p:cNvPr id="2" name="図 8" descr="ascon_CI_20100226_S.png">
            <a:extLst>
              <a:ext uri="{FF2B5EF4-FFF2-40B4-BE49-F238E27FC236}">
                <a16:creationId xmlns:a16="http://schemas.microsoft.com/office/drawing/2014/main" id="{B3877432-0231-47CA-875E-BBB05AE11A8B}"/>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95275" y="14324013"/>
            <a:ext cx="7239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4">
            <a:extLst>
              <a:ext uri="{FF2B5EF4-FFF2-40B4-BE49-F238E27FC236}">
                <a16:creationId xmlns:a16="http://schemas.microsoft.com/office/drawing/2014/main" id="{167227D2-4101-423B-92F5-6FDB6E11A88B}"/>
              </a:ext>
            </a:extLst>
          </p:cNvPr>
          <p:cNvSpPr>
            <a:spLocks noChangeArrowheads="1"/>
          </p:cNvSpPr>
          <p:nvPr userDrawn="1"/>
        </p:nvSpPr>
        <p:spPr bwMode="auto">
          <a:xfrm>
            <a:off x="9185275" y="14325600"/>
            <a:ext cx="2109788" cy="230188"/>
          </a:xfrm>
          <a:prstGeom prst="rect">
            <a:avLst/>
          </a:prstGeom>
          <a:noFill/>
          <a:ln>
            <a:noFill/>
          </a:ln>
          <a:effectLst/>
        </p:spPr>
        <p:txBody>
          <a:bodyPr wrap="none" lIns="0" tIns="0" rIns="0" bIns="0">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r>
              <a:rPr lang="en-US" altLang="ja-JP" sz="1503" b="1" dirty="0">
                <a:solidFill>
                  <a:srgbClr val="333333"/>
                </a:solidFill>
              </a:rPr>
              <a:t>ASCON</a:t>
            </a:r>
            <a:r>
              <a:rPr lang="en-US" altLang="ja-JP" sz="1503" dirty="0">
                <a:solidFill>
                  <a:srgbClr val="333333"/>
                </a:solidFill>
              </a:rPr>
              <a:t>CONFIDENTIAL</a:t>
            </a:r>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kumimoji="1" sz="4500">
          <a:solidFill>
            <a:srgbClr val="333333"/>
          </a:solidFill>
          <a:latin typeface="メイリオ" panose="020B0604030504040204" pitchFamily="50" charset="-128"/>
          <a:ea typeface="メイリオ" panose="020B0604030504040204" pitchFamily="50" charset="-128"/>
          <a:cs typeface="+mj-cs"/>
        </a:defRPr>
      </a:lvl1pPr>
      <a:lvl2pPr algn="l" rtl="0" fontAlgn="base">
        <a:spcBef>
          <a:spcPct val="0"/>
        </a:spcBef>
        <a:spcAft>
          <a:spcPct val="0"/>
        </a:spcAft>
        <a:defRPr kumimoji="1" sz="4500">
          <a:solidFill>
            <a:srgbClr val="333333"/>
          </a:solidFill>
          <a:latin typeface="メイリオ" panose="020B0604030504040204" pitchFamily="50" charset="-128"/>
          <a:ea typeface="メイリオ" panose="020B0604030504040204" pitchFamily="50" charset="-128"/>
          <a:cs typeface="ＭＳ Ｐゴシック" pitchFamily="-106" charset="-128"/>
        </a:defRPr>
      </a:lvl2pPr>
      <a:lvl3pPr algn="l" rtl="0" fontAlgn="base">
        <a:spcBef>
          <a:spcPct val="0"/>
        </a:spcBef>
        <a:spcAft>
          <a:spcPct val="0"/>
        </a:spcAft>
        <a:defRPr kumimoji="1" sz="4500">
          <a:solidFill>
            <a:srgbClr val="333333"/>
          </a:solidFill>
          <a:latin typeface="メイリオ" panose="020B0604030504040204" pitchFamily="50" charset="-128"/>
          <a:ea typeface="メイリオ" panose="020B0604030504040204" pitchFamily="50" charset="-128"/>
          <a:cs typeface="ＭＳ Ｐゴシック" pitchFamily="-106" charset="-128"/>
        </a:defRPr>
      </a:lvl3pPr>
      <a:lvl4pPr algn="l" rtl="0" fontAlgn="base">
        <a:spcBef>
          <a:spcPct val="0"/>
        </a:spcBef>
        <a:spcAft>
          <a:spcPct val="0"/>
        </a:spcAft>
        <a:defRPr kumimoji="1" sz="4500">
          <a:solidFill>
            <a:srgbClr val="333333"/>
          </a:solidFill>
          <a:latin typeface="メイリオ" panose="020B0604030504040204" pitchFamily="50" charset="-128"/>
          <a:ea typeface="メイリオ" panose="020B0604030504040204" pitchFamily="50" charset="-128"/>
          <a:cs typeface="ＭＳ Ｐゴシック" pitchFamily="-106" charset="-128"/>
        </a:defRPr>
      </a:lvl4pPr>
      <a:lvl5pPr algn="l" rtl="0" fontAlgn="base">
        <a:spcBef>
          <a:spcPct val="0"/>
        </a:spcBef>
        <a:spcAft>
          <a:spcPct val="0"/>
        </a:spcAft>
        <a:defRPr kumimoji="1" sz="4500">
          <a:solidFill>
            <a:srgbClr val="333333"/>
          </a:solidFill>
          <a:latin typeface="メイリオ" panose="020B0604030504040204" pitchFamily="50" charset="-128"/>
          <a:ea typeface="メイリオ" panose="020B0604030504040204" pitchFamily="50" charset="-128"/>
          <a:cs typeface="ＭＳ Ｐゴシック" pitchFamily="-106" charset="-128"/>
        </a:defRPr>
      </a:lvl5pPr>
      <a:lvl6pPr marL="858808" algn="l" rtl="0" eaLnBrk="1" fontAlgn="base" hangingPunct="1">
        <a:spcBef>
          <a:spcPct val="0"/>
        </a:spcBef>
        <a:spcAft>
          <a:spcPct val="0"/>
        </a:spcAft>
        <a:defRPr kumimoji="1" sz="3758">
          <a:solidFill>
            <a:srgbClr val="333333"/>
          </a:solidFill>
          <a:latin typeface="Arial" pitchFamily="-106" charset="0"/>
          <a:ea typeface="ＭＳ Ｐゴシック" pitchFamily="-106" charset="-128"/>
          <a:cs typeface="ＭＳ Ｐゴシック" pitchFamily="-106" charset="-128"/>
        </a:defRPr>
      </a:lvl6pPr>
      <a:lvl7pPr marL="1717614" algn="l" rtl="0" eaLnBrk="1" fontAlgn="base" hangingPunct="1">
        <a:spcBef>
          <a:spcPct val="0"/>
        </a:spcBef>
        <a:spcAft>
          <a:spcPct val="0"/>
        </a:spcAft>
        <a:defRPr kumimoji="1" sz="3758">
          <a:solidFill>
            <a:srgbClr val="333333"/>
          </a:solidFill>
          <a:latin typeface="Arial" pitchFamily="-106" charset="0"/>
          <a:ea typeface="ＭＳ Ｐゴシック" pitchFamily="-106" charset="-128"/>
          <a:cs typeface="ＭＳ Ｐゴシック" pitchFamily="-106" charset="-128"/>
        </a:defRPr>
      </a:lvl7pPr>
      <a:lvl8pPr marL="2576422" algn="l" rtl="0" eaLnBrk="1" fontAlgn="base" hangingPunct="1">
        <a:spcBef>
          <a:spcPct val="0"/>
        </a:spcBef>
        <a:spcAft>
          <a:spcPct val="0"/>
        </a:spcAft>
        <a:defRPr kumimoji="1" sz="3758">
          <a:solidFill>
            <a:srgbClr val="333333"/>
          </a:solidFill>
          <a:latin typeface="Arial" pitchFamily="-106" charset="0"/>
          <a:ea typeface="ＭＳ Ｐゴシック" pitchFamily="-106" charset="-128"/>
          <a:cs typeface="ＭＳ Ｐゴシック" pitchFamily="-106" charset="-128"/>
        </a:defRPr>
      </a:lvl8pPr>
      <a:lvl9pPr marL="3435227" algn="l" rtl="0" eaLnBrk="1" fontAlgn="base" hangingPunct="1">
        <a:spcBef>
          <a:spcPct val="0"/>
        </a:spcBef>
        <a:spcAft>
          <a:spcPct val="0"/>
        </a:spcAft>
        <a:defRPr kumimoji="1" sz="3758">
          <a:solidFill>
            <a:srgbClr val="333333"/>
          </a:solidFill>
          <a:latin typeface="Arial" pitchFamily="-106" charset="0"/>
          <a:ea typeface="ＭＳ Ｐゴシック" pitchFamily="-106" charset="-128"/>
          <a:cs typeface="ＭＳ Ｐゴシック" pitchFamily="-106" charset="-128"/>
        </a:defRPr>
      </a:lvl9pPr>
    </p:titleStyle>
    <p:bodyStyle>
      <a:lvl1pPr marL="354013" indent="-354013" algn="l" rtl="0" fontAlgn="base">
        <a:spcBef>
          <a:spcPct val="20000"/>
        </a:spcBef>
        <a:spcAft>
          <a:spcPct val="0"/>
        </a:spcAft>
        <a:buFont typeface="Wingdings" panose="05000000000000000000" pitchFamily="2" charset="2"/>
        <a:buChar char="ü"/>
        <a:defRPr kumimoji="1" sz="2200">
          <a:solidFill>
            <a:schemeClr val="tx1"/>
          </a:solidFill>
          <a:latin typeface="+mn-lt"/>
          <a:ea typeface="+mn-ea"/>
          <a:cs typeface="+mn-cs"/>
        </a:defRPr>
      </a:lvl1pPr>
      <a:lvl2pPr marL="1606550" indent="-536575" algn="l" rtl="0" fontAlgn="base">
        <a:spcBef>
          <a:spcPct val="20000"/>
        </a:spcBef>
        <a:spcAft>
          <a:spcPct val="0"/>
        </a:spcAft>
        <a:buChar char="–"/>
        <a:defRPr kumimoji="1" sz="5200">
          <a:solidFill>
            <a:schemeClr val="tx1"/>
          </a:solidFill>
          <a:latin typeface="+mn-lt"/>
          <a:ea typeface="+mn-ea"/>
        </a:defRPr>
      </a:lvl2pPr>
      <a:lvl3pPr marL="2393950" indent="-428625" algn="l" rtl="0" fontAlgn="base">
        <a:spcBef>
          <a:spcPct val="20000"/>
        </a:spcBef>
        <a:spcAft>
          <a:spcPct val="0"/>
        </a:spcAft>
        <a:buChar char="•"/>
        <a:defRPr kumimoji="1" sz="4500">
          <a:solidFill>
            <a:schemeClr val="tx1"/>
          </a:solidFill>
          <a:latin typeface="+mn-lt"/>
          <a:ea typeface="+mn-ea"/>
        </a:defRPr>
      </a:lvl3pPr>
      <a:lvl4pPr marL="3181350" indent="-428625" algn="l" rtl="0" fontAlgn="base">
        <a:spcBef>
          <a:spcPct val="20000"/>
        </a:spcBef>
        <a:spcAft>
          <a:spcPct val="0"/>
        </a:spcAft>
        <a:buChar char="–"/>
        <a:defRPr kumimoji="1" sz="3700">
          <a:solidFill>
            <a:schemeClr val="tx1"/>
          </a:solidFill>
          <a:latin typeface="+mn-lt"/>
          <a:ea typeface="+mn-ea"/>
        </a:defRPr>
      </a:lvl4pPr>
      <a:lvl5pPr marL="3968750" indent="-428625" algn="l" rtl="0" fontAlgn="base">
        <a:spcBef>
          <a:spcPct val="20000"/>
        </a:spcBef>
        <a:spcAft>
          <a:spcPct val="0"/>
        </a:spcAft>
        <a:buChar char="»"/>
        <a:defRPr kumimoji="1" sz="3700">
          <a:solidFill>
            <a:schemeClr val="tx1"/>
          </a:solidFill>
          <a:latin typeface="+mn-lt"/>
          <a:ea typeface="+mn-ea"/>
        </a:defRPr>
      </a:lvl5pPr>
      <a:lvl6pPr marL="4827807" indent="-429403" algn="l" rtl="0" eaLnBrk="1" fontAlgn="base" hangingPunct="1">
        <a:spcBef>
          <a:spcPct val="20000"/>
        </a:spcBef>
        <a:spcAft>
          <a:spcPct val="0"/>
        </a:spcAft>
        <a:buChar char="»"/>
        <a:defRPr kumimoji="1" sz="3758">
          <a:solidFill>
            <a:schemeClr val="tx1"/>
          </a:solidFill>
          <a:latin typeface="+mn-lt"/>
          <a:ea typeface="+mn-ea"/>
        </a:defRPr>
      </a:lvl6pPr>
      <a:lvl7pPr marL="5686614" indent="-429403" algn="l" rtl="0" eaLnBrk="1" fontAlgn="base" hangingPunct="1">
        <a:spcBef>
          <a:spcPct val="20000"/>
        </a:spcBef>
        <a:spcAft>
          <a:spcPct val="0"/>
        </a:spcAft>
        <a:buChar char="»"/>
        <a:defRPr kumimoji="1" sz="3758">
          <a:solidFill>
            <a:schemeClr val="tx1"/>
          </a:solidFill>
          <a:latin typeface="+mn-lt"/>
          <a:ea typeface="+mn-ea"/>
        </a:defRPr>
      </a:lvl7pPr>
      <a:lvl8pPr marL="6545423" indent="-429403" algn="l" rtl="0" eaLnBrk="1" fontAlgn="base" hangingPunct="1">
        <a:spcBef>
          <a:spcPct val="20000"/>
        </a:spcBef>
        <a:spcAft>
          <a:spcPct val="0"/>
        </a:spcAft>
        <a:buChar char="»"/>
        <a:defRPr kumimoji="1" sz="3758">
          <a:solidFill>
            <a:schemeClr val="tx1"/>
          </a:solidFill>
          <a:latin typeface="+mn-lt"/>
          <a:ea typeface="+mn-ea"/>
        </a:defRPr>
      </a:lvl8pPr>
      <a:lvl9pPr marL="7404228" indent="-429403" algn="l" rtl="0" eaLnBrk="1" fontAlgn="base" hangingPunct="1">
        <a:spcBef>
          <a:spcPct val="20000"/>
        </a:spcBef>
        <a:spcAft>
          <a:spcPct val="0"/>
        </a:spcAft>
        <a:buChar char="»"/>
        <a:defRPr kumimoji="1" sz="3758">
          <a:solidFill>
            <a:schemeClr val="tx1"/>
          </a:solidFill>
          <a:latin typeface="+mn-lt"/>
          <a:ea typeface="+mn-ea"/>
        </a:defRPr>
      </a:lvl9pPr>
    </p:bodyStyle>
    <p:otherStyle>
      <a:defPPr>
        <a:defRPr lang="ja-JP"/>
      </a:defPPr>
      <a:lvl1pPr marL="0" algn="l" defTabSz="858808" rtl="0" eaLnBrk="1" latinLnBrk="0" hangingPunct="1">
        <a:defRPr kumimoji="1" sz="3381" kern="1200">
          <a:solidFill>
            <a:schemeClr val="tx1"/>
          </a:solidFill>
          <a:latin typeface="+mn-lt"/>
          <a:ea typeface="+mn-ea"/>
          <a:cs typeface="+mn-cs"/>
        </a:defRPr>
      </a:lvl1pPr>
      <a:lvl2pPr marL="858808" algn="l" defTabSz="858808" rtl="0" eaLnBrk="1" latinLnBrk="0" hangingPunct="1">
        <a:defRPr kumimoji="1" sz="3381" kern="1200">
          <a:solidFill>
            <a:schemeClr val="tx1"/>
          </a:solidFill>
          <a:latin typeface="+mn-lt"/>
          <a:ea typeface="+mn-ea"/>
          <a:cs typeface="+mn-cs"/>
        </a:defRPr>
      </a:lvl2pPr>
      <a:lvl3pPr marL="1717614" algn="l" defTabSz="858808" rtl="0" eaLnBrk="1" latinLnBrk="0" hangingPunct="1">
        <a:defRPr kumimoji="1" sz="3381" kern="1200">
          <a:solidFill>
            <a:schemeClr val="tx1"/>
          </a:solidFill>
          <a:latin typeface="+mn-lt"/>
          <a:ea typeface="+mn-ea"/>
          <a:cs typeface="+mn-cs"/>
        </a:defRPr>
      </a:lvl3pPr>
      <a:lvl4pPr marL="2576422" algn="l" defTabSz="858808" rtl="0" eaLnBrk="1" latinLnBrk="0" hangingPunct="1">
        <a:defRPr kumimoji="1" sz="3381" kern="1200">
          <a:solidFill>
            <a:schemeClr val="tx1"/>
          </a:solidFill>
          <a:latin typeface="+mn-lt"/>
          <a:ea typeface="+mn-ea"/>
          <a:cs typeface="+mn-cs"/>
        </a:defRPr>
      </a:lvl4pPr>
      <a:lvl5pPr marL="3435227" algn="l" defTabSz="858808" rtl="0" eaLnBrk="1" latinLnBrk="0" hangingPunct="1">
        <a:defRPr kumimoji="1" sz="3381" kern="1200">
          <a:solidFill>
            <a:schemeClr val="tx1"/>
          </a:solidFill>
          <a:latin typeface="+mn-lt"/>
          <a:ea typeface="+mn-ea"/>
          <a:cs typeface="+mn-cs"/>
        </a:defRPr>
      </a:lvl5pPr>
      <a:lvl6pPr marL="4294034" algn="l" defTabSz="858808" rtl="0" eaLnBrk="1" latinLnBrk="0" hangingPunct="1">
        <a:defRPr kumimoji="1" sz="3381" kern="1200">
          <a:solidFill>
            <a:schemeClr val="tx1"/>
          </a:solidFill>
          <a:latin typeface="+mn-lt"/>
          <a:ea typeface="+mn-ea"/>
          <a:cs typeface="+mn-cs"/>
        </a:defRPr>
      </a:lvl6pPr>
      <a:lvl7pPr marL="5152842" algn="l" defTabSz="858808" rtl="0" eaLnBrk="1" latinLnBrk="0" hangingPunct="1">
        <a:defRPr kumimoji="1" sz="3381" kern="1200">
          <a:solidFill>
            <a:schemeClr val="tx1"/>
          </a:solidFill>
          <a:latin typeface="+mn-lt"/>
          <a:ea typeface="+mn-ea"/>
          <a:cs typeface="+mn-cs"/>
        </a:defRPr>
      </a:lvl7pPr>
      <a:lvl8pPr marL="6011648" algn="l" defTabSz="858808" rtl="0" eaLnBrk="1" latinLnBrk="0" hangingPunct="1">
        <a:defRPr kumimoji="1" sz="3381" kern="1200">
          <a:solidFill>
            <a:schemeClr val="tx1"/>
          </a:solidFill>
          <a:latin typeface="+mn-lt"/>
          <a:ea typeface="+mn-ea"/>
          <a:cs typeface="+mn-cs"/>
        </a:defRPr>
      </a:lvl8pPr>
      <a:lvl9pPr marL="6870455" algn="l" defTabSz="858808" rtl="0" eaLnBrk="1" latinLnBrk="0" hangingPunct="1">
        <a:defRPr kumimoji="1" sz="338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hyperlink" Target="https://www.furusato-tax.jp/product/detail/39202/5697272" TargetMode="External"/><Relationship Id="rId3" Type="http://schemas.openxmlformats.org/officeDocument/2006/relationships/image" Target="../media/image3.jpg"/><Relationship Id="rId7" Type="http://schemas.openxmlformats.org/officeDocument/2006/relationships/image" Target="../media/image7.jpeg"/><Relationship Id="rId12" Type="http://schemas.openxmlformats.org/officeDocument/2006/relationships/hyperlink" Target="https://furunavi.jp/product_detail.aspx?pid=760909" TargetMode="External"/><Relationship Id="rId2" Type="http://schemas.openxmlformats.org/officeDocument/2006/relationships/image" Target="../media/image2.jpeg"/><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hyperlink" Target="https://www.furusato-tax.jp/product/detail/39202/5649733" TargetMode="External"/><Relationship Id="rId5" Type="http://schemas.openxmlformats.org/officeDocument/2006/relationships/image" Target="../media/image5.png"/><Relationship Id="rId15" Type="http://schemas.openxmlformats.org/officeDocument/2006/relationships/image" Target="../media/image12.jpeg"/><Relationship Id="rId10" Type="http://schemas.openxmlformats.org/officeDocument/2006/relationships/image" Target="../media/image10.jpeg"/><Relationship Id="rId4" Type="http://schemas.openxmlformats.org/officeDocument/2006/relationships/image" Target="../media/image4.jpg"/><Relationship Id="rId9" Type="http://schemas.openxmlformats.org/officeDocument/2006/relationships/image" Target="../media/image9.jpg"/><Relationship Id="rId1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テキスト ボックス 42">
            <a:extLst>
              <a:ext uri="{FF2B5EF4-FFF2-40B4-BE49-F238E27FC236}">
                <a16:creationId xmlns:a16="http://schemas.microsoft.com/office/drawing/2014/main" id="{B163FABB-01C0-487D-8A15-FDCE913D285D}"/>
              </a:ext>
            </a:extLst>
          </p:cNvPr>
          <p:cNvSpPr txBox="1"/>
          <p:nvPr/>
        </p:nvSpPr>
        <p:spPr>
          <a:xfrm>
            <a:off x="326948" y="286867"/>
            <a:ext cx="9699478" cy="576064"/>
          </a:xfrm>
          <a:prstGeom prst="rect">
            <a:avLst/>
          </a:prstGeom>
          <a:solidFill>
            <a:schemeClr val="bg1"/>
          </a:solidFill>
        </p:spPr>
        <p:txBody>
          <a:bodyPr wrap="square" rtlCol="0">
            <a:noAutofit/>
          </a:bodyPr>
          <a:lstStyle/>
          <a:p>
            <a:r>
              <a:rPr lang="en-US" altLang="ja-JP" sz="20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ふるさと納税 </a:t>
            </a:r>
            <a:r>
              <a:rPr lang="en-US" altLang="ja-JP" sz="20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寄附金の活用</a:t>
            </a:r>
            <a:r>
              <a:rPr lang="en-US" altLang="ja-JP" sz="20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室戸市ふるさと納税便り </a:t>
            </a:r>
            <a:r>
              <a:rPr lang="en-US" altLang="ja-JP" sz="2000" b="1" dirty="0">
                <a:latin typeface="メイリオ" panose="020B0604030504040204" pitchFamily="50" charset="-128"/>
                <a:ea typeface="メイリオ" panose="020B0604030504040204" pitchFamily="50" charset="-128"/>
              </a:rPr>
              <a:t>vol.90</a:t>
            </a:r>
            <a:endParaRPr kumimoji="1" lang="ja-JP" altLang="en-US" sz="2000" b="1" dirty="0">
              <a:latin typeface="メイリオ" panose="020B0604030504040204" pitchFamily="50" charset="-128"/>
              <a:ea typeface="メイリオ" panose="020B0604030504040204" pitchFamily="50" charset="-128"/>
            </a:endParaRPr>
          </a:p>
        </p:txBody>
      </p:sp>
      <p:sp>
        <p:nvSpPr>
          <p:cNvPr id="45" name="正方形/長方形 44">
            <a:extLst>
              <a:ext uri="{FF2B5EF4-FFF2-40B4-BE49-F238E27FC236}">
                <a16:creationId xmlns:a16="http://schemas.microsoft.com/office/drawing/2014/main" id="{B94DB373-EF04-4B50-90C5-20A8AB6DB9EB}"/>
              </a:ext>
            </a:extLst>
          </p:cNvPr>
          <p:cNvSpPr/>
          <p:nvPr/>
        </p:nvSpPr>
        <p:spPr bwMode="auto">
          <a:xfrm>
            <a:off x="809402" y="1006947"/>
            <a:ext cx="2880000" cy="13753528"/>
          </a:xfrm>
          <a:prstGeom prst="rect">
            <a:avLst/>
          </a:prstGeom>
          <a:noFill/>
          <a:ln w="9525">
            <a:solidFill>
              <a:schemeClr val="bg1">
                <a:lumMod val="85000"/>
              </a:schemeClr>
            </a:solidFill>
          </a:ln>
        </p:spPr>
        <p:txBody>
          <a:bodyPr wrap="square" lIns="0" tIns="0" rIns="0" bIns="0" rtlCol="0" anchor="ctr">
            <a:noAutofit/>
          </a:body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7" name="正方形/長方形 46">
            <a:extLst>
              <a:ext uri="{FF2B5EF4-FFF2-40B4-BE49-F238E27FC236}">
                <a16:creationId xmlns:a16="http://schemas.microsoft.com/office/drawing/2014/main" id="{8F2204E0-A606-473C-B6CC-1CBA3077C044}"/>
              </a:ext>
            </a:extLst>
          </p:cNvPr>
          <p:cNvSpPr/>
          <p:nvPr/>
        </p:nvSpPr>
        <p:spPr bwMode="auto">
          <a:xfrm>
            <a:off x="7074098" y="1006947"/>
            <a:ext cx="2880000" cy="13753528"/>
          </a:xfrm>
          <a:prstGeom prst="rect">
            <a:avLst/>
          </a:prstGeom>
          <a:noFill/>
          <a:ln w="9525">
            <a:solidFill>
              <a:schemeClr val="bg1">
                <a:lumMod val="85000"/>
              </a:schemeClr>
            </a:solidFill>
          </a:ln>
        </p:spPr>
        <p:txBody>
          <a:bodyPr wrap="square" lIns="0" tIns="0" rIns="0" bIns="0" rtlCol="0" anchor="ctr">
            <a:noAutofit/>
          </a:body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4" name="正方形/長方形 53">
            <a:extLst>
              <a:ext uri="{FF2B5EF4-FFF2-40B4-BE49-F238E27FC236}">
                <a16:creationId xmlns:a16="http://schemas.microsoft.com/office/drawing/2014/main" id="{27328E61-D7BD-4688-9240-1740C917FC86}"/>
              </a:ext>
            </a:extLst>
          </p:cNvPr>
          <p:cNvSpPr/>
          <p:nvPr/>
        </p:nvSpPr>
        <p:spPr>
          <a:xfrm>
            <a:off x="1745506" y="1655019"/>
            <a:ext cx="1656184" cy="630942"/>
          </a:xfrm>
          <a:prstGeom prst="rect">
            <a:avLst/>
          </a:prstGeom>
          <a:solidFill>
            <a:schemeClr val="bg1"/>
          </a:solidFill>
        </p:spPr>
        <p:txBody>
          <a:bodyPr wrap="square">
            <a:spAutoFit/>
          </a:bodyPr>
          <a:lstStyle/>
          <a:p>
            <a:pPr algn="just">
              <a:spcAft>
                <a:spcPts val="0"/>
              </a:spcAft>
            </a:pPr>
            <a:r>
              <a:rPr lang="ja-JP" altLang="ja-JP" sz="700" b="1" kern="100" dirty="0">
                <a:latin typeface="メイリオ" panose="020B0604030504040204" pitchFamily="50" charset="-128"/>
                <a:ea typeface="メイリオ" panose="020B0604030504040204" pitchFamily="50" charset="-128"/>
                <a:cs typeface="Times New Roman" panose="02020603050405020304" pitchFamily="18" charset="0"/>
              </a:rPr>
              <a:t>このメールはふるさと納税を通して、高知県室戸市にご縁をいただいた方にお送りしています。</a:t>
            </a:r>
          </a:p>
          <a:p>
            <a:pPr algn="just">
              <a:spcAft>
                <a:spcPts val="0"/>
              </a:spcAft>
            </a:pPr>
            <a:r>
              <a:rPr lang="ja-JP" altLang="ja-JP" sz="700" b="1" kern="100" dirty="0">
                <a:latin typeface="メイリオ" panose="020B0604030504040204" pitchFamily="50" charset="-128"/>
                <a:ea typeface="メイリオ" panose="020B0604030504040204" pitchFamily="50" charset="-128"/>
                <a:cs typeface="Times New Roman" panose="02020603050405020304" pitchFamily="18" charset="0"/>
              </a:rPr>
              <a:t>メールの配信停止についてはメールの末尾をご覧下さい。</a:t>
            </a:r>
          </a:p>
        </p:txBody>
      </p:sp>
      <p:sp>
        <p:nvSpPr>
          <p:cNvPr id="55" name="正方形/長方形 54">
            <a:extLst>
              <a:ext uri="{FF2B5EF4-FFF2-40B4-BE49-F238E27FC236}">
                <a16:creationId xmlns:a16="http://schemas.microsoft.com/office/drawing/2014/main" id="{4493E51A-C2EA-45ED-A368-16037DDFC388}"/>
              </a:ext>
            </a:extLst>
          </p:cNvPr>
          <p:cNvSpPr/>
          <p:nvPr/>
        </p:nvSpPr>
        <p:spPr>
          <a:xfrm>
            <a:off x="953418" y="1222970"/>
            <a:ext cx="2592288" cy="253916"/>
          </a:xfrm>
          <a:prstGeom prst="rect">
            <a:avLst/>
          </a:prstGeom>
          <a:noFill/>
        </p:spPr>
        <p:txBody>
          <a:bodyPr wrap="square">
            <a:spAutoFit/>
          </a:bodyPr>
          <a:lstStyle/>
          <a:p>
            <a:pPr algn="just">
              <a:spcAft>
                <a:spcPts val="0"/>
              </a:spcAft>
            </a:pPr>
            <a:r>
              <a:rPr lang="ja-JP" altLang="en-US" sz="1050" b="1" kern="100" dirty="0">
                <a:latin typeface="メイリオ" panose="020B0604030504040204" pitchFamily="50" charset="-128"/>
                <a:ea typeface="メイリオ" panose="020B0604030504040204" pitchFamily="50" charset="-128"/>
                <a:cs typeface="Times New Roman" panose="02020603050405020304" pitchFamily="18" charset="0"/>
              </a:rPr>
              <a:t>ふるさと納税だより </a:t>
            </a:r>
            <a:r>
              <a:rPr lang="en-US" altLang="ja-JP" sz="1050" b="1" kern="100" dirty="0">
                <a:latin typeface="メイリオ" panose="020B0604030504040204" pitchFamily="50" charset="-128"/>
                <a:ea typeface="メイリオ" panose="020B0604030504040204" pitchFamily="50" charset="-128"/>
                <a:cs typeface="Times New Roman" panose="02020603050405020304" pitchFamily="18" charset="0"/>
              </a:rPr>
              <a:t>Vol.00</a:t>
            </a:r>
            <a:endParaRPr lang="ja-JP" altLang="ja-JP" sz="1050" b="1" kern="1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68" name="テキスト ボックス 67">
            <a:extLst>
              <a:ext uri="{FF2B5EF4-FFF2-40B4-BE49-F238E27FC236}">
                <a16:creationId xmlns:a16="http://schemas.microsoft.com/office/drawing/2014/main" id="{5D1BB697-F653-4609-9C8E-4BF1D49F1930}"/>
              </a:ext>
            </a:extLst>
          </p:cNvPr>
          <p:cNvSpPr txBox="1"/>
          <p:nvPr/>
        </p:nvSpPr>
        <p:spPr>
          <a:xfrm>
            <a:off x="971348" y="2663131"/>
            <a:ext cx="2520280" cy="830997"/>
          </a:xfrm>
          <a:prstGeom prst="rect">
            <a:avLst/>
          </a:prstGeom>
          <a:noFill/>
        </p:spPr>
        <p:txBody>
          <a:bodyPr wrap="square">
            <a:spAutoFit/>
          </a:bodyPr>
          <a:lstStyle/>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四国の右下、高知県室戸市ふるさと納税担当の山岡です。</a:t>
            </a:r>
          </a:p>
          <a:p>
            <a:pPr algn="l"/>
            <a:endPar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室戸市にご寄附賜りまして、ありがとうございます。</a:t>
            </a:r>
          </a:p>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今回は、賜った寄附金の活用について、ご報告させていただきます。</a:t>
            </a:r>
          </a:p>
        </p:txBody>
      </p:sp>
      <p:sp>
        <p:nvSpPr>
          <p:cNvPr id="83" name="吹き出し: 折線 (枠付き、強調線付き) 82">
            <a:extLst>
              <a:ext uri="{FF2B5EF4-FFF2-40B4-BE49-F238E27FC236}">
                <a16:creationId xmlns:a16="http://schemas.microsoft.com/office/drawing/2014/main" id="{9EE7214D-D040-8364-41B6-769706B2ADDC}"/>
              </a:ext>
            </a:extLst>
          </p:cNvPr>
          <p:cNvSpPr/>
          <p:nvPr/>
        </p:nvSpPr>
        <p:spPr bwMode="auto">
          <a:xfrm rot="10800000">
            <a:off x="938096" y="1150962"/>
            <a:ext cx="2607609" cy="1296144"/>
          </a:xfrm>
          <a:prstGeom prst="accentBorderCallout2">
            <a:avLst>
              <a:gd name="adj1" fmla="val 88576"/>
              <a:gd name="adj2" fmla="val -4096"/>
              <a:gd name="adj3" fmla="val 62663"/>
              <a:gd name="adj4" fmla="val -11755"/>
              <a:gd name="adj5" fmla="val 62734"/>
              <a:gd name="adj6" fmla="val -47036"/>
            </a:avLst>
          </a:prstGeom>
          <a:noFill/>
          <a:ln w="12700">
            <a:solidFill>
              <a:srgbClr val="FF0000"/>
            </a:solidFill>
            <a:prstDash val="solid"/>
            <a:miter lim="800000"/>
            <a:headEnd/>
            <a:tailEnd/>
          </a:ln>
        </p:spPr>
        <p:txBody>
          <a:bodyPr wrap="square" lIns="0" tIns="0" rIns="0" bIns="0" rtlCol="0" anchor="ctr">
            <a:noAutofit/>
          </a:body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4" name="テキスト ボックス 46">
            <a:extLst>
              <a:ext uri="{FF2B5EF4-FFF2-40B4-BE49-F238E27FC236}">
                <a16:creationId xmlns:a16="http://schemas.microsoft.com/office/drawing/2014/main" id="{32FE57FC-85FD-784D-05DF-9127120438B0}"/>
              </a:ext>
            </a:extLst>
          </p:cNvPr>
          <p:cNvSpPr txBox="1"/>
          <p:nvPr/>
        </p:nvSpPr>
        <p:spPr>
          <a:xfrm>
            <a:off x="3905746" y="1222970"/>
            <a:ext cx="1440160"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00" dirty="0">
                <a:solidFill>
                  <a:srgbClr val="FF0000"/>
                </a:solidFill>
                <a:latin typeface="メイリオ" panose="020B0604030504040204" pitchFamily="50" charset="-128"/>
                <a:ea typeface="メイリオ" panose="020B0604030504040204" pitchFamily="50" charset="-128"/>
              </a:rPr>
              <a:t>共通ヘッダー</a:t>
            </a:r>
            <a:endParaRPr lang="en-US" altLang="ja-JP" sz="1000" dirty="0">
              <a:solidFill>
                <a:srgbClr val="FF0000"/>
              </a:solidFill>
              <a:latin typeface="メイリオ" panose="020B0604030504040204" pitchFamily="50" charset="-128"/>
              <a:ea typeface="メイリオ" panose="020B0604030504040204" pitchFamily="50" charset="-128"/>
            </a:endParaRPr>
          </a:p>
          <a:p>
            <a:r>
              <a:rPr kumimoji="1" lang="en-US" altLang="ja-JP" sz="1000" dirty="0">
                <a:solidFill>
                  <a:srgbClr val="FF0000"/>
                </a:solidFill>
                <a:latin typeface="メイリオ" panose="020B0604030504040204" pitchFamily="50" charset="-128"/>
                <a:ea typeface="メイリオ" panose="020B0604030504040204" pitchFamily="50" charset="-128"/>
              </a:rPr>
              <a:t>※</a:t>
            </a:r>
            <a:r>
              <a:rPr lang="ja-JP" altLang="en-US" sz="1000" dirty="0">
                <a:solidFill>
                  <a:srgbClr val="FF0000"/>
                </a:solidFill>
                <a:latin typeface="メイリオ" panose="020B0604030504040204" pitchFamily="50" charset="-128"/>
                <a:ea typeface="メイリオ" panose="020B0604030504040204" pitchFamily="50" charset="-128"/>
              </a:rPr>
              <a:t>前回と同じ</a:t>
            </a:r>
            <a:endParaRPr kumimoji="1" lang="ja-JP" altLang="en-US" sz="1000" dirty="0">
              <a:solidFill>
                <a:srgbClr val="FF0000"/>
              </a:solidFill>
              <a:latin typeface="メイリオ" panose="020B0604030504040204" pitchFamily="50" charset="-128"/>
              <a:ea typeface="メイリオ" panose="020B0604030504040204" pitchFamily="50" charset="-128"/>
            </a:endParaRPr>
          </a:p>
        </p:txBody>
      </p:sp>
      <p:sp>
        <p:nvSpPr>
          <p:cNvPr id="93" name="吹き出し: 折線 (枠付き、強調線付き) 92">
            <a:extLst>
              <a:ext uri="{FF2B5EF4-FFF2-40B4-BE49-F238E27FC236}">
                <a16:creationId xmlns:a16="http://schemas.microsoft.com/office/drawing/2014/main" id="{5208D1F9-A534-3BAD-EDD9-DC0C0FAB5B2B}"/>
              </a:ext>
            </a:extLst>
          </p:cNvPr>
          <p:cNvSpPr/>
          <p:nvPr/>
        </p:nvSpPr>
        <p:spPr bwMode="auto">
          <a:xfrm rot="10800000">
            <a:off x="928018" y="2568263"/>
            <a:ext cx="2617688" cy="7727716"/>
          </a:xfrm>
          <a:prstGeom prst="accentBorderCallout2">
            <a:avLst>
              <a:gd name="adj1" fmla="val 88576"/>
              <a:gd name="adj2" fmla="val -4096"/>
              <a:gd name="adj3" fmla="val 98081"/>
              <a:gd name="adj4" fmla="val -16907"/>
              <a:gd name="adj5" fmla="val 98139"/>
              <a:gd name="adj6" fmla="val -79798"/>
            </a:avLst>
          </a:prstGeom>
          <a:noFill/>
          <a:ln w="12700">
            <a:solidFill>
              <a:srgbClr val="FF0000"/>
            </a:solidFill>
            <a:prstDash val="solid"/>
            <a:miter lim="800000"/>
            <a:headEnd/>
            <a:tailEnd/>
          </a:ln>
        </p:spPr>
        <p:txBody>
          <a:bodyPr wrap="square" lIns="0" tIns="0" rIns="0" bIns="0" rtlCol="0" anchor="ctr">
            <a:noAutofit/>
          </a:body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テキスト ボックス 46">
            <a:extLst>
              <a:ext uri="{FF2B5EF4-FFF2-40B4-BE49-F238E27FC236}">
                <a16:creationId xmlns:a16="http://schemas.microsoft.com/office/drawing/2014/main" id="{A056933F-F116-DBB1-82FC-6EFD3DAE5127}"/>
              </a:ext>
            </a:extLst>
          </p:cNvPr>
          <p:cNvSpPr txBox="1"/>
          <p:nvPr/>
        </p:nvSpPr>
        <p:spPr>
          <a:xfrm>
            <a:off x="3977754" y="2445843"/>
            <a:ext cx="2376264"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rgbClr val="FF0000"/>
                </a:solidFill>
                <a:latin typeface="メイリオ" panose="020B0604030504040204" pitchFamily="50" charset="-128"/>
                <a:ea typeface="メイリオ" panose="020B0604030504040204" pitchFamily="50" charset="-128"/>
              </a:rPr>
              <a:t>冒頭文、画像挿入</a:t>
            </a:r>
            <a:endParaRPr lang="en-US" altLang="ja-JP" sz="1100" dirty="0">
              <a:solidFill>
                <a:srgbClr val="FF0000"/>
              </a:solidFill>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0F6AA4F1-E40C-24C9-ABEE-91C0D696E0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9442" y="1583011"/>
            <a:ext cx="432048" cy="679559"/>
          </a:xfrm>
          <a:prstGeom prst="rect">
            <a:avLst/>
          </a:prstGeom>
        </p:spPr>
      </p:pic>
      <p:sp>
        <p:nvSpPr>
          <p:cNvPr id="2077" name="テキスト ボックス 46">
            <a:extLst>
              <a:ext uri="{FF2B5EF4-FFF2-40B4-BE49-F238E27FC236}">
                <a16:creationId xmlns:a16="http://schemas.microsoft.com/office/drawing/2014/main" id="{E0201AA3-3385-F6E4-EB94-FEAA714C06A6}"/>
              </a:ext>
            </a:extLst>
          </p:cNvPr>
          <p:cNvSpPr txBox="1"/>
          <p:nvPr/>
        </p:nvSpPr>
        <p:spPr>
          <a:xfrm>
            <a:off x="4337794" y="3357572"/>
            <a:ext cx="2376264" cy="93871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rgbClr val="FF0000"/>
                </a:solidFill>
                <a:latin typeface="メイリオ" panose="020B0604030504040204" pitchFamily="50" charset="-128"/>
                <a:ea typeface="メイリオ" panose="020B0604030504040204" pitchFamily="50" charset="-128"/>
              </a:rPr>
              <a:t>タイトルの変更</a:t>
            </a:r>
            <a:endParaRPr lang="en-US" altLang="ja-JP" sz="1100" dirty="0">
              <a:solidFill>
                <a:srgbClr val="FF0000"/>
              </a:solidFill>
              <a:latin typeface="メイリオ" panose="020B0604030504040204" pitchFamily="50" charset="-128"/>
              <a:ea typeface="メイリオ" panose="020B0604030504040204" pitchFamily="50" charset="-128"/>
            </a:endParaRPr>
          </a:p>
          <a:p>
            <a:r>
              <a:rPr lang="ja-JP" altLang="en-US" sz="1100" dirty="0">
                <a:solidFill>
                  <a:srgbClr val="FF0000"/>
                </a:solidFill>
                <a:latin typeface="メイリオ" panose="020B0604030504040204" pitchFamily="50" charset="-128"/>
                <a:ea typeface="メイリオ" panose="020B0604030504040204" pitchFamily="50" charset="-128"/>
              </a:rPr>
              <a:t>商品タイトル、商品画像挿入</a:t>
            </a:r>
            <a:endParaRPr lang="en-US" altLang="ja-JP" sz="1100" dirty="0">
              <a:solidFill>
                <a:srgbClr val="FF0000"/>
              </a:solidFill>
              <a:latin typeface="メイリオ" panose="020B0604030504040204" pitchFamily="50" charset="-128"/>
              <a:ea typeface="メイリオ" panose="020B0604030504040204" pitchFamily="50" charset="-128"/>
            </a:endParaRPr>
          </a:p>
          <a:p>
            <a:r>
              <a:rPr lang="ja-JP" altLang="en-US" sz="1100" dirty="0">
                <a:solidFill>
                  <a:srgbClr val="FF0000"/>
                </a:solidFill>
                <a:latin typeface="メイリオ" panose="020B0604030504040204" pitchFamily="50" charset="-128"/>
                <a:ea typeface="メイリオ" panose="020B0604030504040204" pitchFamily="50" charset="-128"/>
              </a:rPr>
              <a:t>寄附金額、説明文挿入</a:t>
            </a:r>
            <a:endParaRPr lang="en-US" altLang="ja-JP" sz="1100" dirty="0">
              <a:solidFill>
                <a:srgbClr val="FF0000"/>
              </a:solidFill>
              <a:latin typeface="メイリオ" panose="020B0604030504040204" pitchFamily="50" charset="-128"/>
              <a:ea typeface="メイリオ" panose="020B0604030504040204" pitchFamily="50" charset="-128"/>
            </a:endParaRPr>
          </a:p>
          <a:p>
            <a:r>
              <a:rPr lang="ja-JP" altLang="en-US" sz="1100" dirty="0">
                <a:solidFill>
                  <a:srgbClr val="FF0000"/>
                </a:solidFill>
                <a:latin typeface="メイリオ" panose="020B0604030504040204" pitchFamily="50" charset="-128"/>
                <a:ea typeface="メイリオ" panose="020B0604030504040204" pitchFamily="50" charset="-128"/>
              </a:rPr>
              <a:t>バナー</a:t>
            </a:r>
            <a:r>
              <a:rPr lang="en-US" altLang="ja-JP" sz="1100" dirty="0">
                <a:solidFill>
                  <a:srgbClr val="FF0000"/>
                </a:solidFill>
                <a:latin typeface="メイリオ" panose="020B0604030504040204" pitchFamily="50" charset="-128"/>
                <a:ea typeface="メイリオ" panose="020B0604030504040204" pitchFamily="50" charset="-128"/>
              </a:rPr>
              <a:t>2</a:t>
            </a:r>
            <a:r>
              <a:rPr lang="ja-JP" altLang="en-US" sz="1100" dirty="0">
                <a:solidFill>
                  <a:srgbClr val="FF0000"/>
                </a:solidFill>
                <a:latin typeface="メイリオ" panose="020B0604030504040204" pitchFamily="50" charset="-128"/>
                <a:ea typeface="メイリオ" panose="020B0604030504040204" pitchFamily="50" charset="-128"/>
              </a:rPr>
              <a:t>種類にリンク先の指定</a:t>
            </a:r>
          </a:p>
          <a:p>
            <a:r>
              <a:rPr lang="en-US" altLang="ja-JP" sz="1100" dirty="0">
                <a:solidFill>
                  <a:srgbClr val="FF0000"/>
                </a:solidFill>
                <a:latin typeface="メイリオ" panose="020B0604030504040204" pitchFamily="50" charset="-128"/>
                <a:ea typeface="メイリオ" panose="020B0604030504040204" pitchFamily="50" charset="-128"/>
              </a:rPr>
              <a:t>※</a:t>
            </a:r>
            <a:r>
              <a:rPr lang="ja-JP" altLang="en-US" sz="1100" dirty="0">
                <a:solidFill>
                  <a:srgbClr val="FF0000"/>
                </a:solidFill>
                <a:latin typeface="メイリオ" panose="020B0604030504040204" pitchFamily="50" charset="-128"/>
                <a:ea typeface="メイリオ" panose="020B0604030504040204" pitchFamily="50" charset="-128"/>
              </a:rPr>
              <a:t>商品画像はサイトのものを利用</a:t>
            </a:r>
            <a:endParaRPr lang="en-US" altLang="ja-JP" sz="1100" dirty="0">
              <a:solidFill>
                <a:srgbClr val="FF0000"/>
              </a:solidFill>
              <a:latin typeface="メイリオ" panose="020B0604030504040204" pitchFamily="50" charset="-128"/>
              <a:ea typeface="メイリオ" panose="020B0604030504040204" pitchFamily="50" charset="-128"/>
            </a:endParaRPr>
          </a:p>
        </p:txBody>
      </p:sp>
      <p:sp>
        <p:nvSpPr>
          <p:cNvPr id="2062" name="正方形/長方形 2061">
            <a:extLst>
              <a:ext uri="{FF2B5EF4-FFF2-40B4-BE49-F238E27FC236}">
                <a16:creationId xmlns:a16="http://schemas.microsoft.com/office/drawing/2014/main" id="{1F0BBA43-3CE1-869C-9593-50E8B943AFEA}"/>
              </a:ext>
            </a:extLst>
          </p:cNvPr>
          <p:cNvSpPr/>
          <p:nvPr/>
        </p:nvSpPr>
        <p:spPr>
          <a:xfrm>
            <a:off x="7380886" y="10862715"/>
            <a:ext cx="2304256" cy="553998"/>
          </a:xfrm>
          <a:prstGeom prst="rect">
            <a:avLst/>
          </a:prstGeom>
        </p:spPr>
        <p:txBody>
          <a:bodyPr wrap="square">
            <a:spAutoFit/>
          </a:bodyPr>
          <a:lstStyle/>
          <a:p>
            <a:pPr algn="l" fontAlgn="base"/>
            <a:r>
              <a:rPr lang="en-US" altLang="ja-JP" sz="1000" b="1" dirty="0">
                <a:solidFill>
                  <a:schemeClr val="bg1"/>
                </a:solidFill>
                <a:latin typeface="メイリオ" panose="020B0604030504040204" pitchFamily="50" charset="-128"/>
                <a:ea typeface="メイリオ" panose="020B0604030504040204" pitchFamily="50" charset="-128"/>
              </a:rPr>
              <a:t>【</a:t>
            </a:r>
            <a:r>
              <a:rPr lang="ja-JP" altLang="en-US" sz="1000" b="1" dirty="0">
                <a:solidFill>
                  <a:schemeClr val="bg1"/>
                </a:solidFill>
                <a:latin typeface="メイリオ" panose="020B0604030504040204" pitchFamily="50" charset="-128"/>
                <a:ea typeface="メイリオ" panose="020B0604030504040204" pitchFamily="50" charset="-128"/>
              </a:rPr>
              <a:t>国産</a:t>
            </a:r>
            <a:r>
              <a:rPr lang="en-US" altLang="ja-JP" sz="1000" b="1" dirty="0">
                <a:solidFill>
                  <a:schemeClr val="bg1"/>
                </a:solidFill>
                <a:latin typeface="メイリオ" panose="020B0604030504040204" pitchFamily="50" charset="-128"/>
                <a:ea typeface="メイリオ" panose="020B0604030504040204" pitchFamily="50" charset="-128"/>
              </a:rPr>
              <a:t>】</a:t>
            </a:r>
            <a:r>
              <a:rPr lang="ja-JP" altLang="en-US" sz="1000" b="1" dirty="0">
                <a:solidFill>
                  <a:schemeClr val="bg1"/>
                </a:solidFill>
                <a:latin typeface="メイリオ" panose="020B0604030504040204" pitchFamily="50" charset="-128"/>
                <a:ea typeface="メイリオ" panose="020B0604030504040204" pitchFamily="50" charset="-128"/>
              </a:rPr>
              <a:t>殻付き牡蠣旅する牡蠣プレミアムオイスター室戸海洋深層水 室津</a:t>
            </a:r>
            <a:r>
              <a:rPr lang="en-US" altLang="ja-JP" sz="1000" b="1" dirty="0">
                <a:solidFill>
                  <a:schemeClr val="bg1"/>
                </a:solidFill>
                <a:latin typeface="メイリオ" panose="020B0604030504040204" pitchFamily="50" charset="-128"/>
                <a:ea typeface="メイリオ" panose="020B0604030504040204" pitchFamily="50" charset="-128"/>
              </a:rPr>
              <a:t>12</a:t>
            </a:r>
            <a:r>
              <a:rPr lang="ja-JP" altLang="en-US" sz="1000" b="1" dirty="0">
                <a:solidFill>
                  <a:schemeClr val="bg1"/>
                </a:solidFill>
                <a:latin typeface="メイリオ" panose="020B0604030504040204" pitchFamily="50" charset="-128"/>
                <a:ea typeface="メイリオ" panose="020B0604030504040204" pitchFamily="50" charset="-128"/>
              </a:rPr>
              <a:t>～</a:t>
            </a:r>
            <a:r>
              <a:rPr lang="en-US" altLang="ja-JP" sz="1000" b="1" dirty="0">
                <a:solidFill>
                  <a:schemeClr val="bg1"/>
                </a:solidFill>
                <a:latin typeface="メイリオ" panose="020B0604030504040204" pitchFamily="50" charset="-128"/>
                <a:ea typeface="メイリオ" panose="020B0604030504040204" pitchFamily="50" charset="-128"/>
              </a:rPr>
              <a:t>15</a:t>
            </a:r>
            <a:r>
              <a:rPr lang="ja-JP" altLang="en-US" sz="1000" b="1" dirty="0">
                <a:solidFill>
                  <a:schemeClr val="bg1"/>
                </a:solidFill>
                <a:latin typeface="メイリオ" panose="020B0604030504040204" pitchFamily="50" charset="-128"/>
                <a:ea typeface="メイリオ" panose="020B0604030504040204" pitchFamily="50" charset="-128"/>
              </a:rPr>
              <a:t>個入り</a:t>
            </a:r>
          </a:p>
        </p:txBody>
      </p:sp>
      <p:sp>
        <p:nvSpPr>
          <p:cNvPr id="2064" name="正方形/長方形 2063">
            <a:extLst>
              <a:ext uri="{FF2B5EF4-FFF2-40B4-BE49-F238E27FC236}">
                <a16:creationId xmlns:a16="http://schemas.microsoft.com/office/drawing/2014/main" id="{E311A1FA-EDA4-994D-0335-1567B0E9C3BE}"/>
              </a:ext>
            </a:extLst>
          </p:cNvPr>
          <p:cNvSpPr/>
          <p:nvPr/>
        </p:nvSpPr>
        <p:spPr>
          <a:xfrm>
            <a:off x="7466145" y="11038125"/>
            <a:ext cx="2088232" cy="553998"/>
          </a:xfrm>
          <a:prstGeom prst="rect">
            <a:avLst/>
          </a:prstGeom>
          <a:solidFill>
            <a:schemeClr val="bg1"/>
          </a:solidFill>
        </p:spPr>
        <p:txBody>
          <a:bodyPr wrap="square">
            <a:spAutoFit/>
          </a:bodyPr>
          <a:lstStyle/>
          <a:p>
            <a:pPr algn="just">
              <a:spcAft>
                <a:spcPts val="0"/>
              </a:spcAft>
            </a:pPr>
            <a:r>
              <a:rPr lang="ja-JP" altLang="ja-JP" sz="600" dirty="0">
                <a:latin typeface="メイリオ" panose="020B0604030504040204" pitchFamily="50" charset="-128"/>
                <a:ea typeface="メイリオ" panose="020B0604030504040204" pitchFamily="50" charset="-128"/>
              </a:rPr>
              <a:t>室戸市にふるさと納税を頂き、誠にありがとうございました。</a:t>
            </a:r>
          </a:p>
          <a:p>
            <a:pPr algn="just">
              <a:spcAft>
                <a:spcPts val="0"/>
              </a:spcAft>
            </a:pPr>
            <a:r>
              <a:rPr lang="ja-JP" altLang="ja-JP" sz="600" kern="100" dirty="0">
                <a:latin typeface="メイリオ" panose="020B0604030504040204" pitchFamily="50" charset="-128"/>
                <a:ea typeface="メイリオ" panose="020B0604030504040204" pitchFamily="50" charset="-128"/>
                <a:cs typeface="Times New Roman" panose="02020603050405020304" pitchFamily="18" charset="0"/>
              </a:rPr>
              <a:t>引き続き、高知県室戸市の応援をよろしくお願いします。</a:t>
            </a:r>
          </a:p>
          <a:p>
            <a:pPr algn="just">
              <a:spcAft>
                <a:spcPts val="0"/>
              </a:spcAft>
            </a:pPr>
            <a:r>
              <a:rPr lang="ja-JP" altLang="ja-JP" sz="600" kern="100" dirty="0">
                <a:latin typeface="メイリオ" panose="020B0604030504040204" pitchFamily="50" charset="-128"/>
                <a:ea typeface="メイリオ" panose="020B0604030504040204" pitchFamily="50" charset="-128"/>
                <a:cs typeface="Times New Roman" panose="02020603050405020304" pitchFamily="18" charset="0"/>
              </a:rPr>
              <a:t>※本メールは配信専用となりますので、お問い合わせは下記メールよりお問い合わせください。</a:t>
            </a:r>
          </a:p>
        </p:txBody>
      </p:sp>
      <p:sp>
        <p:nvSpPr>
          <p:cNvPr id="2065" name="正方形/長方形 2064">
            <a:extLst>
              <a:ext uri="{FF2B5EF4-FFF2-40B4-BE49-F238E27FC236}">
                <a16:creationId xmlns:a16="http://schemas.microsoft.com/office/drawing/2014/main" id="{3C07D543-EBC4-01C9-6532-3E1A66C8B767}"/>
              </a:ext>
            </a:extLst>
          </p:cNvPr>
          <p:cNvSpPr/>
          <p:nvPr/>
        </p:nvSpPr>
        <p:spPr>
          <a:xfrm>
            <a:off x="7236877" y="9771230"/>
            <a:ext cx="2556000" cy="200055"/>
          </a:xfrm>
          <a:prstGeom prst="rect">
            <a:avLst/>
          </a:prstGeom>
          <a:solidFill>
            <a:schemeClr val="bg1"/>
          </a:solidFill>
        </p:spPr>
        <p:txBody>
          <a:bodyPr wrap="square">
            <a:spAutoFit/>
          </a:bodyPr>
          <a:lstStyle/>
          <a:p>
            <a:pPr algn="ctr">
              <a:spcAft>
                <a:spcPts val="0"/>
              </a:spcAft>
            </a:pPr>
            <a:r>
              <a:rPr lang="ja-JP" altLang="ja-JP" sz="700" b="1" kern="100" dirty="0">
                <a:latin typeface="メイリオ" panose="020B0604030504040204" pitchFamily="50" charset="-128"/>
                <a:ea typeface="メイリオ" panose="020B0604030504040204" pitchFamily="50" charset="-128"/>
                <a:cs typeface="Times New Roman" panose="02020603050405020304" pitchFamily="18" charset="0"/>
              </a:rPr>
              <a:t>室戸市のページは下をクリック！</a:t>
            </a:r>
          </a:p>
        </p:txBody>
      </p:sp>
      <p:pic>
        <p:nvPicPr>
          <p:cNvPr id="2066" name="図 2065">
            <a:extLst>
              <a:ext uri="{FF2B5EF4-FFF2-40B4-BE49-F238E27FC236}">
                <a16:creationId xmlns:a16="http://schemas.microsoft.com/office/drawing/2014/main" id="{B14403EA-72E6-3DFF-A702-B0EA1AF7494A}"/>
              </a:ext>
            </a:extLst>
          </p:cNvPr>
          <p:cNvPicPr>
            <a:picLocks noChangeAspect="1"/>
          </p:cNvPicPr>
          <p:nvPr/>
        </p:nvPicPr>
        <p:blipFill>
          <a:blip r:embed="rId3"/>
          <a:stretch>
            <a:fillRect/>
          </a:stretch>
        </p:blipFill>
        <p:spPr>
          <a:xfrm>
            <a:off x="7443073" y="6867696"/>
            <a:ext cx="2194560" cy="990600"/>
          </a:xfrm>
          <a:prstGeom prst="rect">
            <a:avLst/>
          </a:prstGeom>
        </p:spPr>
      </p:pic>
      <p:sp>
        <p:nvSpPr>
          <p:cNvPr id="2067" name="テキスト ボックス 2066">
            <a:extLst>
              <a:ext uri="{FF2B5EF4-FFF2-40B4-BE49-F238E27FC236}">
                <a16:creationId xmlns:a16="http://schemas.microsoft.com/office/drawing/2014/main" id="{C6E438A0-6239-4960-0AA4-0D91A31A0622}"/>
              </a:ext>
            </a:extLst>
          </p:cNvPr>
          <p:cNvSpPr txBox="1"/>
          <p:nvPr/>
        </p:nvSpPr>
        <p:spPr>
          <a:xfrm>
            <a:off x="7333377" y="7875808"/>
            <a:ext cx="2448272" cy="184666"/>
          </a:xfrm>
          <a:prstGeom prst="rect">
            <a:avLst/>
          </a:prstGeom>
          <a:noFill/>
        </p:spPr>
        <p:txBody>
          <a:bodyPr wrap="square">
            <a:spAutoFit/>
          </a:bodyPr>
          <a:lstStyle/>
          <a:p>
            <a:pPr algn="ctr"/>
            <a:r>
              <a:rPr lang="en-US" altLang="ja-JP" sz="600" kern="100" dirty="0">
                <a:solidFill>
                  <a:srgbClr val="3333FF"/>
                </a:solidFill>
                <a:effectLst/>
                <a:latin typeface="メイリオ" panose="020B0604030504040204" pitchFamily="50" charset="-128"/>
                <a:ea typeface="メイリオ" panose="020B0604030504040204" pitchFamily="50" charset="-128"/>
                <a:cs typeface="Times New Roman" panose="02020603050405020304" pitchFamily="18" charset="0"/>
              </a:rPr>
              <a:t>https://www.furusato-tax.jp/city/blog/39202</a:t>
            </a:r>
          </a:p>
        </p:txBody>
      </p:sp>
      <p:pic>
        <p:nvPicPr>
          <p:cNvPr id="2068" name="図 2067">
            <a:extLst>
              <a:ext uri="{FF2B5EF4-FFF2-40B4-BE49-F238E27FC236}">
                <a16:creationId xmlns:a16="http://schemas.microsoft.com/office/drawing/2014/main" id="{26262AAA-08FB-4CB2-0813-A7F68C519C3E}"/>
              </a:ext>
            </a:extLst>
          </p:cNvPr>
          <p:cNvPicPr>
            <a:picLocks noChangeAspect="1"/>
          </p:cNvPicPr>
          <p:nvPr/>
        </p:nvPicPr>
        <p:blipFill>
          <a:blip r:embed="rId4"/>
          <a:stretch>
            <a:fillRect/>
          </a:stretch>
        </p:blipFill>
        <p:spPr>
          <a:xfrm>
            <a:off x="7538377" y="8253360"/>
            <a:ext cx="1980000" cy="893750"/>
          </a:xfrm>
          <a:prstGeom prst="rect">
            <a:avLst/>
          </a:prstGeom>
        </p:spPr>
      </p:pic>
      <p:sp>
        <p:nvSpPr>
          <p:cNvPr id="2069" name="テキスト ボックス 2068">
            <a:extLst>
              <a:ext uri="{FF2B5EF4-FFF2-40B4-BE49-F238E27FC236}">
                <a16:creationId xmlns:a16="http://schemas.microsoft.com/office/drawing/2014/main" id="{EBCA8538-FE6A-A8F4-E97D-FC9C041B711E}"/>
              </a:ext>
            </a:extLst>
          </p:cNvPr>
          <p:cNvSpPr txBox="1"/>
          <p:nvPr/>
        </p:nvSpPr>
        <p:spPr>
          <a:xfrm>
            <a:off x="7430385" y="9206234"/>
            <a:ext cx="2196000" cy="276999"/>
          </a:xfrm>
          <a:prstGeom prst="rect">
            <a:avLst/>
          </a:prstGeom>
          <a:noFill/>
        </p:spPr>
        <p:txBody>
          <a:bodyPr wrap="square">
            <a:spAutoFit/>
          </a:bodyPr>
          <a:lstStyle/>
          <a:p>
            <a:pPr algn="ctr"/>
            <a:r>
              <a:rPr lang="en-US" altLang="ja-JP" sz="600" kern="100" dirty="0">
                <a:solidFill>
                  <a:srgbClr val="3333FF"/>
                </a:solidFill>
                <a:effectLst/>
                <a:latin typeface="メイリオ" panose="020B0604030504040204" pitchFamily="50" charset="-128"/>
                <a:ea typeface="メイリオ" panose="020B0604030504040204" pitchFamily="50" charset="-128"/>
                <a:cs typeface="Times New Roman" panose="02020603050405020304" pitchFamily="18" charset="0"/>
              </a:rPr>
              <a:t>https://www.furusato-tax.jp/feature/detail/39202/7350?city-product_original</a:t>
            </a:r>
          </a:p>
        </p:txBody>
      </p:sp>
      <p:sp>
        <p:nvSpPr>
          <p:cNvPr id="2070" name="正方形/長方形 2069">
            <a:extLst>
              <a:ext uri="{FF2B5EF4-FFF2-40B4-BE49-F238E27FC236}">
                <a16:creationId xmlns:a16="http://schemas.microsoft.com/office/drawing/2014/main" id="{6E15BF6C-9E17-A90B-51FA-95C323166D0B}"/>
              </a:ext>
            </a:extLst>
          </p:cNvPr>
          <p:cNvSpPr/>
          <p:nvPr/>
        </p:nvSpPr>
        <p:spPr bwMode="auto">
          <a:xfrm>
            <a:off x="7332069" y="11681959"/>
            <a:ext cx="2394000" cy="640800"/>
          </a:xfrm>
          <a:prstGeom prst="rect">
            <a:avLst/>
          </a:prstGeom>
          <a:solidFill>
            <a:srgbClr val="003399"/>
          </a:solidFill>
          <a:ln>
            <a:noFill/>
          </a:ln>
        </p:spPr>
        <p:txBody>
          <a:bodyPr wrap="square" lIns="0" tIns="684000" rIns="0" bIns="0" rtlCol="0" anchor="ctr">
            <a:spAutoFit/>
          </a:body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071" name="図 2070">
            <a:extLst>
              <a:ext uri="{FF2B5EF4-FFF2-40B4-BE49-F238E27FC236}">
                <a16:creationId xmlns:a16="http://schemas.microsoft.com/office/drawing/2014/main" id="{B8EE2580-388E-A527-E7AC-DCBAA1B5E7E3}"/>
              </a:ext>
            </a:extLst>
          </p:cNvPr>
          <p:cNvPicPr>
            <a:picLocks noChangeAspect="1"/>
          </p:cNvPicPr>
          <p:nvPr/>
        </p:nvPicPr>
        <p:blipFill>
          <a:blip r:embed="rId5"/>
          <a:stretch>
            <a:fillRect/>
          </a:stretch>
        </p:blipFill>
        <p:spPr>
          <a:xfrm>
            <a:off x="7458972" y="11800857"/>
            <a:ext cx="541367" cy="396000"/>
          </a:xfrm>
          <a:prstGeom prst="rect">
            <a:avLst/>
          </a:prstGeom>
        </p:spPr>
      </p:pic>
      <p:sp>
        <p:nvSpPr>
          <p:cNvPr id="2072" name="テキスト ボックス 2071">
            <a:extLst>
              <a:ext uri="{FF2B5EF4-FFF2-40B4-BE49-F238E27FC236}">
                <a16:creationId xmlns:a16="http://schemas.microsoft.com/office/drawing/2014/main" id="{D077B86C-D004-D5F0-1910-651F000502FE}"/>
              </a:ext>
            </a:extLst>
          </p:cNvPr>
          <p:cNvSpPr txBox="1"/>
          <p:nvPr/>
        </p:nvSpPr>
        <p:spPr>
          <a:xfrm>
            <a:off x="8092533" y="11713225"/>
            <a:ext cx="1559236" cy="584775"/>
          </a:xfrm>
          <a:prstGeom prst="rect">
            <a:avLst/>
          </a:prstGeom>
          <a:noFill/>
        </p:spPr>
        <p:txBody>
          <a:bodyPr wrap="square">
            <a:spAutoFit/>
          </a:bodyPr>
          <a:lstStyle/>
          <a:p>
            <a:pPr algn="l"/>
            <a:r>
              <a:rPr lang="ja-JP" altLang="en-US" sz="800" b="1" i="0" dirty="0">
                <a:solidFill>
                  <a:schemeClr val="bg1"/>
                </a:solidFill>
                <a:effectLst/>
                <a:latin typeface="メイリオ" panose="020B0604030504040204" pitchFamily="50" charset="-128"/>
                <a:ea typeface="メイリオ" panose="020B0604030504040204" pitchFamily="50" charset="-128"/>
              </a:rPr>
              <a:t>室戸市 ふるさと納税担当</a:t>
            </a:r>
          </a:p>
          <a:p>
            <a:r>
              <a:rPr lang="en-US" altLang="ja-JP" sz="600" b="1" i="0" dirty="0">
                <a:solidFill>
                  <a:schemeClr val="bg1"/>
                </a:solidFill>
                <a:effectLst/>
                <a:latin typeface="メイリオ" panose="020B0604030504040204" pitchFamily="50" charset="-128"/>
                <a:ea typeface="メイリオ" panose="020B0604030504040204" pitchFamily="50" charset="-128"/>
              </a:rPr>
              <a:t>781-7185 </a:t>
            </a:r>
            <a:r>
              <a:rPr lang="ja-JP" altLang="en-US" sz="600" b="1" i="0" dirty="0">
                <a:solidFill>
                  <a:schemeClr val="bg1"/>
                </a:solidFill>
                <a:effectLst/>
                <a:latin typeface="メイリオ" panose="020B0604030504040204" pitchFamily="50" charset="-128"/>
                <a:ea typeface="メイリオ" panose="020B0604030504040204" pitchFamily="50" charset="-128"/>
              </a:rPr>
              <a:t>高知県室戸市浮津</a:t>
            </a:r>
            <a:r>
              <a:rPr lang="en-US" altLang="ja-JP" sz="600" b="1" i="0" dirty="0">
                <a:solidFill>
                  <a:schemeClr val="bg1"/>
                </a:solidFill>
                <a:effectLst/>
                <a:latin typeface="メイリオ" panose="020B0604030504040204" pitchFamily="50" charset="-128"/>
                <a:ea typeface="メイリオ" panose="020B0604030504040204" pitchFamily="50" charset="-128"/>
              </a:rPr>
              <a:t>25</a:t>
            </a:r>
            <a:r>
              <a:rPr lang="ja-JP" altLang="en-US" sz="600" b="1" i="0" dirty="0">
                <a:solidFill>
                  <a:schemeClr val="bg1"/>
                </a:solidFill>
                <a:effectLst/>
                <a:latin typeface="メイリオ" panose="020B0604030504040204" pitchFamily="50" charset="-128"/>
                <a:ea typeface="メイリオ" panose="020B0604030504040204" pitchFamily="50" charset="-128"/>
              </a:rPr>
              <a:t>番地</a:t>
            </a:r>
            <a:r>
              <a:rPr lang="en-US" altLang="ja-JP" sz="600" b="1" i="0" dirty="0">
                <a:solidFill>
                  <a:schemeClr val="bg1"/>
                </a:solidFill>
                <a:effectLst/>
                <a:latin typeface="メイリオ" panose="020B0604030504040204" pitchFamily="50" charset="-128"/>
                <a:ea typeface="メイリオ" panose="020B0604030504040204" pitchFamily="50" charset="-128"/>
              </a:rPr>
              <a:t>1</a:t>
            </a:r>
          </a:p>
          <a:p>
            <a:r>
              <a:rPr lang="en-US" altLang="ja-JP" sz="600" b="1" i="0" dirty="0">
                <a:solidFill>
                  <a:schemeClr val="bg1"/>
                </a:solidFill>
                <a:effectLst/>
                <a:latin typeface="メイリオ" panose="020B0604030504040204" pitchFamily="50" charset="-128"/>
                <a:ea typeface="メイリオ" panose="020B0604030504040204" pitchFamily="50" charset="-128"/>
              </a:rPr>
              <a:t>E</a:t>
            </a:r>
            <a:r>
              <a:rPr lang="ja-JP" altLang="en-US" sz="600" b="1" i="0" dirty="0">
                <a:solidFill>
                  <a:schemeClr val="bg1"/>
                </a:solidFill>
                <a:effectLst/>
                <a:latin typeface="メイリオ" panose="020B0604030504040204" pitchFamily="50" charset="-128"/>
                <a:ea typeface="メイリオ" panose="020B0604030504040204" pitchFamily="50" charset="-128"/>
              </a:rPr>
              <a:t>ｰ</a:t>
            </a:r>
            <a:r>
              <a:rPr lang="en-US" altLang="ja-JP" sz="600" b="1" i="0" dirty="0" err="1">
                <a:solidFill>
                  <a:schemeClr val="bg1"/>
                </a:solidFill>
                <a:effectLst/>
                <a:latin typeface="メイリオ" panose="020B0604030504040204" pitchFamily="50" charset="-128"/>
                <a:ea typeface="メイリオ" panose="020B0604030504040204" pitchFamily="50" charset="-128"/>
              </a:rPr>
              <a:t>Mail</a:t>
            </a:r>
            <a:r>
              <a:rPr lang="en-US" altLang="ja-JP" sz="600" b="1" dirty="0" err="1">
                <a:solidFill>
                  <a:schemeClr val="bg1"/>
                </a:solidFill>
                <a:latin typeface="メイリオ" panose="020B0604030504040204" pitchFamily="50" charset="-128"/>
                <a:ea typeface="メイリオ" panose="020B0604030504040204" pitchFamily="50" charset="-128"/>
              </a:rPr>
              <a:t>:</a:t>
            </a:r>
            <a:r>
              <a:rPr lang="en-US" altLang="ja-JP" sz="600" b="1" i="0" dirty="0" err="1">
                <a:solidFill>
                  <a:schemeClr val="bg1"/>
                </a:solidFill>
                <a:effectLst/>
                <a:latin typeface="メイリオ" panose="020B0604030504040204" pitchFamily="50" charset="-128"/>
                <a:ea typeface="メイリオ" panose="020B0604030504040204" pitchFamily="50" charset="-128"/>
              </a:rPr>
              <a:t>furusato@city.muroto.lg.jp</a:t>
            </a:r>
            <a:br>
              <a:rPr lang="ja-JP" altLang="en-US" sz="600" b="1" i="0" dirty="0">
                <a:solidFill>
                  <a:schemeClr val="bg1"/>
                </a:solidFill>
                <a:effectLst/>
                <a:latin typeface="メイリオ" panose="020B0604030504040204" pitchFamily="50" charset="-128"/>
                <a:ea typeface="メイリオ" panose="020B0604030504040204" pitchFamily="50" charset="-128"/>
              </a:rPr>
            </a:br>
            <a:r>
              <a:rPr lang="en-US" altLang="ja-JP" sz="600" b="1" dirty="0">
                <a:solidFill>
                  <a:schemeClr val="bg1"/>
                </a:solidFill>
                <a:latin typeface="メイリオ" panose="020B0604030504040204" pitchFamily="50" charset="-128"/>
                <a:ea typeface="メイリオ" panose="020B0604030504040204" pitchFamily="50" charset="-128"/>
              </a:rPr>
              <a:t>TEL:</a:t>
            </a:r>
            <a:r>
              <a:rPr lang="en-US" altLang="ja-JP" sz="600" b="1" i="0" dirty="0">
                <a:solidFill>
                  <a:schemeClr val="bg1"/>
                </a:solidFill>
                <a:effectLst/>
                <a:latin typeface="メイリオ" panose="020B0604030504040204" pitchFamily="50" charset="-128"/>
                <a:ea typeface="メイリオ" panose="020B0604030504040204" pitchFamily="50" charset="-128"/>
              </a:rPr>
              <a:t>0887-22-5143</a:t>
            </a:r>
            <a:br>
              <a:rPr lang="ja-JP" altLang="en-US" sz="600" b="1" i="0" dirty="0">
                <a:solidFill>
                  <a:schemeClr val="bg1"/>
                </a:solidFill>
                <a:effectLst/>
                <a:latin typeface="メイリオ" panose="020B0604030504040204" pitchFamily="50" charset="-128"/>
                <a:ea typeface="メイリオ" panose="020B0604030504040204" pitchFamily="50" charset="-128"/>
              </a:rPr>
            </a:br>
            <a:r>
              <a:rPr lang="en-US" altLang="ja-JP" sz="600" b="1" i="0" dirty="0">
                <a:solidFill>
                  <a:schemeClr val="bg1"/>
                </a:solidFill>
                <a:effectLst/>
                <a:latin typeface="メイリオ" panose="020B0604030504040204" pitchFamily="50" charset="-128"/>
                <a:ea typeface="メイリオ" panose="020B0604030504040204" pitchFamily="50" charset="-128"/>
              </a:rPr>
              <a:t>FAX:0887-22-1120</a:t>
            </a:r>
            <a:endParaRPr lang="ja-JP" altLang="en-US" sz="600" b="1" dirty="0">
              <a:solidFill>
                <a:schemeClr val="bg1"/>
              </a:solidFill>
            </a:endParaRPr>
          </a:p>
        </p:txBody>
      </p:sp>
      <p:sp>
        <p:nvSpPr>
          <p:cNvPr id="2073" name="正方形/長方形 2072">
            <a:extLst>
              <a:ext uri="{FF2B5EF4-FFF2-40B4-BE49-F238E27FC236}">
                <a16:creationId xmlns:a16="http://schemas.microsoft.com/office/drawing/2014/main" id="{4DDF1F86-EBDC-5F37-0A80-1123A4FEB36E}"/>
              </a:ext>
            </a:extLst>
          </p:cNvPr>
          <p:cNvSpPr/>
          <p:nvPr/>
        </p:nvSpPr>
        <p:spPr bwMode="auto">
          <a:xfrm>
            <a:off x="7340465" y="6810720"/>
            <a:ext cx="2376000" cy="5508000"/>
          </a:xfrm>
          <a:prstGeom prst="rect">
            <a:avLst/>
          </a:prstGeom>
          <a:noFill/>
          <a:ln w="19050">
            <a:solidFill>
              <a:srgbClr val="003399"/>
            </a:solidFill>
          </a:ln>
        </p:spPr>
        <p:txBody>
          <a:bodyPr wrap="square" lIns="0" tIns="0" rIns="0" bIns="0" rtlCol="0" anchor="ctr">
            <a:spAutoFit/>
          </a:body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2074" name="グループ化 2073">
            <a:extLst>
              <a:ext uri="{FF2B5EF4-FFF2-40B4-BE49-F238E27FC236}">
                <a16:creationId xmlns:a16="http://schemas.microsoft.com/office/drawing/2014/main" id="{6563D592-0F27-B079-96CC-9E71A2E9D0BE}"/>
              </a:ext>
            </a:extLst>
          </p:cNvPr>
          <p:cNvGrpSpPr/>
          <p:nvPr/>
        </p:nvGrpSpPr>
        <p:grpSpPr>
          <a:xfrm>
            <a:off x="7308878" y="6551563"/>
            <a:ext cx="2448272" cy="252000"/>
            <a:chOff x="1012175" y="10466497"/>
            <a:chExt cx="2448272" cy="252000"/>
          </a:xfrm>
        </p:grpSpPr>
        <p:cxnSp>
          <p:nvCxnSpPr>
            <p:cNvPr id="2075" name="直線コネクタ 2074">
              <a:extLst>
                <a:ext uri="{FF2B5EF4-FFF2-40B4-BE49-F238E27FC236}">
                  <a16:creationId xmlns:a16="http://schemas.microsoft.com/office/drawing/2014/main" id="{A9D7E954-E8B2-F9F6-FD83-926F335A3403}"/>
                </a:ext>
              </a:extLst>
            </p:cNvPr>
            <p:cNvCxnSpPr/>
            <p:nvPr/>
          </p:nvCxnSpPr>
          <p:spPr>
            <a:xfrm>
              <a:off x="1025426" y="10575177"/>
              <a:ext cx="2412000" cy="0"/>
            </a:xfrm>
            <a:prstGeom prst="line">
              <a:avLst/>
            </a:prstGeom>
            <a:ln w="206375" cmpd="sng">
              <a:solidFill>
                <a:srgbClr val="003399"/>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076" name="正方形/長方形 2075">
              <a:extLst>
                <a:ext uri="{FF2B5EF4-FFF2-40B4-BE49-F238E27FC236}">
                  <a16:creationId xmlns:a16="http://schemas.microsoft.com/office/drawing/2014/main" id="{719FA58E-D884-E67C-6CE1-B4FCD7B25419}"/>
                </a:ext>
              </a:extLst>
            </p:cNvPr>
            <p:cNvSpPr/>
            <p:nvPr/>
          </p:nvSpPr>
          <p:spPr>
            <a:xfrm>
              <a:off x="1012175" y="10466497"/>
              <a:ext cx="2448272" cy="252000"/>
            </a:xfrm>
            <a:prstGeom prst="rect">
              <a:avLst/>
            </a:prstGeom>
            <a:noFill/>
          </p:spPr>
          <p:txBody>
            <a:bodyPr wrap="square" lIns="91440" tIns="45720" rIns="91440" bIns="45720">
              <a:spAutoFit/>
            </a:bodyPr>
            <a:lstStyle/>
            <a:p>
              <a:pPr algn="ctr"/>
              <a:r>
                <a:rPr lang="ja-JP" altLang="en-US" sz="1000" b="1" dirty="0">
                  <a:ln w="9525">
                    <a:noFill/>
                    <a:prstDash val="solid"/>
                  </a:ln>
                  <a:solidFill>
                    <a:schemeClr val="tx1">
                      <a:lumMod val="75000"/>
                      <a:lumOff val="25000"/>
                    </a:schemeClr>
                  </a:solidFill>
                  <a:effectLst>
                    <a:glow rad="127000">
                      <a:schemeClr val="bg1"/>
                    </a:glow>
                  </a:effectLst>
                  <a:latin typeface="メイリオ" panose="020B0604030504040204" pitchFamily="50" charset="-128"/>
                  <a:ea typeface="メイリオ" panose="020B0604030504040204" pitchFamily="50" charset="-128"/>
                </a:rPr>
                <a:t>室戸市　ここだけのお得情報！</a:t>
              </a:r>
            </a:p>
          </p:txBody>
        </p:sp>
      </p:grpSp>
      <p:sp>
        <p:nvSpPr>
          <p:cNvPr id="2078" name="吹き出し: 折線 (枠付き、強調線付き) 2077">
            <a:extLst>
              <a:ext uri="{FF2B5EF4-FFF2-40B4-BE49-F238E27FC236}">
                <a16:creationId xmlns:a16="http://schemas.microsoft.com/office/drawing/2014/main" id="{025186DD-0BED-BC9A-5D0E-F23DF2EDE43E}"/>
              </a:ext>
            </a:extLst>
          </p:cNvPr>
          <p:cNvSpPr/>
          <p:nvPr/>
        </p:nvSpPr>
        <p:spPr bwMode="auto">
          <a:xfrm>
            <a:off x="7218114" y="6407547"/>
            <a:ext cx="2617688" cy="6264696"/>
          </a:xfrm>
          <a:prstGeom prst="accentBorderCallout2">
            <a:avLst>
              <a:gd name="adj1" fmla="val 34713"/>
              <a:gd name="adj2" fmla="val -4619"/>
              <a:gd name="adj3" fmla="val 42134"/>
              <a:gd name="adj4" fmla="val -12866"/>
              <a:gd name="adj5" fmla="val 42116"/>
              <a:gd name="adj6" fmla="val -76483"/>
            </a:avLst>
          </a:prstGeom>
          <a:noFill/>
          <a:ln w="12700">
            <a:solidFill>
              <a:srgbClr val="FF0000"/>
            </a:solidFill>
            <a:prstDash val="solid"/>
            <a:miter lim="800000"/>
            <a:headEnd/>
            <a:tailEnd/>
          </a:ln>
        </p:spPr>
        <p:txBody>
          <a:bodyPr wrap="square" lIns="0" tIns="0" rIns="0" bIns="0" rtlCol="0" anchor="ctr">
            <a:noAutofit/>
          </a:body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6A598513-1275-74DD-4DFD-CA8984C49E21}"/>
              </a:ext>
            </a:extLst>
          </p:cNvPr>
          <p:cNvSpPr/>
          <p:nvPr/>
        </p:nvSpPr>
        <p:spPr>
          <a:xfrm>
            <a:off x="7311460" y="1294979"/>
            <a:ext cx="2412000" cy="332859"/>
          </a:xfrm>
          <a:prstGeom prst="rect">
            <a:avLst/>
          </a:prstGeom>
          <a:solidFill>
            <a:srgbClr val="003399"/>
          </a:solidFill>
        </p:spPr>
        <p:txBody>
          <a:bodyPr wrap="square" lIns="72000" tIns="90000" rIns="72000" bIns="72000">
            <a:spAutoFit/>
          </a:bodyPr>
          <a:lstStyle/>
          <a:p>
            <a:pPr algn="ctr"/>
            <a:r>
              <a:rPr lang="ja-JP" altLang="en-US" sz="1100" b="1" dirty="0">
                <a:ln w="9525">
                  <a:noFill/>
                  <a:prstDash val="solid"/>
                </a:ln>
                <a:solidFill>
                  <a:schemeClr val="bg1"/>
                </a:solidFill>
                <a:effectLst/>
                <a:latin typeface="メイリオ" panose="020B0604030504040204" pitchFamily="50" charset="-128"/>
                <a:ea typeface="メイリオ" panose="020B0604030504040204" pitchFamily="50" charset="-128"/>
              </a:rPr>
              <a:t>☆おすすめ返礼品</a:t>
            </a:r>
          </a:p>
        </p:txBody>
      </p:sp>
      <p:sp>
        <p:nvSpPr>
          <p:cNvPr id="9" name="テキスト ボックス 8">
            <a:extLst>
              <a:ext uri="{FF2B5EF4-FFF2-40B4-BE49-F238E27FC236}">
                <a16:creationId xmlns:a16="http://schemas.microsoft.com/office/drawing/2014/main" id="{B5BF6F14-FA5E-A289-F4CE-168247CE8FBB}"/>
              </a:ext>
            </a:extLst>
          </p:cNvPr>
          <p:cNvSpPr txBox="1"/>
          <p:nvPr/>
        </p:nvSpPr>
        <p:spPr>
          <a:xfrm>
            <a:off x="7290122" y="5471443"/>
            <a:ext cx="2520280" cy="584775"/>
          </a:xfrm>
          <a:prstGeom prst="rect">
            <a:avLst/>
          </a:prstGeom>
          <a:noFill/>
        </p:spPr>
        <p:txBody>
          <a:bodyPr wrap="square">
            <a:spAutoFit/>
          </a:bodyPr>
          <a:lstStyle/>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〇お問い合わせ先</a:t>
            </a:r>
          </a:p>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室戸市　産業振興課　ふるさと納税担当</a:t>
            </a:r>
          </a:p>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メール：</a:t>
            </a:r>
            <a:r>
              <a:rPr lang="en-US" altLang="ja-JP" sz="800" kern="100" dirty="0">
                <a:effectLst/>
                <a:latin typeface="メイリオ" panose="020B0604030504040204" pitchFamily="50" charset="-128"/>
                <a:ea typeface="メイリオ" panose="020B0604030504040204" pitchFamily="50" charset="-128"/>
                <a:cs typeface="Times New Roman" panose="02020603050405020304" pitchFamily="18" charset="0"/>
              </a:rPr>
              <a:t>furusato@city.muroto.lg.jp</a:t>
            </a:r>
          </a:p>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電話：</a:t>
            </a:r>
            <a:r>
              <a:rPr lang="en-US" altLang="ja-JP" sz="800" kern="100" dirty="0">
                <a:effectLst/>
                <a:latin typeface="メイリオ" panose="020B0604030504040204" pitchFamily="50" charset="-128"/>
                <a:ea typeface="メイリオ" panose="020B0604030504040204" pitchFamily="50" charset="-128"/>
                <a:cs typeface="Times New Roman" panose="02020603050405020304" pitchFamily="18" charset="0"/>
              </a:rPr>
              <a:t>0887-22-5143</a:t>
            </a:r>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（直通）</a:t>
            </a:r>
          </a:p>
        </p:txBody>
      </p:sp>
      <p:sp>
        <p:nvSpPr>
          <p:cNvPr id="11" name="正方形/長方形 10">
            <a:extLst>
              <a:ext uri="{FF2B5EF4-FFF2-40B4-BE49-F238E27FC236}">
                <a16:creationId xmlns:a16="http://schemas.microsoft.com/office/drawing/2014/main" id="{448D6074-F40A-564A-18D2-41F776AA613A}"/>
              </a:ext>
            </a:extLst>
          </p:cNvPr>
          <p:cNvSpPr>
            <a:spLocks/>
          </p:cNvSpPr>
          <p:nvPr/>
        </p:nvSpPr>
        <p:spPr bwMode="auto">
          <a:xfrm>
            <a:off x="7307462" y="1786335"/>
            <a:ext cx="2412000" cy="1764000"/>
          </a:xfrm>
          <a:prstGeom prst="rect">
            <a:avLst/>
          </a:prstGeom>
          <a:noFill/>
          <a:ln w="25400">
            <a:solidFill>
              <a:srgbClr val="003399"/>
            </a:solidFill>
          </a:ln>
        </p:spPr>
        <p:txBody>
          <a:bodyPr wrap="square" lIns="0" tIns="0" rIns="0" bIns="0" rtlCol="0" anchor="ctr">
            <a:spAutoFit/>
          </a:bodyPr>
          <a:lstStyle>
            <a:defPPr>
              <a:defRPr lang="ja-JP"/>
            </a:defPPr>
            <a:lvl1pPr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1pPr>
            <a:lvl2pPr marL="703263" indent="-246063"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2pPr>
            <a:lvl3pPr marL="1406525" indent="-492125"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3pPr>
            <a:lvl4pPr marL="2109788" indent="-73818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4pPr>
            <a:lvl5pPr marL="2814638" indent="-98583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9p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正方形/長方形 11">
            <a:extLst>
              <a:ext uri="{FF2B5EF4-FFF2-40B4-BE49-F238E27FC236}">
                <a16:creationId xmlns:a16="http://schemas.microsoft.com/office/drawing/2014/main" id="{553C3DC2-C44C-B792-87EB-7DC6CFFA03F3}"/>
              </a:ext>
            </a:extLst>
          </p:cNvPr>
          <p:cNvSpPr/>
          <p:nvPr/>
        </p:nvSpPr>
        <p:spPr>
          <a:xfrm>
            <a:off x="8299246" y="1900642"/>
            <a:ext cx="1440160" cy="200055"/>
          </a:xfrm>
          <a:prstGeom prst="rect">
            <a:avLst/>
          </a:prstGeom>
        </p:spPr>
        <p:txBody>
          <a:bodyPr wrap="square">
            <a:spAutoFit/>
          </a:bodyPr>
          <a:lstStyle>
            <a:defPPr>
              <a:defRPr lang="ja-JP"/>
            </a:defPPr>
            <a:lvl1pPr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1pPr>
            <a:lvl2pPr marL="703263" indent="-246063"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2pPr>
            <a:lvl3pPr marL="1406525" indent="-492125"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3pPr>
            <a:lvl4pPr marL="2109788" indent="-73818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4pPr>
            <a:lvl5pPr marL="2814638" indent="-98583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9pPr>
          </a:lstStyle>
          <a:p>
            <a:pPr algn="l" fontAlgn="base"/>
            <a:r>
              <a:rPr lang="ja-JP" altLang="en-US" sz="700" b="1" dirty="0">
                <a:latin typeface="メイリオ" panose="020B0604030504040204" pitchFamily="50" charset="-128"/>
                <a:ea typeface="メイリオ" panose="020B0604030504040204" pitchFamily="50" charset="-128"/>
              </a:rPr>
              <a:t>お手軽マグロセット</a:t>
            </a:r>
          </a:p>
        </p:txBody>
      </p:sp>
      <p:sp>
        <p:nvSpPr>
          <p:cNvPr id="15" name="テキスト ボックス 7">
            <a:extLst>
              <a:ext uri="{FF2B5EF4-FFF2-40B4-BE49-F238E27FC236}">
                <a16:creationId xmlns:a16="http://schemas.microsoft.com/office/drawing/2014/main" id="{B0665FFE-1E77-A77F-B15E-C291BF7F5B13}"/>
              </a:ext>
            </a:extLst>
          </p:cNvPr>
          <p:cNvSpPr txBox="1"/>
          <p:nvPr/>
        </p:nvSpPr>
        <p:spPr>
          <a:xfrm>
            <a:off x="7362130" y="2575146"/>
            <a:ext cx="2304256" cy="830997"/>
          </a:xfrm>
          <a:prstGeom prst="rect">
            <a:avLst/>
          </a:prstGeom>
          <a:solidFill>
            <a:schemeClr val="bg1"/>
          </a:solidFill>
        </p:spPr>
        <p:txBody>
          <a:bodyPr wrap="square">
            <a:spAutoFit/>
          </a:bodyPr>
          <a:lstStyle>
            <a:defPPr>
              <a:defRPr lang="ja-JP"/>
            </a:defPPr>
            <a:lvl1pPr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1pPr>
            <a:lvl2pPr marL="703263" indent="-246063"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2pPr>
            <a:lvl3pPr marL="1406525" indent="-492125"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3pPr>
            <a:lvl4pPr marL="2109788" indent="-73818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4pPr>
            <a:lvl5pPr marL="2814638" indent="-98583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9pPr>
          </a:lstStyle>
          <a:p>
            <a:r>
              <a:rPr lang="ja-JP" altLang="en-US" sz="600" b="0" i="0" dirty="0">
                <a:solidFill>
                  <a:srgbClr val="16160E"/>
                </a:solidFill>
                <a:effectLst/>
                <a:latin typeface="メイリオ" panose="020B0604030504040204" pitchFamily="50" charset="-128"/>
                <a:ea typeface="メイリオ" panose="020B0604030504040204" pitchFamily="50" charset="-128"/>
              </a:rPr>
              <a:t>鮮度のいいメバチマグロの切り落としと本マグロ入ネギトロのセットです！</a:t>
            </a:r>
          </a:p>
          <a:p>
            <a:r>
              <a:rPr lang="ja-JP" altLang="en-US" sz="600" b="0" i="0" dirty="0">
                <a:solidFill>
                  <a:srgbClr val="16160E"/>
                </a:solidFill>
                <a:effectLst/>
                <a:latin typeface="メイリオ" panose="020B0604030504040204" pitchFamily="50" charset="-128"/>
                <a:ea typeface="メイリオ" panose="020B0604030504040204" pitchFamily="50" charset="-128"/>
              </a:rPr>
              <a:t>どちらの商品も小さいパックなので冷凍庫でかさばらず、保管がしやすいです。</a:t>
            </a:r>
          </a:p>
          <a:p>
            <a:r>
              <a:rPr lang="ja-JP" altLang="en-US" sz="600" b="0" i="0" dirty="0">
                <a:solidFill>
                  <a:srgbClr val="16160E"/>
                </a:solidFill>
                <a:effectLst/>
                <a:latin typeface="メイリオ" panose="020B0604030504040204" pitchFamily="50" charset="-128"/>
                <a:ea typeface="メイリオ" panose="020B0604030504040204" pitchFamily="50" charset="-128"/>
              </a:rPr>
              <a:t>それぞれ単品でも、また</a:t>
            </a:r>
            <a:r>
              <a:rPr lang="en-US" altLang="ja-JP" sz="600" b="0" i="0" dirty="0">
                <a:solidFill>
                  <a:srgbClr val="16160E"/>
                </a:solidFill>
                <a:effectLst/>
                <a:latin typeface="メイリオ" panose="020B0604030504040204" pitchFamily="50" charset="-128"/>
                <a:ea typeface="メイリオ" panose="020B0604030504040204" pitchFamily="50" charset="-128"/>
              </a:rPr>
              <a:t>2</a:t>
            </a:r>
            <a:r>
              <a:rPr lang="ja-JP" altLang="en-US" sz="600" b="0" i="0" dirty="0">
                <a:solidFill>
                  <a:srgbClr val="16160E"/>
                </a:solidFill>
                <a:effectLst/>
                <a:latin typeface="メイリオ" panose="020B0604030504040204" pitchFamily="50" charset="-128"/>
                <a:ea typeface="メイリオ" panose="020B0604030504040204" pitchFamily="50" charset="-128"/>
              </a:rPr>
              <a:t>種をあわせて刺身盛や丼に。</a:t>
            </a:r>
            <a:endParaRPr lang="en-US" altLang="ja-JP" sz="600" b="0" i="0" dirty="0">
              <a:solidFill>
                <a:srgbClr val="16160E"/>
              </a:solidFill>
              <a:effectLst/>
              <a:latin typeface="メイリオ" panose="020B0604030504040204" pitchFamily="50" charset="-128"/>
              <a:ea typeface="メイリオ" panose="020B0604030504040204" pitchFamily="50" charset="-128"/>
            </a:endParaRPr>
          </a:p>
          <a:p>
            <a:r>
              <a:rPr lang="ja-JP" altLang="en-US" sz="600" b="0" i="0" dirty="0">
                <a:solidFill>
                  <a:srgbClr val="16160E"/>
                </a:solidFill>
                <a:effectLst/>
                <a:latin typeface="メイリオ" panose="020B0604030504040204" pitchFamily="50" charset="-128"/>
                <a:ea typeface="メイリオ" panose="020B0604030504040204" pitchFamily="50" charset="-128"/>
              </a:rPr>
              <a:t>ご家庭に常備しているきゅうりなどの野菜と卵焼き、かまぼこ等をプラスして手巻き寿司もオススメです。</a:t>
            </a:r>
            <a:endParaRPr lang="en-US" altLang="ja-JP" sz="600" b="0" i="0" dirty="0">
              <a:solidFill>
                <a:srgbClr val="16160E"/>
              </a:solidFill>
              <a:effectLst/>
              <a:latin typeface="メイリオ" panose="020B0604030504040204" pitchFamily="50" charset="-128"/>
              <a:ea typeface="メイリオ" panose="020B0604030504040204" pitchFamily="50" charset="-128"/>
            </a:endParaRPr>
          </a:p>
          <a:p>
            <a:r>
              <a:rPr lang="ja-JP" altLang="en-US" sz="600" b="0" i="0" dirty="0">
                <a:solidFill>
                  <a:srgbClr val="16160E"/>
                </a:solidFill>
                <a:effectLst/>
                <a:latin typeface="メイリオ" panose="020B0604030504040204" pitchFamily="50" charset="-128"/>
                <a:ea typeface="メイリオ" panose="020B0604030504040204" pitchFamily="50" charset="-128"/>
              </a:rPr>
              <a:t>お好みでアレンジしてお愉しみください。</a:t>
            </a:r>
          </a:p>
        </p:txBody>
      </p:sp>
      <p:sp>
        <p:nvSpPr>
          <p:cNvPr id="7" name="テキスト ボックス 6">
            <a:extLst>
              <a:ext uri="{FF2B5EF4-FFF2-40B4-BE49-F238E27FC236}">
                <a16:creationId xmlns:a16="http://schemas.microsoft.com/office/drawing/2014/main" id="{EC516F97-2707-4937-1BC3-653A44AAA5E1}"/>
              </a:ext>
            </a:extLst>
          </p:cNvPr>
          <p:cNvSpPr txBox="1"/>
          <p:nvPr/>
        </p:nvSpPr>
        <p:spPr>
          <a:xfrm>
            <a:off x="985222" y="4031283"/>
            <a:ext cx="2520280" cy="461665"/>
          </a:xfrm>
          <a:prstGeom prst="rect">
            <a:avLst/>
          </a:prstGeom>
          <a:noFill/>
        </p:spPr>
        <p:txBody>
          <a:bodyPr wrap="square">
            <a:spAutoFit/>
          </a:bodyPr>
          <a:lstStyle/>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地域医療の充実を図るため、令和４年６月１日に、一般病床を持つ診療所として、「室戸市立室戸診療所」を開所しました。</a:t>
            </a:r>
          </a:p>
        </p:txBody>
      </p:sp>
      <p:sp>
        <p:nvSpPr>
          <p:cNvPr id="2" name="正方形/長方形 1">
            <a:extLst>
              <a:ext uri="{FF2B5EF4-FFF2-40B4-BE49-F238E27FC236}">
                <a16:creationId xmlns:a16="http://schemas.microsoft.com/office/drawing/2014/main" id="{F33522CB-6999-63AA-9684-4501CD542A02}"/>
              </a:ext>
            </a:extLst>
          </p:cNvPr>
          <p:cNvSpPr/>
          <p:nvPr/>
        </p:nvSpPr>
        <p:spPr>
          <a:xfrm>
            <a:off x="1033815" y="3851267"/>
            <a:ext cx="2412000" cy="36000"/>
          </a:xfrm>
          <a:prstGeom prst="rect">
            <a:avLst/>
          </a:prstGeom>
          <a:solidFill>
            <a:srgbClr val="003399"/>
          </a:solidFill>
        </p:spPr>
        <p:txBody>
          <a:bodyPr wrap="square" lIns="72000" tIns="90000" rIns="72000" bIns="72000">
            <a:spAutoFit/>
          </a:bodyPr>
          <a:lstStyle/>
          <a:p>
            <a:pPr algn="ctr"/>
            <a:endParaRPr lang="ja-JP" altLang="en-US" sz="1100" b="1" dirty="0">
              <a:ln w="9525">
                <a:noFill/>
                <a:prstDash val="solid"/>
              </a:ln>
              <a:solidFill>
                <a:schemeClr val="bg1"/>
              </a:solidFill>
              <a:effectLst/>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FB8E009D-8936-9CD1-B5DF-F0062CA02EDC}"/>
              </a:ext>
            </a:extLst>
          </p:cNvPr>
          <p:cNvSpPr txBox="1"/>
          <p:nvPr/>
        </p:nvSpPr>
        <p:spPr>
          <a:xfrm>
            <a:off x="1025426" y="3625657"/>
            <a:ext cx="2520280" cy="246221"/>
          </a:xfrm>
          <a:prstGeom prst="rect">
            <a:avLst/>
          </a:prstGeom>
          <a:noFill/>
        </p:spPr>
        <p:txBody>
          <a:bodyPr wrap="square">
            <a:spAutoFit/>
          </a:bodyPr>
          <a:lstStyle/>
          <a:p>
            <a:pPr algn="l"/>
            <a:r>
              <a:rPr lang="zh-TW" altLang="en-US" sz="1000" b="1" kern="100" dirty="0">
                <a:solidFill>
                  <a:srgbClr val="003399"/>
                </a:solidFill>
                <a:effectLst/>
                <a:latin typeface="メイリオ" panose="020B0604030504040204" pitchFamily="50" charset="-128"/>
                <a:ea typeface="メイリオ" panose="020B0604030504040204" pitchFamily="50" charset="-128"/>
                <a:cs typeface="Times New Roman" panose="02020603050405020304" pitchFamily="18" charset="0"/>
              </a:rPr>
              <a:t>１　地域医療確保支援事業</a:t>
            </a:r>
            <a:endParaRPr lang="ja-JP" altLang="en-US" sz="1000" b="1" kern="100" dirty="0">
              <a:solidFill>
                <a:srgbClr val="003399"/>
              </a:solidFill>
              <a:effectLst/>
              <a:latin typeface="メイリオ" panose="020B0604030504040204" pitchFamily="50" charset="-128"/>
              <a:ea typeface="メイリオ" panose="020B0604030504040204" pitchFamily="50" charset="-128"/>
              <a:cs typeface="Times New Roman" panose="02020603050405020304" pitchFamily="18" charset="0"/>
            </a:endParaRPr>
          </a:p>
        </p:txBody>
      </p:sp>
      <p:pic>
        <p:nvPicPr>
          <p:cNvPr id="17" name="図 16">
            <a:extLst>
              <a:ext uri="{FF2B5EF4-FFF2-40B4-BE49-F238E27FC236}">
                <a16:creationId xmlns:a16="http://schemas.microsoft.com/office/drawing/2014/main" id="{1561E012-C718-6A9A-185C-CA4B6B20B9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0593" y="4543728"/>
            <a:ext cx="1152000" cy="763200"/>
          </a:xfrm>
          <a:prstGeom prst="rect">
            <a:avLst/>
          </a:prstGeom>
        </p:spPr>
      </p:pic>
      <p:pic>
        <p:nvPicPr>
          <p:cNvPr id="10" name="図 9">
            <a:extLst>
              <a:ext uri="{FF2B5EF4-FFF2-40B4-BE49-F238E27FC236}">
                <a16:creationId xmlns:a16="http://schemas.microsoft.com/office/drawing/2014/main" id="{02D07E55-C1B7-4239-FDB3-C99C979478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4729" y="4543728"/>
            <a:ext cx="1152000" cy="763118"/>
          </a:xfrm>
          <a:prstGeom prst="rect">
            <a:avLst/>
          </a:prstGeom>
        </p:spPr>
      </p:pic>
      <p:sp>
        <p:nvSpPr>
          <p:cNvPr id="22" name="テキスト ボックス 21">
            <a:extLst>
              <a:ext uri="{FF2B5EF4-FFF2-40B4-BE49-F238E27FC236}">
                <a16:creationId xmlns:a16="http://schemas.microsoft.com/office/drawing/2014/main" id="{590687AB-02C7-19B5-1CA5-C148CCDD183E}"/>
              </a:ext>
            </a:extLst>
          </p:cNvPr>
          <p:cNvSpPr txBox="1"/>
          <p:nvPr/>
        </p:nvSpPr>
        <p:spPr>
          <a:xfrm>
            <a:off x="978585" y="5877069"/>
            <a:ext cx="2520280" cy="584775"/>
          </a:xfrm>
          <a:prstGeom prst="rect">
            <a:avLst/>
          </a:prstGeom>
          <a:noFill/>
        </p:spPr>
        <p:txBody>
          <a:bodyPr wrap="square">
            <a:spAutoFit/>
          </a:bodyPr>
          <a:lstStyle/>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室戸市立室戸市民図書館は、室戸市内唯一の図書館です。</a:t>
            </a:r>
            <a:endParaRPr lang="en-US" altLang="ja-JP" sz="8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児童図書や一般図書など、充実しており、市民の大きな憩いの場となっています。</a:t>
            </a:r>
          </a:p>
        </p:txBody>
      </p:sp>
      <p:sp>
        <p:nvSpPr>
          <p:cNvPr id="33" name="正方形/長方形 32">
            <a:extLst>
              <a:ext uri="{FF2B5EF4-FFF2-40B4-BE49-F238E27FC236}">
                <a16:creationId xmlns:a16="http://schemas.microsoft.com/office/drawing/2014/main" id="{877CC51B-35F1-33C5-3C29-36FB657B9BBB}"/>
              </a:ext>
            </a:extLst>
          </p:cNvPr>
          <p:cNvSpPr/>
          <p:nvPr/>
        </p:nvSpPr>
        <p:spPr>
          <a:xfrm>
            <a:off x="1027178" y="5697053"/>
            <a:ext cx="2412000" cy="36000"/>
          </a:xfrm>
          <a:prstGeom prst="rect">
            <a:avLst/>
          </a:prstGeom>
          <a:solidFill>
            <a:srgbClr val="003399"/>
          </a:solidFill>
        </p:spPr>
        <p:txBody>
          <a:bodyPr wrap="square" lIns="72000" tIns="90000" rIns="72000" bIns="72000">
            <a:spAutoFit/>
          </a:bodyPr>
          <a:lstStyle/>
          <a:p>
            <a:pPr algn="ctr"/>
            <a:endParaRPr lang="ja-JP" altLang="en-US" sz="1100" b="1" dirty="0">
              <a:ln w="9525">
                <a:noFill/>
                <a:prstDash val="solid"/>
              </a:ln>
              <a:solidFill>
                <a:schemeClr val="bg1"/>
              </a:solidFill>
              <a:effectLst/>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7FC8C7F3-C96E-5EA7-4084-90DA0F302564}"/>
              </a:ext>
            </a:extLst>
          </p:cNvPr>
          <p:cNvSpPr txBox="1"/>
          <p:nvPr/>
        </p:nvSpPr>
        <p:spPr>
          <a:xfrm>
            <a:off x="1018789" y="5471443"/>
            <a:ext cx="2520280" cy="246221"/>
          </a:xfrm>
          <a:prstGeom prst="rect">
            <a:avLst/>
          </a:prstGeom>
          <a:noFill/>
        </p:spPr>
        <p:txBody>
          <a:bodyPr wrap="square">
            <a:spAutoFit/>
          </a:bodyPr>
          <a:lstStyle/>
          <a:p>
            <a:pPr algn="l"/>
            <a:r>
              <a:rPr lang="zh-TW" altLang="en-US" sz="1000" b="1" kern="100" dirty="0">
                <a:solidFill>
                  <a:srgbClr val="003399"/>
                </a:solidFill>
                <a:effectLst/>
                <a:latin typeface="メイリオ" panose="020B0604030504040204" pitchFamily="50" charset="-128"/>
                <a:ea typeface="メイリオ" panose="020B0604030504040204" pitchFamily="50" charset="-128"/>
                <a:cs typeface="Times New Roman" panose="02020603050405020304" pitchFamily="18" charset="0"/>
              </a:rPr>
              <a:t>２　図書他購入事業</a:t>
            </a:r>
            <a:endParaRPr lang="ja-JP" altLang="en-US" sz="1000" b="1" kern="100" dirty="0">
              <a:solidFill>
                <a:srgbClr val="003399"/>
              </a:solidFill>
              <a:effectLst/>
              <a:latin typeface="メイリオ" panose="020B0604030504040204" pitchFamily="50" charset="-128"/>
              <a:ea typeface="メイリオ" panose="020B0604030504040204" pitchFamily="50" charset="-128"/>
              <a:cs typeface="Times New Roman" panose="02020603050405020304" pitchFamily="18" charset="0"/>
            </a:endParaRPr>
          </a:p>
        </p:txBody>
      </p:sp>
      <p:pic>
        <p:nvPicPr>
          <p:cNvPr id="37" name="図 36">
            <a:extLst>
              <a:ext uri="{FF2B5EF4-FFF2-40B4-BE49-F238E27FC236}">
                <a16:creationId xmlns:a16="http://schemas.microsoft.com/office/drawing/2014/main" id="{9CEC7EDA-7655-467A-C2C2-0F0FFFEE322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2204" y="6509618"/>
            <a:ext cx="1152128" cy="767696"/>
          </a:xfrm>
          <a:prstGeom prst="rect">
            <a:avLst/>
          </a:prstGeom>
          <a:noFill/>
          <a:ln>
            <a:noFill/>
          </a:ln>
        </p:spPr>
      </p:pic>
      <p:sp>
        <p:nvSpPr>
          <p:cNvPr id="39" name="テキスト ボックス 38">
            <a:extLst>
              <a:ext uri="{FF2B5EF4-FFF2-40B4-BE49-F238E27FC236}">
                <a16:creationId xmlns:a16="http://schemas.microsoft.com/office/drawing/2014/main" id="{5EC01D74-D02B-BBF6-2B10-F0D4454042FE}"/>
              </a:ext>
            </a:extLst>
          </p:cNvPr>
          <p:cNvSpPr txBox="1"/>
          <p:nvPr/>
        </p:nvSpPr>
        <p:spPr>
          <a:xfrm>
            <a:off x="2177554" y="6496333"/>
            <a:ext cx="1512168" cy="861774"/>
          </a:xfrm>
          <a:prstGeom prst="rect">
            <a:avLst/>
          </a:prstGeom>
          <a:noFill/>
        </p:spPr>
        <p:txBody>
          <a:bodyPr wrap="square">
            <a:spAutoFit/>
          </a:bodyPr>
          <a:lstStyle/>
          <a:p>
            <a:pPr algn="l"/>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１階　児童図書閲覧室</a:t>
            </a:r>
          </a:p>
          <a:p>
            <a:pPr algn="l"/>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　　　児童図書・絵本・紙芝居・マンガ・</a:t>
            </a:r>
            <a:endParaRPr lang="en-US" altLang="ja-JP" sz="5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l"/>
            <a:r>
              <a:rPr lang="ja-JP" altLang="en-US" sz="500" kern="1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育児本</a:t>
            </a:r>
          </a:p>
          <a:p>
            <a:pPr algn="l"/>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２階　一般閲覧室</a:t>
            </a:r>
          </a:p>
          <a:p>
            <a:pPr algn="l"/>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　　　一般図書・</a:t>
            </a:r>
            <a:r>
              <a:rPr lang="en-US" altLang="ja-JP" sz="500" kern="100" dirty="0">
                <a:effectLst/>
                <a:latin typeface="メイリオ" panose="020B0604030504040204" pitchFamily="50" charset="-128"/>
                <a:ea typeface="メイリオ" panose="020B0604030504040204" pitchFamily="50" charset="-128"/>
                <a:cs typeface="Times New Roman" panose="02020603050405020304" pitchFamily="18" charset="0"/>
              </a:rPr>
              <a:t>YA</a:t>
            </a:r>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図書・郷土資料・新聞・</a:t>
            </a:r>
            <a:endParaRPr lang="en-US" altLang="ja-JP" sz="5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l"/>
            <a:r>
              <a:rPr lang="ja-JP" altLang="en-US" sz="500" kern="1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一般雑誌・大活字本</a:t>
            </a:r>
          </a:p>
          <a:p>
            <a:pPr algn="l"/>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３階　展示室・資料室</a:t>
            </a:r>
          </a:p>
          <a:p>
            <a:pPr algn="l"/>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　　　中川雨亭書作品</a:t>
            </a:r>
            <a:endParaRPr lang="en-US" altLang="ja-JP" sz="5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l"/>
            <a:endPar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l"/>
            <a:r>
              <a:rPr lang="en-US" altLang="ja-JP" sz="500" kern="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観覧ご希望の方は受付が必要です。</a:t>
            </a:r>
          </a:p>
        </p:txBody>
      </p:sp>
      <p:sp>
        <p:nvSpPr>
          <p:cNvPr id="41" name="テキスト ボックス 40">
            <a:extLst>
              <a:ext uri="{FF2B5EF4-FFF2-40B4-BE49-F238E27FC236}">
                <a16:creationId xmlns:a16="http://schemas.microsoft.com/office/drawing/2014/main" id="{85226081-35CC-E718-75CF-500950821176}"/>
              </a:ext>
            </a:extLst>
          </p:cNvPr>
          <p:cNvSpPr txBox="1"/>
          <p:nvPr/>
        </p:nvSpPr>
        <p:spPr>
          <a:xfrm>
            <a:off x="970196" y="7832392"/>
            <a:ext cx="2520280" cy="830997"/>
          </a:xfrm>
          <a:prstGeom prst="rect">
            <a:avLst/>
          </a:prstGeom>
          <a:noFill/>
        </p:spPr>
        <p:txBody>
          <a:bodyPr wrap="square">
            <a:spAutoFit/>
          </a:bodyPr>
          <a:lstStyle/>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安心して出産、子育てができるように「妊娠期・子育て期応援ケアプラン」を作成し、室戸市内で受けられる子育てサービスを紹介しています。</a:t>
            </a:r>
            <a:endParaRPr lang="en-US" altLang="ja-JP" sz="8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また、妊娠後期には、ニーズに合わせたアドバイスを行うとともに、子育てグッズをプレゼントしています。</a:t>
            </a:r>
          </a:p>
        </p:txBody>
      </p:sp>
      <p:sp>
        <p:nvSpPr>
          <p:cNvPr id="42" name="正方形/長方形 41">
            <a:extLst>
              <a:ext uri="{FF2B5EF4-FFF2-40B4-BE49-F238E27FC236}">
                <a16:creationId xmlns:a16="http://schemas.microsoft.com/office/drawing/2014/main" id="{E4A26387-08F9-5ADA-A49A-F0D2347022ED}"/>
              </a:ext>
            </a:extLst>
          </p:cNvPr>
          <p:cNvSpPr/>
          <p:nvPr/>
        </p:nvSpPr>
        <p:spPr>
          <a:xfrm>
            <a:off x="1018789" y="7652376"/>
            <a:ext cx="2412000" cy="36000"/>
          </a:xfrm>
          <a:prstGeom prst="rect">
            <a:avLst/>
          </a:prstGeom>
          <a:solidFill>
            <a:srgbClr val="003399"/>
          </a:solidFill>
        </p:spPr>
        <p:txBody>
          <a:bodyPr wrap="square" lIns="72000" tIns="90000" rIns="72000" bIns="72000">
            <a:spAutoFit/>
          </a:bodyPr>
          <a:lstStyle/>
          <a:p>
            <a:pPr algn="ctr"/>
            <a:endParaRPr lang="ja-JP" altLang="en-US" sz="1100" b="1" dirty="0">
              <a:ln w="9525">
                <a:noFill/>
                <a:prstDash val="solid"/>
              </a:ln>
              <a:solidFill>
                <a:schemeClr val="bg1"/>
              </a:solidFill>
              <a:effectLst/>
              <a:latin typeface="メイリオ" panose="020B0604030504040204" pitchFamily="50" charset="-128"/>
              <a:ea typeface="メイリオ" panose="020B0604030504040204" pitchFamily="50" charset="-128"/>
            </a:endParaRPr>
          </a:p>
        </p:txBody>
      </p:sp>
      <p:sp>
        <p:nvSpPr>
          <p:cNvPr id="44" name="テキスト ボックス 43">
            <a:extLst>
              <a:ext uri="{FF2B5EF4-FFF2-40B4-BE49-F238E27FC236}">
                <a16:creationId xmlns:a16="http://schemas.microsoft.com/office/drawing/2014/main" id="{5F73721E-18B9-D501-913F-EDB2F8EA9018}"/>
              </a:ext>
            </a:extLst>
          </p:cNvPr>
          <p:cNvSpPr txBox="1"/>
          <p:nvPr/>
        </p:nvSpPr>
        <p:spPr>
          <a:xfrm>
            <a:off x="1010400" y="7426766"/>
            <a:ext cx="2520280" cy="246221"/>
          </a:xfrm>
          <a:prstGeom prst="rect">
            <a:avLst/>
          </a:prstGeom>
          <a:noFill/>
        </p:spPr>
        <p:txBody>
          <a:bodyPr wrap="square">
            <a:spAutoFit/>
          </a:bodyPr>
          <a:lstStyle/>
          <a:p>
            <a:pPr algn="l"/>
            <a:r>
              <a:rPr lang="ja-JP" altLang="en-US" sz="1000" b="1" kern="100" dirty="0">
                <a:solidFill>
                  <a:srgbClr val="003399"/>
                </a:solidFill>
                <a:effectLst/>
                <a:latin typeface="メイリオ" panose="020B0604030504040204" pitchFamily="50" charset="-128"/>
                <a:ea typeface="メイリオ" panose="020B0604030504040204" pitchFamily="50" charset="-128"/>
                <a:cs typeface="Times New Roman" panose="02020603050405020304" pitchFamily="18" charset="0"/>
              </a:rPr>
              <a:t>３　あかちゃんスターターキット</a:t>
            </a:r>
          </a:p>
        </p:txBody>
      </p:sp>
      <p:sp>
        <p:nvSpPr>
          <p:cNvPr id="48" name="テキスト ボックス 47">
            <a:extLst>
              <a:ext uri="{FF2B5EF4-FFF2-40B4-BE49-F238E27FC236}">
                <a16:creationId xmlns:a16="http://schemas.microsoft.com/office/drawing/2014/main" id="{ED4061E4-733C-2DE8-A01C-659ADBA79751}"/>
              </a:ext>
            </a:extLst>
          </p:cNvPr>
          <p:cNvSpPr txBox="1"/>
          <p:nvPr/>
        </p:nvSpPr>
        <p:spPr>
          <a:xfrm>
            <a:off x="2169165" y="8697743"/>
            <a:ext cx="1440160" cy="323165"/>
          </a:xfrm>
          <a:prstGeom prst="rect">
            <a:avLst/>
          </a:prstGeom>
          <a:noFill/>
        </p:spPr>
        <p:txBody>
          <a:bodyPr wrap="square">
            <a:spAutoFit/>
          </a:bodyPr>
          <a:lstStyle/>
          <a:p>
            <a:pPr algn="l"/>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○プレゼント一例</a:t>
            </a:r>
          </a:p>
          <a:p>
            <a:pPr algn="l"/>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　ミルク、携帯用哺乳瓶、紙おむつ</a:t>
            </a:r>
          </a:p>
          <a:p>
            <a:pPr algn="l"/>
            <a:r>
              <a:rPr lang="ja-JP" altLang="en-US" sz="500" kern="100" dirty="0">
                <a:effectLst/>
                <a:latin typeface="メイリオ" panose="020B0604030504040204" pitchFamily="50" charset="-128"/>
                <a:ea typeface="メイリオ" panose="020B0604030504040204" pitchFamily="50" charset="-128"/>
                <a:cs typeface="Times New Roman" panose="02020603050405020304" pitchFamily="18" charset="0"/>
              </a:rPr>
              <a:t>　おしり拭き、肌着　など</a:t>
            </a:r>
          </a:p>
        </p:txBody>
      </p:sp>
      <p:pic>
        <p:nvPicPr>
          <p:cNvPr id="49" name="図 48">
            <a:extLst>
              <a:ext uri="{FF2B5EF4-FFF2-40B4-BE49-F238E27FC236}">
                <a16:creationId xmlns:a16="http://schemas.microsoft.com/office/drawing/2014/main" id="{9AAE27AA-24C2-2A4F-E053-C1E5E7E2F77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0593" y="8701350"/>
            <a:ext cx="1152000" cy="866160"/>
          </a:xfrm>
          <a:prstGeom prst="rect">
            <a:avLst/>
          </a:prstGeom>
          <a:noFill/>
          <a:ln>
            <a:noFill/>
          </a:ln>
        </p:spPr>
      </p:pic>
      <p:sp>
        <p:nvSpPr>
          <p:cNvPr id="50" name="テキスト ボックス 49">
            <a:extLst>
              <a:ext uri="{FF2B5EF4-FFF2-40B4-BE49-F238E27FC236}">
                <a16:creationId xmlns:a16="http://schemas.microsoft.com/office/drawing/2014/main" id="{7B06B69D-0386-DDF4-F1CA-E134DFEAD056}"/>
              </a:ext>
            </a:extLst>
          </p:cNvPr>
          <p:cNvSpPr txBox="1"/>
          <p:nvPr/>
        </p:nvSpPr>
        <p:spPr>
          <a:xfrm>
            <a:off x="966118" y="9681006"/>
            <a:ext cx="2520280" cy="584775"/>
          </a:xfrm>
          <a:prstGeom prst="rect">
            <a:avLst/>
          </a:prstGeom>
          <a:noFill/>
        </p:spPr>
        <p:txBody>
          <a:bodyPr wrap="square">
            <a:spAutoFit/>
          </a:bodyPr>
          <a:lstStyle/>
          <a:p>
            <a:pPr algn="l"/>
            <a:r>
              <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rPr>
              <a:t>上記以外にも、「室戸市声の広報等発行事業」や「室戸高校入学祝金」など、様々事業に活用させていただいています。</a:t>
            </a:r>
          </a:p>
          <a:p>
            <a:pPr algn="l"/>
            <a:endParaRPr lang="ja-JP" altLang="en-US" sz="8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pic>
        <p:nvPicPr>
          <p:cNvPr id="1036" name="Picture 12" descr="ふるさとチョイス、ふるなびで「PayPay」が利用可能に | PayPay ...">
            <a:extLst>
              <a:ext uri="{FF2B5EF4-FFF2-40B4-BE49-F238E27FC236}">
                <a16:creationId xmlns:a16="http://schemas.microsoft.com/office/drawing/2014/main" id="{B5C81147-233D-C1AF-AA45-2EA4AF9D412A}"/>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2527" t="35937" r="51008" b="36233"/>
          <a:stretch/>
        </p:blipFill>
        <p:spPr bwMode="auto">
          <a:xfrm>
            <a:off x="8430562" y="2375007"/>
            <a:ext cx="504000" cy="113217"/>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12" descr="ふるさとチョイス、ふるなびで「PayPay」が利用可能に | PayPay ...">
            <a:extLst>
              <a:ext uri="{FF2B5EF4-FFF2-40B4-BE49-F238E27FC236}">
                <a16:creationId xmlns:a16="http://schemas.microsoft.com/office/drawing/2014/main" id="{F87F1893-F041-31D8-A66B-3A61338AD153}"/>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52254" t="35937" r="-405" b="36233"/>
          <a:stretch/>
        </p:blipFill>
        <p:spPr bwMode="auto">
          <a:xfrm>
            <a:off x="9019326" y="2375007"/>
            <a:ext cx="504056" cy="109271"/>
          </a:xfrm>
          <a:prstGeom prst="rect">
            <a:avLst/>
          </a:prstGeom>
          <a:noFill/>
          <a:extLst>
            <a:ext uri="{909E8E84-426E-40DD-AFC4-6F175D3DCCD1}">
              <a14:hiddenFill xmlns:a14="http://schemas.microsoft.com/office/drawing/2010/main">
                <a:solidFill>
                  <a:srgbClr val="FFFFFF"/>
                </a:solidFill>
              </a14:hiddenFill>
            </a:ext>
          </a:extLst>
        </p:spPr>
      </p:pic>
      <p:sp>
        <p:nvSpPr>
          <p:cNvPr id="59" name="テキスト ボックス 37">
            <a:extLst>
              <a:ext uri="{FF2B5EF4-FFF2-40B4-BE49-F238E27FC236}">
                <a16:creationId xmlns:a16="http://schemas.microsoft.com/office/drawing/2014/main" id="{D2201F41-BC4D-23C6-6509-E5DF13AEF19B}"/>
              </a:ext>
            </a:extLst>
          </p:cNvPr>
          <p:cNvSpPr txBox="1"/>
          <p:nvPr/>
        </p:nvSpPr>
        <p:spPr>
          <a:xfrm>
            <a:off x="8371254" y="2158983"/>
            <a:ext cx="1296144" cy="200055"/>
          </a:xfrm>
          <a:prstGeom prst="rect">
            <a:avLst/>
          </a:prstGeom>
          <a:noFill/>
        </p:spPr>
        <p:txBody>
          <a:bodyPr wrap="square">
            <a:spAutoFit/>
          </a:bodyPr>
          <a:lstStyle>
            <a:defPPr>
              <a:defRPr lang="ja-JP"/>
            </a:defPPr>
            <a:lvl1pPr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1pPr>
            <a:lvl2pPr marL="703263" indent="-246063"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2pPr>
            <a:lvl3pPr marL="1406525" indent="-492125"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3pPr>
            <a:lvl4pPr marL="2109788" indent="-73818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4pPr>
            <a:lvl5pPr marL="2814638" indent="-98583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9pPr>
          </a:lstStyle>
          <a:p>
            <a:pPr algn="r"/>
            <a:r>
              <a:rPr lang="ja-JP" altLang="en-US" sz="700" b="1" i="0" dirty="0">
                <a:solidFill>
                  <a:srgbClr val="FF0000"/>
                </a:solidFill>
                <a:effectLst>
                  <a:glow rad="101600">
                    <a:schemeClr val="bg1"/>
                  </a:glow>
                </a:effectLst>
                <a:latin typeface="メイリオ" panose="020B0604030504040204" pitchFamily="50" charset="-128"/>
                <a:ea typeface="メイリオ" panose="020B0604030504040204" pitchFamily="50" charset="-128"/>
              </a:rPr>
              <a:t>寄附額　</a:t>
            </a:r>
            <a:r>
              <a:rPr lang="en-US" altLang="ja-JP" sz="700" b="1" i="0" dirty="0">
                <a:solidFill>
                  <a:srgbClr val="FF0000"/>
                </a:solidFill>
                <a:effectLst>
                  <a:glow rad="101600">
                    <a:schemeClr val="bg1"/>
                  </a:glow>
                </a:effectLst>
                <a:latin typeface="メイリオ" panose="020B0604030504040204" pitchFamily="50" charset="-128"/>
                <a:ea typeface="メイリオ" panose="020B0604030504040204" pitchFamily="50" charset="-128"/>
              </a:rPr>
              <a:t>10</a:t>
            </a:r>
            <a:r>
              <a:rPr lang="en-US" altLang="ja-JP" sz="700" b="1" dirty="0">
                <a:solidFill>
                  <a:srgbClr val="FF0000"/>
                </a:solidFill>
                <a:effectLst>
                  <a:glow rad="101600">
                    <a:schemeClr val="bg1"/>
                  </a:glow>
                </a:effectLst>
                <a:latin typeface="メイリオ" panose="020B0604030504040204" pitchFamily="50" charset="-128"/>
                <a:ea typeface="メイリオ" panose="020B0604030504040204" pitchFamily="50" charset="-128"/>
              </a:rPr>
              <a:t>,000</a:t>
            </a:r>
            <a:r>
              <a:rPr lang="ja-JP" altLang="en-US" sz="700" b="1" dirty="0">
                <a:solidFill>
                  <a:srgbClr val="FF0000"/>
                </a:solidFill>
                <a:effectLst>
                  <a:glow rad="101600">
                    <a:schemeClr val="bg1"/>
                  </a:glow>
                </a:effectLst>
                <a:latin typeface="メイリオ" panose="020B0604030504040204" pitchFamily="50" charset="-128"/>
                <a:ea typeface="メイリオ" panose="020B0604030504040204" pitchFamily="50" charset="-128"/>
              </a:rPr>
              <a:t>円</a:t>
            </a:r>
            <a:endParaRPr lang="en-US" altLang="ja-JP" sz="700" b="1" dirty="0">
              <a:solidFill>
                <a:srgbClr val="FF0000"/>
              </a:solidFill>
              <a:effectLst>
                <a:glow rad="101600">
                  <a:schemeClr val="bg1"/>
                </a:glow>
              </a:effectLst>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D8139499-853A-ED52-1012-237EE32F1A62}"/>
              </a:ext>
            </a:extLst>
          </p:cNvPr>
          <p:cNvSpPr txBox="1"/>
          <p:nvPr/>
        </p:nvSpPr>
        <p:spPr>
          <a:xfrm>
            <a:off x="4121770" y="4463331"/>
            <a:ext cx="2808312" cy="1323439"/>
          </a:xfrm>
          <a:prstGeom prst="rect">
            <a:avLst/>
          </a:prstGeom>
          <a:solidFill>
            <a:schemeClr val="accent1"/>
          </a:solidFill>
        </p:spPr>
        <p:txBody>
          <a:bodyPr wrap="square">
            <a:spAutoFit/>
          </a:bodyPr>
          <a:lstStyle/>
          <a:p>
            <a:pPr algn="l" fontAlgn="base"/>
            <a:r>
              <a:rPr lang="ja-JP" altLang="en-US" sz="800" kern="100" dirty="0">
                <a:latin typeface="メイリオ" panose="020B0604030504040204" pitchFamily="50" charset="-128"/>
                <a:ea typeface="メイリオ" panose="020B0604030504040204" pitchFamily="50" charset="-128"/>
                <a:cs typeface="Times New Roman" panose="02020603050405020304" pitchFamily="18" charset="0"/>
              </a:rPr>
              <a:t>①お手軽マグロセット</a:t>
            </a:r>
            <a:endPar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endParaRPr>
          </a:p>
          <a:p>
            <a:pPr algn="l" fontAlgn="base"/>
            <a:r>
              <a:rPr lang="ja-JP" altLang="en-US" sz="800" kern="100" dirty="0">
                <a:latin typeface="メイリオ" panose="020B0604030504040204" pitchFamily="50" charset="-128"/>
                <a:ea typeface="メイリオ" panose="020B0604030504040204" pitchFamily="50" charset="-128"/>
                <a:cs typeface="Times New Roman" panose="02020603050405020304" pitchFamily="18" charset="0"/>
              </a:rPr>
              <a:t>・チョイス：</a:t>
            </a:r>
            <a:r>
              <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hlinkClick r:id="rId11"/>
              </a:rPr>
              <a:t>https://www.furusato-tax.jp/product/detail/39202/5649733</a:t>
            </a:r>
            <a:endPar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endParaRPr>
          </a:p>
          <a:p>
            <a:pPr algn="l" fontAlgn="base"/>
            <a:r>
              <a:rPr lang="ja-JP" altLang="en-US" sz="800" kern="100" dirty="0">
                <a:latin typeface="メイリオ" panose="020B0604030504040204" pitchFamily="50" charset="-128"/>
                <a:ea typeface="メイリオ" panose="020B0604030504040204" pitchFamily="50" charset="-128"/>
                <a:cs typeface="Times New Roman" panose="02020603050405020304" pitchFamily="18" charset="0"/>
              </a:rPr>
              <a:t>・ふるなび：</a:t>
            </a:r>
            <a:r>
              <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hlinkClick r:id="rId12"/>
              </a:rPr>
              <a:t>https://furunavi.jp/product_detail.aspx?pid=760909</a:t>
            </a:r>
            <a:endPar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endParaRPr>
          </a:p>
          <a:p>
            <a:pPr algn="l" fontAlgn="base"/>
            <a:r>
              <a:rPr lang="ja-JP" altLang="en-US" sz="800" kern="100" dirty="0">
                <a:latin typeface="メイリオ" panose="020B0604030504040204" pitchFamily="50" charset="-128"/>
                <a:ea typeface="メイリオ" panose="020B0604030504040204" pitchFamily="50" charset="-128"/>
                <a:cs typeface="Times New Roman" panose="02020603050405020304" pitchFamily="18" charset="0"/>
              </a:rPr>
              <a:t>②</a:t>
            </a:r>
            <a:r>
              <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800" kern="100" dirty="0">
                <a:latin typeface="メイリオ" panose="020B0604030504040204" pitchFamily="50" charset="-128"/>
                <a:ea typeface="メイリオ" panose="020B0604030504040204" pitchFamily="50" charset="-128"/>
                <a:cs typeface="Times New Roman" panose="02020603050405020304" pitchFamily="18" charset="0"/>
              </a:rPr>
              <a:t>訳あり</a:t>
            </a:r>
            <a:r>
              <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800" kern="100" dirty="0">
                <a:latin typeface="メイリオ" panose="020B0604030504040204" pitchFamily="50" charset="-128"/>
                <a:ea typeface="メイリオ" panose="020B0604030504040204" pitchFamily="50" charset="-128"/>
                <a:cs typeface="Times New Roman" panose="02020603050405020304" pitchFamily="18" charset="0"/>
              </a:rPr>
              <a:t>干し芋（紅はるか）　４００ｇ</a:t>
            </a:r>
            <a:endPar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endParaRPr>
          </a:p>
          <a:p>
            <a:pPr algn="l" fontAlgn="base"/>
            <a:r>
              <a:rPr lang="ja-JP" altLang="en-US" sz="800" kern="100" dirty="0">
                <a:latin typeface="メイリオ" panose="020B0604030504040204" pitchFamily="50" charset="-128"/>
                <a:ea typeface="メイリオ" panose="020B0604030504040204" pitchFamily="50" charset="-128"/>
                <a:cs typeface="Times New Roman" panose="02020603050405020304" pitchFamily="18" charset="0"/>
              </a:rPr>
              <a:t>・チョイス：</a:t>
            </a:r>
            <a:r>
              <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hlinkClick r:id="rId13"/>
              </a:rPr>
              <a:t>https://www.furusato-tax.jp/product/detail/39202/5697272</a:t>
            </a:r>
            <a:endPar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endParaRPr>
          </a:p>
          <a:p>
            <a:pPr algn="l" fontAlgn="base"/>
            <a:r>
              <a:rPr lang="ja-JP" altLang="en-US" sz="800" kern="100" dirty="0">
                <a:latin typeface="メイリオ" panose="020B0604030504040204" pitchFamily="50" charset="-128"/>
                <a:ea typeface="メイリオ" panose="020B0604030504040204" pitchFamily="50" charset="-128"/>
                <a:cs typeface="Times New Roman" panose="02020603050405020304" pitchFamily="18" charset="0"/>
              </a:rPr>
              <a:t>・ふるなび：</a:t>
            </a:r>
            <a:r>
              <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rPr>
              <a:t>https://furunavi.jp/product_detail.aspx?pid=799207</a:t>
            </a:r>
          </a:p>
        </p:txBody>
      </p:sp>
      <p:pic>
        <p:nvPicPr>
          <p:cNvPr id="1038" name="Picture 14">
            <a:extLst>
              <a:ext uri="{FF2B5EF4-FFF2-40B4-BE49-F238E27FC236}">
                <a16:creationId xmlns:a16="http://schemas.microsoft.com/office/drawing/2014/main" id="{45553BB1-6BF8-7F0E-BBD9-49E333EFBBB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427266" y="1952101"/>
            <a:ext cx="900000" cy="559039"/>
          </a:xfrm>
          <a:prstGeom prst="rect">
            <a:avLst/>
          </a:prstGeom>
          <a:noFill/>
          <a:extLst>
            <a:ext uri="{909E8E84-426E-40DD-AFC4-6F175D3DCCD1}">
              <a14:hiddenFill xmlns:a14="http://schemas.microsoft.com/office/drawing/2010/main">
                <a:solidFill>
                  <a:srgbClr val="FFFFFF"/>
                </a:solidFill>
              </a14:hiddenFill>
            </a:ext>
          </a:extLst>
        </p:spPr>
      </p:pic>
      <p:sp>
        <p:nvSpPr>
          <p:cNvPr id="61" name="正方形/長方形 60">
            <a:extLst>
              <a:ext uri="{FF2B5EF4-FFF2-40B4-BE49-F238E27FC236}">
                <a16:creationId xmlns:a16="http://schemas.microsoft.com/office/drawing/2014/main" id="{645C8FFB-AF1A-3711-34C1-32C8E1C82400}"/>
              </a:ext>
            </a:extLst>
          </p:cNvPr>
          <p:cNvSpPr>
            <a:spLocks/>
          </p:cNvSpPr>
          <p:nvPr/>
        </p:nvSpPr>
        <p:spPr bwMode="auto">
          <a:xfrm>
            <a:off x="7306900" y="3638501"/>
            <a:ext cx="2412000" cy="1656000"/>
          </a:xfrm>
          <a:prstGeom prst="rect">
            <a:avLst/>
          </a:prstGeom>
          <a:noFill/>
          <a:ln w="25400">
            <a:solidFill>
              <a:srgbClr val="003399"/>
            </a:solidFill>
          </a:ln>
        </p:spPr>
        <p:txBody>
          <a:bodyPr wrap="square" lIns="0" tIns="0" rIns="0" bIns="0" rtlCol="0" anchor="ctr">
            <a:spAutoFit/>
          </a:bodyPr>
          <a:lstStyle>
            <a:defPPr>
              <a:defRPr lang="ja-JP"/>
            </a:defPPr>
            <a:lvl1pPr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1pPr>
            <a:lvl2pPr marL="703263" indent="-246063"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2pPr>
            <a:lvl3pPr marL="1406525" indent="-492125"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3pPr>
            <a:lvl4pPr marL="2109788" indent="-73818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4pPr>
            <a:lvl5pPr marL="2814638" indent="-98583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9p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2" name="正方形/長方形 61">
            <a:extLst>
              <a:ext uri="{FF2B5EF4-FFF2-40B4-BE49-F238E27FC236}">
                <a16:creationId xmlns:a16="http://schemas.microsoft.com/office/drawing/2014/main" id="{28D6AB86-6222-DF3A-5CE4-03537EFE155F}"/>
              </a:ext>
            </a:extLst>
          </p:cNvPr>
          <p:cNvSpPr/>
          <p:nvPr/>
        </p:nvSpPr>
        <p:spPr>
          <a:xfrm>
            <a:off x="8298684" y="3752808"/>
            <a:ext cx="1440160" cy="307777"/>
          </a:xfrm>
          <a:prstGeom prst="rect">
            <a:avLst/>
          </a:prstGeom>
        </p:spPr>
        <p:txBody>
          <a:bodyPr wrap="square">
            <a:spAutoFit/>
          </a:bodyPr>
          <a:lstStyle>
            <a:defPPr>
              <a:defRPr lang="ja-JP"/>
            </a:defPPr>
            <a:lvl1pPr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1pPr>
            <a:lvl2pPr marL="703263" indent="-246063"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2pPr>
            <a:lvl3pPr marL="1406525" indent="-492125"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3pPr>
            <a:lvl4pPr marL="2109788" indent="-73818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4pPr>
            <a:lvl5pPr marL="2814638" indent="-98583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9pPr>
          </a:lstStyle>
          <a:p>
            <a:pPr algn="l" fontAlgn="base"/>
            <a:r>
              <a:rPr lang="en-US" altLang="ja-JP" sz="700" b="1" dirty="0">
                <a:latin typeface="メイリオ" panose="020B0604030504040204" pitchFamily="50" charset="-128"/>
                <a:ea typeface="メイリオ" panose="020B0604030504040204" pitchFamily="50" charset="-128"/>
              </a:rPr>
              <a:t>【</a:t>
            </a:r>
            <a:r>
              <a:rPr lang="ja-JP" altLang="en-US" sz="700" b="1" dirty="0">
                <a:latin typeface="メイリオ" panose="020B0604030504040204" pitchFamily="50" charset="-128"/>
                <a:ea typeface="メイリオ" panose="020B0604030504040204" pitchFamily="50" charset="-128"/>
              </a:rPr>
              <a:t>訳あり</a:t>
            </a:r>
            <a:r>
              <a:rPr lang="en-US" altLang="ja-JP" sz="700" b="1" dirty="0">
                <a:latin typeface="メイリオ" panose="020B0604030504040204" pitchFamily="50" charset="-128"/>
                <a:ea typeface="メイリオ" panose="020B0604030504040204" pitchFamily="50" charset="-128"/>
              </a:rPr>
              <a:t>】</a:t>
            </a:r>
            <a:r>
              <a:rPr lang="ja-JP" altLang="en-US" sz="700" b="1" dirty="0">
                <a:latin typeface="メイリオ" panose="020B0604030504040204" pitchFamily="50" charset="-128"/>
                <a:ea typeface="メイリオ" panose="020B0604030504040204" pitchFamily="50" charset="-128"/>
              </a:rPr>
              <a:t>干し芋（紅はるか）　４００ｇ</a:t>
            </a:r>
          </a:p>
        </p:txBody>
      </p:sp>
      <p:sp>
        <p:nvSpPr>
          <p:cNvPr id="63" name="テキスト ボックス 7">
            <a:extLst>
              <a:ext uri="{FF2B5EF4-FFF2-40B4-BE49-F238E27FC236}">
                <a16:creationId xmlns:a16="http://schemas.microsoft.com/office/drawing/2014/main" id="{F40082AC-621F-5594-1BC6-D6836D770289}"/>
              </a:ext>
            </a:extLst>
          </p:cNvPr>
          <p:cNvSpPr txBox="1"/>
          <p:nvPr/>
        </p:nvSpPr>
        <p:spPr>
          <a:xfrm>
            <a:off x="7353516" y="4427312"/>
            <a:ext cx="2304706" cy="738664"/>
          </a:xfrm>
          <a:prstGeom prst="rect">
            <a:avLst/>
          </a:prstGeom>
          <a:solidFill>
            <a:schemeClr val="bg1"/>
          </a:solidFill>
        </p:spPr>
        <p:txBody>
          <a:bodyPr wrap="square">
            <a:spAutoFit/>
          </a:bodyPr>
          <a:lstStyle>
            <a:defPPr>
              <a:defRPr lang="ja-JP"/>
            </a:defPPr>
            <a:lvl1pPr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1pPr>
            <a:lvl2pPr marL="703263" indent="-246063"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2pPr>
            <a:lvl3pPr marL="1406525" indent="-492125"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3pPr>
            <a:lvl4pPr marL="2109788" indent="-73818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4pPr>
            <a:lvl5pPr marL="2814638" indent="-98583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9pPr>
          </a:lstStyle>
          <a:p>
            <a:r>
              <a:rPr lang="ja-JP" altLang="en-US" sz="600" b="0" i="0" dirty="0">
                <a:solidFill>
                  <a:srgbClr val="16160E"/>
                </a:solidFill>
                <a:effectLst/>
                <a:latin typeface="メイリオ" panose="020B0604030504040204" pitchFamily="50" charset="-128"/>
                <a:ea typeface="メイリオ" panose="020B0604030504040204" pitchFamily="50" charset="-128"/>
              </a:rPr>
              <a:t>先行予約受付中！配送は５月から！</a:t>
            </a:r>
          </a:p>
          <a:p>
            <a:r>
              <a:rPr lang="ja-JP" altLang="en-US" sz="600" b="0" i="0" dirty="0">
                <a:solidFill>
                  <a:srgbClr val="16160E"/>
                </a:solidFill>
                <a:effectLst/>
                <a:latin typeface="メイリオ" panose="020B0604030504040204" pitchFamily="50" charset="-128"/>
                <a:ea typeface="メイリオ" panose="020B0604030504040204" pitchFamily="50" charset="-128"/>
              </a:rPr>
              <a:t>収穫後追い熟させ、甘みの増した紅はるかを、添加物・保存料を使わず、干し芋にしました！</a:t>
            </a:r>
          </a:p>
          <a:p>
            <a:r>
              <a:rPr lang="ja-JP" altLang="en-US" sz="600" b="0" i="0" dirty="0">
                <a:solidFill>
                  <a:srgbClr val="16160E"/>
                </a:solidFill>
                <a:effectLst/>
                <a:latin typeface="メイリオ" panose="020B0604030504040204" pitchFamily="50" charset="-128"/>
                <a:ea typeface="メイリオ" panose="020B0604030504040204" pitchFamily="50" charset="-128"/>
              </a:rPr>
              <a:t>添加物などは不使用（無添加）のため、自然の甘さをそのままお楽しみいただけます。</a:t>
            </a:r>
          </a:p>
          <a:p>
            <a:r>
              <a:rPr lang="ja-JP" altLang="en-US" sz="600" b="0" i="0" dirty="0">
                <a:solidFill>
                  <a:srgbClr val="16160E"/>
                </a:solidFill>
                <a:effectLst/>
                <a:latin typeface="メイリオ" panose="020B0604030504040204" pitchFamily="50" charset="-128"/>
                <a:ea typeface="メイリオ" panose="020B0604030504040204" pitchFamily="50" charset="-128"/>
              </a:rPr>
              <a:t>２袋と小分けでのお届けですので、おやつの時間やおすそ分けにもぴったりです！</a:t>
            </a:r>
          </a:p>
        </p:txBody>
      </p:sp>
      <p:pic>
        <p:nvPicPr>
          <p:cNvPr id="2048" name="Picture 12" descr="ふるさとチョイス、ふるなびで「PayPay」が利用可能に | PayPay ...">
            <a:extLst>
              <a:ext uri="{FF2B5EF4-FFF2-40B4-BE49-F238E27FC236}">
                <a16:creationId xmlns:a16="http://schemas.microsoft.com/office/drawing/2014/main" id="{A77747B6-5570-91D0-3150-9E093A769E0C}"/>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2527" t="35937" r="51008" b="36233"/>
          <a:stretch/>
        </p:blipFill>
        <p:spPr bwMode="auto">
          <a:xfrm>
            <a:off x="8430000" y="4227173"/>
            <a:ext cx="504000" cy="113217"/>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2" descr="ふるさとチョイス、ふるなびで「PayPay」が利用可能に | PayPay ...">
            <a:extLst>
              <a:ext uri="{FF2B5EF4-FFF2-40B4-BE49-F238E27FC236}">
                <a16:creationId xmlns:a16="http://schemas.microsoft.com/office/drawing/2014/main" id="{FB685C01-3153-1C30-1EF4-32D332848A30}"/>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52254" t="35937" r="-405" b="36233"/>
          <a:stretch/>
        </p:blipFill>
        <p:spPr bwMode="auto">
          <a:xfrm>
            <a:off x="9018764" y="4227173"/>
            <a:ext cx="504056" cy="109271"/>
          </a:xfrm>
          <a:prstGeom prst="rect">
            <a:avLst/>
          </a:prstGeom>
          <a:noFill/>
          <a:extLst>
            <a:ext uri="{909E8E84-426E-40DD-AFC4-6F175D3DCCD1}">
              <a14:hiddenFill xmlns:a14="http://schemas.microsoft.com/office/drawing/2010/main">
                <a:solidFill>
                  <a:srgbClr val="FFFFFF"/>
                </a:solidFill>
              </a14:hiddenFill>
            </a:ext>
          </a:extLst>
        </p:spPr>
      </p:pic>
      <p:sp>
        <p:nvSpPr>
          <p:cNvPr id="2050" name="テキスト ボックス 37">
            <a:extLst>
              <a:ext uri="{FF2B5EF4-FFF2-40B4-BE49-F238E27FC236}">
                <a16:creationId xmlns:a16="http://schemas.microsoft.com/office/drawing/2014/main" id="{A69E1058-0247-0E96-C086-55B5F273B79D}"/>
              </a:ext>
            </a:extLst>
          </p:cNvPr>
          <p:cNvSpPr txBox="1"/>
          <p:nvPr/>
        </p:nvSpPr>
        <p:spPr>
          <a:xfrm>
            <a:off x="8370692" y="4011149"/>
            <a:ext cx="1296144" cy="200055"/>
          </a:xfrm>
          <a:prstGeom prst="rect">
            <a:avLst/>
          </a:prstGeom>
          <a:noFill/>
        </p:spPr>
        <p:txBody>
          <a:bodyPr wrap="square">
            <a:spAutoFit/>
          </a:bodyPr>
          <a:lstStyle>
            <a:defPPr>
              <a:defRPr lang="ja-JP"/>
            </a:defPPr>
            <a:lvl1pPr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1pPr>
            <a:lvl2pPr marL="703263" indent="-246063"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2pPr>
            <a:lvl3pPr marL="1406525" indent="-492125"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3pPr>
            <a:lvl4pPr marL="2109788" indent="-73818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4pPr>
            <a:lvl5pPr marL="2814638" indent="-985838" algn="l" rtl="0" fontAlgn="base">
              <a:spcBef>
                <a:spcPct val="0"/>
              </a:spcBef>
              <a:spcAft>
                <a:spcPct val="0"/>
              </a:spcAft>
              <a:defRPr kumimoji="1" sz="36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3600" kern="1200">
                <a:solidFill>
                  <a:schemeClr val="tx1"/>
                </a:solidFill>
                <a:latin typeface="Arial" panose="020B0604020202020204" pitchFamily="34" charset="0"/>
                <a:ea typeface="ＭＳ Ｐゴシック" panose="020B0600070205080204" pitchFamily="50" charset="-128"/>
                <a:cs typeface="+mn-cs"/>
              </a:defRPr>
            </a:lvl9pPr>
          </a:lstStyle>
          <a:p>
            <a:pPr algn="r"/>
            <a:r>
              <a:rPr lang="ja-JP" altLang="en-US" sz="700" b="1" i="0" dirty="0">
                <a:solidFill>
                  <a:srgbClr val="FF0000"/>
                </a:solidFill>
                <a:effectLst>
                  <a:glow rad="101600">
                    <a:schemeClr val="bg1"/>
                  </a:glow>
                </a:effectLst>
                <a:latin typeface="メイリオ" panose="020B0604030504040204" pitchFamily="50" charset="-128"/>
                <a:ea typeface="メイリオ" panose="020B0604030504040204" pitchFamily="50" charset="-128"/>
              </a:rPr>
              <a:t>寄附額　</a:t>
            </a:r>
            <a:r>
              <a:rPr lang="en-US" altLang="ja-JP" sz="700" b="1" i="0" dirty="0">
                <a:solidFill>
                  <a:srgbClr val="FF0000"/>
                </a:solidFill>
                <a:effectLst>
                  <a:glow rad="101600">
                    <a:schemeClr val="bg1"/>
                  </a:glow>
                </a:effectLst>
                <a:latin typeface="メイリオ" panose="020B0604030504040204" pitchFamily="50" charset="-128"/>
                <a:ea typeface="メイリオ" panose="020B0604030504040204" pitchFamily="50" charset="-128"/>
              </a:rPr>
              <a:t>5</a:t>
            </a:r>
            <a:r>
              <a:rPr lang="en-US" altLang="ja-JP" sz="700" b="1" dirty="0">
                <a:solidFill>
                  <a:srgbClr val="FF0000"/>
                </a:solidFill>
                <a:effectLst>
                  <a:glow rad="101600">
                    <a:schemeClr val="bg1"/>
                  </a:glow>
                </a:effectLst>
                <a:latin typeface="メイリオ" panose="020B0604030504040204" pitchFamily="50" charset="-128"/>
                <a:ea typeface="メイリオ" panose="020B0604030504040204" pitchFamily="50" charset="-128"/>
              </a:rPr>
              <a:t>,000</a:t>
            </a:r>
            <a:r>
              <a:rPr lang="ja-JP" altLang="en-US" sz="700" b="1" dirty="0">
                <a:solidFill>
                  <a:srgbClr val="FF0000"/>
                </a:solidFill>
                <a:effectLst>
                  <a:glow rad="101600">
                    <a:schemeClr val="bg1"/>
                  </a:glow>
                </a:effectLst>
                <a:latin typeface="メイリオ" panose="020B0604030504040204" pitchFamily="50" charset="-128"/>
                <a:ea typeface="メイリオ" panose="020B0604030504040204" pitchFamily="50" charset="-128"/>
              </a:rPr>
              <a:t>円</a:t>
            </a:r>
            <a:endParaRPr lang="en-US" altLang="ja-JP" sz="700" b="1" dirty="0">
              <a:solidFill>
                <a:srgbClr val="FF0000"/>
              </a:solidFill>
              <a:effectLst>
                <a:glow rad="101600">
                  <a:schemeClr val="bg1"/>
                </a:glow>
              </a:effectLst>
              <a:latin typeface="メイリオ" panose="020B0604030504040204" pitchFamily="50" charset="-128"/>
              <a:ea typeface="メイリオ" panose="020B0604030504040204" pitchFamily="50" charset="-128"/>
            </a:endParaRPr>
          </a:p>
        </p:txBody>
      </p:sp>
      <p:pic>
        <p:nvPicPr>
          <p:cNvPr id="1040" name="Picture 16">
            <a:extLst>
              <a:ext uri="{FF2B5EF4-FFF2-40B4-BE49-F238E27FC236}">
                <a16:creationId xmlns:a16="http://schemas.microsoft.com/office/drawing/2014/main" id="{D7D30DAC-045D-00CD-0DB4-5FF32F380FF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419739" y="3801698"/>
            <a:ext cx="900000" cy="559038"/>
          </a:xfrm>
          <a:prstGeom prst="rect">
            <a:avLst/>
          </a:prstGeom>
          <a:noFill/>
          <a:extLst>
            <a:ext uri="{909E8E84-426E-40DD-AFC4-6F175D3DCCD1}">
              <a14:hiddenFill xmlns:a14="http://schemas.microsoft.com/office/drawing/2010/main">
                <a:solidFill>
                  <a:srgbClr val="FFFFFF"/>
                </a:solidFill>
              </a14:hiddenFill>
            </a:ext>
          </a:extLst>
        </p:spPr>
      </p:pic>
      <p:sp>
        <p:nvSpPr>
          <p:cNvPr id="2052" name="吹き出し: 折線 (枠付き、強調線付き) 2051">
            <a:extLst>
              <a:ext uri="{FF2B5EF4-FFF2-40B4-BE49-F238E27FC236}">
                <a16:creationId xmlns:a16="http://schemas.microsoft.com/office/drawing/2014/main" id="{B23FFA19-D344-ACEF-FCCB-F31BBFD2CB41}"/>
              </a:ext>
            </a:extLst>
          </p:cNvPr>
          <p:cNvSpPr/>
          <p:nvPr/>
        </p:nvSpPr>
        <p:spPr bwMode="auto">
          <a:xfrm>
            <a:off x="7218114" y="1150963"/>
            <a:ext cx="2617688" cy="5040560"/>
          </a:xfrm>
          <a:prstGeom prst="accentBorderCallout2">
            <a:avLst>
              <a:gd name="adj1" fmla="val 34713"/>
              <a:gd name="adj2" fmla="val -4619"/>
              <a:gd name="adj3" fmla="val 62962"/>
              <a:gd name="adj4" fmla="val -14807"/>
              <a:gd name="adj5" fmla="val 62960"/>
              <a:gd name="adj6" fmla="val -107485"/>
            </a:avLst>
          </a:prstGeom>
          <a:noFill/>
          <a:ln w="12700">
            <a:solidFill>
              <a:srgbClr val="FF0000"/>
            </a:solidFill>
            <a:prstDash val="solid"/>
            <a:miter lim="800000"/>
            <a:headEnd/>
            <a:tailEnd/>
          </a:ln>
        </p:spPr>
        <p:txBody>
          <a:bodyPr wrap="square" lIns="0" tIns="0" rIns="0" bIns="0" rtlCol="0" anchor="ctr">
            <a:noAutofit/>
          </a:bodyPr>
          <a:lstStyle/>
          <a:p>
            <a:pPr algn="ctr"/>
            <a:endParaRPr kumimoji="1" lang="ja-JP" altLang="en-US" sz="900" b="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Picture 12" descr="ふるさとチョイス、ふるなびで「PayPay」が利用可能に | PayPay ...">
            <a:extLst>
              <a:ext uri="{FF2B5EF4-FFF2-40B4-BE49-F238E27FC236}">
                <a16:creationId xmlns:a16="http://schemas.microsoft.com/office/drawing/2014/main" id="{C7F06292-B82C-78D3-541F-BFE0DFB66F82}"/>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52254" t="35937" r="-405" b="36233"/>
          <a:stretch/>
        </p:blipFill>
        <p:spPr bwMode="auto">
          <a:xfrm>
            <a:off x="7794178" y="10508650"/>
            <a:ext cx="1477322" cy="32025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ふるさとチョイス、ふるなびで「PayPay」が利用可能に | PayPay ...">
            <a:extLst>
              <a:ext uri="{FF2B5EF4-FFF2-40B4-BE49-F238E27FC236}">
                <a16:creationId xmlns:a16="http://schemas.microsoft.com/office/drawing/2014/main" id="{FAE88A71-1A1E-CBF3-3F6A-8CB65FF89143}"/>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2527" t="35937" r="51008" b="36233"/>
          <a:stretch/>
        </p:blipFill>
        <p:spPr bwMode="auto">
          <a:xfrm>
            <a:off x="7794178" y="10024295"/>
            <a:ext cx="1521423" cy="341768"/>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46">
            <a:extLst>
              <a:ext uri="{FF2B5EF4-FFF2-40B4-BE49-F238E27FC236}">
                <a16:creationId xmlns:a16="http://schemas.microsoft.com/office/drawing/2014/main" id="{9AA84E50-D342-8AC1-A247-BA31ABAFBAEF}"/>
              </a:ext>
            </a:extLst>
          </p:cNvPr>
          <p:cNvSpPr txBox="1"/>
          <p:nvPr/>
        </p:nvSpPr>
        <p:spPr>
          <a:xfrm>
            <a:off x="5201890" y="8257453"/>
            <a:ext cx="1800200" cy="769441"/>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rgbClr val="FF0000"/>
                </a:solidFill>
                <a:latin typeface="メイリオ" panose="020B0604030504040204" pitchFamily="50" charset="-128"/>
                <a:ea typeface="メイリオ" panose="020B0604030504040204" pitchFamily="50" charset="-128"/>
              </a:rPr>
              <a:t>チョイスのバナー変更</a:t>
            </a:r>
            <a:endParaRPr lang="en-US" altLang="ja-JP" sz="1100" dirty="0">
              <a:solidFill>
                <a:srgbClr val="FF0000"/>
              </a:solidFill>
              <a:latin typeface="メイリオ" panose="020B0604030504040204" pitchFamily="50" charset="-128"/>
              <a:ea typeface="メイリオ" panose="020B0604030504040204" pitchFamily="50" charset="-128"/>
            </a:endParaRPr>
          </a:p>
          <a:p>
            <a:r>
              <a:rPr lang="ja-JP" altLang="en-US" sz="1100" dirty="0">
                <a:solidFill>
                  <a:srgbClr val="FF0000"/>
                </a:solidFill>
                <a:latin typeface="メイリオ" panose="020B0604030504040204" pitchFamily="50" charset="-128"/>
                <a:ea typeface="メイリオ" panose="020B0604030504040204" pitchFamily="50" charset="-128"/>
              </a:rPr>
              <a:t>ふるなびのバナー追加</a:t>
            </a:r>
            <a:endParaRPr lang="en-US" altLang="ja-JP" sz="1100" dirty="0">
              <a:solidFill>
                <a:srgbClr val="FF0000"/>
              </a:solidFill>
              <a:latin typeface="メイリオ" panose="020B0604030504040204" pitchFamily="50" charset="-128"/>
              <a:ea typeface="メイリオ" panose="020B0604030504040204" pitchFamily="50" charset="-128"/>
            </a:endParaRPr>
          </a:p>
          <a:p>
            <a:r>
              <a:rPr lang="ja-JP" altLang="en-US" sz="1100" dirty="0">
                <a:solidFill>
                  <a:srgbClr val="FF0000"/>
                </a:solidFill>
                <a:latin typeface="メイリオ" panose="020B0604030504040204" pitchFamily="50" charset="-128"/>
                <a:ea typeface="メイリオ" panose="020B0604030504040204" pitchFamily="50" charset="-128"/>
              </a:rPr>
              <a:t>上部の文言変更</a:t>
            </a:r>
            <a:endParaRPr lang="en-US" altLang="ja-JP" sz="1100" dirty="0">
              <a:solidFill>
                <a:srgbClr val="FF0000"/>
              </a:solidFill>
              <a:latin typeface="メイリオ" panose="020B0604030504040204" pitchFamily="50" charset="-128"/>
              <a:ea typeface="メイリオ" panose="020B0604030504040204" pitchFamily="50" charset="-128"/>
            </a:endParaRPr>
          </a:p>
          <a:p>
            <a:r>
              <a:rPr lang="ja-JP" altLang="en-US" sz="1100" dirty="0">
                <a:solidFill>
                  <a:srgbClr val="FF0000"/>
                </a:solidFill>
                <a:latin typeface="メイリオ" panose="020B0604030504040204" pitchFamily="50" charset="-128"/>
                <a:ea typeface="メイリオ" panose="020B0604030504040204" pitchFamily="50" charset="-128"/>
              </a:rPr>
              <a:t>バナーにリンク先指定</a:t>
            </a:r>
            <a:endParaRPr lang="en-US" altLang="ja-JP" sz="1100" dirty="0">
              <a:solidFill>
                <a:srgbClr val="FF0000"/>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C874C090-B5BA-C560-0B69-3126441C971D}"/>
              </a:ext>
            </a:extLst>
          </p:cNvPr>
          <p:cNvSpPr txBox="1"/>
          <p:nvPr/>
        </p:nvSpPr>
        <p:spPr>
          <a:xfrm>
            <a:off x="4841850" y="9215859"/>
            <a:ext cx="2088232" cy="461665"/>
          </a:xfrm>
          <a:prstGeom prst="rect">
            <a:avLst/>
          </a:prstGeom>
          <a:solidFill>
            <a:schemeClr val="accent1"/>
          </a:solidFill>
        </p:spPr>
        <p:txBody>
          <a:bodyPr wrap="square">
            <a:spAutoFit/>
          </a:bodyPr>
          <a:lstStyle/>
          <a:p>
            <a:pPr algn="l" fontAlgn="base"/>
            <a:r>
              <a:rPr lang="ja-JP" altLang="en-US" sz="800" kern="100" dirty="0">
                <a:latin typeface="メイリオ" panose="020B0604030504040204" pitchFamily="50" charset="-128"/>
                <a:ea typeface="メイリオ" panose="020B0604030504040204" pitchFamily="50" charset="-128"/>
                <a:cs typeface="Times New Roman" panose="02020603050405020304" pitchFamily="18" charset="0"/>
              </a:rPr>
              <a:t>・ふるなび：</a:t>
            </a:r>
            <a:r>
              <a:rPr lang="en-US" altLang="ja-JP" sz="800" kern="100" dirty="0">
                <a:latin typeface="メイリオ" panose="020B0604030504040204" pitchFamily="50" charset="-128"/>
                <a:ea typeface="メイリオ" panose="020B0604030504040204" pitchFamily="50" charset="-128"/>
                <a:cs typeface="Times New Roman" panose="02020603050405020304" pitchFamily="18" charset="0"/>
              </a:rPr>
              <a:t>https://furunavi.jp/Municipal/Product/Search?municipalid=1436</a:t>
            </a:r>
          </a:p>
        </p:txBody>
      </p:sp>
      <p:pic>
        <p:nvPicPr>
          <p:cNvPr id="18" name="図 17">
            <a:extLst>
              <a:ext uri="{FF2B5EF4-FFF2-40B4-BE49-F238E27FC236}">
                <a16:creationId xmlns:a16="http://schemas.microsoft.com/office/drawing/2014/main" id="{6D0E8BA4-83F8-A2F7-18CC-2CA74BF3D5D4}"/>
              </a:ext>
            </a:extLst>
          </p:cNvPr>
          <p:cNvPicPr>
            <a:picLocks noChangeAspect="1"/>
          </p:cNvPicPr>
          <p:nvPr/>
        </p:nvPicPr>
        <p:blipFill>
          <a:blip r:embed="rId16"/>
          <a:stretch>
            <a:fillRect/>
          </a:stretch>
        </p:blipFill>
        <p:spPr>
          <a:xfrm>
            <a:off x="2681610" y="11419516"/>
            <a:ext cx="2448272" cy="2960817"/>
          </a:xfrm>
          <a:prstGeom prst="rect">
            <a:avLst/>
          </a:prstGeom>
        </p:spPr>
      </p:pic>
      <p:cxnSp>
        <p:nvCxnSpPr>
          <p:cNvPr id="20" name="直線矢印コネクタ 19">
            <a:extLst>
              <a:ext uri="{FF2B5EF4-FFF2-40B4-BE49-F238E27FC236}">
                <a16:creationId xmlns:a16="http://schemas.microsoft.com/office/drawing/2014/main" id="{CD3F80BC-424E-B740-181C-95BF17447B28}"/>
              </a:ext>
            </a:extLst>
          </p:cNvPr>
          <p:cNvCxnSpPr>
            <a:cxnSpLocks/>
          </p:cNvCxnSpPr>
          <p:nvPr/>
        </p:nvCxnSpPr>
        <p:spPr>
          <a:xfrm flipV="1">
            <a:off x="3355438" y="11131484"/>
            <a:ext cx="1080120" cy="936104"/>
          </a:xfrm>
          <a:prstGeom prst="straightConnector1">
            <a:avLst/>
          </a:prstGeom>
          <a:ln w="1270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50B2AD03-51F9-3C6B-DE4E-E33F3B991ADE}"/>
              </a:ext>
            </a:extLst>
          </p:cNvPr>
          <p:cNvCxnSpPr>
            <a:cxnSpLocks/>
          </p:cNvCxnSpPr>
          <p:nvPr/>
        </p:nvCxnSpPr>
        <p:spPr>
          <a:xfrm>
            <a:off x="4429120" y="11135575"/>
            <a:ext cx="1656184" cy="0"/>
          </a:xfrm>
          <a:prstGeom prst="straightConnector1">
            <a:avLst/>
          </a:prstGeom>
          <a:ln w="127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 name="テキスト ボックス 46">
            <a:extLst>
              <a:ext uri="{FF2B5EF4-FFF2-40B4-BE49-F238E27FC236}">
                <a16:creationId xmlns:a16="http://schemas.microsoft.com/office/drawing/2014/main" id="{63DA3EEE-D34C-1AED-0AC9-CC3F1F6FA6FE}"/>
              </a:ext>
            </a:extLst>
          </p:cNvPr>
          <p:cNvSpPr txBox="1"/>
          <p:nvPr/>
        </p:nvSpPr>
        <p:spPr>
          <a:xfrm>
            <a:off x="4409802" y="10512003"/>
            <a:ext cx="1800200" cy="60016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rgbClr val="FF0000"/>
                </a:solidFill>
                <a:latin typeface="メイリオ" panose="020B0604030504040204" pitchFamily="50" charset="-128"/>
                <a:ea typeface="メイリオ" panose="020B0604030504040204" pitchFamily="50" charset="-128"/>
              </a:rPr>
              <a:t>タイトルバーや塗りつぶしの色は下記で統一して下さい。</a:t>
            </a:r>
            <a:endParaRPr lang="en-US" altLang="ja-JP" sz="11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61831217"/>
      </p:ext>
    </p:extLst>
  </p:cSld>
  <p:clrMapOvr>
    <a:masterClrMapping/>
  </p:clrMapOvr>
</p:sld>
</file>

<file path=ppt/theme/theme1.xml><?xml version="1.0" encoding="utf-8"?>
<a:theme xmlns:a="http://schemas.openxmlformats.org/drawingml/2006/main" name="スライドデザイン_2012ASCON">
  <a:themeElements>
    <a:clrScheme name="新しいプレゼンテーショ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新しいプレゼンテーション">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a:spPr>
      <a:bodyPr wrap="square" lIns="0" tIns="0" rIns="0" bIns="0" anchor="ctr">
        <a:spAutoFit/>
      </a:bodyPr>
      <a:lstStyle>
        <a:defPPr>
          <a:defRPr sz="900" b="0" dirty="0" smtClean="0">
            <a:latin typeface="メイリオ" panose="020B0604030504040204" pitchFamily="50" charset="-128"/>
            <a:ea typeface="メイリオ" panose="020B0604030504040204" pitchFamily="50" charset="-128"/>
            <a:cs typeface="メイリオ" panose="020B0604030504040204" pitchFamily="50" charset="-128"/>
          </a:defRPr>
        </a:defPPr>
      </a:lstStyle>
    </a:spDef>
    <a:lnDef>
      <a:spPr>
        <a:ln w="25400">
          <a:solidFill>
            <a:srgbClr val="FF66CC"/>
          </a:solidFill>
          <a:headEnd type="none"/>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新しいプレゼンテーショ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新しいプレゼンテーショ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新しいプレゼンテーショ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新しいプレゼンテーショ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新しいプレゼンテーショ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新しいプレゼンテーショ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新しいプレゼンテーション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新しいプレゼンテーショ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新しいプレゼンテーショ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新しいプレゼンテーショ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新しいプレゼンテーショ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新しいプレゼンテーショ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スライドデザイン_ASCON</Template>
  <TotalTime>56350</TotalTime>
  <Words>836</Words>
  <Application>Microsoft Office PowerPoint</Application>
  <PresentationFormat>ユーザー設定</PresentationFormat>
  <Paragraphs>79</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Wingdings</vt:lpstr>
      <vt:lpstr>スライドデザイン_2012ASCON</vt:lpstr>
      <vt:lpstr>PowerPoint プレゼンテーション</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小松 晃</dc:creator>
  <cp:lastModifiedBy>晃 小松</cp:lastModifiedBy>
  <cp:revision>4190</cp:revision>
  <cp:lastPrinted>2020-05-20T15:49:55Z</cp:lastPrinted>
  <dcterms:created xsi:type="dcterms:W3CDTF">2015-04-08T01:07:50Z</dcterms:created>
  <dcterms:modified xsi:type="dcterms:W3CDTF">2023-03-09T06:39:22Z</dcterms:modified>
</cp:coreProperties>
</file>