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6" r:id="rId2"/>
    <p:sldId id="259" r:id="rId3"/>
  </p:sldIdLst>
  <p:sldSz cx="3492500" cy="2195513"/>
  <p:notesSz cx="6858000" cy="9144000"/>
  <p:defaultTextStyle>
    <a:defPPr marL="0" marR="0" indent="0" algn="l" defTabSz="284949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1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32502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55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l" defTabSz="32502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55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l" defTabSz="32502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55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l" defTabSz="32502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55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l" defTabSz="32502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55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l" defTabSz="32502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55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l" defTabSz="32502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55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l" defTabSz="32502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55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l" defTabSz="32502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55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691" userDrawn="1">
          <p15:clr>
            <a:srgbClr val="A4A3A4"/>
          </p15:clr>
        </p15:guide>
        <p15:guide id="2" pos="11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B00"/>
    <a:srgbClr val="F46B30"/>
    <a:srgbClr val="FF9300"/>
    <a:srgbClr val="FF990B"/>
    <a:srgbClr val="FFAA33"/>
    <a:srgbClr val="F27200"/>
    <a:srgbClr val="FFA700"/>
    <a:srgbClr val="57C988"/>
    <a:srgbClr val="F9FEDA"/>
    <a:srgbClr val="F3A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44"/>
    <p:restoredTop sz="94384"/>
  </p:normalViewPr>
  <p:slideViewPr>
    <p:cSldViewPr snapToGrid="0" snapToObjects="1">
      <p:cViewPr>
        <p:scale>
          <a:sx n="265" d="100"/>
          <a:sy n="265" d="100"/>
        </p:scale>
        <p:origin x="1000" y="832"/>
      </p:cViewPr>
      <p:guideLst>
        <p:guide orient="horz" pos="691"/>
        <p:guide pos="11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 noRot="1" noChangeAspect="1"/>
          </p:cNvSpPr>
          <p:nvPr>
            <p:ph type="sldImg"/>
          </p:nvPr>
        </p:nvSpPr>
        <p:spPr>
          <a:xfrm>
            <a:off x="701675" y="685800"/>
            <a:ext cx="545465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" name="Shape 1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>
        <a:latin typeface="+mj-lt"/>
        <a:ea typeface="+mj-ea"/>
        <a:cs typeface="+mj-cs"/>
        <a:sym typeface="Helvetica Neue"/>
      </a:defRPr>
    </a:lvl1pPr>
    <a:lvl2pPr indent="71238" latinLnBrk="0">
      <a:defRPr>
        <a:latin typeface="+mj-lt"/>
        <a:ea typeface="+mj-ea"/>
        <a:cs typeface="+mj-cs"/>
        <a:sym typeface="Helvetica Neue"/>
      </a:defRPr>
    </a:lvl2pPr>
    <a:lvl3pPr indent="142476" latinLnBrk="0">
      <a:defRPr>
        <a:latin typeface="+mj-lt"/>
        <a:ea typeface="+mj-ea"/>
        <a:cs typeface="+mj-cs"/>
        <a:sym typeface="Helvetica Neue"/>
      </a:defRPr>
    </a:lvl3pPr>
    <a:lvl4pPr indent="213712" latinLnBrk="0">
      <a:defRPr>
        <a:latin typeface="+mj-lt"/>
        <a:ea typeface="+mj-ea"/>
        <a:cs typeface="+mj-cs"/>
        <a:sym typeface="Helvetica Neue"/>
      </a:defRPr>
    </a:lvl4pPr>
    <a:lvl5pPr indent="284949" latinLnBrk="0">
      <a:defRPr>
        <a:latin typeface="+mj-lt"/>
        <a:ea typeface="+mj-ea"/>
        <a:cs typeface="+mj-cs"/>
        <a:sym typeface="Helvetica Neue"/>
      </a:defRPr>
    </a:lvl5pPr>
    <a:lvl6pPr indent="356187" latinLnBrk="0">
      <a:defRPr>
        <a:latin typeface="+mj-lt"/>
        <a:ea typeface="+mj-ea"/>
        <a:cs typeface="+mj-cs"/>
        <a:sym typeface="Helvetica Neue"/>
      </a:defRPr>
    </a:lvl6pPr>
    <a:lvl7pPr indent="427425" latinLnBrk="0">
      <a:defRPr>
        <a:latin typeface="+mj-lt"/>
        <a:ea typeface="+mj-ea"/>
        <a:cs typeface="+mj-cs"/>
        <a:sym typeface="Helvetica Neue"/>
      </a:defRPr>
    </a:lvl7pPr>
    <a:lvl8pPr indent="498663" latinLnBrk="0">
      <a:defRPr>
        <a:latin typeface="+mj-lt"/>
        <a:ea typeface="+mj-ea"/>
        <a:cs typeface="+mj-cs"/>
        <a:sym typeface="Helvetica Neue"/>
      </a:defRPr>
    </a:lvl8pPr>
    <a:lvl9pPr indent="569899" latinLnBrk="0">
      <a:defRPr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テキスト"/>
          <p:cNvSpPr txBox="1">
            <a:spLocks noGrp="1"/>
          </p:cNvSpPr>
          <p:nvPr>
            <p:ph type="title"/>
          </p:nvPr>
        </p:nvSpPr>
        <p:spPr>
          <a:xfrm>
            <a:off x="523269" y="246487"/>
            <a:ext cx="2794000" cy="534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ctr"/>
          <a:lstStyle/>
          <a:p>
            <a:r>
              <a:t>タイトルテキスト</a:t>
            </a:r>
          </a:p>
        </p:txBody>
      </p:sp>
      <p:sp>
        <p:nvSpPr>
          <p:cNvPr id="3" name="本文レベル1…"/>
          <p:cNvSpPr txBox="1">
            <a:spLocks noGrp="1"/>
          </p:cNvSpPr>
          <p:nvPr>
            <p:ph type="body" idx="1"/>
          </p:nvPr>
        </p:nvSpPr>
        <p:spPr>
          <a:xfrm>
            <a:off x="1949373" y="780628"/>
            <a:ext cx="1367896" cy="1414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/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4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2227888" y="1896484"/>
            <a:ext cx="275071" cy="276867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199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med"/>
  <p:txStyles>
    <p:titleStyle>
      <a:lvl1pPr marL="0" marR="0" indent="0" algn="ctr" defTabSz="1043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1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ctr" defTabSz="1043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1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ctr" defTabSz="1043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1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ctr" defTabSz="1043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1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ctr" defTabSz="1043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1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0" algn="ctr" defTabSz="1043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1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ctr" defTabSz="1043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1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ctr" defTabSz="1043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1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ctr" defTabSz="1043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1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390568" marR="0" indent="-390568" algn="l" defTabSz="1043100" rtl="0" latinLnBrk="0">
        <a:lnSpc>
          <a:spcPct val="100000"/>
        </a:lnSpc>
        <a:spcBef>
          <a:spcPts val="802"/>
        </a:spcBef>
        <a:spcAft>
          <a:spcPts val="0"/>
        </a:spcAft>
        <a:buClrTx/>
        <a:buSzPct val="100000"/>
        <a:buFont typeface="Arial"/>
        <a:buChar char="»"/>
        <a:tabLst/>
        <a:defRPr sz="3699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897084" marR="0" indent="-376326" algn="l" defTabSz="1043100" rtl="0" latinLnBrk="0">
        <a:lnSpc>
          <a:spcPct val="100000"/>
        </a:lnSpc>
        <a:spcBef>
          <a:spcPts val="802"/>
        </a:spcBef>
        <a:spcAft>
          <a:spcPts val="0"/>
        </a:spcAft>
        <a:buClrTx/>
        <a:buSzPct val="100000"/>
        <a:buFont typeface="Arial"/>
        <a:buChar char="–"/>
        <a:tabLst/>
        <a:defRPr sz="3699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399912" marR="0" indent="-356813" algn="l" defTabSz="1043100" rtl="0" latinLnBrk="0">
        <a:lnSpc>
          <a:spcPct val="100000"/>
        </a:lnSpc>
        <a:spcBef>
          <a:spcPts val="802"/>
        </a:spcBef>
        <a:spcAft>
          <a:spcPts val="0"/>
        </a:spcAft>
        <a:buClrTx/>
        <a:buSzPct val="100000"/>
        <a:buFont typeface="Arial"/>
        <a:buChar char="•"/>
        <a:tabLst/>
        <a:defRPr sz="3699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1982722" marR="0" indent="-418865" algn="l" defTabSz="1043100" rtl="0" latinLnBrk="0">
        <a:lnSpc>
          <a:spcPct val="100000"/>
        </a:lnSpc>
        <a:spcBef>
          <a:spcPts val="802"/>
        </a:spcBef>
        <a:spcAft>
          <a:spcPts val="0"/>
        </a:spcAft>
        <a:buClrTx/>
        <a:buSzPct val="100000"/>
        <a:buFont typeface="Arial"/>
        <a:buChar char="–"/>
        <a:tabLst/>
        <a:defRPr sz="3699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621416" marR="0" indent="-535221" algn="l" defTabSz="1043100" rtl="0" latinLnBrk="0">
        <a:lnSpc>
          <a:spcPct val="100000"/>
        </a:lnSpc>
        <a:spcBef>
          <a:spcPts val="802"/>
        </a:spcBef>
        <a:spcAft>
          <a:spcPts val="0"/>
        </a:spcAft>
        <a:buClrTx/>
        <a:buSzPct val="100000"/>
        <a:buFont typeface="Arial"/>
        <a:buChar char="»"/>
        <a:tabLst/>
        <a:defRPr sz="3699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3078667" marR="0" indent="-535221" algn="l" defTabSz="1043100" rtl="0" latinLnBrk="0">
        <a:lnSpc>
          <a:spcPct val="100000"/>
        </a:lnSpc>
        <a:spcBef>
          <a:spcPts val="802"/>
        </a:spcBef>
        <a:spcAft>
          <a:spcPts val="0"/>
        </a:spcAft>
        <a:buClrTx/>
        <a:buSzPct val="100000"/>
        <a:buFont typeface="Arial"/>
        <a:buChar char="•"/>
        <a:tabLst/>
        <a:defRPr sz="3699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535914" marR="0" indent="-535221" algn="l" defTabSz="1043100" rtl="0" latinLnBrk="0">
        <a:lnSpc>
          <a:spcPct val="100000"/>
        </a:lnSpc>
        <a:spcBef>
          <a:spcPts val="802"/>
        </a:spcBef>
        <a:spcAft>
          <a:spcPts val="0"/>
        </a:spcAft>
        <a:buClrTx/>
        <a:buSzPct val="100000"/>
        <a:buFont typeface="Arial"/>
        <a:buChar char="•"/>
        <a:tabLst/>
        <a:defRPr sz="3699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993161" marR="0" indent="-535221" algn="l" defTabSz="1043100" rtl="0" latinLnBrk="0">
        <a:lnSpc>
          <a:spcPct val="100000"/>
        </a:lnSpc>
        <a:spcBef>
          <a:spcPts val="802"/>
        </a:spcBef>
        <a:spcAft>
          <a:spcPts val="0"/>
        </a:spcAft>
        <a:buClrTx/>
        <a:buSzPct val="100000"/>
        <a:buFont typeface="Arial"/>
        <a:buChar char="•"/>
        <a:tabLst/>
        <a:defRPr sz="3699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450412" marR="0" indent="-535221" algn="l" defTabSz="1043100" rtl="0" latinLnBrk="0">
        <a:lnSpc>
          <a:spcPct val="100000"/>
        </a:lnSpc>
        <a:spcBef>
          <a:spcPts val="802"/>
        </a:spcBef>
        <a:spcAft>
          <a:spcPts val="0"/>
        </a:spcAft>
        <a:buClrTx/>
        <a:buSzPct val="100000"/>
        <a:buFont typeface="Arial"/>
        <a:buChar char="•"/>
        <a:tabLst/>
        <a:defRPr sz="3699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1043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99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1043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99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1043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99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1043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99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1043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99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1043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99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1043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99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1043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99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1043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99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2983B67-DBD9-2EAB-3AD4-7B64CB09C0E6}"/>
              </a:ext>
            </a:extLst>
          </p:cNvPr>
          <p:cNvSpPr/>
          <p:nvPr/>
        </p:nvSpPr>
        <p:spPr>
          <a:xfrm>
            <a:off x="-165517" y="-31095"/>
            <a:ext cx="3823534" cy="447938"/>
          </a:xfrm>
          <a:prstGeom prst="rect">
            <a:avLst/>
          </a:prstGeom>
          <a:gradFill flip="none" rotWithShape="1">
            <a:gsLst>
              <a:gs pos="0">
                <a:srgbClr val="FF8B00"/>
              </a:gs>
              <a:gs pos="49000">
                <a:srgbClr val="FF8B00">
                  <a:alpha val="74207"/>
                </a:srgbClr>
              </a:gs>
              <a:gs pos="100000">
                <a:srgbClr val="FF8B00"/>
              </a:gs>
            </a:gsLst>
            <a:lin ang="2700000" scaled="1"/>
            <a:tileRect/>
          </a:gra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defTabSz="1042987"/>
            <a:endParaRPr lang="ja-JP" altLang="en-US" sz="2100"/>
          </a:p>
        </p:txBody>
      </p:sp>
      <p:sp>
        <p:nvSpPr>
          <p:cNvPr id="11" name="ファシリテーター・研修講師…">
            <a:extLst>
              <a:ext uri="{FF2B5EF4-FFF2-40B4-BE49-F238E27FC236}">
                <a16:creationId xmlns:a16="http://schemas.microsoft.com/office/drawing/2014/main" id="{BCBB4914-677A-8EA1-43AD-FE2E5D4D0B2B}"/>
              </a:ext>
            </a:extLst>
          </p:cNvPr>
          <p:cNvSpPr txBox="1"/>
          <p:nvPr/>
        </p:nvSpPr>
        <p:spPr>
          <a:xfrm>
            <a:off x="1746250" y="105345"/>
            <a:ext cx="1728411" cy="215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indent="99507" defTabSz="1043100">
              <a:buFont typeface="Arial"/>
              <a:defRPr sz="700">
                <a:latin typeface="ヒラギノ丸ゴ ProN"/>
                <a:ea typeface="ヒラギノ丸ゴ ProN"/>
                <a:cs typeface="ヒラギノ丸ゴ ProN"/>
                <a:sym typeface="ヒラギノ丸ゴ ProN"/>
              </a:defRPr>
            </a:pPr>
            <a:r>
              <a:rPr lang="ja-JP" altLang="en-US" sz="800" b="1">
                <a:solidFill>
                  <a:schemeClr val="bg1"/>
                </a:solidFill>
                <a:latin typeface="Toppan Bunkyu Gothic Regular" panose="020B0400000000000000" pitchFamily="34" charset="-128"/>
                <a:ea typeface="Toppan Bunkyu Gothic Regular" panose="020B0400000000000000" pitchFamily="34" charset="-128"/>
                <a:cs typeface="Gen Shin Gothic P Regular" panose="020B0302020203020207" pitchFamily="34" charset="-128"/>
              </a:rPr>
              <a:t>自走型組織づくりの伴走支援</a:t>
            </a:r>
            <a:endParaRPr lang="en-US" altLang="ja-JP" sz="800" b="1" dirty="0">
              <a:solidFill>
                <a:schemeClr val="bg1"/>
              </a:solidFill>
              <a:latin typeface="Toppan Bunkyu Gothic Regular" panose="020B0400000000000000" pitchFamily="34" charset="-128"/>
              <a:ea typeface="Toppan Bunkyu Gothic Regular" panose="020B0400000000000000" pitchFamily="34" charset="-128"/>
              <a:cs typeface="Gen Shin Gothic P Regular" panose="020B0302020203020207" pitchFamily="34" charset="-128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255CDB99-07A9-66D8-8756-604BD2F108B1}"/>
              </a:ext>
            </a:extLst>
          </p:cNvPr>
          <p:cNvGrpSpPr/>
          <p:nvPr/>
        </p:nvGrpSpPr>
        <p:grpSpPr>
          <a:xfrm>
            <a:off x="1387386" y="543601"/>
            <a:ext cx="1394174" cy="735093"/>
            <a:chOff x="1275791" y="386857"/>
            <a:chExt cx="1394174" cy="735093"/>
          </a:xfrm>
        </p:grpSpPr>
        <p:sp>
          <p:nvSpPr>
            <p:cNvPr id="30" name="井坂 泰成"/>
            <p:cNvSpPr txBox="1"/>
            <p:nvPr/>
          </p:nvSpPr>
          <p:spPr>
            <a:xfrm>
              <a:off x="1385034" y="777040"/>
              <a:ext cx="1284931" cy="3449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45565" tIns="45565" rIns="45565" bIns="45565">
              <a:spAutoFit/>
            </a:bodyPr>
            <a:lstStyle>
              <a:lvl1pPr defTabSz="1042987">
                <a:lnSpc>
                  <a:spcPct val="130000"/>
                </a:lnSpc>
                <a:buFont typeface="Arial"/>
                <a:defRPr sz="1400" spc="139">
                  <a:latin typeface="ヒラギノ丸ゴ ProN"/>
                  <a:ea typeface="ヒラギノ丸ゴ ProN"/>
                  <a:cs typeface="ヒラギノ丸ゴ ProN"/>
                  <a:sym typeface="ヒラギノ丸ゴ ProN"/>
                </a:defRPr>
              </a:lvl1pPr>
            </a:lstStyle>
            <a:p>
              <a:r>
                <a:rPr dirty="0" err="1">
                  <a:latin typeface="Noto Sans JP Light" panose="020B0200000000000000" pitchFamily="34" charset="-128"/>
                  <a:ea typeface="Noto Sans JP Light" panose="020B0200000000000000" pitchFamily="34" charset="-128"/>
                  <a:cs typeface="Gen Shin Gothic P Regular" panose="020B0302020203020207" pitchFamily="34" charset="-128"/>
                </a:rPr>
                <a:t>井坂</a:t>
              </a:r>
              <a:r>
                <a:rPr dirty="0">
                  <a:latin typeface="Noto Sans JP Light" panose="020B0200000000000000" pitchFamily="34" charset="-128"/>
                  <a:ea typeface="Noto Sans JP Light" panose="020B0200000000000000" pitchFamily="34" charset="-128"/>
                  <a:cs typeface="Gen Shin Gothic P Regular" panose="020B0302020203020207" pitchFamily="34" charset="-128"/>
                </a:rPr>
                <a:t> </a:t>
              </a:r>
              <a:r>
                <a:rPr dirty="0" err="1">
                  <a:latin typeface="Noto Sans JP Light" panose="020B0200000000000000" pitchFamily="34" charset="-128"/>
                  <a:ea typeface="Noto Sans JP Light" panose="020B0200000000000000" pitchFamily="34" charset="-128"/>
                  <a:cs typeface="Gen Shin Gothic P Regular" panose="020B0302020203020207" pitchFamily="34" charset="-128"/>
                </a:rPr>
                <a:t>泰成</a:t>
              </a:r>
              <a:endParaRPr dirty="0">
                <a:latin typeface="Noto Sans JP Light" panose="020B0200000000000000" pitchFamily="34" charset="-128"/>
                <a:ea typeface="Noto Sans JP Light" panose="020B0200000000000000" pitchFamily="34" charset="-128"/>
                <a:cs typeface="Gen Shin Gothic P Regular" panose="020B0302020203020207" pitchFamily="34" charset="-128"/>
              </a:endParaRPr>
            </a:p>
          </p:txBody>
        </p:sp>
        <p:sp>
          <p:nvSpPr>
            <p:cNvPr id="32" name="いさか     やすしげ"/>
            <p:cNvSpPr txBox="1"/>
            <p:nvPr/>
          </p:nvSpPr>
          <p:spPr>
            <a:xfrm>
              <a:off x="1397360" y="729493"/>
              <a:ext cx="875667" cy="16927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8" tIns="45718" rIns="45718" bIns="45718">
              <a:spAutoFit/>
            </a:bodyPr>
            <a:lstStyle>
              <a:lvl1pPr indent="63500" defTabSz="1042987">
                <a:buFont typeface="Arial"/>
                <a:defRPr sz="500">
                  <a:latin typeface="ヒラギノ丸ゴ ProN"/>
                  <a:ea typeface="ヒラギノ丸ゴ ProN"/>
                  <a:cs typeface="ヒラギノ丸ゴ ProN"/>
                  <a:sym typeface="ヒラギノ丸ゴ ProN"/>
                </a:defRPr>
              </a:lvl1pPr>
            </a:lstStyle>
            <a:p>
              <a:r>
                <a:rPr lang="en-US" dirty="0">
                  <a:latin typeface="NfMotoya Cedar Std W1" panose="020B0200000000000000" pitchFamily="34" charset="-128"/>
                  <a:ea typeface="NfMotoya Cedar Std W1" panose="020B0200000000000000" pitchFamily="34" charset="-128"/>
                  <a:cs typeface="Gen Jyuu Gothic Light" panose="020B0103020203020207" pitchFamily="34" charset="-128"/>
                </a:rPr>
                <a:t> </a:t>
              </a:r>
              <a:r>
                <a:rPr dirty="0" err="1">
                  <a:latin typeface="Noto Sans JP Light" panose="020B0200000000000000" pitchFamily="34" charset="-128"/>
                  <a:ea typeface="Noto Sans JP Light" panose="020B0200000000000000" pitchFamily="34" charset="-128"/>
                  <a:cs typeface="Gen Jyuu Gothic Light" panose="020B0103020203020207" pitchFamily="34" charset="-128"/>
                </a:rPr>
                <a:t>いさか</a:t>
              </a:r>
              <a:r>
                <a:rPr dirty="0">
                  <a:latin typeface="Noto Sans JP Light" panose="020B0200000000000000" pitchFamily="34" charset="-128"/>
                  <a:ea typeface="Noto Sans JP Light" panose="020B0200000000000000" pitchFamily="34" charset="-128"/>
                  <a:cs typeface="Gen Jyuu Gothic Light" panose="020B0103020203020207" pitchFamily="34" charset="-128"/>
                </a:rPr>
                <a:t>　　</a:t>
              </a:r>
              <a:r>
                <a:rPr lang="en-US" dirty="0">
                  <a:latin typeface="Noto Sans JP Light" panose="020B0200000000000000" pitchFamily="34" charset="-128"/>
                  <a:ea typeface="Noto Sans JP Light" panose="020B0200000000000000" pitchFamily="34" charset="-128"/>
                  <a:cs typeface="Gen Jyuu Gothic Light" panose="020B0103020203020207" pitchFamily="34" charset="-128"/>
                </a:rPr>
                <a:t>      </a:t>
              </a:r>
              <a:r>
                <a:rPr dirty="0" err="1">
                  <a:latin typeface="Noto Sans JP Light" panose="020B0200000000000000" pitchFamily="34" charset="-128"/>
                  <a:ea typeface="Noto Sans JP Light" panose="020B0200000000000000" pitchFamily="34" charset="-128"/>
                  <a:cs typeface="Gen Jyuu Gothic Light" panose="020B0103020203020207" pitchFamily="34" charset="-128"/>
                </a:rPr>
                <a:t>やすしげ</a:t>
              </a:r>
              <a:endParaRPr dirty="0"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Light" panose="020B0103020203020207" pitchFamily="34" charset="-128"/>
              </a:endParaRPr>
            </a:p>
          </p:txBody>
        </p:sp>
        <p:sp>
          <p:nvSpPr>
            <p:cNvPr id="13" name="ファシリテーター・研修講師…">
              <a:extLst>
                <a:ext uri="{FF2B5EF4-FFF2-40B4-BE49-F238E27FC236}">
                  <a16:creationId xmlns:a16="http://schemas.microsoft.com/office/drawing/2014/main" id="{FE944CAE-792A-1A0E-F9E9-94B176A10E32}"/>
                </a:ext>
              </a:extLst>
            </p:cNvPr>
            <p:cNvSpPr txBox="1"/>
            <p:nvPr/>
          </p:nvSpPr>
          <p:spPr>
            <a:xfrm>
              <a:off x="1275791" y="386857"/>
              <a:ext cx="1320532" cy="33816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8" tIns="45718" rIns="45718" bIns="45718">
              <a:spAutoFit/>
            </a:bodyPr>
            <a:lstStyle/>
            <a:p>
              <a:pPr indent="99507" defTabSz="1043100">
                <a:lnSpc>
                  <a:spcPts val="1000"/>
                </a:lnSpc>
                <a:buFont typeface="Arial"/>
                <a:defRPr sz="700">
                  <a:latin typeface="ヒラギノ丸ゴ ProN"/>
                  <a:ea typeface="ヒラギノ丸ゴ ProN"/>
                  <a:cs typeface="ヒラギノ丸ゴ ProN"/>
                  <a:sym typeface="ヒラギノ丸ゴ ProN"/>
                </a:defRPr>
              </a:pPr>
              <a:r>
                <a:rPr lang="ja-JP" altLang="en-US" sz="700">
                  <a:latin typeface="Noto Sans JP Light" panose="020B0200000000000000" pitchFamily="34" charset="-128"/>
                  <a:ea typeface="Noto Sans JP Light" panose="020B0200000000000000" pitchFamily="34" charset="-128"/>
                  <a:cs typeface="Gen Shin Gothic P Regular" panose="020B0302020203020207" pitchFamily="34" charset="-128"/>
                </a:rPr>
                <a:t>代表社員</a:t>
              </a:r>
              <a:endParaRPr lang="en-US" altLang="ja-JP" sz="700" dirty="0">
                <a:latin typeface="Noto Sans JP Light" panose="020B0200000000000000" pitchFamily="34" charset="-128"/>
                <a:ea typeface="Noto Sans JP Light" panose="020B0200000000000000" pitchFamily="34" charset="-128"/>
                <a:cs typeface="Gen Shin Gothic P Regular" panose="020B0302020203020207" pitchFamily="34" charset="-128"/>
              </a:endParaRPr>
            </a:p>
            <a:p>
              <a:pPr indent="99507" defTabSz="1043100">
                <a:lnSpc>
                  <a:spcPts val="1000"/>
                </a:lnSpc>
                <a:buFont typeface="Arial"/>
                <a:defRPr sz="700">
                  <a:latin typeface="ヒラギノ丸ゴ ProN"/>
                  <a:ea typeface="ヒラギノ丸ゴ ProN"/>
                  <a:cs typeface="ヒラギノ丸ゴ ProN"/>
                  <a:sym typeface="ヒラギノ丸ゴ ProN"/>
                </a:defRPr>
              </a:pPr>
              <a:r>
                <a:rPr lang="ja-JP" altLang="en-US" sz="700">
                  <a:latin typeface="Noto Sans JP Light" panose="020B0200000000000000" pitchFamily="34" charset="-128"/>
                  <a:ea typeface="Noto Sans JP Light" panose="020B0200000000000000" pitchFamily="34" charset="-128"/>
                  <a:cs typeface="Gen Shin Gothic P Regular" panose="020B0302020203020207" pitchFamily="34" charset="-128"/>
                </a:rPr>
                <a:t>組織開発ファシリテーター</a:t>
              </a:r>
              <a:endParaRPr lang="en-US" altLang="ja-JP" sz="700" dirty="0">
                <a:latin typeface="Noto Sans JP Light" panose="020B0200000000000000" pitchFamily="34" charset="-128"/>
                <a:ea typeface="Noto Sans JP Light" panose="020B0200000000000000" pitchFamily="34" charset="-128"/>
                <a:cs typeface="Gen Shin Gothic P Regular" panose="020B0302020203020207" pitchFamily="34" charset="-128"/>
              </a:endParaRPr>
            </a:p>
          </p:txBody>
        </p:sp>
      </p:grpSp>
      <p:sp>
        <p:nvSpPr>
          <p:cNvPr id="2" name="ファシリテーション">
            <a:extLst>
              <a:ext uri="{FF2B5EF4-FFF2-40B4-BE49-F238E27FC236}">
                <a16:creationId xmlns:a16="http://schemas.microsoft.com/office/drawing/2014/main" id="{220D8C69-0681-0E61-7ABA-0C0E2A095FAD}"/>
              </a:ext>
            </a:extLst>
          </p:cNvPr>
          <p:cNvSpPr txBox="1"/>
          <p:nvPr/>
        </p:nvSpPr>
        <p:spPr>
          <a:xfrm>
            <a:off x="1617323" y="1290623"/>
            <a:ext cx="1786910" cy="722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565" tIns="45565" rIns="45565" bIns="45565">
            <a:spAutoFit/>
          </a:bodyPr>
          <a:lstStyle>
            <a:lvl1pPr defTabSz="1042987">
              <a:defRPr sz="700" spc="-35">
                <a:latin typeface="Silom"/>
                <a:ea typeface="Silom"/>
                <a:cs typeface="Silom"/>
                <a:sym typeface="Silom"/>
              </a:defRPr>
            </a:lvl1pPr>
          </a:lstStyle>
          <a:p>
            <a:pPr>
              <a:lnSpc>
                <a:spcPts val="1040"/>
              </a:lnSpc>
            </a:pPr>
            <a:r>
              <a:rPr lang="ja-JP" altLang="en-US" spc="0"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〒</a:t>
            </a:r>
            <a:r>
              <a:rPr lang="en-US" altLang="ja-JP" spc="0" dirty="0"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654-0151 </a:t>
            </a:r>
            <a:r>
              <a:rPr lang="ja-JP" altLang="en-US" spc="0"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神戸市須磨区北落合</a:t>
            </a:r>
            <a:r>
              <a:rPr lang="en-US" altLang="ja-JP" spc="0" dirty="0"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4-24-15</a:t>
            </a:r>
          </a:p>
          <a:p>
            <a:pPr>
              <a:lnSpc>
                <a:spcPts val="1040"/>
              </a:lnSpc>
            </a:pPr>
            <a:r>
              <a:rPr lang="en-US" altLang="ja-JP" spc="0" dirty="0"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078-793-3648</a:t>
            </a:r>
          </a:p>
          <a:p>
            <a:pPr>
              <a:lnSpc>
                <a:spcPts val="1040"/>
              </a:lnSpc>
            </a:pPr>
            <a:r>
              <a:rPr lang="en-US" altLang="ja-JP" spc="0" dirty="0"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090-3995-7643</a:t>
            </a:r>
          </a:p>
          <a:p>
            <a:pPr>
              <a:lnSpc>
                <a:spcPts val="1040"/>
              </a:lnSpc>
            </a:pPr>
            <a:r>
              <a:rPr lang="en-US" altLang="ja-JP" spc="0" dirty="0" err="1"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isaka@hitonowallc.com</a:t>
            </a:r>
            <a:r>
              <a:rPr lang="en-US" altLang="ja-JP" spc="0" dirty="0"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  </a:t>
            </a:r>
            <a:r>
              <a:rPr lang="ja-JP" altLang="en-US" spc="0"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　</a:t>
            </a:r>
            <a:endParaRPr lang="en-US" altLang="ja-JP" spc="0" dirty="0">
              <a:latin typeface="Noto Sans JP Light" panose="020B0200000000000000" pitchFamily="34" charset="-128"/>
              <a:ea typeface="Noto Sans JP Light" panose="020B0200000000000000" pitchFamily="34" charset="-128"/>
              <a:cs typeface="Gen Jyuu Gothic Medium" panose="020B0402020203020207" pitchFamily="34" charset="-128"/>
            </a:endParaRPr>
          </a:p>
          <a:p>
            <a:pPr>
              <a:lnSpc>
                <a:spcPts val="1040"/>
              </a:lnSpc>
            </a:pPr>
            <a:r>
              <a:rPr lang="en-US" altLang="ja-JP" spc="0" dirty="0"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https://</a:t>
            </a:r>
            <a:r>
              <a:rPr lang="en-US" altLang="ja-JP" spc="0" dirty="0" err="1"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hitonowallc.com</a:t>
            </a:r>
            <a:r>
              <a:rPr lang="en-US" altLang="ja-JP" spc="0" dirty="0"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 </a:t>
            </a:r>
            <a:r>
              <a:rPr lang="ja-JP" altLang="en-US" spc="0"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　</a:t>
            </a:r>
            <a:endParaRPr lang="en-US" altLang="ja-JP" spc="0" dirty="0">
              <a:latin typeface="Noto Sans JP Light" panose="020B0200000000000000" pitchFamily="34" charset="-128"/>
              <a:ea typeface="Noto Sans JP Light" panose="020B0200000000000000" pitchFamily="34" charset="-128"/>
              <a:cs typeface="Gen Jyuu Gothic Medium" panose="020B0402020203020207" pitchFamily="34" charset="-128"/>
            </a:endParaRPr>
          </a:p>
        </p:txBody>
      </p:sp>
      <p:pic>
        <p:nvPicPr>
          <p:cNvPr id="17" name="グラフィックス 16" descr="電話 枠線">
            <a:extLst>
              <a:ext uri="{FF2B5EF4-FFF2-40B4-BE49-F238E27FC236}">
                <a16:creationId xmlns:a16="http://schemas.microsoft.com/office/drawing/2014/main" id="{35503A64-AC96-EF27-CAAC-C592E3D9B5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29936" y="1477631"/>
            <a:ext cx="99181" cy="99181"/>
          </a:xfrm>
          <a:prstGeom prst="rect">
            <a:avLst/>
          </a:prstGeom>
        </p:spPr>
      </p:pic>
      <p:pic>
        <p:nvPicPr>
          <p:cNvPr id="22" name="グラフィックス 21" descr="スマート フォン 枠線">
            <a:extLst>
              <a:ext uri="{FF2B5EF4-FFF2-40B4-BE49-F238E27FC236}">
                <a16:creationId xmlns:a16="http://schemas.microsoft.com/office/drawing/2014/main" id="{C9EAB7DE-2538-FFFB-2036-7DDDE7600A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1533924" y="1608427"/>
            <a:ext cx="91202" cy="91202"/>
          </a:xfrm>
          <a:prstGeom prst="rect">
            <a:avLst/>
          </a:prstGeom>
        </p:spPr>
      </p:pic>
      <p:pic>
        <p:nvPicPr>
          <p:cNvPr id="24" name="グラフィックス 23" descr="封筒 枠線">
            <a:extLst>
              <a:ext uri="{FF2B5EF4-FFF2-40B4-BE49-F238E27FC236}">
                <a16:creationId xmlns:a16="http://schemas.microsoft.com/office/drawing/2014/main" id="{F67674C4-13FA-A5A6-F1B3-E4D22B8F41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37210" y="1745172"/>
            <a:ext cx="91202" cy="91202"/>
          </a:xfrm>
          <a:prstGeom prst="rect">
            <a:avLst/>
          </a:prstGeom>
        </p:spPr>
      </p:pic>
      <p:pic>
        <p:nvPicPr>
          <p:cNvPr id="26" name="グラフィックス 25" descr="ホーム 枠線">
            <a:extLst>
              <a:ext uri="{FF2B5EF4-FFF2-40B4-BE49-F238E27FC236}">
                <a16:creationId xmlns:a16="http://schemas.microsoft.com/office/drawing/2014/main" id="{9588DDA9-CAAD-53D3-6C24-3A3B922D28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39350" y="1860220"/>
            <a:ext cx="91203" cy="91203"/>
          </a:xfrm>
          <a:prstGeom prst="rect">
            <a:avLst/>
          </a:prstGeom>
        </p:spPr>
      </p:pic>
      <p:pic>
        <p:nvPicPr>
          <p:cNvPr id="4" name="図 3" descr="ロゴ, アイコン&#10;&#10;自動的に生成された説明">
            <a:extLst>
              <a:ext uri="{FF2B5EF4-FFF2-40B4-BE49-F238E27FC236}">
                <a16:creationId xmlns:a16="http://schemas.microsoft.com/office/drawing/2014/main" id="{D09F83BA-4862-91FA-52D4-A5F8FC18A5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63" y="590016"/>
            <a:ext cx="1082498" cy="232943"/>
          </a:xfrm>
          <a:prstGeom prst="rect">
            <a:avLst/>
          </a:prstGeom>
        </p:spPr>
      </p:pic>
      <p:pic>
        <p:nvPicPr>
          <p:cNvPr id="7" name="グラフィックス 6" descr="建物 枠線">
            <a:extLst>
              <a:ext uri="{FF2B5EF4-FFF2-40B4-BE49-F238E27FC236}">
                <a16:creationId xmlns:a16="http://schemas.microsoft.com/office/drawing/2014/main" id="{75D82001-9B7D-EB54-7151-C796946BF0A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529825" y="1346356"/>
            <a:ext cx="97859" cy="93309"/>
          </a:xfrm>
          <a:prstGeom prst="rect">
            <a:avLst/>
          </a:prstGeom>
        </p:spPr>
      </p:pic>
      <p:sp>
        <p:nvSpPr>
          <p:cNvPr id="6" name="ファシリテーター・研修講師…">
            <a:extLst>
              <a:ext uri="{FF2B5EF4-FFF2-40B4-BE49-F238E27FC236}">
                <a16:creationId xmlns:a16="http://schemas.microsoft.com/office/drawing/2014/main" id="{5475A3CF-A2E8-2975-2475-D18E45607095}"/>
              </a:ext>
            </a:extLst>
          </p:cNvPr>
          <p:cNvSpPr txBox="1"/>
          <p:nvPr/>
        </p:nvSpPr>
        <p:spPr>
          <a:xfrm>
            <a:off x="0" y="88287"/>
            <a:ext cx="1832331" cy="246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indent="99507" defTabSz="1043100">
              <a:buFont typeface="Arial"/>
              <a:defRPr sz="700">
                <a:latin typeface="ヒラギノ丸ゴ ProN"/>
                <a:ea typeface="ヒラギノ丸ゴ ProN"/>
                <a:cs typeface="ヒラギノ丸ゴ ProN"/>
                <a:sym typeface="ヒラギノ丸ゴ ProN"/>
              </a:defRPr>
            </a:pPr>
            <a:r>
              <a:rPr lang="ja-JP" altLang="en-US" sz="1000" b="1">
                <a:solidFill>
                  <a:schemeClr val="bg1"/>
                </a:solidFill>
                <a:latin typeface="YUKYOKASHO MEDIUM" panose="02000500000000000000" pitchFamily="2" charset="-128"/>
                <a:ea typeface="YUKYOKASHO MEDIUM" panose="02000500000000000000" pitchFamily="2" charset="-128"/>
                <a:cs typeface="Gen Shin Gothic P Regular" panose="020B0302020203020207" pitchFamily="34" charset="-128"/>
              </a:rPr>
              <a:t>強い組織は、対話でつくる</a:t>
            </a:r>
            <a:endParaRPr lang="en-US" altLang="ja-JP" sz="1000" b="1" dirty="0">
              <a:solidFill>
                <a:schemeClr val="bg1"/>
              </a:solidFill>
              <a:latin typeface="YUKYOKASHO MEDIUM" panose="02000500000000000000" pitchFamily="2" charset="-128"/>
              <a:ea typeface="YUKYOKASHO MEDIUM" panose="02000500000000000000" pitchFamily="2" charset="-128"/>
              <a:cs typeface="Gen Shin Gothic P Regular" panose="020B0302020203020207" pitchFamily="34" charset="-128"/>
            </a:endParaRPr>
          </a:p>
        </p:txBody>
      </p:sp>
      <p:pic>
        <p:nvPicPr>
          <p:cNvPr id="10" name="図 9" descr="スーツを着ている男はスマイルしている&#10;&#10;AI 生成コンテンツは誤りを含む可能性があります。">
            <a:extLst>
              <a:ext uri="{FF2B5EF4-FFF2-40B4-BE49-F238E27FC236}">
                <a16:creationId xmlns:a16="http://schemas.microsoft.com/office/drawing/2014/main" id="{09A2E3DE-A66B-6A61-EE06-1CA8BE3F5DC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33" y="933784"/>
            <a:ext cx="880097" cy="897516"/>
          </a:xfrm>
          <a:prstGeom prst="rect">
            <a:avLst/>
          </a:prstGeom>
        </p:spPr>
      </p:pic>
      <p:sp>
        <p:nvSpPr>
          <p:cNvPr id="14" name="直角三角形 13">
            <a:extLst>
              <a:ext uri="{FF2B5EF4-FFF2-40B4-BE49-F238E27FC236}">
                <a16:creationId xmlns:a16="http://schemas.microsoft.com/office/drawing/2014/main" id="{632B9DF3-CCA7-31A0-F62B-C2EF11664381}"/>
              </a:ext>
            </a:extLst>
          </p:cNvPr>
          <p:cNvSpPr>
            <a:spLocks noChangeAspect="1"/>
          </p:cNvSpPr>
          <p:nvPr/>
        </p:nvSpPr>
        <p:spPr>
          <a:xfrm rot="16200000">
            <a:off x="3251044" y="1958493"/>
            <a:ext cx="281640" cy="280919"/>
          </a:xfrm>
          <a:prstGeom prst="rtTriangle">
            <a:avLst/>
          </a:prstGeom>
          <a:solidFill>
            <a:srgbClr val="FF8B00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104298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21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0534013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C3BB2B8B-A436-9142-8922-103F90D15E6B}"/>
              </a:ext>
            </a:extLst>
          </p:cNvPr>
          <p:cNvSpPr/>
          <p:nvPr/>
        </p:nvSpPr>
        <p:spPr>
          <a:xfrm>
            <a:off x="249910" y="364439"/>
            <a:ext cx="1719092" cy="851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043100">
              <a:lnSpc>
                <a:spcPts val="1040"/>
              </a:lnSpc>
              <a:defRPr sz="700">
                <a:latin typeface="ヒラギノ角ゴ Std"/>
                <a:ea typeface="ヒラギノ角ゴ Std"/>
                <a:cs typeface="ヒラギノ角ゴ Std"/>
                <a:sym typeface="ヒラギノ角ゴ Std"/>
              </a:defRPr>
            </a:pPr>
            <a:r>
              <a:rPr lang="en-US" altLang="ja-JP" sz="700" dirty="0"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1969</a:t>
            </a:r>
            <a:r>
              <a:rPr lang="ja-JP" altLang="en-US" sz="700" dirty="0"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年</a:t>
            </a:r>
            <a:r>
              <a:rPr lang="ja-JP" altLang="en-US" sz="700"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神戸市生まれ　</a:t>
            </a:r>
            <a:endParaRPr lang="en-US" altLang="ja-JP" sz="700" dirty="0">
              <a:latin typeface="Noto Sans JP Light" panose="020B0200000000000000" pitchFamily="34" charset="-128"/>
              <a:ea typeface="Noto Sans JP Light" panose="020B0200000000000000" pitchFamily="34" charset="-128"/>
              <a:cs typeface="Gen Jyuu Gothic Medium" panose="020B0402020203020207" pitchFamily="34" charset="-128"/>
            </a:endParaRPr>
          </a:p>
          <a:p>
            <a:pPr defTabSz="1043100">
              <a:lnSpc>
                <a:spcPts val="1040"/>
              </a:lnSpc>
              <a:defRPr sz="700">
                <a:latin typeface="ヒラギノ角ゴ Std"/>
                <a:ea typeface="ヒラギノ角ゴ Std"/>
                <a:cs typeface="ヒラギノ角ゴ Std"/>
                <a:sym typeface="ヒラギノ角ゴ Std"/>
              </a:defRPr>
            </a:pPr>
            <a:r>
              <a:rPr lang="ja-JP" altLang="en-US" sz="70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東京大学文学部卒</a:t>
            </a:r>
            <a:endParaRPr lang="en-US" altLang="ja-JP" sz="700" dirty="0">
              <a:solidFill>
                <a:schemeClr val="tx1"/>
              </a:solidFill>
              <a:latin typeface="Noto Sans JP Light" panose="020B0200000000000000" pitchFamily="34" charset="-128"/>
              <a:ea typeface="Noto Sans JP Light" panose="020B0200000000000000" pitchFamily="34" charset="-128"/>
              <a:cs typeface="Gen Jyuu Gothic Medium" panose="020B0402020203020207" pitchFamily="34" charset="-128"/>
            </a:endParaRPr>
          </a:p>
          <a:p>
            <a:pPr defTabSz="1043100">
              <a:lnSpc>
                <a:spcPts val="1040"/>
              </a:lnSpc>
              <a:buClr>
                <a:srgbClr val="F46B30"/>
              </a:buClr>
              <a:defRPr sz="700">
                <a:latin typeface="ヒラギノ角ゴ Std"/>
                <a:ea typeface="ヒラギノ角ゴ Std"/>
                <a:cs typeface="ヒラギノ角ゴ Std"/>
                <a:sym typeface="ヒラギノ角ゴ Std"/>
              </a:defRPr>
            </a:pPr>
            <a:r>
              <a:rPr lang="en-US" altLang="ja-JP" sz="700" dirty="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NHK</a:t>
            </a:r>
            <a:r>
              <a:rPr lang="ja-JP" altLang="en-US" sz="70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ディレクター、</a:t>
            </a:r>
            <a:endParaRPr lang="en-US" altLang="ja-JP" sz="700" dirty="0">
              <a:solidFill>
                <a:schemeClr val="tx1"/>
              </a:solidFill>
              <a:latin typeface="Noto Sans JP Light" panose="020B0200000000000000" pitchFamily="34" charset="-128"/>
              <a:ea typeface="Noto Sans JP Light" panose="020B0200000000000000" pitchFamily="34" charset="-128"/>
              <a:cs typeface="Gen Jyuu Gothic Medium" panose="020B0402020203020207" pitchFamily="34" charset="-128"/>
            </a:endParaRPr>
          </a:p>
          <a:p>
            <a:pPr defTabSz="1043100">
              <a:lnSpc>
                <a:spcPts val="1040"/>
              </a:lnSpc>
              <a:buClr>
                <a:srgbClr val="F46B30"/>
              </a:buClr>
              <a:defRPr sz="700">
                <a:latin typeface="ヒラギノ角ゴ Std"/>
                <a:ea typeface="ヒラギノ角ゴ Std"/>
                <a:cs typeface="ヒラギノ角ゴ Std"/>
                <a:sym typeface="ヒラギノ角ゴ Std"/>
              </a:defRPr>
            </a:pPr>
            <a:r>
              <a:rPr lang="ja-JP" altLang="en-US" sz="70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国際協力</a:t>
            </a:r>
            <a:r>
              <a:rPr lang="en-US" altLang="ja-JP" sz="700" dirty="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NGO</a:t>
            </a:r>
            <a:r>
              <a:rPr lang="ja-JP" altLang="en-US" sz="70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・</a:t>
            </a:r>
            <a:r>
              <a:rPr lang="en-US" altLang="ja-JP" sz="700" dirty="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JICA</a:t>
            </a:r>
            <a:r>
              <a:rPr lang="ja-JP" altLang="en-US" sz="70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、</a:t>
            </a:r>
            <a:endParaRPr lang="en-US" altLang="ja-JP" sz="700" dirty="0">
              <a:solidFill>
                <a:schemeClr val="tx1"/>
              </a:solidFill>
              <a:latin typeface="Noto Sans JP Light" panose="020B0200000000000000" pitchFamily="34" charset="-128"/>
              <a:ea typeface="Noto Sans JP Light" panose="020B0200000000000000" pitchFamily="34" charset="-128"/>
              <a:cs typeface="Gen Jyuu Gothic Medium" panose="020B0402020203020207" pitchFamily="34" charset="-128"/>
            </a:endParaRPr>
          </a:p>
          <a:p>
            <a:pPr defTabSz="1043100">
              <a:lnSpc>
                <a:spcPts val="1040"/>
              </a:lnSpc>
              <a:buClr>
                <a:srgbClr val="F46B30"/>
              </a:buClr>
              <a:defRPr sz="700">
                <a:latin typeface="ヒラギノ角ゴ Std"/>
                <a:ea typeface="ヒラギノ角ゴ Std"/>
                <a:cs typeface="ヒラギノ角ゴ Std"/>
                <a:sym typeface="ヒラギノ角ゴ Std"/>
              </a:defRPr>
            </a:pPr>
            <a:r>
              <a:rPr lang="ja-JP" altLang="en-US" sz="70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コンサルティング会社等を経て</a:t>
            </a:r>
            <a:endParaRPr lang="en-US" altLang="ja-JP" sz="700" dirty="0">
              <a:solidFill>
                <a:schemeClr val="tx1"/>
              </a:solidFill>
              <a:latin typeface="Noto Sans JP Light" panose="020B0200000000000000" pitchFamily="34" charset="-128"/>
              <a:ea typeface="Noto Sans JP Light" panose="020B0200000000000000" pitchFamily="34" charset="-128"/>
              <a:cs typeface="Gen Jyuu Gothic Medium" panose="020B0402020203020207" pitchFamily="34" charset="-128"/>
            </a:endParaRPr>
          </a:p>
          <a:p>
            <a:pPr defTabSz="1043100">
              <a:lnSpc>
                <a:spcPts val="1040"/>
              </a:lnSpc>
              <a:buClr>
                <a:srgbClr val="F46B30"/>
              </a:buClr>
              <a:defRPr sz="700">
                <a:latin typeface="ヒラギノ角ゴ Std"/>
                <a:ea typeface="ヒラギノ角ゴ Std"/>
                <a:cs typeface="ヒラギノ角ゴ Std"/>
                <a:sym typeface="ヒラギノ角ゴ Std"/>
              </a:defRPr>
            </a:pPr>
            <a:r>
              <a:rPr lang="en-US" altLang="ja-JP" sz="700" dirty="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2016</a:t>
            </a:r>
            <a:r>
              <a:rPr lang="ja-JP" altLang="en-US" sz="70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年創業</a:t>
            </a:r>
            <a:endParaRPr lang="en-US" altLang="ja-JP" sz="300" dirty="0">
              <a:solidFill>
                <a:schemeClr val="tx1"/>
              </a:solidFill>
              <a:latin typeface="Noto Sans JP Light" panose="020B0200000000000000" pitchFamily="34" charset="-128"/>
              <a:ea typeface="Noto Sans JP Light" panose="020B0200000000000000" pitchFamily="34" charset="-128"/>
              <a:cs typeface="Gen Jyuu Gothic Medium" panose="020B0402020203020207" pitchFamily="34" charset="-128"/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EE92FE36-A0AE-EE44-9D20-CE999E810E1E}"/>
              </a:ext>
            </a:extLst>
          </p:cNvPr>
          <p:cNvSpPr/>
          <p:nvPr/>
        </p:nvSpPr>
        <p:spPr>
          <a:xfrm>
            <a:off x="226821" y="192668"/>
            <a:ext cx="809838" cy="2077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043100">
              <a:lnSpc>
                <a:spcPts val="900"/>
              </a:lnSpc>
              <a:defRPr sz="700">
                <a:latin typeface="ヒラギノ角ゴ Std"/>
                <a:ea typeface="ヒラギノ角ゴ Std"/>
                <a:cs typeface="ヒラギノ角ゴ Std"/>
                <a:sym typeface="ヒラギノ角ゴ Std"/>
              </a:defRPr>
            </a:pPr>
            <a:r>
              <a:rPr lang="ja-JP" altLang="en-US" sz="800">
                <a:solidFill>
                  <a:srgbClr val="FF8B00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Gen Jyuu Gothic Medium" panose="020B0402020203020207" pitchFamily="34" charset="-128"/>
              </a:rPr>
              <a:t>プロフィール</a:t>
            </a:r>
            <a:endParaRPr lang="en-US" altLang="ja-JP" sz="500" dirty="0">
              <a:solidFill>
                <a:srgbClr val="FF8B00"/>
              </a:solidFill>
              <a:latin typeface="Noto Sans JP" panose="020B0200000000000000" pitchFamily="34" charset="-128"/>
              <a:ea typeface="Noto Sans JP" panose="020B0200000000000000" pitchFamily="34" charset="-128"/>
              <a:cs typeface="Gen Jyuu Gothic Medium" panose="020B0402020203020207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D6AAD1F-0E67-93A4-7927-9CAFF0B56C1D}"/>
              </a:ext>
            </a:extLst>
          </p:cNvPr>
          <p:cNvSpPr txBox="1"/>
          <p:nvPr/>
        </p:nvSpPr>
        <p:spPr>
          <a:xfrm>
            <a:off x="249910" y="1180836"/>
            <a:ext cx="1817907" cy="3350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1043100">
              <a:lnSpc>
                <a:spcPts val="1040"/>
              </a:lnSpc>
              <a:defRPr sz="700">
                <a:latin typeface="ヒラギノ角ゴ Std"/>
                <a:ea typeface="ヒラギノ角ゴ Std"/>
                <a:cs typeface="ヒラギノ角ゴ Std"/>
                <a:sym typeface="ヒラギノ角ゴ Std"/>
              </a:defRPr>
            </a:pPr>
            <a:r>
              <a:rPr lang="ja-JP" altLang="en-US" sz="700" kern="120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教育ファシリテーション修士</a:t>
            </a:r>
            <a:endParaRPr lang="en-US" altLang="ja-JP" sz="700" kern="1200" dirty="0">
              <a:solidFill>
                <a:schemeClr val="tx1"/>
              </a:solidFill>
              <a:latin typeface="Noto Sans JP Light" panose="020B0200000000000000" pitchFamily="34" charset="-128"/>
              <a:ea typeface="Noto Sans JP Light" panose="020B0200000000000000" pitchFamily="34" charset="-128"/>
              <a:cs typeface="Gen Jyuu Gothic Medium" panose="020B0402020203020207" pitchFamily="34" charset="-128"/>
            </a:endParaRPr>
          </a:p>
          <a:p>
            <a:pPr defTabSz="1043100">
              <a:lnSpc>
                <a:spcPts val="1040"/>
              </a:lnSpc>
              <a:defRPr sz="700">
                <a:latin typeface="ヒラギノ角ゴ Std"/>
                <a:ea typeface="ヒラギノ角ゴ Std"/>
                <a:cs typeface="ヒラギノ角ゴ Std"/>
                <a:sym typeface="ヒラギノ角ゴ Std"/>
              </a:defRPr>
            </a:pPr>
            <a:r>
              <a:rPr lang="en-US" altLang="ja-JP" sz="700" kern="1200" dirty="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CTI Japan  </a:t>
            </a:r>
            <a:r>
              <a:rPr lang="ja-JP" altLang="en-US" sz="700" kern="120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コーチ養成コース修了</a:t>
            </a:r>
            <a:endParaRPr lang="en-US" altLang="ja-JP" sz="700" kern="1200" dirty="0">
              <a:solidFill>
                <a:schemeClr val="tx1"/>
              </a:solidFill>
              <a:latin typeface="Noto Sans JP Light" panose="020B0200000000000000" pitchFamily="34" charset="-128"/>
              <a:ea typeface="Noto Sans JP Light" panose="020B0200000000000000" pitchFamily="34" charset="-128"/>
              <a:cs typeface="Gen Jyuu Gothic Medium" panose="020B0402020203020207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CE80001-3C8E-8A6C-FB57-DBDAFC085608}"/>
              </a:ext>
            </a:extLst>
          </p:cNvPr>
          <p:cNvSpPr/>
          <p:nvPr/>
        </p:nvSpPr>
        <p:spPr>
          <a:xfrm>
            <a:off x="1969002" y="1714372"/>
            <a:ext cx="926822" cy="200051"/>
          </a:xfrm>
          <a:prstGeom prst="rect">
            <a:avLst/>
          </a:prstGeom>
          <a:solidFill>
            <a:srgbClr val="FF8B00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 defTabSz="1042987"/>
            <a:r>
              <a:rPr lang="ja-JP" altLang="en-US" sz="700" b="1">
                <a:solidFill>
                  <a:schemeClr val="bg1"/>
                </a:solidFill>
                <a:latin typeface="Noto Sans JP SemiBold" panose="020B0200000000000000" pitchFamily="34" charset="-128"/>
                <a:ea typeface="Noto Sans JP SemiBold" panose="020B0200000000000000" pitchFamily="34" charset="-128"/>
                <a:cs typeface="Gen Jyuu Gothic Medium" panose="020B0402020203020207" pitchFamily="34" charset="-128"/>
              </a:rPr>
              <a:t>初回相談１時間無料</a:t>
            </a:r>
            <a:endParaRPr lang="en-US" altLang="ja-JP" sz="700" b="1" dirty="0">
              <a:solidFill>
                <a:schemeClr val="bg1"/>
              </a:solidFill>
              <a:latin typeface="Noto Sans JP SemiBold" panose="020B0200000000000000" pitchFamily="34" charset="-128"/>
              <a:ea typeface="Noto Sans JP SemiBold" panose="020B0200000000000000" pitchFamily="34" charset="-128"/>
              <a:cs typeface="Gen Jyuu Gothic Medium" panose="020B0402020203020207" pitchFamily="34" charset="-128"/>
            </a:endParaRPr>
          </a:p>
        </p:txBody>
      </p:sp>
      <p:pic>
        <p:nvPicPr>
          <p:cNvPr id="9" name="図 8" descr="QR コード&#10;&#10;自動的に生成された説明">
            <a:extLst>
              <a:ext uri="{FF2B5EF4-FFF2-40B4-BE49-F238E27FC236}">
                <a16:creationId xmlns:a16="http://schemas.microsoft.com/office/drawing/2014/main" id="{283065D9-9B9E-85F3-E9A8-B11FCB59C5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214" y="1714372"/>
            <a:ext cx="300124" cy="3001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5D5A164-B80B-B745-F92B-7440C54FF9C9}"/>
              </a:ext>
            </a:extLst>
          </p:cNvPr>
          <p:cNvSpPr/>
          <p:nvPr/>
        </p:nvSpPr>
        <p:spPr>
          <a:xfrm>
            <a:off x="1746250" y="365931"/>
            <a:ext cx="1817906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043100">
              <a:defRPr sz="700">
                <a:latin typeface="ヒラギノ角ゴ Std"/>
                <a:ea typeface="ヒラギノ角ゴ Std"/>
                <a:cs typeface="ヒラギノ角ゴ Std"/>
                <a:sym typeface="ヒラギノ角ゴ Std"/>
              </a:defRPr>
            </a:pPr>
            <a:r>
              <a:rPr lang="en-US" altLang="ja-JP" sz="700" dirty="0">
                <a:solidFill>
                  <a:srgbClr val="FF8B00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Gen Jyuu Gothic Medium" panose="020B0402020203020207" pitchFamily="34" charset="-128"/>
              </a:rPr>
              <a:t>⒈ </a:t>
            </a:r>
            <a:r>
              <a:rPr lang="ja-JP" altLang="en-US" sz="700">
                <a:solidFill>
                  <a:srgbClr val="FF8B00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Gen Jyuu Gothic Medium" panose="020B0402020203020207" pitchFamily="34" charset="-128"/>
              </a:rPr>
              <a:t>組織開発</a:t>
            </a:r>
            <a:endParaRPr lang="en-US" altLang="ja-JP" sz="700" dirty="0">
              <a:solidFill>
                <a:srgbClr val="FF8B00"/>
              </a:solidFill>
              <a:latin typeface="Noto Sans JP" panose="020B0200000000000000" pitchFamily="34" charset="-128"/>
              <a:ea typeface="Noto Sans JP" panose="020B0200000000000000" pitchFamily="34" charset="-128"/>
              <a:cs typeface="Gen Jyuu Gothic Medium" panose="020B0402020203020207" pitchFamily="34" charset="-128"/>
            </a:endParaRPr>
          </a:p>
          <a:p>
            <a:pPr defTabSz="1043100">
              <a:defRPr sz="700">
                <a:latin typeface="ヒラギノ角ゴ Std"/>
                <a:ea typeface="ヒラギノ角ゴ Std"/>
                <a:cs typeface="ヒラギノ角ゴ Std"/>
                <a:sym typeface="ヒラギノ角ゴ Std"/>
              </a:defRPr>
            </a:pPr>
            <a:r>
              <a:rPr lang="ja-JP" altLang="en-US" sz="70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　</a:t>
            </a:r>
            <a:r>
              <a:rPr lang="en-US" altLang="ja-JP" sz="700" dirty="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 </a:t>
            </a:r>
            <a:r>
              <a:rPr lang="ja-JP" altLang="en-US" sz="70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対話型組織変革プログラム</a:t>
            </a:r>
            <a:endParaRPr lang="en-US" altLang="ja-JP" sz="600" dirty="0">
              <a:solidFill>
                <a:schemeClr val="tx1"/>
              </a:solidFill>
              <a:latin typeface="Noto Sans JP Light" panose="020B0200000000000000" pitchFamily="34" charset="-128"/>
              <a:ea typeface="Noto Sans JP Light" panose="020B0200000000000000" pitchFamily="34" charset="-128"/>
              <a:cs typeface="Gen Jyuu Gothic Medium" panose="020B0402020203020207" pitchFamily="34" charset="-128"/>
            </a:endParaRPr>
          </a:p>
          <a:p>
            <a:pPr defTabSz="1043100">
              <a:defRPr sz="700">
                <a:latin typeface="ヒラギノ角ゴ Std"/>
                <a:ea typeface="ヒラギノ角ゴ Std"/>
                <a:cs typeface="ヒラギノ角ゴ Std"/>
                <a:sym typeface="ヒラギノ角ゴ Std"/>
              </a:defRPr>
            </a:pPr>
            <a:r>
              <a:rPr lang="ja-JP" altLang="en-US" sz="60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　（階層・部門を超えた対話で組織風土変革）</a:t>
            </a:r>
            <a:endParaRPr lang="en-US" altLang="ja-JP" sz="600" dirty="0">
              <a:solidFill>
                <a:schemeClr val="tx1"/>
              </a:solidFill>
              <a:latin typeface="Noto Sans JP Light" panose="020B0200000000000000" pitchFamily="34" charset="-128"/>
              <a:ea typeface="Noto Sans JP Light" panose="020B0200000000000000" pitchFamily="34" charset="-128"/>
              <a:cs typeface="Gen Jyuu Gothic Medium" panose="020B0402020203020207" pitchFamily="34" charset="-128"/>
            </a:endParaRPr>
          </a:p>
          <a:p>
            <a:pPr defTabSz="1043100">
              <a:defRPr sz="700">
                <a:latin typeface="ヒラギノ角ゴ Std"/>
                <a:ea typeface="ヒラギノ角ゴ Std"/>
                <a:cs typeface="ヒラギノ角ゴ Std"/>
                <a:sym typeface="ヒラギノ角ゴ Std"/>
              </a:defRPr>
            </a:pPr>
            <a:endParaRPr lang="en-US" altLang="ja-JP" sz="500" dirty="0">
              <a:solidFill>
                <a:schemeClr val="tx1"/>
              </a:solidFill>
              <a:latin typeface="Noto Sans JP Light" panose="020B0200000000000000" pitchFamily="34" charset="-128"/>
              <a:ea typeface="Noto Sans JP Light" panose="020B0200000000000000" pitchFamily="34" charset="-128"/>
              <a:cs typeface="Gen Jyuu Gothic Medium" panose="020B0402020203020207" pitchFamily="34" charset="-128"/>
            </a:endParaRPr>
          </a:p>
          <a:p>
            <a:pPr defTabSz="1043100">
              <a:defRPr sz="700">
                <a:latin typeface="ヒラギノ角ゴ Std"/>
                <a:ea typeface="ヒラギノ角ゴ Std"/>
                <a:cs typeface="ヒラギノ角ゴ Std"/>
                <a:sym typeface="ヒラギノ角ゴ Std"/>
              </a:defRPr>
            </a:pPr>
            <a:r>
              <a:rPr lang="en-US" altLang="ja-JP" sz="700" dirty="0">
                <a:solidFill>
                  <a:srgbClr val="FF8B00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Gen Jyuu Gothic Medium" panose="020B0402020203020207" pitchFamily="34" charset="-128"/>
              </a:rPr>
              <a:t>⒉ </a:t>
            </a:r>
            <a:r>
              <a:rPr lang="ja-JP" altLang="en-US" sz="700">
                <a:solidFill>
                  <a:srgbClr val="FF8B00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Gen Jyuu Gothic Medium" panose="020B0402020203020207" pitchFamily="34" charset="-128"/>
              </a:rPr>
              <a:t>人材育成　</a:t>
            </a:r>
            <a:endParaRPr lang="en-US" altLang="ja-JP" sz="700" dirty="0">
              <a:solidFill>
                <a:srgbClr val="FF8B00"/>
              </a:solidFill>
              <a:latin typeface="Noto Sans JP" panose="020B0200000000000000" pitchFamily="34" charset="-128"/>
              <a:ea typeface="Noto Sans JP" panose="020B0200000000000000" pitchFamily="34" charset="-128"/>
              <a:cs typeface="Gen Jyuu Gothic Medium" panose="020B0402020203020207" pitchFamily="34" charset="-128"/>
            </a:endParaRPr>
          </a:p>
          <a:p>
            <a:pPr defTabSz="1043100">
              <a:defRPr sz="700">
                <a:latin typeface="ヒラギノ角ゴ Std"/>
                <a:ea typeface="ヒラギノ角ゴ Std"/>
                <a:cs typeface="ヒラギノ角ゴ Std"/>
                <a:sym typeface="ヒラギノ角ゴ Std"/>
              </a:defRPr>
            </a:pPr>
            <a:r>
              <a:rPr lang="ja-JP" altLang="en-US" sz="70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　</a:t>
            </a:r>
            <a:r>
              <a:rPr lang="en-US" altLang="ja-JP" sz="700" dirty="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 </a:t>
            </a:r>
            <a:r>
              <a:rPr lang="ja-JP" altLang="en-US" sz="70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支援型リーダーシップ研修</a:t>
            </a:r>
            <a:endParaRPr lang="en-US" altLang="ja-JP" sz="700" dirty="0">
              <a:solidFill>
                <a:schemeClr val="tx1"/>
              </a:solidFill>
              <a:latin typeface="Noto Sans JP Light" panose="020B0200000000000000" pitchFamily="34" charset="-128"/>
              <a:ea typeface="Noto Sans JP Light" panose="020B0200000000000000" pitchFamily="34" charset="-128"/>
              <a:cs typeface="Gen Jyuu Gothic Medium" panose="020B0402020203020207" pitchFamily="34" charset="-128"/>
            </a:endParaRPr>
          </a:p>
          <a:p>
            <a:pPr defTabSz="1043100">
              <a:defRPr sz="700">
                <a:latin typeface="ヒラギノ角ゴ Std"/>
                <a:ea typeface="ヒラギノ角ゴ Std"/>
                <a:cs typeface="ヒラギノ角ゴ Std"/>
                <a:sym typeface="ヒラギノ角ゴ Std"/>
              </a:defRPr>
            </a:pPr>
            <a:r>
              <a:rPr lang="ja-JP" altLang="en-US" sz="70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　</a:t>
            </a:r>
            <a:r>
              <a:rPr lang="en-US" altLang="ja-JP" sz="700" dirty="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 </a:t>
            </a:r>
            <a:r>
              <a:rPr lang="ja-JP" altLang="en-US" sz="70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ファシリテーション研修　</a:t>
            </a:r>
            <a:endParaRPr lang="en-US" altLang="ja-JP" sz="700" dirty="0">
              <a:solidFill>
                <a:schemeClr val="tx1"/>
              </a:solidFill>
              <a:latin typeface="Noto Sans JP Light" panose="020B0200000000000000" pitchFamily="34" charset="-128"/>
              <a:ea typeface="Noto Sans JP Light" panose="020B0200000000000000" pitchFamily="34" charset="-128"/>
              <a:cs typeface="Gen Jyuu Gothic Medium" panose="020B0402020203020207" pitchFamily="34" charset="-128"/>
            </a:endParaRPr>
          </a:p>
          <a:p>
            <a:pPr defTabSz="1043100">
              <a:defRPr sz="700">
                <a:latin typeface="ヒラギノ角ゴ Std"/>
                <a:ea typeface="ヒラギノ角ゴ Std"/>
                <a:cs typeface="ヒラギノ角ゴ Std"/>
                <a:sym typeface="ヒラギノ角ゴ Std"/>
              </a:defRPr>
            </a:pPr>
            <a:r>
              <a:rPr lang="ja-JP" altLang="en-US" sz="70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　</a:t>
            </a:r>
            <a:r>
              <a:rPr lang="en-US" altLang="ja-JP" sz="700" dirty="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 1on1</a:t>
            </a:r>
            <a:r>
              <a:rPr lang="ja-JP" altLang="en-US" sz="70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・指導法　</a:t>
            </a:r>
            <a:r>
              <a:rPr lang="ja-JP" altLang="en-US" sz="60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等のスキルアップ　</a:t>
            </a:r>
            <a:endParaRPr lang="en-US" altLang="ja-JP" sz="700" dirty="0">
              <a:solidFill>
                <a:schemeClr val="tx1"/>
              </a:solidFill>
              <a:latin typeface="Noto Sans JP Light" panose="020B0200000000000000" pitchFamily="34" charset="-128"/>
              <a:ea typeface="Noto Sans JP Light" panose="020B0200000000000000" pitchFamily="34" charset="-128"/>
              <a:cs typeface="Gen Jyuu Gothic Medium" panose="020B0402020203020207" pitchFamily="34" charset="-128"/>
            </a:endParaRPr>
          </a:p>
          <a:p>
            <a:pPr defTabSz="1043100">
              <a:defRPr sz="700">
                <a:latin typeface="ヒラギノ角ゴ Std"/>
                <a:ea typeface="ヒラギノ角ゴ Std"/>
                <a:cs typeface="ヒラギノ角ゴ Std"/>
                <a:sym typeface="ヒラギノ角ゴ Std"/>
              </a:defRPr>
            </a:pPr>
            <a:endParaRPr lang="en-US" altLang="ja-JP" sz="500" dirty="0">
              <a:solidFill>
                <a:srgbClr val="FF8B00"/>
              </a:solidFill>
              <a:latin typeface="Noto Sans JP" panose="020B0200000000000000" pitchFamily="34" charset="-128"/>
              <a:ea typeface="Noto Sans JP" panose="020B0200000000000000" pitchFamily="34" charset="-128"/>
              <a:cs typeface="Gen Jyuu Gothic Medium" panose="020B0402020203020207" pitchFamily="34" charset="-128"/>
            </a:endParaRPr>
          </a:p>
          <a:p>
            <a:pPr defTabSz="1043100">
              <a:defRPr sz="700">
                <a:latin typeface="ヒラギノ角ゴ Std"/>
                <a:ea typeface="ヒラギノ角ゴ Std"/>
                <a:cs typeface="ヒラギノ角ゴ Std"/>
                <a:sym typeface="ヒラギノ角ゴ Std"/>
              </a:defRPr>
            </a:pPr>
            <a:r>
              <a:rPr lang="en-US" altLang="ja-JP" sz="700" dirty="0">
                <a:solidFill>
                  <a:srgbClr val="FF8B00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Gen Jyuu Gothic Medium" panose="020B0402020203020207" pitchFamily="34" charset="-128"/>
              </a:rPr>
              <a:t>⒊ </a:t>
            </a:r>
            <a:r>
              <a:rPr lang="ja-JP" altLang="en-US" sz="700">
                <a:solidFill>
                  <a:srgbClr val="FF8B00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Gen Jyuu Gothic Medium" panose="020B0402020203020207" pitchFamily="34" charset="-128"/>
              </a:rPr>
              <a:t>採用支援　</a:t>
            </a:r>
            <a:endParaRPr lang="en-US" altLang="ja-JP" sz="700" dirty="0">
              <a:solidFill>
                <a:srgbClr val="FF8B00"/>
              </a:solidFill>
              <a:latin typeface="Noto Sans JP" panose="020B0200000000000000" pitchFamily="34" charset="-128"/>
              <a:ea typeface="Noto Sans JP" panose="020B0200000000000000" pitchFamily="34" charset="-128"/>
              <a:cs typeface="Gen Jyuu Gothic Medium" panose="020B0402020203020207" pitchFamily="34" charset="-128"/>
            </a:endParaRPr>
          </a:p>
          <a:p>
            <a:pPr defTabSz="1043100">
              <a:defRPr sz="700">
                <a:latin typeface="ヒラギノ角ゴ Std"/>
                <a:ea typeface="ヒラギノ角ゴ Std"/>
                <a:cs typeface="ヒラギノ角ゴ Std"/>
                <a:sym typeface="ヒラギノ角ゴ Std"/>
              </a:defRPr>
            </a:pPr>
            <a:r>
              <a:rPr lang="ja-JP" altLang="en-US" sz="70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　「引き寄せ求人」プログラム</a:t>
            </a:r>
            <a:endParaRPr lang="en-US" altLang="ja-JP" sz="700" dirty="0">
              <a:solidFill>
                <a:schemeClr val="tx1"/>
              </a:solidFill>
              <a:latin typeface="Noto Sans JP Light" panose="020B0200000000000000" pitchFamily="34" charset="-128"/>
              <a:ea typeface="Noto Sans JP Light" panose="020B0200000000000000" pitchFamily="34" charset="-128"/>
              <a:cs typeface="Gen Jyuu Gothic Medium" panose="020B0402020203020207" pitchFamily="34" charset="-128"/>
            </a:endParaRPr>
          </a:p>
          <a:p>
            <a:pPr defTabSz="1043100">
              <a:defRPr sz="700">
                <a:latin typeface="ヒラギノ角ゴ Std"/>
                <a:ea typeface="ヒラギノ角ゴ Std"/>
                <a:cs typeface="ヒラギノ角ゴ Std"/>
                <a:sym typeface="ヒラギノ角ゴ Std"/>
              </a:defRPr>
            </a:pPr>
            <a:r>
              <a:rPr lang="ja-JP" altLang="en-US" sz="60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　（求人票作成</a:t>
            </a:r>
            <a:r>
              <a:rPr lang="en-US" altLang="ja-JP" sz="600" dirty="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〜</a:t>
            </a:r>
            <a:r>
              <a:rPr lang="ja-JP" altLang="en-US" sz="60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面接</a:t>
            </a:r>
            <a:r>
              <a:rPr lang="en-US" altLang="ja-JP" sz="600" dirty="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〜</a:t>
            </a:r>
            <a:r>
              <a:rPr lang="ja-JP" altLang="en-US" sz="60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定着まで）</a:t>
            </a:r>
            <a:endParaRPr lang="en-US" altLang="ja-JP" sz="600" dirty="0">
              <a:solidFill>
                <a:schemeClr val="tx1"/>
              </a:solidFill>
              <a:latin typeface="Noto Sans JP Light" panose="020B0200000000000000" pitchFamily="34" charset="-128"/>
              <a:ea typeface="Noto Sans JP Light" panose="020B0200000000000000" pitchFamily="34" charset="-128"/>
              <a:cs typeface="Gen Jyuu Gothic Medium" panose="020B0402020203020207" pitchFamily="34" charset="-128"/>
            </a:endParaRPr>
          </a:p>
          <a:p>
            <a:pPr defTabSz="1043100">
              <a:defRPr sz="700">
                <a:latin typeface="ヒラギノ角ゴ Std"/>
                <a:ea typeface="ヒラギノ角ゴ Std"/>
                <a:cs typeface="ヒラギノ角ゴ Std"/>
                <a:sym typeface="ヒラギノ角ゴ Std"/>
              </a:defRPr>
            </a:pPr>
            <a:endParaRPr lang="en-US" altLang="ja-JP" sz="700" dirty="0">
              <a:solidFill>
                <a:schemeClr val="tx1"/>
              </a:solidFill>
              <a:latin typeface="Noto Sans JP Light" panose="020B0200000000000000" pitchFamily="34" charset="-128"/>
              <a:ea typeface="Noto Sans JP Light" panose="020B0200000000000000" pitchFamily="34" charset="-128"/>
              <a:cs typeface="Gen Jyuu Gothic Medium" panose="020B0402020203020207" pitchFamily="34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43F7996-6691-4EA9-1656-981320A73D73}"/>
              </a:ext>
            </a:extLst>
          </p:cNvPr>
          <p:cNvSpPr/>
          <p:nvPr/>
        </p:nvSpPr>
        <p:spPr>
          <a:xfrm>
            <a:off x="1746250" y="200136"/>
            <a:ext cx="595035" cy="2077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043100">
              <a:lnSpc>
                <a:spcPts val="900"/>
              </a:lnSpc>
              <a:defRPr sz="700">
                <a:latin typeface="ヒラギノ角ゴ Std"/>
                <a:ea typeface="ヒラギノ角ゴ Std"/>
                <a:cs typeface="ヒラギノ角ゴ Std"/>
                <a:sym typeface="ヒラギノ角ゴ Std"/>
              </a:defRPr>
            </a:pPr>
            <a:r>
              <a:rPr lang="ja-JP" altLang="en-US" sz="800">
                <a:solidFill>
                  <a:srgbClr val="FF8B00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Gen Jyuu Gothic Medium" panose="020B0402020203020207" pitchFamily="34" charset="-128"/>
              </a:rPr>
              <a:t>事業内容</a:t>
            </a:r>
            <a:endParaRPr lang="en-US" altLang="ja-JP" sz="500" dirty="0">
              <a:solidFill>
                <a:srgbClr val="FF8B00"/>
              </a:solidFill>
              <a:latin typeface="Noto Sans JP" panose="020B0200000000000000" pitchFamily="34" charset="-128"/>
              <a:ea typeface="Noto Sans JP" panose="020B0200000000000000" pitchFamily="34" charset="-128"/>
              <a:cs typeface="Gen Jyuu Gothic Medium" panose="020B0402020203020207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3F40FA1-D453-5D06-67C9-1B114E8A63AA}"/>
              </a:ext>
            </a:extLst>
          </p:cNvPr>
          <p:cNvSpPr txBox="1"/>
          <p:nvPr/>
        </p:nvSpPr>
        <p:spPr>
          <a:xfrm>
            <a:off x="2042431" y="1899366"/>
            <a:ext cx="957290" cy="1692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ja-JP" altLang="en-US" sz="50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お申し込みはこちらから▶︎</a:t>
            </a:r>
            <a:endParaRPr lang="ja-JP" altLang="en-US" sz="500">
              <a:latin typeface="Noto Sans JP Light" panose="020B0200000000000000" pitchFamily="34" charset="-128"/>
              <a:ea typeface="Noto Sans JP Light" panose="020B0200000000000000" pitchFamily="34" charset="-128"/>
            </a:endParaRPr>
          </a:p>
        </p:txBody>
      </p:sp>
      <p:pic>
        <p:nvPicPr>
          <p:cNvPr id="10" name="図 9" descr="ロゴ, 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B7773E5D-E038-C34A-90BD-640C00C554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24" y="217304"/>
            <a:ext cx="145591" cy="145591"/>
          </a:xfrm>
          <a:prstGeom prst="rect">
            <a:avLst/>
          </a:prstGeom>
        </p:spPr>
      </p:pic>
      <p:pic>
        <p:nvPicPr>
          <p:cNvPr id="11" name="図 10" descr="ロゴ, 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584817EA-FDF4-CBE0-D3C3-167260744E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257" y="220339"/>
            <a:ext cx="145591" cy="145591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900D1F6-4A51-D58D-EFBA-87AF68CA28FB}"/>
              </a:ext>
            </a:extLst>
          </p:cNvPr>
          <p:cNvSpPr txBox="1"/>
          <p:nvPr/>
        </p:nvSpPr>
        <p:spPr>
          <a:xfrm>
            <a:off x="243992" y="1556373"/>
            <a:ext cx="1817907" cy="2099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1043100">
              <a:lnSpc>
                <a:spcPts val="1040"/>
              </a:lnSpc>
              <a:defRPr sz="700">
                <a:latin typeface="ヒラギノ角ゴ Std"/>
                <a:ea typeface="ヒラギノ角ゴ Std"/>
                <a:cs typeface="ヒラギノ角ゴ Std"/>
                <a:sym typeface="ヒラギノ角ゴ Std"/>
              </a:defRPr>
            </a:pPr>
            <a:r>
              <a:rPr lang="ja-JP" altLang="en-US" sz="700" kern="1200">
                <a:solidFill>
                  <a:schemeClr val="tx1"/>
                </a:solidFill>
                <a:latin typeface="Noto Sans JP Light" panose="020B0200000000000000" pitchFamily="34" charset="-128"/>
                <a:ea typeface="Noto Sans JP Light" panose="020B0200000000000000" pitchFamily="34" charset="-128"/>
                <a:cs typeface="Gen Jyuu Gothic Medium" panose="020B0402020203020207" pitchFamily="34" charset="-128"/>
              </a:rPr>
              <a:t>趣味：猫いじり／森林浴／初期仏教</a:t>
            </a:r>
            <a:endParaRPr lang="en-US" altLang="ja-JP" sz="700" kern="1200" dirty="0">
              <a:solidFill>
                <a:schemeClr val="tx1"/>
              </a:solidFill>
              <a:latin typeface="Noto Sans JP Light" panose="020B0200000000000000" pitchFamily="34" charset="-128"/>
              <a:ea typeface="Noto Sans JP Light" panose="020B0200000000000000" pitchFamily="34" charset="-128"/>
              <a:cs typeface="Gen Jyuu Gothic Medium" panose="020B0402020203020207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2931798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​​テーマ">
  <a:themeElements>
    <a:clrScheme name="Office ​​テーマ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​​テーマ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Office ​​テーマ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104298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1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104298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1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 ​​テーマ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​​テーマ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Office ​​テーマ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104298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1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104298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1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2161</TotalTime>
  <Words>148</Words>
  <Application>Microsoft Macintosh PowerPoint</Application>
  <PresentationFormat>ユーザー設定</PresentationFormat>
  <Paragraphs>36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2" baseType="lpstr">
      <vt:lpstr>NfMotoya Cedar Std W1</vt:lpstr>
      <vt:lpstr>Noto Sans JP</vt:lpstr>
      <vt:lpstr>Noto Sans JP Light</vt:lpstr>
      <vt:lpstr>Noto Sans JP SemiBold</vt:lpstr>
      <vt:lpstr>Toppan Bunkyu Gothic Regular</vt:lpstr>
      <vt:lpstr>YUKYOKASHO MEDIUM</vt:lpstr>
      <vt:lpstr>Arial</vt:lpstr>
      <vt:lpstr>Calibri</vt:lpstr>
      <vt:lpstr>Helvetica Neue</vt:lpstr>
      <vt:lpstr>Office ​​テーマ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ModifiedBy>ZY0799</cp:lastModifiedBy>
  <cp:revision>180</cp:revision>
  <cp:lastPrinted>2025-05-24T08:35:43Z</cp:lastPrinted>
  <dcterms:modified xsi:type="dcterms:W3CDTF">2025-08-31T06:50:26Z</dcterms:modified>
</cp:coreProperties>
</file>