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1" r:id="rId4"/>
    <p:sldId id="260" r:id="rId5"/>
    <p:sldId id="262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ED7DB2-C856-48B7-8AA2-7BB5EF7175B2}" v="2" dt="2021-07-02T12:05:26.7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7" autoAdjust="0"/>
    <p:restoredTop sz="94660"/>
  </p:normalViewPr>
  <p:slideViewPr>
    <p:cSldViewPr snapToGrid="0">
      <p:cViewPr varScale="1">
        <p:scale>
          <a:sx n="94" d="100"/>
          <a:sy n="94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44A5A7-8C72-4D2F-8B6F-8C0465E895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3DE5A03-C5B8-444A-9372-5E576BB627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2DECF1E-AF34-4131-B533-D14C4BB6F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D287B-5EA9-4D02-B1F9-7A7DD3008CCF}" type="datetimeFigureOut">
              <a:rPr kumimoji="1" lang="ja-JP" altLang="en-US" smtClean="0"/>
              <a:t>2021/7/2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56F7376-0BA1-4A2B-B3CB-5D3A0887C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3187303-1ECD-47DC-9848-3F3A72358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3B9CB-2CEB-43D9-9814-BA74B06DCF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4229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CA444E-FB19-428B-8D48-96D39FBE3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AB5A80D-D6F0-49DA-82D1-0E310FB696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8A0F32C-C35D-4BC4-BBA0-9C9D17F7F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D287B-5EA9-4D02-B1F9-7A7DD3008CCF}" type="datetimeFigureOut">
              <a:rPr kumimoji="1" lang="ja-JP" altLang="en-US" smtClean="0"/>
              <a:t>2021/7/2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BF6B86A-B8FB-43EF-B9FF-E169219D9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BE10DBC-4963-4C51-8360-DCA11E7C8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3B9CB-2CEB-43D9-9814-BA74B06DCF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65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E26C4FB-E7A8-42CC-8CA6-8E8E9FC35C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B51C22CE-BAB5-4B67-9536-21F45DA0A4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692BC98-7A41-4C2F-A0BC-47C82B664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D287B-5EA9-4D02-B1F9-7A7DD3008CCF}" type="datetimeFigureOut">
              <a:rPr kumimoji="1" lang="ja-JP" altLang="en-US" smtClean="0"/>
              <a:t>2021/7/2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1B5F730-9D38-4246-85E1-A30FE63AB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9F649D-85D0-486C-9367-ADA293333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3B9CB-2CEB-43D9-9814-BA74B06DCF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288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72F0A8-883C-4988-A891-08B89914D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3A7A6A1-E937-4A8C-A02D-B07C713F8D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CB972C1-FEB5-488E-B257-C72470729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D287B-5EA9-4D02-B1F9-7A7DD3008CCF}" type="datetimeFigureOut">
              <a:rPr kumimoji="1" lang="ja-JP" altLang="en-US" smtClean="0"/>
              <a:t>2021/7/2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2BB9E39-2350-48C6-A7E3-64AB11E8E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358C836-66F9-4DB2-8CB0-956290C11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3B9CB-2CEB-43D9-9814-BA74B06DCF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776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326B25-A70A-4816-B420-1ADFFDE21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72404E2-9963-42F1-B55A-CECDA3398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4B20743-4857-404C-AB65-4CE2405F1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D287B-5EA9-4D02-B1F9-7A7DD3008CCF}" type="datetimeFigureOut">
              <a:rPr kumimoji="1" lang="ja-JP" altLang="en-US" smtClean="0"/>
              <a:t>2021/7/2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2A76586-809D-48C5-A6D3-B8AC1EBE8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91CC757-DB46-4172-828B-E7E13DB8D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3B9CB-2CEB-43D9-9814-BA74B06DCF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8535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C44E1E-52B8-4C4C-A6F2-B99029C86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73796A0-5EEC-4FBD-848A-0569605422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7659F0F-0B20-4A4A-86C9-763B443949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EE7B851-F08F-4A64-BCC7-DBEFCCAD5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D287B-5EA9-4D02-B1F9-7A7DD3008CCF}" type="datetimeFigureOut">
              <a:rPr kumimoji="1" lang="ja-JP" altLang="en-US" smtClean="0"/>
              <a:t>2021/7/2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7587651-E116-487F-840E-22AFA881A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CD8CA27-6020-4A05-BEC0-7B3E26AE4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3B9CB-2CEB-43D9-9814-BA74B06DCF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3831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823A94-496F-4ED8-98D5-76C1D9A4A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58561BB-424D-4C65-9A80-023B2BB2C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EFFF3DA-135F-41BA-8115-9A19A453A6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A225863-2A65-4A6C-B433-CBBEA8C0E2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650636A-3518-4683-A2A3-35437DB33C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8597B34-268C-4DA5-8F03-925AC1313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D287B-5EA9-4D02-B1F9-7A7DD3008CCF}" type="datetimeFigureOut">
              <a:rPr kumimoji="1" lang="ja-JP" altLang="en-US" smtClean="0"/>
              <a:t>2021/7/2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4DBF97C-1C73-4E79-B542-B0B31F071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652FDC5-7121-4EB5-A30F-84F6DCF48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3B9CB-2CEB-43D9-9814-BA74B06DCF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4366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5ACCA8-4871-4AAB-9D4F-4F61C3EC0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4A10596-0840-4908-A110-41F78EBD6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D287B-5EA9-4D02-B1F9-7A7DD3008CCF}" type="datetimeFigureOut">
              <a:rPr kumimoji="1" lang="ja-JP" altLang="en-US" smtClean="0"/>
              <a:t>2021/7/2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93D1B2B-5FA7-495C-93B7-494B51E2B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908680B-14E4-418C-AC67-8E30100E5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3B9CB-2CEB-43D9-9814-BA74B06DCF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1383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D721CE6-9D36-4874-A145-1555D9F20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D287B-5EA9-4D02-B1F9-7A7DD3008CCF}" type="datetimeFigureOut">
              <a:rPr kumimoji="1" lang="ja-JP" altLang="en-US" smtClean="0"/>
              <a:t>2021/7/2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09EAC9B-1F64-47A4-9CFE-BB0E01300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25EFBD9-C075-4DCB-B57A-49FDC45B8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3B9CB-2CEB-43D9-9814-BA74B06DCF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5585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9FB6AFB-ACC3-403D-83DE-8480D51AE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D44A530-70B2-43B4-926C-F53996814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8A07F2A-820E-4D4A-8938-D0BB628ECA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B1EEF21-0247-4A7A-AC15-D9322CCC5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D287B-5EA9-4D02-B1F9-7A7DD3008CCF}" type="datetimeFigureOut">
              <a:rPr kumimoji="1" lang="ja-JP" altLang="en-US" smtClean="0"/>
              <a:t>2021/7/2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5CC5905-5A37-47BB-8291-4DAA8C03E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07CC88F-B010-46C1-8264-170DF40A5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3B9CB-2CEB-43D9-9814-BA74B06DCF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63798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37CC38-BA2C-451B-AD98-C8A08553D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8B75F3C-3D45-4A95-A294-E02BC4A8E1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F24356D-54F3-4658-A9F6-F60387F834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67D6AD7-DF21-470C-95F0-092A48E3F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D287B-5EA9-4D02-B1F9-7A7DD3008CCF}" type="datetimeFigureOut">
              <a:rPr kumimoji="1" lang="ja-JP" altLang="en-US" smtClean="0"/>
              <a:t>2021/7/2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5E50B4F-A5F5-4090-9CED-38A86F6FA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47B90DA-8A1B-4CA1-9F33-47C8BB69F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3B9CB-2CEB-43D9-9814-BA74B06DCF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4285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F9FC9E8-9477-4CDC-B742-606545A2F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1734564-E836-4862-B19A-85FBDFDD1E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47986E7-F2B1-47D3-81E8-7208AD0EBC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D287B-5EA9-4D02-B1F9-7A7DD3008CCF}" type="datetimeFigureOut">
              <a:rPr kumimoji="1" lang="ja-JP" altLang="en-US" smtClean="0"/>
              <a:t>2021/7/2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9EF44C3-2467-483B-BEA0-044968C815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70527E-10DD-430B-A5A3-3B956C908A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3B9CB-2CEB-43D9-9814-BA74B06DCF8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8824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item.rakuten.co.jp/harutas/c/0000000184/" TargetMode="External"/><Relationship Id="rId2" Type="http://schemas.openxmlformats.org/officeDocument/2006/relationships/hyperlink" Target="https://item.rakuten.co.jp/harutas/c/0000000183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C23CABE-B2CA-4B6C-90F9-30CC3CB42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サムネ作成依頼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9891C7A-0D0D-4B7E-82A9-D52B92B04C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ja-JP" dirty="0"/>
              <a:t>【</a:t>
            </a:r>
            <a:r>
              <a:rPr lang="ja-JP" altLang="en-US" dirty="0"/>
              <a:t>趣旨</a:t>
            </a:r>
            <a:r>
              <a:rPr lang="en-US" altLang="ja-JP" dirty="0"/>
              <a:t>】</a:t>
            </a:r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①デザイン改良＋高画質化　によるクリック率の</a:t>
            </a:r>
            <a:r>
              <a:rPr kumimoji="1" lang="en-US" altLang="ja-JP" dirty="0"/>
              <a:t>UP</a:t>
            </a:r>
          </a:p>
          <a:p>
            <a:pPr marL="0" indent="0">
              <a:buNone/>
            </a:pPr>
            <a:r>
              <a:rPr lang="ja-JP" altLang="en-US" dirty="0"/>
              <a:t>②合成ができることでのバリエーションを増やす</a:t>
            </a:r>
            <a:endParaRPr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現状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en-US" altLang="ja-JP" dirty="0">
                <a:hlinkClick r:id="rId2"/>
              </a:rPr>
              <a:t>https://item.rakuten.co.jp/harutas/c/0000000183/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en-US" altLang="ja-JP" dirty="0">
                <a:hlinkClick r:id="rId3"/>
              </a:rPr>
              <a:t>https://item.rakuten.co.jp/harutas/c/0000000184/</a:t>
            </a:r>
            <a:endParaRPr kumimoji="1" lang="en-US" altLang="ja-JP" dirty="0"/>
          </a:p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637552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>
            <a:extLst>
              <a:ext uri="{FF2B5EF4-FFF2-40B4-BE49-F238E27FC236}">
                <a16:creationId xmlns:a16="http://schemas.microsoft.com/office/drawing/2014/main" id="{758BF3F8-0B93-42A7-B8E1-C6738D114E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833" y="1531190"/>
            <a:ext cx="4142461" cy="2936241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E93255D5-C389-4B76-AE48-8C994C133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440" y="205627"/>
            <a:ext cx="10515600" cy="1325563"/>
          </a:xfrm>
        </p:spPr>
        <p:txBody>
          <a:bodyPr/>
          <a:lstStyle/>
          <a:p>
            <a:r>
              <a:rPr kumimoji="1" lang="ja-JP" altLang="en-US" dirty="0"/>
              <a:t>やっていただきたいこと</a:t>
            </a:r>
          </a:p>
        </p:txBody>
      </p:sp>
      <p:cxnSp>
        <p:nvCxnSpPr>
          <p:cNvPr id="10" name="コネクタ: 曲線 9">
            <a:extLst>
              <a:ext uri="{FF2B5EF4-FFF2-40B4-BE49-F238E27FC236}">
                <a16:creationId xmlns:a16="http://schemas.microsoft.com/office/drawing/2014/main" id="{340D49E9-B06D-40B3-AF9E-A81382E98FBB}"/>
              </a:ext>
            </a:extLst>
          </p:cNvPr>
          <p:cNvCxnSpPr/>
          <p:nvPr/>
        </p:nvCxnSpPr>
        <p:spPr>
          <a:xfrm>
            <a:off x="1818640" y="2856753"/>
            <a:ext cx="3505200" cy="1341119"/>
          </a:xfrm>
          <a:prstGeom prst="curved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1E50537-FC16-4C3B-ABDE-C81A374BCD43}"/>
              </a:ext>
            </a:extLst>
          </p:cNvPr>
          <p:cNvSpPr txBox="1"/>
          <p:nvPr/>
        </p:nvSpPr>
        <p:spPr>
          <a:xfrm>
            <a:off x="393342" y="4756333"/>
            <a:ext cx="39014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①</a:t>
            </a:r>
            <a:r>
              <a:rPr kumimoji="1" lang="en-US" altLang="ja-JP" dirty="0"/>
              <a:t>PDF</a:t>
            </a:r>
            <a:r>
              <a:rPr kumimoji="1" lang="ja-JP" altLang="en-US" dirty="0"/>
              <a:t>内の</a:t>
            </a:r>
            <a:r>
              <a:rPr kumimoji="1" lang="en-US" altLang="ja-JP" dirty="0"/>
              <a:t>CG</a:t>
            </a:r>
            <a:r>
              <a:rPr kumimoji="1" lang="ja-JP" altLang="en-US" dirty="0"/>
              <a:t>部分を切り抜いて</a:t>
            </a:r>
            <a:endParaRPr kumimoji="1" lang="en-US" altLang="ja-JP" dirty="0"/>
          </a:p>
          <a:p>
            <a:r>
              <a:rPr kumimoji="1" lang="ja-JP" altLang="en-US" dirty="0"/>
              <a:t>キレイな扉画像を乗せて</a:t>
            </a:r>
            <a:endParaRPr kumimoji="1" lang="en-US" altLang="ja-JP" dirty="0"/>
          </a:p>
          <a:p>
            <a:r>
              <a:rPr lang="ja-JP" altLang="en-US" dirty="0"/>
              <a:t>合成画像を作る　他加工調整</a:t>
            </a:r>
            <a:endParaRPr lang="en-US" altLang="ja-JP" dirty="0"/>
          </a:p>
          <a:p>
            <a:endParaRPr kumimoji="1" lang="en-US" altLang="ja-JP" dirty="0"/>
          </a:p>
          <a:p>
            <a:r>
              <a:rPr lang="ja-JP" altLang="en-US" dirty="0"/>
              <a:t>②さらにそれを利用した</a:t>
            </a:r>
            <a:endParaRPr lang="en-US" altLang="ja-JP" dirty="0"/>
          </a:p>
          <a:p>
            <a:r>
              <a:rPr kumimoji="1" lang="ja-JP" altLang="en-US" dirty="0"/>
              <a:t>サムネを作成する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59F2FBD-6F04-4161-81AC-74BC1A9B5C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2866" y="2700297"/>
            <a:ext cx="4420217" cy="3534268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CA902A9-688C-4F87-A9A9-85F419D96AF6}"/>
              </a:ext>
            </a:extLst>
          </p:cNvPr>
          <p:cNvSpPr txBox="1"/>
          <p:nvPr/>
        </p:nvSpPr>
        <p:spPr>
          <a:xfrm>
            <a:off x="5412866" y="1690688"/>
            <a:ext cx="48277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キッチン以外の背景あり、無し（切り抜き）</a:t>
            </a:r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 dirty="0"/>
              <a:t>デザイン案を複数出してください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875892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3255D5-C389-4B76-AE48-8C994C133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440" y="205627"/>
            <a:ext cx="10515600" cy="1325563"/>
          </a:xfrm>
        </p:spPr>
        <p:txBody>
          <a:bodyPr/>
          <a:lstStyle/>
          <a:p>
            <a:r>
              <a:rPr kumimoji="1" lang="ja-JP" altLang="en-US" dirty="0"/>
              <a:t>やっていただきたいこと</a:t>
            </a:r>
          </a:p>
        </p:txBody>
      </p:sp>
      <p:cxnSp>
        <p:nvCxnSpPr>
          <p:cNvPr id="10" name="コネクタ: 曲線 9">
            <a:extLst>
              <a:ext uri="{FF2B5EF4-FFF2-40B4-BE49-F238E27FC236}">
                <a16:creationId xmlns:a16="http://schemas.microsoft.com/office/drawing/2014/main" id="{340D49E9-B06D-40B3-AF9E-A81382E98FBB}"/>
              </a:ext>
            </a:extLst>
          </p:cNvPr>
          <p:cNvCxnSpPr>
            <a:cxnSpLocks/>
          </p:cNvCxnSpPr>
          <p:nvPr/>
        </p:nvCxnSpPr>
        <p:spPr>
          <a:xfrm>
            <a:off x="5333403" y="3170140"/>
            <a:ext cx="2493362" cy="1073843"/>
          </a:xfrm>
          <a:prstGeom prst="curved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1E50537-FC16-4C3B-ABDE-C81A374BCD43}"/>
              </a:ext>
            </a:extLst>
          </p:cNvPr>
          <p:cNvSpPr txBox="1"/>
          <p:nvPr/>
        </p:nvSpPr>
        <p:spPr>
          <a:xfrm>
            <a:off x="393342" y="4756333"/>
            <a:ext cx="39014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①</a:t>
            </a:r>
            <a:r>
              <a:rPr kumimoji="1" lang="en-US" altLang="ja-JP" dirty="0"/>
              <a:t>PDF</a:t>
            </a:r>
            <a:r>
              <a:rPr kumimoji="1" lang="ja-JP" altLang="en-US" dirty="0"/>
              <a:t>内の</a:t>
            </a:r>
            <a:r>
              <a:rPr kumimoji="1" lang="en-US" altLang="ja-JP" dirty="0"/>
              <a:t>CG</a:t>
            </a:r>
            <a:r>
              <a:rPr kumimoji="1" lang="ja-JP" altLang="en-US" dirty="0"/>
              <a:t>部分を切り抜いて</a:t>
            </a:r>
            <a:endParaRPr kumimoji="1" lang="en-US" altLang="ja-JP" dirty="0"/>
          </a:p>
          <a:p>
            <a:r>
              <a:rPr kumimoji="1" lang="ja-JP" altLang="en-US" dirty="0"/>
              <a:t>キレイな扉画像を乗せて</a:t>
            </a:r>
            <a:endParaRPr kumimoji="1" lang="en-US" altLang="ja-JP" dirty="0"/>
          </a:p>
          <a:p>
            <a:r>
              <a:rPr lang="ja-JP" altLang="en-US" dirty="0"/>
              <a:t>合成画像を作る　他加工調整</a:t>
            </a:r>
            <a:endParaRPr lang="en-US" altLang="ja-JP" dirty="0"/>
          </a:p>
          <a:p>
            <a:endParaRPr kumimoji="1" lang="en-US" altLang="ja-JP" dirty="0"/>
          </a:p>
          <a:p>
            <a:r>
              <a:rPr lang="ja-JP" altLang="en-US" dirty="0"/>
              <a:t>②さらにそれを利用した</a:t>
            </a:r>
            <a:endParaRPr lang="en-US" altLang="ja-JP" dirty="0"/>
          </a:p>
          <a:p>
            <a:r>
              <a:rPr kumimoji="1" lang="ja-JP" altLang="en-US" dirty="0"/>
              <a:t>サムネを作成する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59F2FBD-6F04-4161-81AC-74BC1A9B5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028" y="1330959"/>
            <a:ext cx="3998061" cy="3196725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CA902A9-688C-4F87-A9A9-85F419D96AF6}"/>
              </a:ext>
            </a:extLst>
          </p:cNvPr>
          <p:cNvSpPr txBox="1"/>
          <p:nvPr/>
        </p:nvSpPr>
        <p:spPr>
          <a:xfrm>
            <a:off x="5428165" y="1330959"/>
            <a:ext cx="48277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加工高画質化</a:t>
            </a:r>
            <a:endParaRPr kumimoji="1" lang="en-US" altLang="ja-JP" dirty="0"/>
          </a:p>
          <a:p>
            <a:endParaRPr lang="en-US" altLang="ja-JP" dirty="0"/>
          </a:p>
          <a:p>
            <a:r>
              <a:rPr kumimoji="1" lang="ja-JP" altLang="en-US" dirty="0"/>
              <a:t>右下素材などを活用して</a:t>
            </a:r>
            <a:endParaRPr kumimoji="1" lang="en-US" altLang="ja-JP" dirty="0"/>
          </a:p>
          <a:p>
            <a:r>
              <a:rPr lang="ja-JP" altLang="en-US" dirty="0"/>
              <a:t>加工、合成する</a:t>
            </a:r>
            <a:endParaRPr kumimoji="1" lang="en-US" altLang="ja-JP" dirty="0"/>
          </a:p>
        </p:txBody>
      </p:sp>
      <p:pic>
        <p:nvPicPr>
          <p:cNvPr id="4" name="図 3" descr="木製の戸棚のキッチン&#10;&#10;中程度の精度で自動的に生成された説明">
            <a:extLst>
              <a:ext uri="{FF2B5EF4-FFF2-40B4-BE49-F238E27FC236}">
                <a16:creationId xmlns:a16="http://schemas.microsoft.com/office/drawing/2014/main" id="{6D2DF02C-C013-4E24-AA8C-E2293447E1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102" y="2976391"/>
            <a:ext cx="3370341" cy="353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7797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3255D5-C389-4B76-AE48-8C994C133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440" y="205627"/>
            <a:ext cx="10515600" cy="1325563"/>
          </a:xfrm>
        </p:spPr>
        <p:txBody>
          <a:bodyPr/>
          <a:lstStyle/>
          <a:p>
            <a:r>
              <a:rPr kumimoji="1" lang="ja-JP" altLang="en-US" dirty="0"/>
              <a:t>やっていただきたいこと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59F2FBD-6F04-4161-81AC-74BC1A9B5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360" y="1661866"/>
            <a:ext cx="4420217" cy="3534268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CA902A9-688C-4F87-A9A9-85F419D96AF6}"/>
              </a:ext>
            </a:extLst>
          </p:cNvPr>
          <p:cNvSpPr txBox="1"/>
          <p:nvPr/>
        </p:nvSpPr>
        <p:spPr>
          <a:xfrm>
            <a:off x="5984240" y="2259648"/>
            <a:ext cx="482779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活用検討</a:t>
            </a:r>
            <a:endParaRPr lang="en-US" altLang="ja-JP" dirty="0"/>
          </a:p>
          <a:p>
            <a:endParaRPr kumimoji="1" lang="en-US" altLang="ja-JP" dirty="0"/>
          </a:p>
          <a:p>
            <a:r>
              <a:rPr lang="en-US" altLang="ja-JP" dirty="0"/>
              <a:t>LIXIL LOGO</a:t>
            </a:r>
          </a:p>
          <a:p>
            <a:endParaRPr kumimoji="1" lang="en-US" altLang="ja-JP" dirty="0"/>
          </a:p>
          <a:p>
            <a:r>
              <a:rPr kumimoji="1" lang="ja-JP" altLang="en-US" dirty="0"/>
              <a:t>商品名→</a:t>
            </a:r>
            <a:r>
              <a:rPr kumimoji="1" lang="en-US" altLang="ja-JP" dirty="0"/>
              <a:t>ALESTA</a:t>
            </a:r>
          </a:p>
          <a:p>
            <a:endParaRPr lang="en-US" altLang="ja-JP" dirty="0"/>
          </a:p>
          <a:p>
            <a:r>
              <a:rPr lang="ja-JP" altLang="en-US" dirty="0"/>
              <a:t>サイズ　</a:t>
            </a:r>
            <a:r>
              <a:rPr lang="en-US" altLang="ja-JP" dirty="0"/>
              <a:t>W270cm</a:t>
            </a:r>
            <a:r>
              <a:rPr lang="ja-JP" altLang="en-US" dirty="0"/>
              <a:t>　（なしでもいい）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07331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3255D5-C389-4B76-AE48-8C994C133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80" y="1059067"/>
            <a:ext cx="10515600" cy="1325563"/>
          </a:xfrm>
        </p:spPr>
        <p:txBody>
          <a:bodyPr/>
          <a:lstStyle/>
          <a:p>
            <a:r>
              <a:rPr kumimoji="1" lang="ja-JP" altLang="en-US" dirty="0"/>
              <a:t>いい案は採用し継続依頼します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CA902A9-688C-4F87-A9A9-85F419D96AF6}"/>
              </a:ext>
            </a:extLst>
          </p:cNvPr>
          <p:cNvSpPr txBox="1"/>
          <p:nvPr/>
        </p:nvSpPr>
        <p:spPr>
          <a:xfrm>
            <a:off x="863600" y="3001328"/>
            <a:ext cx="48277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複数パターン作成予定</a:t>
            </a:r>
            <a:endParaRPr lang="en-US" altLang="ja-JP" dirty="0"/>
          </a:p>
          <a:p>
            <a:r>
              <a:rPr kumimoji="1" lang="ja-JP" altLang="en-US" dirty="0"/>
              <a:t>各サイズ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584795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187</Words>
  <Application>Microsoft Office PowerPoint</Application>
  <PresentationFormat>ワイド画面</PresentationFormat>
  <Paragraphs>42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9" baseType="lpstr">
      <vt:lpstr>游ゴシック</vt:lpstr>
      <vt:lpstr>游ゴシック Light</vt:lpstr>
      <vt:lpstr>Arial</vt:lpstr>
      <vt:lpstr>Office テーマ</vt:lpstr>
      <vt:lpstr>サムネ作成依頼</vt:lpstr>
      <vt:lpstr>やっていただきたいこと</vt:lpstr>
      <vt:lpstr>やっていただきたいこと</vt:lpstr>
      <vt:lpstr>やっていただきたいこと</vt:lpstr>
      <vt:lpstr>いい案は採用し継続依頼します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https://event.rakuten.co.jp/gooda/shop/gooda_2105i1140.html</dc:title>
  <dc:creator>中本 貴之</dc:creator>
  <cp:lastModifiedBy>中本 貴之</cp:lastModifiedBy>
  <cp:revision>4</cp:revision>
  <dcterms:created xsi:type="dcterms:W3CDTF">2021-07-02T05:35:41Z</dcterms:created>
  <dcterms:modified xsi:type="dcterms:W3CDTF">2021-07-02T12:08:02Z</dcterms:modified>
</cp:coreProperties>
</file>