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http://customooxmlschemas.google.com/">
      <go:slidesCustomData xmlns:go="http://customooxmlschemas.google.com/" r:id="rId17" roundtripDataSignature="AMtx7mgtoQ6+mg++F0XWnzAOsCgQJB0sM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E7C385B2-CCC9-4E22-8A80-0715505EA6C4}">
  <a:tblStyle styleId="{E7C385B2-CCC9-4E22-8A80-0715505EA6C4}"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15" Type="http://schemas.openxmlformats.org/officeDocument/2006/relationships/slide" Target="slides/slide9.xml"/><Relationship Id="rId14" Type="http://schemas.openxmlformats.org/officeDocument/2006/relationships/slide" Target="slides/slide8.xml"/><Relationship Id="rId17" Type="http://customschemas.google.com/relationships/presentationmetadata" Target="metadata"/><Relationship Id="rId16" Type="http://schemas.openxmlformats.org/officeDocument/2006/relationships/slide" Target="slides/slide10.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 name="Google Shape;5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1160c24e4e6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6" name="Google Shape;176;g1160c24e4e6_0_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5" name="Google Shape;65;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9" name="Google Shape;79;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1" name="Google Shape;91;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118341c732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6" name="Google Shape;106;g118341c732d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1153f222e7a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3" name="Google Shape;123;g1153f222e7a_0_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11399d8ed1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5" name="Google Shape;135;g11399d8ed18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11500ed99c3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7" name="Google Shape;147;g11500ed99c3_0_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11500ed99c3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1" name="Google Shape;161;g11500ed99c3_0_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10"/>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10"/>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1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9"/>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9"/>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1600"/>
              </a:spcBef>
              <a:spcAft>
                <a:spcPts val="0"/>
              </a:spcAft>
              <a:buSzPts val="1400"/>
              <a:buChar char="○"/>
              <a:defRPr/>
            </a:lvl2pPr>
            <a:lvl3pPr indent="-317500" lvl="2" marL="1371600" algn="ctr">
              <a:lnSpc>
                <a:spcPct val="115000"/>
              </a:lnSpc>
              <a:spcBef>
                <a:spcPts val="1600"/>
              </a:spcBef>
              <a:spcAft>
                <a:spcPts val="0"/>
              </a:spcAft>
              <a:buSzPts val="1400"/>
              <a:buChar char="■"/>
              <a:defRPr/>
            </a:lvl3pPr>
            <a:lvl4pPr indent="-317500" lvl="3" marL="1828800" algn="ctr">
              <a:lnSpc>
                <a:spcPct val="115000"/>
              </a:lnSpc>
              <a:spcBef>
                <a:spcPts val="1600"/>
              </a:spcBef>
              <a:spcAft>
                <a:spcPts val="0"/>
              </a:spcAft>
              <a:buSzPts val="1400"/>
              <a:buChar char="●"/>
              <a:defRPr/>
            </a:lvl4pPr>
            <a:lvl5pPr indent="-317500" lvl="4" marL="2286000" algn="ctr">
              <a:lnSpc>
                <a:spcPct val="115000"/>
              </a:lnSpc>
              <a:spcBef>
                <a:spcPts val="1600"/>
              </a:spcBef>
              <a:spcAft>
                <a:spcPts val="0"/>
              </a:spcAft>
              <a:buSzPts val="1400"/>
              <a:buChar char="○"/>
              <a:defRPr/>
            </a:lvl5pPr>
            <a:lvl6pPr indent="-317500" lvl="5" marL="2743200" algn="ctr">
              <a:lnSpc>
                <a:spcPct val="115000"/>
              </a:lnSpc>
              <a:spcBef>
                <a:spcPts val="1600"/>
              </a:spcBef>
              <a:spcAft>
                <a:spcPts val="0"/>
              </a:spcAft>
              <a:buSzPts val="1400"/>
              <a:buChar char="■"/>
              <a:defRPr/>
            </a:lvl6pPr>
            <a:lvl7pPr indent="-317500" lvl="6" marL="3200400" algn="ctr">
              <a:lnSpc>
                <a:spcPct val="115000"/>
              </a:lnSpc>
              <a:spcBef>
                <a:spcPts val="1600"/>
              </a:spcBef>
              <a:spcAft>
                <a:spcPts val="0"/>
              </a:spcAft>
              <a:buSzPts val="1400"/>
              <a:buChar char="●"/>
              <a:defRPr/>
            </a:lvl7pPr>
            <a:lvl8pPr indent="-317500" lvl="7" marL="3657600" algn="ctr">
              <a:lnSpc>
                <a:spcPct val="115000"/>
              </a:lnSpc>
              <a:spcBef>
                <a:spcPts val="1600"/>
              </a:spcBef>
              <a:spcAft>
                <a:spcPts val="0"/>
              </a:spcAft>
              <a:buSzPts val="1400"/>
              <a:buChar char="○"/>
              <a:defRPr/>
            </a:lvl8pPr>
            <a:lvl9pPr indent="-317500" lvl="8" marL="4114800" algn="ctr">
              <a:lnSpc>
                <a:spcPct val="115000"/>
              </a:lnSpc>
              <a:spcBef>
                <a:spcPts val="1600"/>
              </a:spcBef>
              <a:spcAft>
                <a:spcPts val="1600"/>
              </a:spcAft>
              <a:buSzPts val="1400"/>
              <a:buChar char="■"/>
              <a:defRPr/>
            </a:lvl9pPr>
          </a:lstStyle>
          <a:p/>
        </p:txBody>
      </p:sp>
      <p:sp>
        <p:nvSpPr>
          <p:cNvPr id="47" name="Google Shape;47;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3" name="Shape 13"/>
        <p:cNvGrpSpPr/>
        <p:nvPr/>
      </p:nvGrpSpPr>
      <p:grpSpPr>
        <a:xfrm>
          <a:off x="0" y="0"/>
          <a:ext cx="0" cy="0"/>
          <a:chOff x="0" y="0"/>
          <a:chExt cx="0" cy="0"/>
        </a:xfrm>
      </p:grpSpPr>
      <p:sp>
        <p:nvSpPr>
          <p:cNvPr id="14" name="Google Shape;14;p1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 name="Google Shape;15;p1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16" name="Google Shape;16;p1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12"/>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9" name="Google Shape;19;p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 name="Google Shape;22;p13"/>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3" name="Google Shape;23;p13"/>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4" name="Google Shape;24;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1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7" name="Google Shape;27;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15"/>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0" name="Google Shape;30;p15"/>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1" name="Google Shape;31;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16"/>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4" name="Google Shape;34;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17"/>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17"/>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38" name="Google Shape;38;p17"/>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17"/>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40" name="Google Shape;40;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8"/>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stStyle>
          <a:p/>
        </p:txBody>
      </p:sp>
      <p:sp>
        <p:nvSpPr>
          <p:cNvPr id="43" name="Google Shape;43;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9"/>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 Id="rId4" Type="http://schemas.openxmlformats.org/officeDocument/2006/relationships/image" Target="../media/image6.jpg"/><Relationship Id="rId5" Type="http://schemas.openxmlformats.org/officeDocument/2006/relationships/image" Target="../media/image2.gif"/><Relationship Id="rId6"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2.jpg"/><Relationship Id="rId4" Type="http://schemas.openxmlformats.org/officeDocument/2006/relationships/image" Target="../media/image13.jpg"/><Relationship Id="rId5" Type="http://schemas.openxmlformats.org/officeDocument/2006/relationships/image" Target="../media/image11.jpg"/><Relationship Id="rId6" Type="http://schemas.openxmlformats.org/officeDocument/2006/relationships/image" Target="../media/image10.jpg"/><Relationship Id="rId7" Type="http://schemas.openxmlformats.org/officeDocument/2006/relationships/image" Target="../media/image15.png"/><Relationship Id="rId8" Type="http://schemas.openxmlformats.org/officeDocument/2006/relationships/image" Target="../media/image1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8.jpg"/><Relationship Id="rId4" Type="http://schemas.openxmlformats.org/officeDocument/2006/relationships/image" Target="../media/image5.png"/><Relationship Id="rId5" Type="http://schemas.openxmlformats.org/officeDocument/2006/relationships/hyperlink" Target="https://primecuts.jp/" TargetMode="External"/><Relationship Id="rId6" Type="http://schemas.openxmlformats.org/officeDocument/2006/relationships/hyperlink" Target="https://twitter.com/Primecutsjp" TargetMode="External"/><Relationship Id="rId7" Type="http://schemas.openxmlformats.org/officeDocument/2006/relationships/hyperlink" Target="https://www.instagram.com/primecutsjp/"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8.jpg"/><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8.jpg"/><Relationship Id="rId4" Type="http://schemas.openxmlformats.org/officeDocument/2006/relationships/image" Target="../media/image4.jpg"/><Relationship Id="rId5"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8.jpg"/><Relationship Id="rId4" Type="http://schemas.openxmlformats.org/officeDocument/2006/relationships/image" Target="../media/image1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8.jpg"/><Relationship Id="rId4" Type="http://schemas.openxmlformats.org/officeDocument/2006/relationships/image" Target="../media/image1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8.jpg"/><Relationship Id="rId4" Type="http://schemas.openxmlformats.org/officeDocument/2006/relationships/image" Target="../media/image19.jpg"/><Relationship Id="rId5" Type="http://schemas.openxmlformats.org/officeDocument/2006/relationships/image" Target="../media/image20.jpg"/><Relationship Id="rId6" Type="http://schemas.openxmlformats.org/officeDocument/2006/relationships/image" Target="../media/image1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2.jpg"/><Relationship Id="rId4" Type="http://schemas.openxmlformats.org/officeDocument/2006/relationships/image" Target="../media/image13.jpg"/><Relationship Id="rId5" Type="http://schemas.openxmlformats.org/officeDocument/2006/relationships/image" Target="../media/image11.jpg"/><Relationship Id="rId6"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grpSp>
        <p:nvGrpSpPr>
          <p:cNvPr id="54" name="Google Shape;54;p1"/>
          <p:cNvGrpSpPr/>
          <p:nvPr/>
        </p:nvGrpSpPr>
        <p:grpSpPr>
          <a:xfrm>
            <a:off x="132" y="0"/>
            <a:ext cx="4837016" cy="5143500"/>
            <a:chOff x="4822488" y="0"/>
            <a:chExt cx="4314912" cy="5143500"/>
          </a:xfrm>
        </p:grpSpPr>
        <p:pic>
          <p:nvPicPr>
            <p:cNvPr id="55" name="Google Shape;55;p1"/>
            <p:cNvPicPr preferRelativeResize="0"/>
            <p:nvPr/>
          </p:nvPicPr>
          <p:blipFill rotWithShape="1">
            <a:blip r:embed="rId3">
              <a:alphaModFix/>
            </a:blip>
            <a:srcRect b="41176" l="0" r="0" t="0"/>
            <a:stretch/>
          </p:blipFill>
          <p:spPr>
            <a:xfrm>
              <a:off x="4822500" y="3238500"/>
              <a:ext cx="4314825" cy="1905000"/>
            </a:xfrm>
            <a:prstGeom prst="rect">
              <a:avLst/>
            </a:prstGeom>
            <a:noFill/>
            <a:ln>
              <a:noFill/>
            </a:ln>
          </p:spPr>
        </p:pic>
        <p:pic>
          <p:nvPicPr>
            <p:cNvPr id="56" name="Google Shape;56;p1"/>
            <p:cNvPicPr preferRelativeResize="0"/>
            <p:nvPr/>
          </p:nvPicPr>
          <p:blipFill rotWithShape="1">
            <a:blip r:embed="rId4">
              <a:alphaModFix/>
            </a:blip>
            <a:srcRect b="0" l="0" r="0" t="0"/>
            <a:stretch/>
          </p:blipFill>
          <p:spPr>
            <a:xfrm>
              <a:off x="4822488" y="0"/>
              <a:ext cx="4314825" cy="3238500"/>
            </a:xfrm>
            <a:prstGeom prst="rect">
              <a:avLst/>
            </a:prstGeom>
            <a:noFill/>
            <a:ln>
              <a:noFill/>
            </a:ln>
          </p:spPr>
        </p:pic>
        <p:sp>
          <p:nvSpPr>
            <p:cNvPr id="57" name="Google Shape;57;p1"/>
            <p:cNvSpPr/>
            <p:nvPr/>
          </p:nvSpPr>
          <p:spPr>
            <a:xfrm>
              <a:off x="4822500" y="0"/>
              <a:ext cx="4314900" cy="5143500"/>
            </a:xfrm>
            <a:prstGeom prst="rect">
              <a:avLst/>
            </a:prstGeom>
            <a:solidFill>
              <a:srgbClr val="FFFFFF">
                <a:alpha val="87058"/>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8" name="Google Shape;58;p1"/>
          <p:cNvSpPr txBox="1"/>
          <p:nvPr/>
        </p:nvSpPr>
        <p:spPr>
          <a:xfrm>
            <a:off x="7825" y="3106350"/>
            <a:ext cx="6040800" cy="722700"/>
          </a:xfrm>
          <a:prstGeom prst="rect">
            <a:avLst/>
          </a:prstGeom>
          <a:noFill/>
          <a:ln>
            <a:noFill/>
          </a:ln>
        </p:spPr>
        <p:txBody>
          <a:bodyPr anchorCtr="0" anchor="t" bIns="91425" lIns="91425" spcFirstLastPara="1" rIns="91425" wrap="square" tIns="91425">
            <a:noAutofit/>
          </a:bodyPr>
          <a:lstStyle/>
          <a:p>
            <a:pPr indent="745" lvl="0" marL="8064" marR="1145306" rtl="0" algn="ctr">
              <a:lnSpc>
                <a:spcPct val="239766"/>
              </a:lnSpc>
              <a:spcBef>
                <a:spcPts val="445"/>
              </a:spcBef>
              <a:spcAft>
                <a:spcPts val="0"/>
              </a:spcAft>
              <a:buClr>
                <a:srgbClr val="000000"/>
              </a:buClr>
              <a:buSzPts val="1175"/>
              <a:buFont typeface="Arial"/>
              <a:buNone/>
            </a:pPr>
            <a:r>
              <a:rPr b="0" i="0" lang="ja" sz="1175" u="none" cap="none" strike="noStrike">
                <a:solidFill>
                  <a:srgbClr val="454545"/>
                </a:solidFill>
                <a:latin typeface="Georgia"/>
                <a:ea typeface="Georgia"/>
                <a:cs typeface="Georgia"/>
                <a:sym typeface="Georgia"/>
              </a:rPr>
              <a:t>企業名　presents  DJ SOULJAH “PRIMECUTS”</a:t>
            </a:r>
            <a:endParaRPr b="0" i="0" sz="1175" u="none" cap="none" strike="noStrike">
              <a:solidFill>
                <a:srgbClr val="454545"/>
              </a:solidFill>
              <a:latin typeface="Georgia"/>
              <a:ea typeface="Georgia"/>
              <a:cs typeface="Georgia"/>
              <a:sym typeface="Georgia"/>
            </a:endParaRPr>
          </a:p>
          <a:p>
            <a:pPr indent="745" lvl="0" marL="8064" marR="1145306" rtl="0" algn="ctr">
              <a:lnSpc>
                <a:spcPct val="239766"/>
              </a:lnSpc>
              <a:spcBef>
                <a:spcPts val="445"/>
              </a:spcBef>
              <a:spcAft>
                <a:spcPts val="0"/>
              </a:spcAft>
              <a:buClr>
                <a:schemeClr val="dk1"/>
              </a:buClr>
              <a:buSzPts val="1100"/>
              <a:buFont typeface="Arial"/>
              <a:buNone/>
            </a:pPr>
            <a:r>
              <a:rPr b="0" i="0" lang="ja" sz="1175" u="none" cap="none" strike="noStrike">
                <a:solidFill>
                  <a:srgbClr val="454545"/>
                </a:solidFill>
                <a:latin typeface="Georgia"/>
                <a:ea typeface="Georgia"/>
                <a:cs typeface="Georgia"/>
                <a:sym typeface="Georgia"/>
              </a:rPr>
              <a:t>PRIMECUTS</a:t>
            </a:r>
            <a:endParaRPr b="0" i="0" sz="1175" u="none" cap="none" strike="noStrike">
              <a:solidFill>
                <a:srgbClr val="454545"/>
              </a:solidFill>
              <a:latin typeface="Georgia"/>
              <a:ea typeface="Georgia"/>
              <a:cs typeface="Georgia"/>
              <a:sym typeface="Georgia"/>
            </a:endParaRPr>
          </a:p>
        </p:txBody>
      </p:sp>
      <p:pic>
        <p:nvPicPr>
          <p:cNvPr id="59" name="Google Shape;59;p1"/>
          <p:cNvPicPr preferRelativeResize="0"/>
          <p:nvPr/>
        </p:nvPicPr>
        <p:blipFill rotWithShape="1">
          <a:blip r:embed="rId5">
            <a:alphaModFix/>
          </a:blip>
          <a:srcRect b="0" l="0" r="0" t="0"/>
          <a:stretch/>
        </p:blipFill>
        <p:spPr>
          <a:xfrm>
            <a:off x="2015400" y="1800925"/>
            <a:ext cx="765900" cy="566325"/>
          </a:xfrm>
          <a:prstGeom prst="rect">
            <a:avLst/>
          </a:prstGeom>
          <a:noFill/>
          <a:ln>
            <a:noFill/>
          </a:ln>
        </p:spPr>
      </p:pic>
      <p:pic>
        <p:nvPicPr>
          <p:cNvPr id="60" name="Google Shape;60;p1"/>
          <p:cNvPicPr preferRelativeResize="0"/>
          <p:nvPr/>
        </p:nvPicPr>
        <p:blipFill rotWithShape="1">
          <a:blip r:embed="rId6">
            <a:alphaModFix/>
          </a:blip>
          <a:srcRect b="0" l="53641" r="0" t="0"/>
          <a:stretch/>
        </p:blipFill>
        <p:spPr>
          <a:xfrm>
            <a:off x="4836898" y="0"/>
            <a:ext cx="4307098" cy="5143500"/>
          </a:xfrm>
          <a:prstGeom prst="rect">
            <a:avLst/>
          </a:prstGeom>
          <a:noFill/>
          <a:ln>
            <a:noFill/>
          </a:ln>
        </p:spPr>
      </p:pic>
      <p:sp>
        <p:nvSpPr>
          <p:cNvPr id="61" name="Google Shape;61;p1"/>
          <p:cNvSpPr/>
          <p:nvPr/>
        </p:nvSpPr>
        <p:spPr>
          <a:xfrm>
            <a:off x="1782475" y="2625000"/>
            <a:ext cx="1377300" cy="365100"/>
          </a:xfrm>
          <a:prstGeom prst="rect">
            <a:avLst/>
          </a:prstGeom>
          <a:solidFill>
            <a:srgbClr val="07376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p1"/>
          <p:cNvSpPr txBox="1"/>
          <p:nvPr/>
        </p:nvSpPr>
        <p:spPr>
          <a:xfrm>
            <a:off x="1910975" y="2625000"/>
            <a:ext cx="1058400" cy="315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ja" sz="1200" u="none" cap="none" strike="noStrike">
                <a:solidFill>
                  <a:srgbClr val="FFFFFF"/>
                </a:solidFill>
              </a:rPr>
              <a:t>TITLE</a:t>
            </a:r>
            <a:endParaRPr b="1" i="0" sz="1200" u="none" cap="none" strike="noStrike">
              <a:solidFill>
                <a:srgbClr val="FFFFFF"/>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grpSp>
        <p:nvGrpSpPr>
          <p:cNvPr id="178" name="Google Shape;178;g1160c24e4e6_0_32"/>
          <p:cNvGrpSpPr/>
          <p:nvPr/>
        </p:nvGrpSpPr>
        <p:grpSpPr>
          <a:xfrm>
            <a:off x="6" y="0"/>
            <a:ext cx="4572081" cy="5205222"/>
            <a:chOff x="4822488" y="0"/>
            <a:chExt cx="4314912" cy="5143500"/>
          </a:xfrm>
        </p:grpSpPr>
        <p:pic>
          <p:nvPicPr>
            <p:cNvPr id="179" name="Google Shape;179;g1160c24e4e6_0_32"/>
            <p:cNvPicPr preferRelativeResize="0"/>
            <p:nvPr/>
          </p:nvPicPr>
          <p:blipFill rotWithShape="1">
            <a:blip r:embed="rId3">
              <a:alphaModFix/>
            </a:blip>
            <a:srcRect b="41176" l="0" r="0" t="0"/>
            <a:stretch/>
          </p:blipFill>
          <p:spPr>
            <a:xfrm>
              <a:off x="4822500" y="3238500"/>
              <a:ext cx="4314825" cy="1905000"/>
            </a:xfrm>
            <a:prstGeom prst="rect">
              <a:avLst/>
            </a:prstGeom>
            <a:noFill/>
            <a:ln>
              <a:noFill/>
            </a:ln>
          </p:spPr>
        </p:pic>
        <p:pic>
          <p:nvPicPr>
            <p:cNvPr id="180" name="Google Shape;180;g1160c24e4e6_0_32"/>
            <p:cNvPicPr preferRelativeResize="0"/>
            <p:nvPr/>
          </p:nvPicPr>
          <p:blipFill rotWithShape="1">
            <a:blip r:embed="rId4">
              <a:alphaModFix/>
            </a:blip>
            <a:srcRect b="0" l="0" r="0" t="0"/>
            <a:stretch/>
          </p:blipFill>
          <p:spPr>
            <a:xfrm>
              <a:off x="4822488" y="0"/>
              <a:ext cx="4314825" cy="3238500"/>
            </a:xfrm>
            <a:prstGeom prst="rect">
              <a:avLst/>
            </a:prstGeom>
            <a:noFill/>
            <a:ln>
              <a:noFill/>
            </a:ln>
          </p:spPr>
        </p:pic>
        <p:sp>
          <p:nvSpPr>
            <p:cNvPr id="181" name="Google Shape;181;g1160c24e4e6_0_32"/>
            <p:cNvSpPr/>
            <p:nvPr/>
          </p:nvSpPr>
          <p:spPr>
            <a:xfrm>
              <a:off x="4822500" y="0"/>
              <a:ext cx="4314900" cy="5143500"/>
            </a:xfrm>
            <a:prstGeom prst="rect">
              <a:avLst/>
            </a:prstGeom>
            <a:solidFill>
              <a:srgbClr val="FFFFFF">
                <a:alpha val="8706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2" name="Google Shape;182;g1160c24e4e6_0_32"/>
          <p:cNvGrpSpPr/>
          <p:nvPr/>
        </p:nvGrpSpPr>
        <p:grpSpPr>
          <a:xfrm>
            <a:off x="4572006" y="0"/>
            <a:ext cx="4572081" cy="5280831"/>
            <a:chOff x="4822488" y="0"/>
            <a:chExt cx="4314912" cy="5143500"/>
          </a:xfrm>
        </p:grpSpPr>
        <p:pic>
          <p:nvPicPr>
            <p:cNvPr id="183" name="Google Shape;183;g1160c24e4e6_0_32"/>
            <p:cNvPicPr preferRelativeResize="0"/>
            <p:nvPr/>
          </p:nvPicPr>
          <p:blipFill rotWithShape="1">
            <a:blip r:embed="rId5">
              <a:alphaModFix/>
            </a:blip>
            <a:srcRect b="41176" l="0" r="0" t="0"/>
            <a:stretch/>
          </p:blipFill>
          <p:spPr>
            <a:xfrm>
              <a:off x="4822500" y="3238500"/>
              <a:ext cx="4314825" cy="1905000"/>
            </a:xfrm>
            <a:prstGeom prst="rect">
              <a:avLst/>
            </a:prstGeom>
            <a:noFill/>
            <a:ln>
              <a:noFill/>
            </a:ln>
          </p:spPr>
        </p:pic>
        <p:pic>
          <p:nvPicPr>
            <p:cNvPr id="184" name="Google Shape;184;g1160c24e4e6_0_32"/>
            <p:cNvPicPr preferRelativeResize="0"/>
            <p:nvPr/>
          </p:nvPicPr>
          <p:blipFill rotWithShape="1">
            <a:blip r:embed="rId6">
              <a:alphaModFix/>
            </a:blip>
            <a:srcRect b="0" l="0" r="0" t="0"/>
            <a:stretch/>
          </p:blipFill>
          <p:spPr>
            <a:xfrm>
              <a:off x="4822488" y="0"/>
              <a:ext cx="4314825" cy="3238500"/>
            </a:xfrm>
            <a:prstGeom prst="rect">
              <a:avLst/>
            </a:prstGeom>
            <a:noFill/>
            <a:ln>
              <a:noFill/>
            </a:ln>
          </p:spPr>
        </p:pic>
        <p:sp>
          <p:nvSpPr>
            <p:cNvPr id="185" name="Google Shape;185;g1160c24e4e6_0_32"/>
            <p:cNvSpPr/>
            <p:nvPr/>
          </p:nvSpPr>
          <p:spPr>
            <a:xfrm>
              <a:off x="4822500" y="0"/>
              <a:ext cx="4314900" cy="5143500"/>
            </a:xfrm>
            <a:prstGeom prst="rect">
              <a:avLst/>
            </a:prstGeom>
            <a:solidFill>
              <a:srgbClr val="FFFFFF">
                <a:alpha val="8706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86" name="Google Shape;186;g1160c24e4e6_0_32"/>
          <p:cNvSpPr/>
          <p:nvPr/>
        </p:nvSpPr>
        <p:spPr>
          <a:xfrm>
            <a:off x="420525" y="327175"/>
            <a:ext cx="2138400" cy="365100"/>
          </a:xfrm>
          <a:prstGeom prst="rect">
            <a:avLst/>
          </a:prstGeom>
          <a:solidFill>
            <a:srgbClr val="07376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 name="Google Shape;187;g1160c24e4e6_0_32"/>
          <p:cNvSpPr txBox="1"/>
          <p:nvPr/>
        </p:nvSpPr>
        <p:spPr>
          <a:xfrm>
            <a:off x="549025" y="327175"/>
            <a:ext cx="1946100" cy="315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lang="ja" sz="1200">
                <a:solidFill>
                  <a:srgbClr val="FFFFFF"/>
                </a:solidFill>
              </a:rPr>
              <a:t>LISENCE </a:t>
            </a:r>
            <a:r>
              <a:rPr b="1" i="0" lang="ja" sz="1200" u="none" cap="none" strike="noStrike">
                <a:solidFill>
                  <a:srgbClr val="FFFFFF"/>
                </a:solidFill>
              </a:rPr>
              <a:t>PLAN</a:t>
            </a:r>
            <a:endParaRPr b="1" i="0" sz="1200" u="none" cap="none" strike="noStrike">
              <a:solidFill>
                <a:srgbClr val="FFFFFF"/>
              </a:solidFill>
            </a:endParaRPr>
          </a:p>
        </p:txBody>
      </p:sp>
      <p:pic>
        <p:nvPicPr>
          <p:cNvPr id="188" name="Google Shape;188;g1160c24e4e6_0_32"/>
          <p:cNvPicPr preferRelativeResize="0"/>
          <p:nvPr/>
        </p:nvPicPr>
        <p:blipFill>
          <a:blip r:embed="rId7">
            <a:alphaModFix/>
          </a:blip>
          <a:stretch>
            <a:fillRect/>
          </a:stretch>
        </p:blipFill>
        <p:spPr>
          <a:xfrm>
            <a:off x="3988291" y="68650"/>
            <a:ext cx="2365892" cy="3040474"/>
          </a:xfrm>
          <a:prstGeom prst="rect">
            <a:avLst/>
          </a:prstGeom>
          <a:noFill/>
          <a:ln>
            <a:noFill/>
          </a:ln>
        </p:spPr>
      </p:pic>
      <p:sp>
        <p:nvSpPr>
          <p:cNvPr id="189" name="Google Shape;189;g1160c24e4e6_0_32"/>
          <p:cNvSpPr txBox="1"/>
          <p:nvPr/>
        </p:nvSpPr>
        <p:spPr>
          <a:xfrm>
            <a:off x="420525" y="870050"/>
            <a:ext cx="3648300" cy="557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ja"/>
              <a:t>・</a:t>
            </a:r>
            <a:r>
              <a:rPr lang="ja"/>
              <a:t>弊社デザイナーによる制作が可能。</a:t>
            </a:r>
            <a:br>
              <a:rPr lang="ja"/>
            </a:br>
            <a:br>
              <a:rPr lang="ja"/>
            </a:br>
            <a:br>
              <a:rPr lang="ja"/>
            </a:br>
            <a:r>
              <a:rPr lang="ja"/>
              <a:t>・販売店舗数 xx点</a:t>
            </a:r>
            <a:br>
              <a:rPr lang="ja"/>
            </a:br>
            <a:r>
              <a:rPr lang="ja"/>
              <a:t>yy店</a:t>
            </a:r>
            <a:br>
              <a:rPr lang="ja"/>
            </a:br>
            <a:r>
              <a:rPr lang="ja"/>
              <a:t>zz店</a:t>
            </a:r>
            <a:br>
              <a:rPr lang="ja"/>
            </a:br>
            <a:br>
              <a:rPr lang="ja"/>
            </a:br>
            <a:r>
              <a:rPr lang="ja"/>
              <a:t>・オンラインストアで販売可能</a:t>
            </a:r>
            <a:br>
              <a:rPr lang="ja"/>
            </a:br>
            <a:r>
              <a:rPr lang="ja"/>
              <a:t>xxx.jp</a:t>
            </a:r>
            <a:br>
              <a:rPr lang="ja"/>
            </a:br>
            <a:br>
              <a:rPr lang="ja"/>
            </a:br>
            <a:r>
              <a:rPr lang="ja"/>
              <a:t>・販売実績</a:t>
            </a:r>
            <a:br>
              <a:rPr lang="ja"/>
            </a:br>
            <a:br>
              <a:rPr lang="ja"/>
            </a:br>
            <a:br>
              <a:rPr lang="ja"/>
            </a:br>
            <a:r>
              <a:rPr lang="ja"/>
              <a:t>(誰に向けて書くのか)</a:t>
            </a:r>
            <a:br>
              <a:rPr lang="ja"/>
            </a:br>
            <a:r>
              <a:rPr lang="ja"/>
              <a:t>企業へ向けて、ライセンスもらって制作する用途で書く</a:t>
            </a:r>
            <a:br>
              <a:rPr lang="ja"/>
            </a:br>
            <a:r>
              <a:rPr lang="ja"/>
              <a:t>xx%FEEバックできます等の説明</a:t>
            </a:r>
            <a:br>
              <a:rPr lang="ja"/>
            </a:br>
            <a:br>
              <a:rPr lang="ja"/>
            </a:br>
            <a:r>
              <a:rPr lang="ja"/>
              <a:t>一般的な流れを記載する</a:t>
            </a:r>
            <a:br>
              <a:rPr lang="ja"/>
            </a:br>
            <a:r>
              <a:rPr lang="ja"/>
              <a:t>契約-デザイン-制作-販売-収益</a:t>
            </a:r>
            <a:br>
              <a:rPr lang="ja"/>
            </a:br>
            <a:br>
              <a:rPr lang="ja"/>
            </a:br>
            <a:br>
              <a:rPr lang="ja"/>
            </a:br>
            <a:br>
              <a:rPr lang="ja"/>
            </a:br>
            <a:endParaRPr/>
          </a:p>
          <a:p>
            <a:pPr indent="0" lvl="0" marL="0" rtl="0" algn="l">
              <a:spcBef>
                <a:spcPts val="0"/>
              </a:spcBef>
              <a:spcAft>
                <a:spcPts val="0"/>
              </a:spcAft>
              <a:buNone/>
            </a:pPr>
            <a:r>
              <a:t/>
            </a:r>
            <a:endParaRPr/>
          </a:p>
        </p:txBody>
      </p:sp>
      <p:graphicFrame>
        <p:nvGraphicFramePr>
          <p:cNvPr id="190" name="Google Shape;190;g1160c24e4e6_0_32"/>
          <p:cNvGraphicFramePr/>
          <p:nvPr/>
        </p:nvGraphicFramePr>
        <p:xfrm>
          <a:off x="4068825" y="2999900"/>
          <a:ext cx="3000000" cy="3000000"/>
        </p:xfrm>
        <a:graphic>
          <a:graphicData uri="http://schemas.openxmlformats.org/drawingml/2006/table">
            <a:tbl>
              <a:tblPr>
                <a:noFill/>
                <a:tableStyleId>{E7C385B2-CCC9-4E22-8A80-0715505EA6C4}</a:tableStyleId>
              </a:tblPr>
              <a:tblGrid>
                <a:gridCol w="1691725"/>
                <a:gridCol w="1691725"/>
                <a:gridCol w="1691725"/>
              </a:tblGrid>
              <a:tr h="471475">
                <a:tc>
                  <a:txBody>
                    <a:bodyPr/>
                    <a:lstStyle/>
                    <a:p>
                      <a:pPr indent="0" lvl="0" marL="0" rtl="0" algn="l">
                        <a:spcBef>
                          <a:spcPts val="0"/>
                        </a:spcBef>
                        <a:spcAft>
                          <a:spcPts val="0"/>
                        </a:spcAft>
                        <a:buNone/>
                      </a:pPr>
                      <a:r>
                        <a:rPr lang="ja"/>
                        <a:t>プラン例</a:t>
                      </a:r>
                      <a:endParaRPr/>
                    </a:p>
                  </a:txBody>
                  <a:tcPr marT="91425" marB="91425" marR="91425" marL="91425">
                    <a:solidFill>
                      <a:srgbClr val="D9EAD3"/>
                    </a:solidFill>
                  </a:tcPr>
                </a:tc>
                <a:tc>
                  <a:txBody>
                    <a:bodyPr/>
                    <a:lstStyle/>
                    <a:p>
                      <a:pPr indent="0" lvl="0" marL="0" rtl="0" algn="l">
                        <a:spcBef>
                          <a:spcPts val="0"/>
                        </a:spcBef>
                        <a:spcAft>
                          <a:spcPts val="0"/>
                        </a:spcAft>
                        <a:buNone/>
                      </a:pPr>
                      <a:r>
                        <a:rPr lang="ja"/>
                        <a:t>単位/数量</a:t>
                      </a:r>
                      <a:endParaRPr/>
                    </a:p>
                  </a:txBody>
                  <a:tcPr marT="91425" marB="91425" marR="91425" marL="91425">
                    <a:solidFill>
                      <a:srgbClr val="D9EAD3"/>
                    </a:solidFill>
                  </a:tcPr>
                </a:tc>
                <a:tc>
                  <a:txBody>
                    <a:bodyPr/>
                    <a:lstStyle/>
                    <a:p>
                      <a:pPr indent="0" lvl="0" marL="0" rtl="0" algn="l">
                        <a:spcBef>
                          <a:spcPts val="0"/>
                        </a:spcBef>
                        <a:spcAft>
                          <a:spcPts val="0"/>
                        </a:spcAft>
                        <a:buNone/>
                      </a:pPr>
                      <a:r>
                        <a:rPr lang="ja"/>
                        <a:t>価格</a:t>
                      </a:r>
                      <a:endParaRPr/>
                    </a:p>
                  </a:txBody>
                  <a:tcPr marT="91425" marB="91425" marR="91425" marL="91425">
                    <a:solidFill>
                      <a:srgbClr val="D9EAD3"/>
                    </a:solidFill>
                  </a:tcPr>
                </a:tc>
              </a:tr>
              <a:tr h="904725">
                <a:tc>
                  <a:txBody>
                    <a:bodyPr/>
                    <a:lstStyle/>
                    <a:p>
                      <a:pPr indent="0" lvl="0" marL="0" rtl="0" algn="l">
                        <a:spcBef>
                          <a:spcPts val="0"/>
                        </a:spcBef>
                        <a:spcAft>
                          <a:spcPts val="0"/>
                        </a:spcAft>
                        <a:buNone/>
                      </a:pPr>
                      <a:r>
                        <a:rPr lang="ja"/>
                        <a:t>下代</a:t>
                      </a:r>
                      <a:endParaRPr/>
                    </a:p>
                  </a:txBody>
                  <a:tcPr marT="91425" marB="91425" marR="91425" marL="91425"/>
                </a:tc>
                <a:tc>
                  <a:txBody>
                    <a:bodyPr/>
                    <a:lstStyle/>
                    <a:p>
                      <a:pPr indent="0" lvl="0" marL="0" rtl="0" algn="l">
                        <a:spcBef>
                          <a:spcPts val="0"/>
                        </a:spcBef>
                        <a:spcAft>
                          <a:spcPts val="0"/>
                        </a:spcAft>
                        <a:buNone/>
                      </a:pPr>
                      <a:r>
                        <a:rPr lang="ja"/>
                        <a:t>xxx枚〜</a:t>
                      </a:r>
                      <a:endParaRPr/>
                    </a:p>
                  </a:txBody>
                  <a:tcPr marT="91425" marB="91425" marR="91425" marL="91425"/>
                </a:tc>
                <a:tc>
                  <a:txBody>
                    <a:bodyPr/>
                    <a:lstStyle/>
                    <a:p>
                      <a:pPr indent="0" lvl="0" marL="0" rtl="0" algn="l">
                        <a:spcBef>
                          <a:spcPts val="0"/>
                        </a:spcBef>
                        <a:spcAft>
                          <a:spcPts val="0"/>
                        </a:spcAft>
                        <a:buNone/>
                      </a:pPr>
                      <a:r>
                        <a:rPr lang="ja"/>
                        <a:t>yy円〜</a:t>
                      </a:r>
                      <a:endParaRPr/>
                    </a:p>
                  </a:txBody>
                  <a:tcPr marT="91425" marB="91425" marR="91425" marL="91425"/>
                </a:tc>
              </a:tr>
              <a:tr h="904725">
                <a:tc>
                  <a:txBody>
                    <a:bodyPr/>
                    <a:lstStyle/>
                    <a:p>
                      <a:pPr indent="0" lvl="0" marL="0" rtl="0" algn="l">
                        <a:spcBef>
                          <a:spcPts val="0"/>
                        </a:spcBef>
                        <a:spcAft>
                          <a:spcPts val="0"/>
                        </a:spcAft>
                        <a:buNone/>
                      </a:pPr>
                      <a:r>
                        <a:rPr lang="ja"/>
                        <a:t>販売価格</a:t>
                      </a:r>
                      <a:endParaRPr/>
                    </a:p>
                  </a:txBody>
                  <a:tcPr marT="91425" marB="91425" marR="91425" marL="91425"/>
                </a:tc>
                <a:tc>
                  <a:txBody>
                    <a:bodyPr/>
                    <a:lstStyle/>
                    <a:p>
                      <a:pPr indent="0" lvl="0" marL="0" rtl="0" algn="l">
                        <a:spcBef>
                          <a:spcPts val="0"/>
                        </a:spcBef>
                        <a:spcAft>
                          <a:spcPts val="0"/>
                        </a:spcAft>
                        <a:buClr>
                          <a:schemeClr val="dk1"/>
                        </a:buClr>
                        <a:buSzPts val="1100"/>
                        <a:buFont typeface="Arial"/>
                        <a:buNone/>
                      </a:pPr>
                      <a:r>
                        <a:rPr lang="ja">
                          <a:solidFill>
                            <a:schemeClr val="dk1"/>
                          </a:solidFill>
                        </a:rPr>
                        <a:t>zzz</a:t>
                      </a:r>
                      <a:r>
                        <a:rPr lang="ja">
                          <a:solidFill>
                            <a:schemeClr val="dk1"/>
                          </a:solidFill>
                        </a:rPr>
                        <a:t>枚〜</a:t>
                      </a:r>
                      <a:endParaRPr sz="1100"/>
                    </a:p>
                  </a:txBody>
                  <a:tcPr marT="91425" marB="91425" marR="91425" marL="91425"/>
                </a:tc>
                <a:tc>
                  <a:txBody>
                    <a:bodyPr/>
                    <a:lstStyle/>
                    <a:p>
                      <a:pPr indent="0" lvl="0" marL="0" rtl="0" algn="l">
                        <a:spcBef>
                          <a:spcPts val="0"/>
                        </a:spcBef>
                        <a:spcAft>
                          <a:spcPts val="0"/>
                        </a:spcAft>
                        <a:buNone/>
                      </a:pPr>
                      <a:r>
                        <a:rPr lang="ja"/>
                        <a:t>xxx</a:t>
                      </a:r>
                      <a:r>
                        <a:rPr lang="ja">
                          <a:solidFill>
                            <a:schemeClr val="dk1"/>
                          </a:solidFill>
                        </a:rPr>
                        <a:t>枚〜</a:t>
                      </a:r>
                      <a:endParaRPr/>
                    </a:p>
                  </a:txBody>
                  <a:tcPr marT="91425" marB="91425" marR="91425" marL="91425"/>
                </a:tc>
              </a:tr>
            </a:tbl>
          </a:graphicData>
        </a:graphic>
      </p:graphicFrame>
      <p:pic>
        <p:nvPicPr>
          <p:cNvPr id="191" name="Google Shape;191;g1160c24e4e6_0_32"/>
          <p:cNvPicPr preferRelativeResize="0"/>
          <p:nvPr/>
        </p:nvPicPr>
        <p:blipFill>
          <a:blip r:embed="rId8">
            <a:alphaModFix/>
          </a:blip>
          <a:stretch>
            <a:fillRect/>
          </a:stretch>
        </p:blipFill>
        <p:spPr>
          <a:xfrm>
            <a:off x="6440100" y="0"/>
            <a:ext cx="2738075" cy="27380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grpSp>
        <p:nvGrpSpPr>
          <p:cNvPr id="67" name="Google Shape;67;p2"/>
          <p:cNvGrpSpPr/>
          <p:nvPr/>
        </p:nvGrpSpPr>
        <p:grpSpPr>
          <a:xfrm>
            <a:off x="4822488" y="0"/>
            <a:ext cx="4314912" cy="5143500"/>
            <a:chOff x="4822488" y="0"/>
            <a:chExt cx="4314912" cy="5143500"/>
          </a:xfrm>
        </p:grpSpPr>
        <p:pic>
          <p:nvPicPr>
            <p:cNvPr id="68" name="Google Shape;68;p2"/>
            <p:cNvPicPr preferRelativeResize="0"/>
            <p:nvPr/>
          </p:nvPicPr>
          <p:blipFill rotWithShape="1">
            <a:blip r:embed="rId3">
              <a:alphaModFix/>
            </a:blip>
            <a:srcRect b="41176" l="0" r="0" t="0"/>
            <a:stretch/>
          </p:blipFill>
          <p:spPr>
            <a:xfrm>
              <a:off x="4822500" y="3238500"/>
              <a:ext cx="4314825" cy="1905000"/>
            </a:xfrm>
            <a:prstGeom prst="rect">
              <a:avLst/>
            </a:prstGeom>
            <a:noFill/>
            <a:ln>
              <a:noFill/>
            </a:ln>
          </p:spPr>
        </p:pic>
        <p:pic>
          <p:nvPicPr>
            <p:cNvPr id="69" name="Google Shape;69;p2"/>
            <p:cNvPicPr preferRelativeResize="0"/>
            <p:nvPr/>
          </p:nvPicPr>
          <p:blipFill rotWithShape="1">
            <a:blip r:embed="rId3">
              <a:alphaModFix/>
            </a:blip>
            <a:srcRect b="0" l="0" r="0" t="0"/>
            <a:stretch/>
          </p:blipFill>
          <p:spPr>
            <a:xfrm>
              <a:off x="4822488" y="0"/>
              <a:ext cx="4314825" cy="3238500"/>
            </a:xfrm>
            <a:prstGeom prst="rect">
              <a:avLst/>
            </a:prstGeom>
            <a:noFill/>
            <a:ln>
              <a:noFill/>
            </a:ln>
          </p:spPr>
        </p:pic>
        <p:sp>
          <p:nvSpPr>
            <p:cNvPr id="70" name="Google Shape;70;p2"/>
            <p:cNvSpPr/>
            <p:nvPr/>
          </p:nvSpPr>
          <p:spPr>
            <a:xfrm>
              <a:off x="4822500" y="0"/>
              <a:ext cx="4314900" cy="5143500"/>
            </a:xfrm>
            <a:prstGeom prst="rect">
              <a:avLst/>
            </a:prstGeom>
            <a:solidFill>
              <a:srgbClr val="FFFFFF">
                <a:alpha val="87058"/>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1" name="Google Shape;71;p2"/>
          <p:cNvSpPr/>
          <p:nvPr/>
        </p:nvSpPr>
        <p:spPr>
          <a:xfrm>
            <a:off x="335250" y="1087800"/>
            <a:ext cx="1377300" cy="365100"/>
          </a:xfrm>
          <a:prstGeom prst="rect">
            <a:avLst/>
          </a:prstGeom>
          <a:solidFill>
            <a:srgbClr val="07376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 name="Google Shape;72;p2"/>
          <p:cNvSpPr txBox="1"/>
          <p:nvPr/>
        </p:nvSpPr>
        <p:spPr>
          <a:xfrm>
            <a:off x="304800" y="1544600"/>
            <a:ext cx="4517700" cy="339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ja" sz="1200">
                <a:solidFill>
                  <a:schemeClr val="dk1"/>
                </a:solidFill>
                <a:latin typeface="Yu Gothic"/>
                <a:ea typeface="Yu Gothic"/>
                <a:cs typeface="Yu Gothic"/>
                <a:sym typeface="Yu Gothic"/>
              </a:rPr>
              <a:t>宮崎県出身のアーテイストDJ SOULJAHが、地元貢献の活動の一貫として新たなラジオ番組を地元の企業、仲間達と開設。アーテイストやスポーツ選手、俳優、クリエイター、地元の</a:t>
            </a:r>
            <a:r>
              <a:rPr lang="ja" sz="1200">
                <a:solidFill>
                  <a:schemeClr val="dk1"/>
                </a:solidFill>
                <a:latin typeface="Yu Gothic"/>
                <a:ea typeface="Yu Gothic"/>
                <a:cs typeface="Yu Gothic"/>
                <a:sym typeface="Yu Gothic"/>
              </a:rPr>
              <a:t>企</a:t>
            </a:r>
            <a:r>
              <a:rPr lang="ja" sz="1200">
                <a:solidFill>
                  <a:schemeClr val="dk1"/>
                </a:solidFill>
                <a:latin typeface="Yu Gothic"/>
                <a:ea typeface="Yu Gothic"/>
                <a:cs typeface="Yu Gothic"/>
                <a:sym typeface="Yu Gothic"/>
              </a:rPr>
              <a:t>業家などを招き、クロストークとDJ Mixを堪能出来る1時間の音楽カルチャー番組。コロナ禍によって需要が増える「ラ</a:t>
            </a:r>
            <a:r>
              <a:rPr lang="ja" sz="1200">
                <a:solidFill>
                  <a:schemeClr val="dk1"/>
                </a:solidFill>
                <a:latin typeface="Yu Gothic"/>
                <a:ea typeface="Yu Gothic"/>
                <a:cs typeface="Yu Gothic"/>
                <a:sym typeface="Yu Gothic"/>
              </a:rPr>
              <a:t>ジ</a:t>
            </a:r>
            <a:r>
              <a:rPr lang="ja" sz="1200">
                <a:solidFill>
                  <a:schemeClr val="dk1"/>
                </a:solidFill>
                <a:latin typeface="Yu Gothic"/>
                <a:ea typeface="Yu Gothic"/>
                <a:cs typeface="Yu Gothic"/>
                <a:sym typeface="Yu Gothic"/>
              </a:rPr>
              <a:t>オ」という最も歴史のあるメデイアにて、普段の日常を忘れ、"Mellow"をキーワードとした癒しある番組を目指し、宮崎県</a:t>
            </a:r>
            <a:r>
              <a:rPr lang="ja" sz="1200">
                <a:solidFill>
                  <a:schemeClr val="dk1"/>
                </a:solidFill>
                <a:latin typeface="Yu Gothic"/>
                <a:ea typeface="Yu Gothic"/>
                <a:cs typeface="Yu Gothic"/>
                <a:sym typeface="Yu Gothic"/>
              </a:rPr>
              <a:t>の</a:t>
            </a:r>
            <a:r>
              <a:rPr lang="ja" sz="1200">
                <a:solidFill>
                  <a:schemeClr val="dk1"/>
                </a:solidFill>
                <a:latin typeface="Yu Gothic"/>
                <a:ea typeface="Yu Gothic"/>
                <a:cs typeface="Yu Gothic"/>
                <a:sym typeface="Yu Gothic"/>
              </a:rPr>
              <a:t>文化的向上や地元の盛り上げに寄与する。</a:t>
            </a:r>
            <a:endParaRPr sz="1200">
              <a:solidFill>
                <a:schemeClr val="dk1"/>
              </a:solidFill>
              <a:latin typeface="Yu Gothic"/>
              <a:ea typeface="Yu Gothic"/>
              <a:cs typeface="Yu Gothic"/>
              <a:sym typeface="Yu Gothic"/>
            </a:endParaRPr>
          </a:p>
          <a:p>
            <a:pPr indent="0" lvl="0" marL="0" rtl="0" algn="l">
              <a:spcBef>
                <a:spcPts val="0"/>
              </a:spcBef>
              <a:spcAft>
                <a:spcPts val="0"/>
              </a:spcAft>
              <a:buClr>
                <a:schemeClr val="dk1"/>
              </a:buClr>
              <a:buSzPts val="1100"/>
              <a:buFont typeface="Arial"/>
              <a:buNone/>
            </a:pPr>
            <a:r>
              <a:t/>
            </a:r>
            <a:endParaRPr sz="1200">
              <a:solidFill>
                <a:schemeClr val="dk1"/>
              </a:solidFill>
              <a:latin typeface="Yu Gothic"/>
              <a:ea typeface="Yu Gothic"/>
              <a:cs typeface="Yu Gothic"/>
              <a:sym typeface="Yu Gothic"/>
            </a:endParaRPr>
          </a:p>
          <a:p>
            <a:pPr indent="-342900" lvl="0" marL="266700" rtl="0" algn="l">
              <a:spcBef>
                <a:spcPts val="0"/>
              </a:spcBef>
              <a:spcAft>
                <a:spcPts val="0"/>
              </a:spcAft>
              <a:buClr>
                <a:schemeClr val="dk1"/>
              </a:buClr>
              <a:buSzPts val="1200"/>
              <a:buFont typeface="Yu Gothic"/>
              <a:buChar char="■"/>
            </a:pPr>
            <a:r>
              <a:rPr lang="ja" sz="1200">
                <a:solidFill>
                  <a:schemeClr val="dk1"/>
                </a:solidFill>
                <a:latin typeface="Yu Gothic"/>
                <a:ea typeface="Yu Gothic"/>
                <a:cs typeface="Yu Gothic"/>
                <a:sym typeface="Yu Gothic"/>
              </a:rPr>
              <a:t>番組名: DJ SOULJAH Presents “PRIMECUTS”</a:t>
            </a:r>
            <a:endParaRPr b="1" sz="1200">
              <a:solidFill>
                <a:schemeClr val="dk1"/>
              </a:solidFill>
              <a:latin typeface="Yu Gothic"/>
              <a:ea typeface="Yu Gothic"/>
              <a:cs typeface="Yu Gothic"/>
              <a:sym typeface="Yu Gothic"/>
            </a:endParaRPr>
          </a:p>
          <a:p>
            <a:pPr indent="0" lvl="0" marL="0" rtl="0" algn="l">
              <a:spcBef>
                <a:spcPts val="0"/>
              </a:spcBef>
              <a:spcAft>
                <a:spcPts val="0"/>
              </a:spcAft>
              <a:buClr>
                <a:schemeClr val="dk1"/>
              </a:buClr>
              <a:buSzPts val="1100"/>
              <a:buFont typeface="Arial"/>
              <a:buNone/>
            </a:pPr>
            <a:r>
              <a:t/>
            </a:r>
            <a:endParaRPr b="1" sz="1200">
              <a:solidFill>
                <a:schemeClr val="dk1"/>
              </a:solidFill>
              <a:latin typeface="Yu Gothic"/>
              <a:ea typeface="Yu Gothic"/>
              <a:cs typeface="Yu Gothic"/>
              <a:sym typeface="Yu Gothic"/>
            </a:endParaRPr>
          </a:p>
          <a:p>
            <a:pPr indent="-342900" lvl="0" marL="266700" rtl="0" algn="l">
              <a:spcBef>
                <a:spcPts val="0"/>
              </a:spcBef>
              <a:spcAft>
                <a:spcPts val="0"/>
              </a:spcAft>
              <a:buClr>
                <a:schemeClr val="dk1"/>
              </a:buClr>
              <a:buSzPts val="1200"/>
              <a:buFont typeface="Yu Gothic"/>
              <a:buChar char="■"/>
            </a:pPr>
            <a:r>
              <a:rPr lang="ja" sz="1200">
                <a:solidFill>
                  <a:schemeClr val="dk1"/>
                </a:solidFill>
                <a:latin typeface="Yu Gothic"/>
                <a:ea typeface="Yu Gothic"/>
                <a:cs typeface="Yu Gothic"/>
                <a:sym typeface="Yu Gothic"/>
              </a:rPr>
              <a:t>放送局: JOY FM [FM宮崎] 83.2 /Spotify</a:t>
            </a:r>
            <a:endParaRPr b="1" sz="1200">
              <a:solidFill>
                <a:schemeClr val="dk1"/>
              </a:solidFill>
              <a:latin typeface="Yu Gothic"/>
              <a:ea typeface="Yu Gothic"/>
              <a:cs typeface="Yu Gothic"/>
              <a:sym typeface="Yu Gothic"/>
            </a:endParaRPr>
          </a:p>
          <a:p>
            <a:pPr indent="0" lvl="0" marL="0" rtl="0" algn="l">
              <a:spcBef>
                <a:spcPts val="0"/>
              </a:spcBef>
              <a:spcAft>
                <a:spcPts val="0"/>
              </a:spcAft>
              <a:buClr>
                <a:schemeClr val="dk1"/>
              </a:buClr>
              <a:buSzPts val="1100"/>
              <a:buFont typeface="Arial"/>
              <a:buNone/>
            </a:pPr>
            <a:r>
              <a:t/>
            </a:r>
            <a:endParaRPr b="1" sz="1200">
              <a:solidFill>
                <a:schemeClr val="dk1"/>
              </a:solidFill>
              <a:latin typeface="Yu Gothic"/>
              <a:ea typeface="Yu Gothic"/>
              <a:cs typeface="Yu Gothic"/>
              <a:sym typeface="Yu Gothic"/>
            </a:endParaRPr>
          </a:p>
          <a:p>
            <a:pPr indent="-342900" lvl="0" marL="266700" rtl="0" algn="l">
              <a:spcBef>
                <a:spcPts val="0"/>
              </a:spcBef>
              <a:spcAft>
                <a:spcPts val="0"/>
              </a:spcAft>
              <a:buClr>
                <a:schemeClr val="dk1"/>
              </a:buClr>
              <a:buSzPts val="1200"/>
              <a:buFont typeface="Yu Gothic"/>
              <a:buChar char="■"/>
            </a:pPr>
            <a:r>
              <a:rPr lang="ja" sz="1200">
                <a:solidFill>
                  <a:schemeClr val="dk1"/>
                </a:solidFill>
                <a:latin typeface="Yu Gothic"/>
                <a:ea typeface="Yu Gothic"/>
                <a:cs typeface="Yu Gothic"/>
                <a:sym typeface="Yu Gothic"/>
              </a:rPr>
              <a:t>放送時間帯: 毎週土曜正午12:00pm~12:50pm [ 番組50分 / 内ゲスト枠 25分]</a:t>
            </a:r>
            <a:endParaRPr b="1" sz="1200">
              <a:solidFill>
                <a:schemeClr val="dk1"/>
              </a:solidFill>
              <a:latin typeface="Yu Gothic"/>
              <a:ea typeface="Yu Gothic"/>
              <a:cs typeface="Yu Gothic"/>
              <a:sym typeface="Yu Gothic"/>
            </a:endParaRPr>
          </a:p>
          <a:p>
            <a:pPr indent="304800" lvl="0" marL="0" rtl="0" algn="l">
              <a:spcBef>
                <a:spcPts val="0"/>
              </a:spcBef>
              <a:spcAft>
                <a:spcPts val="0"/>
              </a:spcAft>
              <a:buClr>
                <a:schemeClr val="dk1"/>
              </a:buClr>
              <a:buSzPts val="1100"/>
              <a:buFont typeface="Arial"/>
              <a:buNone/>
            </a:pPr>
            <a:r>
              <a:rPr lang="ja" sz="1200">
                <a:solidFill>
                  <a:schemeClr val="dk1"/>
                </a:solidFill>
                <a:latin typeface="Yu Gothic"/>
                <a:ea typeface="Yu Gothic"/>
                <a:cs typeface="Yu Gothic"/>
                <a:sym typeface="Yu Gothic"/>
              </a:rPr>
              <a:t>＊初回放送日: 2021年5月1日(土)</a:t>
            </a:r>
            <a:endParaRPr sz="1200">
              <a:solidFill>
                <a:schemeClr val="dk1"/>
              </a:solidFill>
              <a:latin typeface="Yu Gothic"/>
              <a:ea typeface="Yu Gothic"/>
              <a:cs typeface="Yu Gothic"/>
              <a:sym typeface="Yu Gothic"/>
            </a:endParaRPr>
          </a:p>
          <a:p>
            <a:pPr indent="0" lvl="0" marL="0" rtl="0" algn="ctr">
              <a:spcBef>
                <a:spcPts val="0"/>
              </a:spcBef>
              <a:spcAft>
                <a:spcPts val="0"/>
              </a:spcAft>
              <a:buClr>
                <a:schemeClr val="dk1"/>
              </a:buClr>
              <a:buSzPts val="1100"/>
              <a:buFont typeface="Arial"/>
              <a:buNone/>
            </a:pPr>
            <a:r>
              <a:t/>
            </a:r>
            <a:endParaRPr sz="1200">
              <a:solidFill>
                <a:schemeClr val="dk1"/>
              </a:solidFill>
              <a:latin typeface="Yu Gothic"/>
              <a:ea typeface="Yu Gothic"/>
              <a:cs typeface="Yu Gothic"/>
              <a:sym typeface="Yu Gothic"/>
            </a:endParaRPr>
          </a:p>
          <a:p>
            <a:pPr indent="0" lvl="0" marL="11648" marR="0" rtl="0" algn="l">
              <a:lnSpc>
                <a:spcPct val="100000"/>
              </a:lnSpc>
              <a:spcBef>
                <a:spcPts val="445"/>
              </a:spcBef>
              <a:spcAft>
                <a:spcPts val="0"/>
              </a:spcAft>
              <a:buClr>
                <a:srgbClr val="000000"/>
              </a:buClr>
              <a:buSzPts val="875"/>
              <a:buFont typeface="Arial"/>
              <a:buNone/>
            </a:pPr>
            <a:r>
              <a:t/>
            </a:r>
            <a:endParaRPr sz="1075">
              <a:latin typeface="Georgia"/>
              <a:ea typeface="Georgia"/>
              <a:cs typeface="Georgia"/>
              <a:sym typeface="Georgia"/>
            </a:endParaRPr>
          </a:p>
        </p:txBody>
      </p:sp>
      <p:sp>
        <p:nvSpPr>
          <p:cNvPr id="73" name="Google Shape;73;p2"/>
          <p:cNvSpPr txBox="1"/>
          <p:nvPr/>
        </p:nvSpPr>
        <p:spPr>
          <a:xfrm>
            <a:off x="539950" y="1076600"/>
            <a:ext cx="1172700" cy="315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1" i="0" lang="ja" sz="1200" u="none" cap="none" strike="noStrike">
                <a:solidFill>
                  <a:srgbClr val="FFFFFF"/>
                </a:solidFill>
              </a:rPr>
              <a:t>CONCEPT</a:t>
            </a:r>
            <a:endParaRPr b="1" i="0" sz="1200" u="none" cap="none" strike="noStrike">
              <a:solidFill>
                <a:srgbClr val="FFFFFF"/>
              </a:solidFill>
            </a:endParaRPr>
          </a:p>
        </p:txBody>
      </p:sp>
      <p:sp>
        <p:nvSpPr>
          <p:cNvPr id="74" name="Google Shape;74;p2"/>
          <p:cNvSpPr txBox="1"/>
          <p:nvPr/>
        </p:nvSpPr>
        <p:spPr>
          <a:xfrm>
            <a:off x="6544400" y="2297450"/>
            <a:ext cx="1430400" cy="342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5" name="Google Shape;75;p2"/>
          <p:cNvPicPr preferRelativeResize="0"/>
          <p:nvPr/>
        </p:nvPicPr>
        <p:blipFill>
          <a:blip r:embed="rId4">
            <a:alphaModFix/>
          </a:blip>
          <a:stretch>
            <a:fillRect/>
          </a:stretch>
        </p:blipFill>
        <p:spPr>
          <a:xfrm>
            <a:off x="5430891" y="1251200"/>
            <a:ext cx="3395075" cy="2098249"/>
          </a:xfrm>
          <a:prstGeom prst="rect">
            <a:avLst/>
          </a:prstGeom>
          <a:noFill/>
          <a:ln>
            <a:noFill/>
          </a:ln>
        </p:spPr>
      </p:pic>
      <p:sp>
        <p:nvSpPr>
          <p:cNvPr id="76" name="Google Shape;76;p2"/>
          <p:cNvSpPr txBox="1"/>
          <p:nvPr/>
        </p:nvSpPr>
        <p:spPr>
          <a:xfrm>
            <a:off x="5243375" y="3558000"/>
            <a:ext cx="3770100" cy="1323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ja" sz="1200">
                <a:solidFill>
                  <a:schemeClr val="dk1"/>
                </a:solidFill>
                <a:latin typeface="Yu Gothic"/>
                <a:ea typeface="Yu Gothic"/>
                <a:cs typeface="Yu Gothic"/>
                <a:sym typeface="Yu Gothic"/>
              </a:rPr>
              <a:t>＜　番組アカウント ＞</a:t>
            </a:r>
            <a:endParaRPr sz="1200">
              <a:solidFill>
                <a:schemeClr val="dk1"/>
              </a:solidFill>
              <a:latin typeface="Yu Gothic"/>
              <a:ea typeface="Yu Gothic"/>
              <a:cs typeface="Yu Gothic"/>
              <a:sym typeface="Yu Gothic"/>
            </a:endParaRPr>
          </a:p>
          <a:p>
            <a:pPr indent="0" lvl="0" marL="0" rtl="0" algn="ctr">
              <a:spcBef>
                <a:spcPts val="0"/>
              </a:spcBef>
              <a:spcAft>
                <a:spcPts val="0"/>
              </a:spcAft>
              <a:buClr>
                <a:schemeClr val="dk1"/>
              </a:buClr>
              <a:buSzPts val="1100"/>
              <a:buFont typeface="Arial"/>
              <a:buNone/>
            </a:pPr>
            <a:r>
              <a:t/>
            </a:r>
            <a:endParaRPr sz="1200">
              <a:solidFill>
                <a:schemeClr val="dk1"/>
              </a:solidFill>
              <a:latin typeface="Yu Gothic"/>
              <a:ea typeface="Yu Gothic"/>
              <a:cs typeface="Yu Gothic"/>
              <a:sym typeface="Yu Gothic"/>
            </a:endParaRPr>
          </a:p>
          <a:p>
            <a:pPr indent="0" lvl="0" marL="0" rtl="0" algn="ctr">
              <a:spcBef>
                <a:spcPts val="0"/>
              </a:spcBef>
              <a:spcAft>
                <a:spcPts val="0"/>
              </a:spcAft>
              <a:buClr>
                <a:schemeClr val="dk1"/>
              </a:buClr>
              <a:buSzPts val="1100"/>
              <a:buFont typeface="Arial"/>
              <a:buNone/>
            </a:pPr>
            <a:r>
              <a:rPr lang="ja" sz="1200">
                <a:solidFill>
                  <a:schemeClr val="dk1"/>
                </a:solidFill>
                <a:latin typeface="Yu Gothic"/>
                <a:ea typeface="Yu Gothic"/>
                <a:cs typeface="Yu Gothic"/>
                <a:sym typeface="Yu Gothic"/>
              </a:rPr>
              <a:t>HP  </a:t>
            </a:r>
            <a:r>
              <a:rPr lang="ja" sz="1200" u="sng">
                <a:solidFill>
                  <a:srgbClr val="0563C1"/>
                </a:solidFill>
                <a:latin typeface="Yu Gothic"/>
                <a:ea typeface="Yu Gothic"/>
                <a:cs typeface="Yu Gothic"/>
                <a:sym typeface="Yu Gothic"/>
                <a:hlinkClick r:id="rId5">
                  <a:extLst>
                    <a:ext uri="{A12FA001-AC4F-418D-AE19-62706E023703}">
                      <ahyp:hlinkClr val="tx"/>
                    </a:ext>
                  </a:extLst>
                </a:hlinkClick>
              </a:rPr>
              <a:t>https://primecuts.jp/</a:t>
            </a:r>
            <a:endParaRPr sz="1200">
              <a:solidFill>
                <a:schemeClr val="dk1"/>
              </a:solidFill>
              <a:latin typeface="Yu Gothic"/>
              <a:ea typeface="Yu Gothic"/>
              <a:cs typeface="Yu Gothic"/>
              <a:sym typeface="Yu Gothic"/>
            </a:endParaRPr>
          </a:p>
          <a:p>
            <a:pPr indent="0" lvl="0" marL="0" rtl="0" algn="ctr">
              <a:spcBef>
                <a:spcPts val="0"/>
              </a:spcBef>
              <a:spcAft>
                <a:spcPts val="0"/>
              </a:spcAft>
              <a:buClr>
                <a:schemeClr val="dk1"/>
              </a:buClr>
              <a:buSzPts val="1100"/>
              <a:buFont typeface="Arial"/>
              <a:buNone/>
            </a:pPr>
            <a:r>
              <a:rPr lang="ja" sz="1200">
                <a:solidFill>
                  <a:schemeClr val="dk1"/>
                </a:solidFill>
                <a:latin typeface="Yu Gothic"/>
                <a:ea typeface="Yu Gothic"/>
                <a:cs typeface="Yu Gothic"/>
                <a:sym typeface="Yu Gothic"/>
              </a:rPr>
              <a:t>Twitter  </a:t>
            </a:r>
            <a:r>
              <a:rPr lang="ja" sz="1200" u="sng">
                <a:solidFill>
                  <a:srgbClr val="0563C1"/>
                </a:solidFill>
                <a:latin typeface="Yu Gothic"/>
                <a:ea typeface="Yu Gothic"/>
                <a:cs typeface="Yu Gothic"/>
                <a:sym typeface="Yu Gothic"/>
                <a:hlinkClick r:id="rId6">
                  <a:extLst>
                    <a:ext uri="{A12FA001-AC4F-418D-AE19-62706E023703}">
                      <ahyp:hlinkClr val="tx"/>
                    </a:ext>
                  </a:extLst>
                </a:hlinkClick>
              </a:rPr>
              <a:t>https://twitter.com/Primecutsjp</a:t>
            </a:r>
            <a:endParaRPr sz="1200" u="sng">
              <a:solidFill>
                <a:srgbClr val="0563C1"/>
              </a:solidFill>
              <a:latin typeface="Yu Gothic"/>
              <a:ea typeface="Yu Gothic"/>
              <a:cs typeface="Yu Gothic"/>
              <a:sym typeface="Yu Gothic"/>
            </a:endParaRPr>
          </a:p>
          <a:p>
            <a:pPr indent="0" lvl="0" marL="0" rtl="0" algn="ctr">
              <a:spcBef>
                <a:spcPts val="0"/>
              </a:spcBef>
              <a:spcAft>
                <a:spcPts val="0"/>
              </a:spcAft>
              <a:buClr>
                <a:schemeClr val="dk1"/>
              </a:buClr>
              <a:buSzPts val="1100"/>
              <a:buFont typeface="Arial"/>
              <a:buNone/>
            </a:pPr>
            <a:r>
              <a:rPr lang="ja" sz="1200">
                <a:solidFill>
                  <a:schemeClr val="dk1"/>
                </a:solidFill>
                <a:latin typeface="Yu Gothic"/>
                <a:ea typeface="Yu Gothic"/>
                <a:cs typeface="Yu Gothic"/>
                <a:sym typeface="Yu Gothic"/>
              </a:rPr>
              <a:t>Instagram </a:t>
            </a:r>
            <a:r>
              <a:rPr lang="ja" sz="1200" u="sng">
                <a:solidFill>
                  <a:srgbClr val="0563C1"/>
                </a:solidFill>
                <a:latin typeface="Yu Gothic"/>
                <a:ea typeface="Yu Gothic"/>
                <a:cs typeface="Yu Gothic"/>
                <a:sym typeface="Yu Gothic"/>
                <a:hlinkClick r:id="rId7">
                  <a:extLst>
                    <a:ext uri="{A12FA001-AC4F-418D-AE19-62706E023703}">
                      <ahyp:hlinkClr val="tx"/>
                    </a:ext>
                  </a:extLst>
                </a:hlinkClick>
              </a:rPr>
              <a:t>https://www.instagram.com/primecutsjp/</a:t>
            </a:r>
            <a:endParaRPr sz="1200" u="sng">
              <a:solidFill>
                <a:srgbClr val="0563C1"/>
              </a:solidFill>
              <a:latin typeface="Yu Gothic"/>
              <a:ea typeface="Yu Gothic"/>
              <a:cs typeface="Yu Gothic"/>
              <a:sym typeface="Yu Gothic"/>
            </a:endParaRPr>
          </a:p>
          <a:p>
            <a:pPr indent="0" lvl="0" marL="0" rtl="0" algn="l">
              <a:spcBef>
                <a:spcPts val="0"/>
              </a:spcBef>
              <a:spcAft>
                <a:spcPts val="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grpSp>
        <p:nvGrpSpPr>
          <p:cNvPr id="81" name="Google Shape;81;p3"/>
          <p:cNvGrpSpPr/>
          <p:nvPr/>
        </p:nvGrpSpPr>
        <p:grpSpPr>
          <a:xfrm>
            <a:off x="4571990" y="0"/>
            <a:ext cx="4572080" cy="5143500"/>
            <a:chOff x="4822488" y="0"/>
            <a:chExt cx="4314912" cy="5143500"/>
          </a:xfrm>
        </p:grpSpPr>
        <p:pic>
          <p:nvPicPr>
            <p:cNvPr id="82" name="Google Shape;82;p3"/>
            <p:cNvPicPr preferRelativeResize="0"/>
            <p:nvPr/>
          </p:nvPicPr>
          <p:blipFill rotWithShape="1">
            <a:blip r:embed="rId3">
              <a:alphaModFix/>
            </a:blip>
            <a:srcRect b="41176" l="0" r="0" t="0"/>
            <a:stretch/>
          </p:blipFill>
          <p:spPr>
            <a:xfrm>
              <a:off x="4822500" y="3238500"/>
              <a:ext cx="4314825" cy="1905000"/>
            </a:xfrm>
            <a:prstGeom prst="rect">
              <a:avLst/>
            </a:prstGeom>
            <a:noFill/>
            <a:ln>
              <a:noFill/>
            </a:ln>
          </p:spPr>
        </p:pic>
        <p:pic>
          <p:nvPicPr>
            <p:cNvPr id="83" name="Google Shape;83;p3"/>
            <p:cNvPicPr preferRelativeResize="0"/>
            <p:nvPr/>
          </p:nvPicPr>
          <p:blipFill rotWithShape="1">
            <a:blip r:embed="rId3">
              <a:alphaModFix/>
            </a:blip>
            <a:srcRect b="0" l="0" r="0" t="0"/>
            <a:stretch/>
          </p:blipFill>
          <p:spPr>
            <a:xfrm>
              <a:off x="4822488" y="0"/>
              <a:ext cx="4314825" cy="3238500"/>
            </a:xfrm>
            <a:prstGeom prst="rect">
              <a:avLst/>
            </a:prstGeom>
            <a:noFill/>
            <a:ln>
              <a:noFill/>
            </a:ln>
          </p:spPr>
        </p:pic>
        <p:sp>
          <p:nvSpPr>
            <p:cNvPr id="84" name="Google Shape;84;p3"/>
            <p:cNvSpPr/>
            <p:nvPr/>
          </p:nvSpPr>
          <p:spPr>
            <a:xfrm>
              <a:off x="4822500" y="0"/>
              <a:ext cx="4314900" cy="5143500"/>
            </a:xfrm>
            <a:prstGeom prst="rect">
              <a:avLst/>
            </a:prstGeom>
            <a:solidFill>
              <a:srgbClr val="FFFFFF">
                <a:alpha val="87058"/>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85" name="Google Shape;85;p3"/>
          <p:cNvPicPr preferRelativeResize="0"/>
          <p:nvPr/>
        </p:nvPicPr>
        <p:blipFill rotWithShape="1">
          <a:blip r:embed="rId4">
            <a:alphaModFix/>
          </a:blip>
          <a:srcRect b="25120" l="0" r="0" t="0"/>
          <a:stretch/>
        </p:blipFill>
        <p:spPr>
          <a:xfrm>
            <a:off x="0" y="0"/>
            <a:ext cx="4571999" cy="5143498"/>
          </a:xfrm>
          <a:prstGeom prst="rect">
            <a:avLst/>
          </a:prstGeom>
          <a:noFill/>
          <a:ln>
            <a:noFill/>
          </a:ln>
        </p:spPr>
      </p:pic>
      <p:sp>
        <p:nvSpPr>
          <p:cNvPr id="86" name="Google Shape;86;p3"/>
          <p:cNvSpPr/>
          <p:nvPr/>
        </p:nvSpPr>
        <p:spPr>
          <a:xfrm>
            <a:off x="4993350" y="783700"/>
            <a:ext cx="1377300" cy="365100"/>
          </a:xfrm>
          <a:prstGeom prst="rect">
            <a:avLst/>
          </a:prstGeom>
          <a:solidFill>
            <a:srgbClr val="07376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 name="Google Shape;87;p3"/>
          <p:cNvSpPr txBox="1"/>
          <p:nvPr/>
        </p:nvSpPr>
        <p:spPr>
          <a:xfrm>
            <a:off x="5121850" y="783700"/>
            <a:ext cx="1058400" cy="315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ja" sz="1200" u="none" cap="none" strike="noStrike">
                <a:solidFill>
                  <a:srgbClr val="FFFFFF"/>
                </a:solidFill>
              </a:rPr>
              <a:t>PROFILE</a:t>
            </a:r>
            <a:endParaRPr b="1" i="0" sz="1200" u="none" cap="none" strike="noStrike">
              <a:solidFill>
                <a:srgbClr val="FFFFFF"/>
              </a:solidFill>
            </a:endParaRPr>
          </a:p>
        </p:txBody>
      </p:sp>
      <p:sp>
        <p:nvSpPr>
          <p:cNvPr id="88" name="Google Shape;88;p3"/>
          <p:cNvSpPr txBox="1"/>
          <p:nvPr/>
        </p:nvSpPr>
        <p:spPr>
          <a:xfrm>
            <a:off x="5021750" y="1263050"/>
            <a:ext cx="3492300" cy="3381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700"/>
              <a:buFont typeface="Arial"/>
              <a:buNone/>
            </a:pPr>
            <a:r>
              <a:rPr b="0" i="0" lang="ja" sz="750" u="none" cap="none" strike="noStrike">
                <a:solidFill>
                  <a:srgbClr val="000000"/>
                </a:solidFill>
                <a:latin typeface="Georgia"/>
                <a:ea typeface="Georgia"/>
                <a:cs typeface="Georgia"/>
                <a:sym typeface="Georgia"/>
              </a:rPr>
              <a:t>DJ SOULJAH　(DJソルジャー）</a:t>
            </a:r>
            <a:endParaRPr b="0" i="0" sz="750" u="none" cap="none" strike="noStrike">
              <a:solidFill>
                <a:srgbClr val="000000"/>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700"/>
              <a:buFont typeface="Arial"/>
              <a:buNone/>
            </a:pPr>
            <a:r>
              <a:t/>
            </a:r>
            <a:endParaRPr b="0" i="0" sz="750" u="none" cap="none" strike="noStrike">
              <a:solidFill>
                <a:srgbClr val="000000"/>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700"/>
              <a:buFont typeface="Arial"/>
              <a:buNone/>
            </a:pPr>
            <a:r>
              <a:rPr b="0" i="0" lang="ja" sz="750" u="none" cap="none" strike="noStrike">
                <a:solidFill>
                  <a:srgbClr val="000000"/>
                </a:solidFill>
                <a:latin typeface="Georgia"/>
                <a:ea typeface="Georgia"/>
                <a:cs typeface="Georgia"/>
                <a:sym typeface="Georgia"/>
              </a:rPr>
              <a:t> </a:t>
            </a:r>
            <a:endParaRPr b="0" i="0" sz="750" u="none" cap="none" strike="noStrike">
              <a:solidFill>
                <a:srgbClr val="000000"/>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700"/>
              <a:buFont typeface="Arial"/>
              <a:buNone/>
            </a:pPr>
            <a:r>
              <a:rPr b="0" i="0" lang="ja" sz="750" u="none" cap="none" strike="noStrike">
                <a:solidFill>
                  <a:srgbClr val="000000"/>
                </a:solidFill>
                <a:latin typeface="Georgia"/>
                <a:ea typeface="Georgia"/>
                <a:cs typeface="Georgia"/>
                <a:sym typeface="Georgia"/>
              </a:rPr>
              <a:t>99年 単身渡米 数々の苦難と葛藤を乗り越え本場 New Yorkにて認められた数少ない「サムライDJ」2013年より日本へ拠点移し アジア、ヨーロッパ、アメリカ、</a:t>
            </a:r>
            <a:endParaRPr b="0" i="0" sz="750" u="none" cap="none" strike="noStrike">
              <a:solidFill>
                <a:srgbClr val="000000"/>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700"/>
              <a:buFont typeface="Arial"/>
              <a:buNone/>
            </a:pPr>
            <a:r>
              <a:rPr b="0" i="0" lang="ja" sz="750" u="none" cap="none" strike="noStrike">
                <a:solidFill>
                  <a:srgbClr val="000000"/>
                </a:solidFill>
                <a:latin typeface="Georgia"/>
                <a:ea typeface="Georgia"/>
                <a:cs typeface="Georgia"/>
                <a:sym typeface="Georgia"/>
              </a:rPr>
              <a:t>そして日本全国を縦横無尽に駆け巡り、ヒップホップDJとしては異例となるEDM系音楽フェス「ULTRA MUSIC FESTIVAL JAPAN」Bass Campステージに出演するなどジャンルレスな活躍を見せるDJ SOULJAH。ファッションイベント、セレブリティのパーティでのDJとしても多数起用されるなど「DJも愛するDJ」として、音楽業界内でも一目置かれる存在。</a:t>
            </a:r>
            <a:endParaRPr b="0" i="0" sz="750" u="none" cap="none" strike="noStrike">
              <a:solidFill>
                <a:srgbClr val="000000"/>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700"/>
              <a:buFont typeface="Arial"/>
              <a:buNone/>
            </a:pPr>
            <a:r>
              <a:t/>
            </a:r>
            <a:endParaRPr b="0" i="0" sz="750" u="none" cap="none" strike="noStrike">
              <a:solidFill>
                <a:srgbClr val="000000"/>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700"/>
              <a:buFont typeface="Arial"/>
              <a:buNone/>
            </a:pPr>
            <a:r>
              <a:rPr b="0" i="0" lang="ja" sz="750" u="none" cap="none" strike="noStrike">
                <a:solidFill>
                  <a:srgbClr val="000000"/>
                </a:solidFill>
                <a:latin typeface="Georgia"/>
                <a:ea typeface="Georgia"/>
                <a:cs typeface="Georgia"/>
                <a:sym typeface="Georgia"/>
              </a:rPr>
              <a:t>2014年には自身初となる1stアルバム『BE MY GUEST』をリリースメジャーインデイーの壁を越え、様々なArtistを集結させ初登場 ITunes Hip Hop シングル&amp;アルバム 同時1位を一ヶ月に渡り記録同年 最も話題となったDJアルバムになったのは承知の事実。</a:t>
            </a:r>
            <a:endParaRPr b="0" i="0" sz="750" u="none" cap="none" strike="noStrike">
              <a:solidFill>
                <a:srgbClr val="000000"/>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700"/>
              <a:buFont typeface="Arial"/>
              <a:buNone/>
            </a:pPr>
            <a:r>
              <a:t/>
            </a:r>
            <a:endParaRPr b="0" i="0" sz="750" u="none" cap="none" strike="noStrike">
              <a:solidFill>
                <a:srgbClr val="000000"/>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700"/>
              <a:buFont typeface="Arial"/>
              <a:buNone/>
            </a:pPr>
            <a:r>
              <a:rPr b="0" i="0" lang="ja" sz="750" u="none" cap="none" strike="noStrike">
                <a:solidFill>
                  <a:srgbClr val="000000"/>
                </a:solidFill>
                <a:latin typeface="Georgia"/>
                <a:ea typeface="Georgia"/>
                <a:cs typeface="Georgia"/>
                <a:sym typeface="Georgia"/>
              </a:rPr>
              <a:t>2015年 2月には同アルバムのリリースパーティーを開催。DJとしては未だ珍しいDAYイベント開催ながら全国から大勢の来場者と出演者ほぼ勢揃いの愛に溢れる演出で感動を呼ぶ。2016年より EXILE THE SECONDのオフィシャルDJとして、</a:t>
            </a:r>
            <a:endParaRPr b="0" i="0" sz="750" u="none" cap="none" strike="noStrike">
              <a:solidFill>
                <a:srgbClr val="000000"/>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700"/>
              <a:buFont typeface="Arial"/>
              <a:buNone/>
            </a:pPr>
            <a:r>
              <a:rPr b="0" i="0" lang="ja" sz="750" u="none" cap="none" strike="noStrike">
                <a:solidFill>
                  <a:srgbClr val="000000"/>
                </a:solidFill>
                <a:latin typeface="Georgia"/>
                <a:ea typeface="Georgia"/>
                <a:cs typeface="Georgia"/>
                <a:sym typeface="Georgia"/>
              </a:rPr>
              <a:t>イベント、ツアー帯同をスタート。</a:t>
            </a:r>
            <a:endParaRPr b="0" i="0" sz="750" u="none" cap="none" strike="noStrike">
              <a:solidFill>
                <a:srgbClr val="000000"/>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700"/>
              <a:buFont typeface="Arial"/>
              <a:buNone/>
            </a:pPr>
            <a:r>
              <a:t/>
            </a:r>
            <a:endParaRPr b="0" i="0" sz="750" u="none" cap="none" strike="noStrike">
              <a:solidFill>
                <a:srgbClr val="000000"/>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700"/>
              <a:buFont typeface="Arial"/>
              <a:buNone/>
            </a:pPr>
            <a:r>
              <a:rPr b="0" i="0" lang="ja" sz="750" u="none" cap="none" strike="noStrike">
                <a:solidFill>
                  <a:srgbClr val="000000"/>
                </a:solidFill>
                <a:latin typeface="Georgia"/>
                <a:ea typeface="Georgia"/>
                <a:cs typeface="Georgia"/>
                <a:sym typeface="Georgia"/>
              </a:rPr>
              <a:t>全36ステージ 総動員 45万人の前に立つHip Hop DJとしての記憶も新しい。</a:t>
            </a:r>
            <a:endParaRPr b="0" i="0" sz="750" u="none" cap="none" strike="noStrike">
              <a:solidFill>
                <a:srgbClr val="000000"/>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700"/>
              <a:buFont typeface="Arial"/>
              <a:buNone/>
            </a:pPr>
            <a:r>
              <a:rPr b="0" i="0" lang="ja" sz="750" u="none" cap="none" strike="noStrike">
                <a:solidFill>
                  <a:srgbClr val="000000"/>
                </a:solidFill>
                <a:latin typeface="Georgia"/>
                <a:ea typeface="Georgia"/>
                <a:cs typeface="Georgia"/>
                <a:sym typeface="Georgia"/>
              </a:rPr>
              <a:t>2017年には THE NINE WORLDS 立ち上げメンバーとしてイベント出演や</a:t>
            </a:r>
            <a:endParaRPr b="0" i="0" sz="750" u="none" cap="none" strike="noStrike">
              <a:solidFill>
                <a:srgbClr val="000000"/>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700"/>
              <a:buFont typeface="Arial"/>
              <a:buNone/>
            </a:pPr>
            <a:r>
              <a:rPr b="0" i="0" lang="ja" sz="750" u="none" cap="none" strike="noStrike">
                <a:solidFill>
                  <a:srgbClr val="000000"/>
                </a:solidFill>
                <a:latin typeface="Georgia"/>
                <a:ea typeface="Georgia"/>
                <a:cs typeface="Georgia"/>
                <a:sym typeface="Georgia"/>
              </a:rPr>
              <a:t>POP UP STOREのプロデュースなど活動を活発化させ、SPACE SHOWER MUSICより『THE NINE WORLDS PRESENTS　DJ SOULJAH N。1 – JAPANESE HIP HOP EDITION』 を全国リリース。DJとして新たな光を照らし続ける。</a:t>
            </a:r>
            <a:endParaRPr b="0" i="0" sz="750" u="none" cap="none" strike="noStrike">
              <a:solidFill>
                <a:srgbClr val="000000"/>
              </a:solidFill>
              <a:latin typeface="Georgia"/>
              <a:ea typeface="Georgia"/>
              <a:cs typeface="Georgia"/>
              <a:sym typeface="Georgia"/>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grpSp>
        <p:nvGrpSpPr>
          <p:cNvPr id="93" name="Google Shape;93;p4"/>
          <p:cNvGrpSpPr/>
          <p:nvPr/>
        </p:nvGrpSpPr>
        <p:grpSpPr>
          <a:xfrm>
            <a:off x="-10" y="0"/>
            <a:ext cx="4572080" cy="5143500"/>
            <a:chOff x="4822488" y="0"/>
            <a:chExt cx="4314912" cy="5143500"/>
          </a:xfrm>
        </p:grpSpPr>
        <p:pic>
          <p:nvPicPr>
            <p:cNvPr id="94" name="Google Shape;94;p4"/>
            <p:cNvPicPr preferRelativeResize="0"/>
            <p:nvPr/>
          </p:nvPicPr>
          <p:blipFill rotWithShape="1">
            <a:blip r:embed="rId3">
              <a:alphaModFix/>
            </a:blip>
            <a:srcRect b="41176" l="0" r="0" t="0"/>
            <a:stretch/>
          </p:blipFill>
          <p:spPr>
            <a:xfrm>
              <a:off x="4822500" y="3238500"/>
              <a:ext cx="4314825" cy="1905000"/>
            </a:xfrm>
            <a:prstGeom prst="rect">
              <a:avLst/>
            </a:prstGeom>
            <a:noFill/>
            <a:ln>
              <a:noFill/>
            </a:ln>
          </p:spPr>
        </p:pic>
        <p:pic>
          <p:nvPicPr>
            <p:cNvPr id="95" name="Google Shape;95;p4"/>
            <p:cNvPicPr preferRelativeResize="0"/>
            <p:nvPr/>
          </p:nvPicPr>
          <p:blipFill rotWithShape="1">
            <a:blip r:embed="rId3">
              <a:alphaModFix/>
            </a:blip>
            <a:srcRect b="0" l="0" r="0" t="0"/>
            <a:stretch/>
          </p:blipFill>
          <p:spPr>
            <a:xfrm>
              <a:off x="4822488" y="0"/>
              <a:ext cx="4314825" cy="3238500"/>
            </a:xfrm>
            <a:prstGeom prst="rect">
              <a:avLst/>
            </a:prstGeom>
            <a:noFill/>
            <a:ln>
              <a:noFill/>
            </a:ln>
          </p:spPr>
        </p:pic>
        <p:sp>
          <p:nvSpPr>
            <p:cNvPr id="96" name="Google Shape;96;p4"/>
            <p:cNvSpPr/>
            <p:nvPr/>
          </p:nvSpPr>
          <p:spPr>
            <a:xfrm>
              <a:off x="4822500" y="0"/>
              <a:ext cx="4314900" cy="5143500"/>
            </a:xfrm>
            <a:prstGeom prst="rect">
              <a:avLst/>
            </a:prstGeom>
            <a:solidFill>
              <a:srgbClr val="FFFFFF">
                <a:alpha val="87058"/>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7" name="Google Shape;97;p4"/>
          <p:cNvGrpSpPr/>
          <p:nvPr/>
        </p:nvGrpSpPr>
        <p:grpSpPr>
          <a:xfrm>
            <a:off x="4571990" y="0"/>
            <a:ext cx="4572080" cy="5143500"/>
            <a:chOff x="4822488" y="0"/>
            <a:chExt cx="4314912" cy="5143500"/>
          </a:xfrm>
        </p:grpSpPr>
        <p:pic>
          <p:nvPicPr>
            <p:cNvPr id="98" name="Google Shape;98;p4"/>
            <p:cNvPicPr preferRelativeResize="0"/>
            <p:nvPr/>
          </p:nvPicPr>
          <p:blipFill rotWithShape="1">
            <a:blip r:embed="rId3">
              <a:alphaModFix/>
            </a:blip>
            <a:srcRect b="41176" l="0" r="0" t="0"/>
            <a:stretch/>
          </p:blipFill>
          <p:spPr>
            <a:xfrm>
              <a:off x="4822500" y="3238500"/>
              <a:ext cx="4314825" cy="1905000"/>
            </a:xfrm>
            <a:prstGeom prst="rect">
              <a:avLst/>
            </a:prstGeom>
            <a:noFill/>
            <a:ln>
              <a:noFill/>
            </a:ln>
          </p:spPr>
        </p:pic>
        <p:pic>
          <p:nvPicPr>
            <p:cNvPr id="99" name="Google Shape;99;p4"/>
            <p:cNvPicPr preferRelativeResize="0"/>
            <p:nvPr/>
          </p:nvPicPr>
          <p:blipFill rotWithShape="1">
            <a:blip r:embed="rId3">
              <a:alphaModFix/>
            </a:blip>
            <a:srcRect b="0" l="0" r="0" t="0"/>
            <a:stretch/>
          </p:blipFill>
          <p:spPr>
            <a:xfrm>
              <a:off x="4822488" y="0"/>
              <a:ext cx="4314825" cy="3238500"/>
            </a:xfrm>
            <a:prstGeom prst="rect">
              <a:avLst/>
            </a:prstGeom>
            <a:noFill/>
            <a:ln>
              <a:noFill/>
            </a:ln>
          </p:spPr>
        </p:pic>
        <p:sp>
          <p:nvSpPr>
            <p:cNvPr id="100" name="Google Shape;100;p4"/>
            <p:cNvSpPr/>
            <p:nvPr/>
          </p:nvSpPr>
          <p:spPr>
            <a:xfrm>
              <a:off x="4822500" y="0"/>
              <a:ext cx="4314900" cy="5143500"/>
            </a:xfrm>
            <a:prstGeom prst="rect">
              <a:avLst/>
            </a:prstGeom>
            <a:solidFill>
              <a:srgbClr val="FFFFFF">
                <a:alpha val="87058"/>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1" name="Google Shape;101;p4"/>
          <p:cNvSpPr/>
          <p:nvPr/>
        </p:nvSpPr>
        <p:spPr>
          <a:xfrm>
            <a:off x="420525" y="327175"/>
            <a:ext cx="1377300" cy="365100"/>
          </a:xfrm>
          <a:prstGeom prst="rect">
            <a:avLst/>
          </a:prstGeom>
          <a:solidFill>
            <a:srgbClr val="07376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 name="Google Shape;102;p4"/>
          <p:cNvSpPr txBox="1"/>
          <p:nvPr/>
        </p:nvSpPr>
        <p:spPr>
          <a:xfrm>
            <a:off x="549025" y="327175"/>
            <a:ext cx="1058400" cy="315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ja" sz="1200" u="none" cap="none" strike="noStrike">
                <a:solidFill>
                  <a:srgbClr val="FFFFFF"/>
                </a:solidFill>
              </a:rPr>
              <a:t>PR</a:t>
            </a:r>
            <a:endParaRPr b="1" i="0" sz="1200" u="none" cap="none" strike="noStrike">
              <a:solidFill>
                <a:srgbClr val="FFFFFF"/>
              </a:solidFill>
            </a:endParaRPr>
          </a:p>
        </p:txBody>
      </p:sp>
      <p:sp>
        <p:nvSpPr>
          <p:cNvPr id="103" name="Google Shape;103;p4"/>
          <p:cNvSpPr txBox="1"/>
          <p:nvPr/>
        </p:nvSpPr>
        <p:spPr>
          <a:xfrm>
            <a:off x="351075" y="692275"/>
            <a:ext cx="8664600" cy="437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700"/>
              <a:buFont typeface="Arial"/>
              <a:buNone/>
            </a:pPr>
            <a:r>
              <a:rPr lang="ja">
                <a:solidFill>
                  <a:schemeClr val="dk1"/>
                </a:solidFill>
                <a:latin typeface="Georgia"/>
                <a:ea typeface="Georgia"/>
                <a:cs typeface="Georgia"/>
                <a:sym typeface="Georgia"/>
              </a:rPr>
              <a:t>効果/宣伝</a:t>
            </a:r>
            <a:endParaRPr>
              <a:solidFill>
                <a:schemeClr val="dk1"/>
              </a:solidFill>
              <a:latin typeface="Georgia"/>
              <a:ea typeface="Georgia"/>
              <a:cs typeface="Georgia"/>
              <a:sym typeface="Georgia"/>
            </a:endParaRPr>
          </a:p>
          <a:p>
            <a:pPr indent="0" lvl="0" marL="0" rtl="0" algn="l">
              <a:spcBef>
                <a:spcPts val="0"/>
              </a:spcBef>
              <a:spcAft>
                <a:spcPts val="0"/>
              </a:spcAft>
              <a:buClr>
                <a:schemeClr val="dk1"/>
              </a:buClr>
              <a:buSzPts val="700"/>
              <a:buFont typeface="Arial"/>
              <a:buNone/>
            </a:pPr>
            <a:r>
              <a:t/>
            </a:r>
            <a:endParaRPr>
              <a:solidFill>
                <a:schemeClr val="dk1"/>
              </a:solidFill>
              <a:latin typeface="Georgia"/>
              <a:ea typeface="Georgia"/>
              <a:cs typeface="Georgia"/>
              <a:sym typeface="Georgia"/>
            </a:endParaRPr>
          </a:p>
          <a:p>
            <a:pPr indent="0" lvl="0" marL="0" rtl="0" algn="l">
              <a:spcBef>
                <a:spcPts val="0"/>
              </a:spcBef>
              <a:spcAft>
                <a:spcPts val="0"/>
              </a:spcAft>
              <a:buClr>
                <a:schemeClr val="dk1"/>
              </a:buClr>
              <a:buSzPts val="700"/>
              <a:buFont typeface="Arial"/>
              <a:buNone/>
            </a:pPr>
            <a:r>
              <a:rPr b="1" lang="ja" sz="2100">
                <a:solidFill>
                  <a:schemeClr val="dk1"/>
                </a:solidFill>
                <a:latin typeface="Georgia"/>
                <a:ea typeface="Georgia"/>
                <a:cs typeface="Georgia"/>
                <a:sym typeface="Georgia"/>
              </a:rPr>
              <a:t>ここに一言二言で、キャッチコピーが欲しい</a:t>
            </a:r>
            <a:endParaRPr b="1" sz="2100">
              <a:solidFill>
                <a:schemeClr val="dk1"/>
              </a:solidFill>
              <a:latin typeface="Georgia"/>
              <a:ea typeface="Georgia"/>
              <a:cs typeface="Georgia"/>
              <a:sym typeface="Georgia"/>
            </a:endParaRPr>
          </a:p>
          <a:p>
            <a:pPr indent="0" lvl="0" marL="0" rtl="0" algn="l">
              <a:spcBef>
                <a:spcPts val="0"/>
              </a:spcBef>
              <a:spcAft>
                <a:spcPts val="0"/>
              </a:spcAft>
              <a:buClr>
                <a:schemeClr val="dk1"/>
              </a:buClr>
              <a:buSzPts val="700"/>
              <a:buFont typeface="Arial"/>
              <a:buNone/>
            </a:pPr>
            <a:r>
              <a:rPr lang="ja">
                <a:solidFill>
                  <a:schemeClr val="dk1"/>
                </a:solidFill>
                <a:latin typeface="Georgia"/>
                <a:ea typeface="Georgia"/>
                <a:cs typeface="Georgia"/>
                <a:sym typeface="Georgia"/>
              </a:rPr>
              <a:t>ラジオ、街頭ビジョン、SNSなどでPRできるような事伝えたい</a:t>
            </a:r>
            <a:br>
              <a:rPr lang="ja">
                <a:solidFill>
                  <a:schemeClr val="dk1"/>
                </a:solidFill>
                <a:latin typeface="Georgia"/>
                <a:ea typeface="Georgia"/>
                <a:cs typeface="Georgia"/>
                <a:sym typeface="Georgia"/>
              </a:rPr>
            </a:br>
            <a:br>
              <a:rPr lang="ja">
                <a:solidFill>
                  <a:schemeClr val="dk1"/>
                </a:solidFill>
                <a:latin typeface="Georgia"/>
                <a:ea typeface="Georgia"/>
                <a:cs typeface="Georgia"/>
                <a:sym typeface="Georgia"/>
              </a:rPr>
            </a:br>
            <a:r>
              <a:rPr lang="ja">
                <a:solidFill>
                  <a:schemeClr val="dk1"/>
                </a:solidFill>
                <a:latin typeface="Georgia"/>
                <a:ea typeface="Georgia"/>
                <a:cs typeface="Georgia"/>
                <a:sym typeface="Georgia"/>
              </a:rPr>
              <a:t>キャッチ/メリット</a:t>
            </a:r>
            <a:endParaRPr>
              <a:solidFill>
                <a:schemeClr val="dk1"/>
              </a:solidFill>
              <a:latin typeface="Georgia"/>
              <a:ea typeface="Georgia"/>
              <a:cs typeface="Georgia"/>
              <a:sym typeface="Georgia"/>
            </a:endParaRPr>
          </a:p>
          <a:p>
            <a:pPr indent="0" lvl="0" marL="0" rtl="0" algn="l">
              <a:spcBef>
                <a:spcPts val="0"/>
              </a:spcBef>
              <a:spcAft>
                <a:spcPts val="0"/>
              </a:spcAft>
              <a:buClr>
                <a:schemeClr val="dk1"/>
              </a:buClr>
              <a:buSzPts val="700"/>
              <a:buFont typeface="Arial"/>
              <a:buNone/>
            </a:pPr>
            <a:r>
              <a:t/>
            </a:r>
            <a:endParaRPr>
              <a:solidFill>
                <a:schemeClr val="dk1"/>
              </a:solidFill>
              <a:latin typeface="Georgia"/>
              <a:ea typeface="Georgia"/>
              <a:cs typeface="Georgia"/>
              <a:sym typeface="Georgia"/>
            </a:endParaRPr>
          </a:p>
          <a:p>
            <a:pPr indent="0" lvl="0" marL="0" rtl="0" algn="l">
              <a:spcBef>
                <a:spcPts val="0"/>
              </a:spcBef>
              <a:spcAft>
                <a:spcPts val="0"/>
              </a:spcAft>
              <a:buClr>
                <a:schemeClr val="dk1"/>
              </a:buClr>
              <a:buSzPts val="700"/>
              <a:buFont typeface="Arial"/>
              <a:buNone/>
            </a:pPr>
            <a:r>
              <a:rPr b="1" lang="ja" sz="2100">
                <a:solidFill>
                  <a:schemeClr val="dk1"/>
                </a:solidFill>
                <a:latin typeface="Georgia"/>
                <a:ea typeface="Georgia"/>
                <a:cs typeface="Georgia"/>
                <a:sym typeface="Georgia"/>
              </a:rPr>
              <a:t>ここに一言二言で、キャッチコピーが欲しい</a:t>
            </a:r>
            <a:br>
              <a:rPr lang="ja">
                <a:solidFill>
                  <a:schemeClr val="dk1"/>
                </a:solidFill>
                <a:latin typeface="Georgia"/>
                <a:ea typeface="Georgia"/>
                <a:cs typeface="Georgia"/>
                <a:sym typeface="Georgia"/>
              </a:rPr>
            </a:br>
            <a:endParaRPr>
              <a:solidFill>
                <a:schemeClr val="dk1"/>
              </a:solidFill>
              <a:latin typeface="Georgia"/>
              <a:ea typeface="Georgia"/>
              <a:cs typeface="Georgia"/>
              <a:sym typeface="Georgia"/>
            </a:endParaRPr>
          </a:p>
          <a:p>
            <a:pPr indent="0" lvl="0" marL="0" rtl="0" algn="l">
              <a:spcBef>
                <a:spcPts val="0"/>
              </a:spcBef>
              <a:spcAft>
                <a:spcPts val="0"/>
              </a:spcAft>
              <a:buClr>
                <a:schemeClr val="dk1"/>
              </a:buClr>
              <a:buSzPts val="700"/>
              <a:buFont typeface="Arial"/>
              <a:buNone/>
            </a:pPr>
            <a:r>
              <a:rPr lang="ja">
                <a:solidFill>
                  <a:schemeClr val="dk1"/>
                </a:solidFill>
                <a:latin typeface="Georgia"/>
                <a:ea typeface="Georgia"/>
                <a:cs typeface="Georgia"/>
                <a:sym typeface="Georgia"/>
              </a:rPr>
              <a:t>グッズ販売</a:t>
            </a:r>
            <a:endParaRPr>
              <a:solidFill>
                <a:schemeClr val="dk1"/>
              </a:solidFill>
              <a:latin typeface="Georgia"/>
              <a:ea typeface="Georgia"/>
              <a:cs typeface="Georgia"/>
              <a:sym typeface="Georgia"/>
            </a:endParaRPr>
          </a:p>
          <a:p>
            <a:pPr indent="0" lvl="0" marL="0" rtl="0" algn="l">
              <a:spcBef>
                <a:spcPts val="0"/>
              </a:spcBef>
              <a:spcAft>
                <a:spcPts val="0"/>
              </a:spcAft>
              <a:buClr>
                <a:schemeClr val="dk1"/>
              </a:buClr>
              <a:buSzPts val="700"/>
              <a:buFont typeface="Arial"/>
              <a:buNone/>
            </a:pPr>
            <a:r>
              <a:rPr lang="ja">
                <a:solidFill>
                  <a:schemeClr val="dk1"/>
                </a:solidFill>
                <a:latin typeface="Georgia"/>
                <a:ea typeface="Georgia"/>
                <a:cs typeface="Georgia"/>
                <a:sym typeface="Georgia"/>
              </a:rPr>
              <a:t>CM制作</a:t>
            </a:r>
            <a:endParaRPr>
              <a:solidFill>
                <a:schemeClr val="dk1"/>
              </a:solidFill>
              <a:latin typeface="Georgia"/>
              <a:ea typeface="Georgia"/>
              <a:cs typeface="Georgia"/>
              <a:sym typeface="Georgia"/>
            </a:endParaRPr>
          </a:p>
          <a:p>
            <a:pPr indent="0" lvl="0" marL="0" rtl="0" algn="l">
              <a:spcBef>
                <a:spcPts val="0"/>
              </a:spcBef>
              <a:spcAft>
                <a:spcPts val="0"/>
              </a:spcAft>
              <a:buClr>
                <a:schemeClr val="dk1"/>
              </a:buClr>
              <a:buSzPts val="700"/>
              <a:buFont typeface="Arial"/>
              <a:buNone/>
            </a:pPr>
            <a:r>
              <a:rPr lang="ja">
                <a:solidFill>
                  <a:schemeClr val="dk1"/>
                </a:solidFill>
                <a:latin typeface="Georgia"/>
                <a:ea typeface="Georgia"/>
                <a:cs typeface="Georgia"/>
                <a:sym typeface="Georgia"/>
              </a:rPr>
              <a:t>WEB制作</a:t>
            </a:r>
            <a:endParaRPr>
              <a:solidFill>
                <a:schemeClr val="dk1"/>
              </a:solidFill>
              <a:latin typeface="Georgia"/>
              <a:ea typeface="Georgia"/>
              <a:cs typeface="Georgia"/>
              <a:sym typeface="Georgia"/>
            </a:endParaRPr>
          </a:p>
          <a:p>
            <a:pPr indent="0" lvl="0" marL="0" rtl="0" algn="l">
              <a:spcBef>
                <a:spcPts val="0"/>
              </a:spcBef>
              <a:spcAft>
                <a:spcPts val="0"/>
              </a:spcAft>
              <a:buClr>
                <a:schemeClr val="dk1"/>
              </a:buClr>
              <a:buSzPts val="700"/>
              <a:buFont typeface="Arial"/>
              <a:buNone/>
            </a:pPr>
            <a:r>
              <a:rPr lang="ja">
                <a:solidFill>
                  <a:schemeClr val="dk1"/>
                </a:solidFill>
                <a:latin typeface="Georgia"/>
                <a:ea typeface="Georgia"/>
                <a:cs typeface="Georgia"/>
                <a:sym typeface="Georgia"/>
              </a:rPr>
              <a:t>以上を記載したい</a:t>
            </a:r>
            <a:endParaRPr>
              <a:solidFill>
                <a:schemeClr val="dk1"/>
              </a:solidFill>
              <a:latin typeface="Georgia"/>
              <a:ea typeface="Georgia"/>
              <a:cs typeface="Georgia"/>
              <a:sym typeface="Georgia"/>
            </a:endParaRPr>
          </a:p>
          <a:p>
            <a:pPr indent="0" lvl="0" marL="0" rtl="0" algn="l">
              <a:spcBef>
                <a:spcPts val="0"/>
              </a:spcBef>
              <a:spcAft>
                <a:spcPts val="0"/>
              </a:spcAft>
              <a:buClr>
                <a:schemeClr val="dk1"/>
              </a:buClr>
              <a:buSzPts val="700"/>
              <a:buFont typeface="Arial"/>
              <a:buNone/>
            </a:pPr>
            <a:r>
              <a:t/>
            </a:r>
            <a:endParaRPr>
              <a:solidFill>
                <a:schemeClr val="dk1"/>
              </a:solidFill>
              <a:latin typeface="Georgia"/>
              <a:ea typeface="Georgia"/>
              <a:cs typeface="Georgia"/>
              <a:sym typeface="Georgia"/>
            </a:endParaRPr>
          </a:p>
          <a:p>
            <a:pPr indent="0" lvl="0" marL="0" rtl="0" algn="l">
              <a:spcBef>
                <a:spcPts val="0"/>
              </a:spcBef>
              <a:spcAft>
                <a:spcPts val="0"/>
              </a:spcAft>
              <a:buClr>
                <a:schemeClr val="dk1"/>
              </a:buClr>
              <a:buSzPts val="700"/>
              <a:buFont typeface="Arial"/>
              <a:buNone/>
            </a:pPr>
            <a:r>
              <a:t/>
            </a:r>
            <a:endParaRPr>
              <a:solidFill>
                <a:schemeClr val="dk1"/>
              </a:solidFill>
              <a:latin typeface="Georgia"/>
              <a:ea typeface="Georgia"/>
              <a:cs typeface="Georgia"/>
              <a:sym typeface="Georgia"/>
            </a:endParaRPr>
          </a:p>
          <a:p>
            <a:pPr indent="0" lvl="0" marL="0" rtl="0" algn="l">
              <a:spcBef>
                <a:spcPts val="0"/>
              </a:spcBef>
              <a:spcAft>
                <a:spcPts val="0"/>
              </a:spcAft>
              <a:buClr>
                <a:schemeClr val="dk1"/>
              </a:buClr>
              <a:buSzPts val="700"/>
              <a:buFont typeface="Arial"/>
              <a:buNone/>
            </a:pPr>
            <a:r>
              <a:t/>
            </a:r>
            <a:endParaRPr>
              <a:solidFill>
                <a:schemeClr val="dk1"/>
              </a:solidFill>
              <a:latin typeface="Georgia"/>
              <a:ea typeface="Georgia"/>
              <a:cs typeface="Georgia"/>
              <a:sym typeface="Georgia"/>
            </a:endParaRPr>
          </a:p>
          <a:p>
            <a:pPr indent="0" lvl="0" marL="0" rtl="0" algn="l">
              <a:spcBef>
                <a:spcPts val="0"/>
              </a:spcBef>
              <a:spcAft>
                <a:spcPts val="0"/>
              </a:spcAft>
              <a:buClr>
                <a:schemeClr val="dk1"/>
              </a:buClr>
              <a:buSzPts val="700"/>
              <a:buFont typeface="Arial"/>
              <a:buNone/>
            </a:pPr>
            <a:r>
              <a:t/>
            </a:r>
            <a:endParaRPr>
              <a:solidFill>
                <a:schemeClr val="dk1"/>
              </a:solidFill>
              <a:latin typeface="Georgia"/>
              <a:ea typeface="Georgia"/>
              <a:cs typeface="Georgia"/>
              <a:sym typeface="Georgia"/>
            </a:endParaRPr>
          </a:p>
          <a:p>
            <a:pPr indent="0" lvl="0" marL="0" rtl="0" algn="l">
              <a:spcBef>
                <a:spcPts val="0"/>
              </a:spcBef>
              <a:spcAft>
                <a:spcPts val="0"/>
              </a:spcAft>
              <a:buClr>
                <a:schemeClr val="dk1"/>
              </a:buClr>
              <a:buSzPts val="700"/>
              <a:buFont typeface="Arial"/>
              <a:buNone/>
            </a:pPr>
            <a:r>
              <a:t/>
            </a:r>
            <a:endParaRPr>
              <a:solidFill>
                <a:schemeClr val="dk1"/>
              </a:solidFill>
              <a:latin typeface="Georgia"/>
              <a:ea typeface="Georgia"/>
              <a:cs typeface="Georgia"/>
              <a:sym typeface="Georgia"/>
            </a:endParaRPr>
          </a:p>
          <a:p>
            <a:pPr indent="0" lvl="0" marL="0" rtl="0" algn="l">
              <a:spcBef>
                <a:spcPts val="0"/>
              </a:spcBef>
              <a:spcAft>
                <a:spcPts val="0"/>
              </a:spcAft>
              <a:buClr>
                <a:schemeClr val="dk1"/>
              </a:buClr>
              <a:buSzPts val="700"/>
              <a:buFont typeface="Arial"/>
              <a:buNone/>
            </a:pPr>
            <a:r>
              <a:t/>
            </a:r>
            <a:endParaRPr>
              <a:solidFill>
                <a:schemeClr val="dk1"/>
              </a:solidFill>
              <a:latin typeface="Georgia"/>
              <a:ea typeface="Georgia"/>
              <a:cs typeface="Georgia"/>
              <a:sym typeface="Georgia"/>
            </a:endParaRPr>
          </a:p>
          <a:p>
            <a:pPr indent="0" lvl="0" marL="0" rtl="0" algn="l">
              <a:spcBef>
                <a:spcPts val="0"/>
              </a:spcBef>
              <a:spcAft>
                <a:spcPts val="0"/>
              </a:spcAft>
              <a:buClr>
                <a:schemeClr val="dk1"/>
              </a:buClr>
              <a:buSzPts val="700"/>
              <a:buFont typeface="Arial"/>
              <a:buNone/>
            </a:pPr>
            <a:r>
              <a:t/>
            </a:r>
            <a:endParaRPr>
              <a:solidFill>
                <a:schemeClr val="dk1"/>
              </a:solidFill>
              <a:latin typeface="Georgia"/>
              <a:ea typeface="Georgia"/>
              <a:cs typeface="Georgia"/>
              <a:sym typeface="Georgia"/>
            </a:endParaRPr>
          </a:p>
          <a:p>
            <a:pPr indent="0" lvl="0" marL="0" rtl="0" algn="l">
              <a:spcBef>
                <a:spcPts val="0"/>
              </a:spcBef>
              <a:spcAft>
                <a:spcPts val="0"/>
              </a:spcAft>
              <a:buClr>
                <a:schemeClr val="dk1"/>
              </a:buClr>
              <a:buSzPts val="700"/>
              <a:buFont typeface="Arial"/>
              <a:buNone/>
            </a:pPr>
            <a:r>
              <a:t/>
            </a:r>
            <a:endParaRPr>
              <a:solidFill>
                <a:schemeClr val="dk1"/>
              </a:solidFill>
              <a:latin typeface="Georgia"/>
              <a:ea typeface="Georgia"/>
              <a:cs typeface="Georgia"/>
              <a:sym typeface="Georgia"/>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grpSp>
        <p:nvGrpSpPr>
          <p:cNvPr id="108" name="Google Shape;108;g118341c732d_0_0"/>
          <p:cNvGrpSpPr/>
          <p:nvPr/>
        </p:nvGrpSpPr>
        <p:grpSpPr>
          <a:xfrm>
            <a:off x="-9" y="0"/>
            <a:ext cx="4572081" cy="5143500"/>
            <a:chOff x="4822488" y="0"/>
            <a:chExt cx="4314912" cy="5143500"/>
          </a:xfrm>
        </p:grpSpPr>
        <p:pic>
          <p:nvPicPr>
            <p:cNvPr id="109" name="Google Shape;109;g118341c732d_0_0"/>
            <p:cNvPicPr preferRelativeResize="0"/>
            <p:nvPr/>
          </p:nvPicPr>
          <p:blipFill rotWithShape="1">
            <a:blip r:embed="rId3">
              <a:alphaModFix/>
            </a:blip>
            <a:srcRect b="41176" l="0" r="0" t="0"/>
            <a:stretch/>
          </p:blipFill>
          <p:spPr>
            <a:xfrm>
              <a:off x="4822500" y="3238500"/>
              <a:ext cx="4314825" cy="1905000"/>
            </a:xfrm>
            <a:prstGeom prst="rect">
              <a:avLst/>
            </a:prstGeom>
            <a:noFill/>
            <a:ln>
              <a:noFill/>
            </a:ln>
          </p:spPr>
        </p:pic>
        <p:pic>
          <p:nvPicPr>
            <p:cNvPr id="110" name="Google Shape;110;g118341c732d_0_0"/>
            <p:cNvPicPr preferRelativeResize="0"/>
            <p:nvPr/>
          </p:nvPicPr>
          <p:blipFill rotWithShape="1">
            <a:blip r:embed="rId3">
              <a:alphaModFix/>
            </a:blip>
            <a:srcRect b="0" l="0" r="0" t="0"/>
            <a:stretch/>
          </p:blipFill>
          <p:spPr>
            <a:xfrm>
              <a:off x="4822488" y="0"/>
              <a:ext cx="4314825" cy="3238500"/>
            </a:xfrm>
            <a:prstGeom prst="rect">
              <a:avLst/>
            </a:prstGeom>
            <a:noFill/>
            <a:ln>
              <a:noFill/>
            </a:ln>
          </p:spPr>
        </p:pic>
        <p:sp>
          <p:nvSpPr>
            <p:cNvPr id="111" name="Google Shape;111;g118341c732d_0_0"/>
            <p:cNvSpPr/>
            <p:nvPr/>
          </p:nvSpPr>
          <p:spPr>
            <a:xfrm>
              <a:off x="4822500" y="0"/>
              <a:ext cx="4314900" cy="5143500"/>
            </a:xfrm>
            <a:prstGeom prst="rect">
              <a:avLst/>
            </a:prstGeom>
            <a:solidFill>
              <a:srgbClr val="FFFFFF">
                <a:alpha val="8706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2" name="Google Shape;112;g118341c732d_0_0"/>
          <p:cNvGrpSpPr/>
          <p:nvPr/>
        </p:nvGrpSpPr>
        <p:grpSpPr>
          <a:xfrm>
            <a:off x="4571991" y="0"/>
            <a:ext cx="4572081" cy="5143500"/>
            <a:chOff x="4822488" y="0"/>
            <a:chExt cx="4314912" cy="5143500"/>
          </a:xfrm>
        </p:grpSpPr>
        <p:pic>
          <p:nvPicPr>
            <p:cNvPr id="113" name="Google Shape;113;g118341c732d_0_0"/>
            <p:cNvPicPr preferRelativeResize="0"/>
            <p:nvPr/>
          </p:nvPicPr>
          <p:blipFill rotWithShape="1">
            <a:blip r:embed="rId3">
              <a:alphaModFix/>
            </a:blip>
            <a:srcRect b="41176" l="0" r="0" t="0"/>
            <a:stretch/>
          </p:blipFill>
          <p:spPr>
            <a:xfrm>
              <a:off x="4822500" y="3238500"/>
              <a:ext cx="4314825" cy="1905000"/>
            </a:xfrm>
            <a:prstGeom prst="rect">
              <a:avLst/>
            </a:prstGeom>
            <a:noFill/>
            <a:ln>
              <a:noFill/>
            </a:ln>
          </p:spPr>
        </p:pic>
        <p:pic>
          <p:nvPicPr>
            <p:cNvPr id="114" name="Google Shape;114;g118341c732d_0_0"/>
            <p:cNvPicPr preferRelativeResize="0"/>
            <p:nvPr/>
          </p:nvPicPr>
          <p:blipFill rotWithShape="1">
            <a:blip r:embed="rId3">
              <a:alphaModFix/>
            </a:blip>
            <a:srcRect b="0" l="0" r="0" t="0"/>
            <a:stretch/>
          </p:blipFill>
          <p:spPr>
            <a:xfrm>
              <a:off x="4822488" y="0"/>
              <a:ext cx="4314825" cy="3238500"/>
            </a:xfrm>
            <a:prstGeom prst="rect">
              <a:avLst/>
            </a:prstGeom>
            <a:noFill/>
            <a:ln>
              <a:noFill/>
            </a:ln>
          </p:spPr>
        </p:pic>
        <p:sp>
          <p:nvSpPr>
            <p:cNvPr id="115" name="Google Shape;115;g118341c732d_0_0"/>
            <p:cNvSpPr/>
            <p:nvPr/>
          </p:nvSpPr>
          <p:spPr>
            <a:xfrm>
              <a:off x="4822500" y="0"/>
              <a:ext cx="4314900" cy="5143500"/>
            </a:xfrm>
            <a:prstGeom prst="rect">
              <a:avLst/>
            </a:prstGeom>
            <a:solidFill>
              <a:srgbClr val="FFFFFF">
                <a:alpha val="8706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16" name="Google Shape;116;g118341c732d_0_0"/>
          <p:cNvPicPr preferRelativeResize="0"/>
          <p:nvPr/>
        </p:nvPicPr>
        <p:blipFill rotWithShape="1">
          <a:blip r:embed="rId4">
            <a:alphaModFix/>
          </a:blip>
          <a:srcRect b="0" l="0" r="0" t="0"/>
          <a:stretch/>
        </p:blipFill>
        <p:spPr>
          <a:xfrm>
            <a:off x="549013" y="2227313"/>
            <a:ext cx="3869925" cy="2564675"/>
          </a:xfrm>
          <a:prstGeom prst="rect">
            <a:avLst/>
          </a:prstGeom>
          <a:noFill/>
          <a:ln>
            <a:noFill/>
          </a:ln>
        </p:spPr>
      </p:pic>
      <p:pic>
        <p:nvPicPr>
          <p:cNvPr id="117" name="Google Shape;117;g118341c732d_0_0"/>
          <p:cNvPicPr preferRelativeResize="0"/>
          <p:nvPr/>
        </p:nvPicPr>
        <p:blipFill rotWithShape="1">
          <a:blip r:embed="rId5">
            <a:alphaModFix/>
          </a:blip>
          <a:srcRect b="0" l="0" r="0" t="0"/>
          <a:stretch/>
        </p:blipFill>
        <p:spPr>
          <a:xfrm>
            <a:off x="5428450" y="2227325"/>
            <a:ext cx="3381803" cy="2564675"/>
          </a:xfrm>
          <a:prstGeom prst="rect">
            <a:avLst/>
          </a:prstGeom>
          <a:noFill/>
          <a:ln>
            <a:noFill/>
          </a:ln>
        </p:spPr>
      </p:pic>
      <p:sp>
        <p:nvSpPr>
          <p:cNvPr id="118" name="Google Shape;118;g118341c732d_0_0"/>
          <p:cNvSpPr/>
          <p:nvPr/>
        </p:nvSpPr>
        <p:spPr>
          <a:xfrm>
            <a:off x="420525" y="327175"/>
            <a:ext cx="1377300" cy="365100"/>
          </a:xfrm>
          <a:prstGeom prst="rect">
            <a:avLst/>
          </a:prstGeom>
          <a:solidFill>
            <a:srgbClr val="07376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 name="Google Shape;119;g118341c732d_0_0"/>
          <p:cNvSpPr txBox="1"/>
          <p:nvPr/>
        </p:nvSpPr>
        <p:spPr>
          <a:xfrm>
            <a:off x="549025" y="327175"/>
            <a:ext cx="1058400" cy="315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ja" sz="1200" u="none" cap="none" strike="noStrike">
                <a:solidFill>
                  <a:srgbClr val="FFFFFF"/>
                </a:solidFill>
              </a:rPr>
              <a:t>PR</a:t>
            </a:r>
            <a:endParaRPr b="1" i="0" sz="1200" u="none" cap="none" strike="noStrike">
              <a:solidFill>
                <a:srgbClr val="FFFFFF"/>
              </a:solidFill>
            </a:endParaRPr>
          </a:p>
        </p:txBody>
      </p:sp>
      <p:sp>
        <p:nvSpPr>
          <p:cNvPr id="120" name="Google Shape;120;g118341c732d_0_0"/>
          <p:cNvSpPr txBox="1"/>
          <p:nvPr/>
        </p:nvSpPr>
        <p:spPr>
          <a:xfrm>
            <a:off x="351075" y="692275"/>
            <a:ext cx="8664600" cy="1458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700"/>
              <a:buFont typeface="Arial"/>
              <a:buNone/>
            </a:pPr>
            <a:r>
              <a:rPr lang="ja" sz="1100">
                <a:latin typeface="Georgia"/>
                <a:ea typeface="Georgia"/>
                <a:cs typeface="Georgia"/>
                <a:sym typeface="Georgia"/>
              </a:rPr>
              <a:t>県内3箇所のビジョンで毎時間PR</a:t>
            </a:r>
            <a:endParaRPr sz="1100">
              <a:latin typeface="Georgia"/>
              <a:ea typeface="Georgia"/>
              <a:cs typeface="Georgia"/>
              <a:sym typeface="Georgia"/>
            </a:endParaRPr>
          </a:p>
          <a:p>
            <a:pPr indent="0" lvl="0" marL="0" marR="0" rtl="0" algn="l">
              <a:lnSpc>
                <a:spcPct val="100000"/>
              </a:lnSpc>
              <a:spcBef>
                <a:spcPts val="0"/>
              </a:spcBef>
              <a:spcAft>
                <a:spcPts val="0"/>
              </a:spcAft>
              <a:buClr>
                <a:srgbClr val="000000"/>
              </a:buClr>
              <a:buSzPts val="700"/>
              <a:buFont typeface="Arial"/>
              <a:buNone/>
            </a:pPr>
            <a:r>
              <a:t/>
            </a:r>
            <a:endParaRPr sz="1100">
              <a:latin typeface="Georgia"/>
              <a:ea typeface="Georgia"/>
              <a:cs typeface="Georgia"/>
              <a:sym typeface="Georgia"/>
            </a:endParaRPr>
          </a:p>
          <a:p>
            <a:pPr indent="0" lvl="0" marL="0" marR="0" rtl="0" algn="l">
              <a:lnSpc>
                <a:spcPct val="100000"/>
              </a:lnSpc>
              <a:spcBef>
                <a:spcPts val="0"/>
              </a:spcBef>
              <a:spcAft>
                <a:spcPts val="0"/>
              </a:spcAft>
              <a:buClr>
                <a:srgbClr val="000000"/>
              </a:buClr>
              <a:buSzPts val="700"/>
              <a:buFont typeface="Arial"/>
              <a:buNone/>
            </a:pPr>
            <a:r>
              <a:rPr b="0" i="0" lang="ja" sz="1100" u="none" cap="none" strike="noStrike">
                <a:solidFill>
                  <a:srgbClr val="000000"/>
                </a:solidFill>
                <a:latin typeface="Georgia"/>
                <a:ea typeface="Georgia"/>
                <a:cs typeface="Georgia"/>
                <a:sym typeface="Georgia"/>
              </a:rPr>
              <a:t> メガドンキ西蒲ポケットパーク内、一番街アーケード内、KITEN ビルに設置のある大型ビジョンにて、年間30000回放送が確定されている、番組CMとともにスポンサー様のご紹介をさせていただきます。</a:t>
            </a:r>
            <a:br>
              <a:rPr b="0" i="0" lang="ja" sz="1100" u="none" cap="none" strike="noStrike">
                <a:solidFill>
                  <a:srgbClr val="000000"/>
                </a:solidFill>
                <a:latin typeface="Georgia"/>
                <a:ea typeface="Georgia"/>
                <a:cs typeface="Georgia"/>
                <a:sym typeface="Georgia"/>
              </a:rPr>
            </a:br>
            <a:br>
              <a:rPr b="0" i="0" lang="ja" sz="1100" u="none" cap="none" strike="noStrike">
                <a:solidFill>
                  <a:srgbClr val="000000"/>
                </a:solidFill>
                <a:latin typeface="Georgia"/>
                <a:ea typeface="Georgia"/>
                <a:cs typeface="Georgia"/>
                <a:sym typeface="Georgia"/>
              </a:rPr>
            </a:br>
            <a:r>
              <a:rPr lang="ja" sz="1300">
                <a:latin typeface="Georgia"/>
                <a:ea typeface="Georgia"/>
                <a:cs typeface="Georgia"/>
                <a:sym typeface="Georgia"/>
              </a:rPr>
              <a:t>放映時間:</a:t>
            </a:r>
            <a:r>
              <a:rPr lang="ja" sz="1600">
                <a:latin typeface="Georgia"/>
                <a:ea typeface="Georgia"/>
                <a:cs typeface="Georgia"/>
                <a:sym typeface="Georgia"/>
              </a:rPr>
              <a:t> 8:00-27:00</a:t>
            </a:r>
            <a:endParaRPr sz="1600">
              <a:latin typeface="Georgia"/>
              <a:ea typeface="Georgia"/>
              <a:cs typeface="Georgia"/>
              <a:sym typeface="Georgia"/>
            </a:endParaRPr>
          </a:p>
          <a:p>
            <a:pPr indent="0" lvl="0" marL="0" marR="0" rtl="0" algn="l">
              <a:lnSpc>
                <a:spcPct val="100000"/>
              </a:lnSpc>
              <a:spcBef>
                <a:spcPts val="0"/>
              </a:spcBef>
              <a:spcAft>
                <a:spcPts val="0"/>
              </a:spcAft>
              <a:buClr>
                <a:srgbClr val="000000"/>
              </a:buClr>
              <a:buSzPts val="700"/>
              <a:buFont typeface="Arial"/>
              <a:buNone/>
            </a:pPr>
            <a:r>
              <a:rPr lang="ja" sz="1300">
                <a:latin typeface="Georgia"/>
                <a:ea typeface="Georgia"/>
                <a:cs typeface="Georgia"/>
                <a:sym typeface="Georgia"/>
              </a:rPr>
              <a:t>歩行者: 約２万人/平日, 約3万人/休日,  ビジネスマン/OL/学生, 10-70代</a:t>
            </a:r>
            <a:endParaRPr sz="1300">
              <a:latin typeface="Georgia"/>
              <a:ea typeface="Georgia"/>
              <a:cs typeface="Georgia"/>
              <a:sym typeface="Georgia"/>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grpSp>
        <p:nvGrpSpPr>
          <p:cNvPr id="125" name="Google Shape;125;g1153f222e7a_0_8"/>
          <p:cNvGrpSpPr/>
          <p:nvPr/>
        </p:nvGrpSpPr>
        <p:grpSpPr>
          <a:xfrm>
            <a:off x="4571991" y="0"/>
            <a:ext cx="4572081" cy="5143500"/>
            <a:chOff x="4822488" y="0"/>
            <a:chExt cx="4314912" cy="5143500"/>
          </a:xfrm>
        </p:grpSpPr>
        <p:pic>
          <p:nvPicPr>
            <p:cNvPr id="126" name="Google Shape;126;g1153f222e7a_0_8"/>
            <p:cNvPicPr preferRelativeResize="0"/>
            <p:nvPr/>
          </p:nvPicPr>
          <p:blipFill rotWithShape="1">
            <a:blip r:embed="rId3">
              <a:alphaModFix/>
            </a:blip>
            <a:srcRect b="41176" l="0" r="0" t="0"/>
            <a:stretch/>
          </p:blipFill>
          <p:spPr>
            <a:xfrm>
              <a:off x="4822500" y="3238500"/>
              <a:ext cx="4314825" cy="1905000"/>
            </a:xfrm>
            <a:prstGeom prst="rect">
              <a:avLst/>
            </a:prstGeom>
            <a:noFill/>
            <a:ln>
              <a:noFill/>
            </a:ln>
          </p:spPr>
        </p:pic>
        <p:pic>
          <p:nvPicPr>
            <p:cNvPr id="127" name="Google Shape;127;g1153f222e7a_0_8"/>
            <p:cNvPicPr preferRelativeResize="0"/>
            <p:nvPr/>
          </p:nvPicPr>
          <p:blipFill rotWithShape="1">
            <a:blip r:embed="rId3">
              <a:alphaModFix/>
            </a:blip>
            <a:srcRect b="0" l="0" r="0" t="0"/>
            <a:stretch/>
          </p:blipFill>
          <p:spPr>
            <a:xfrm>
              <a:off x="4822488" y="0"/>
              <a:ext cx="4314825" cy="3238500"/>
            </a:xfrm>
            <a:prstGeom prst="rect">
              <a:avLst/>
            </a:prstGeom>
            <a:noFill/>
            <a:ln>
              <a:noFill/>
            </a:ln>
          </p:spPr>
        </p:pic>
        <p:sp>
          <p:nvSpPr>
            <p:cNvPr id="128" name="Google Shape;128;g1153f222e7a_0_8"/>
            <p:cNvSpPr/>
            <p:nvPr/>
          </p:nvSpPr>
          <p:spPr>
            <a:xfrm>
              <a:off x="4822500" y="0"/>
              <a:ext cx="4314900" cy="5143500"/>
            </a:xfrm>
            <a:prstGeom prst="rect">
              <a:avLst/>
            </a:prstGeom>
            <a:solidFill>
              <a:srgbClr val="FFFFFF">
                <a:alpha val="8706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9" name="Google Shape;129;g1153f222e7a_0_8"/>
          <p:cNvSpPr/>
          <p:nvPr/>
        </p:nvSpPr>
        <p:spPr>
          <a:xfrm>
            <a:off x="4993350" y="783700"/>
            <a:ext cx="1377300" cy="365100"/>
          </a:xfrm>
          <a:prstGeom prst="rect">
            <a:avLst/>
          </a:prstGeom>
          <a:solidFill>
            <a:srgbClr val="07376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 name="Google Shape;130;g1153f222e7a_0_8"/>
          <p:cNvSpPr txBox="1"/>
          <p:nvPr/>
        </p:nvSpPr>
        <p:spPr>
          <a:xfrm>
            <a:off x="5121850" y="783700"/>
            <a:ext cx="1058400" cy="315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ja" sz="1200" u="none" cap="none" strike="noStrike">
                <a:solidFill>
                  <a:srgbClr val="FFFFFF"/>
                </a:solidFill>
              </a:rPr>
              <a:t>GUEST</a:t>
            </a:r>
            <a:endParaRPr b="1" i="0" sz="1200" u="none" cap="none" strike="noStrike">
              <a:solidFill>
                <a:srgbClr val="FFFFFF"/>
              </a:solidFill>
            </a:endParaRPr>
          </a:p>
        </p:txBody>
      </p:sp>
      <p:sp>
        <p:nvSpPr>
          <p:cNvPr id="131" name="Google Shape;131;g1153f222e7a_0_8"/>
          <p:cNvSpPr txBox="1"/>
          <p:nvPr/>
        </p:nvSpPr>
        <p:spPr>
          <a:xfrm>
            <a:off x="5021750" y="1263050"/>
            <a:ext cx="3492300" cy="2120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700"/>
              <a:buFont typeface="Arial"/>
              <a:buNone/>
            </a:pPr>
            <a:r>
              <a:rPr b="0" i="0" lang="ja" u="none" cap="none" strike="noStrike">
                <a:solidFill>
                  <a:srgbClr val="000000"/>
                </a:solidFill>
                <a:latin typeface="Georgia"/>
                <a:ea typeface="Georgia"/>
                <a:cs typeface="Georgia"/>
                <a:sym typeface="Georgia"/>
              </a:rPr>
              <a:t>PRIMECUTSでは週替わりで宮崎にゆかりのあるゲストの方をお招きし、対談トークを行う予定です。</a:t>
            </a:r>
            <a:endParaRPr b="0" i="0" u="none" cap="none" strike="noStrike">
              <a:solidFill>
                <a:srgbClr val="000000"/>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700"/>
              <a:buFont typeface="Arial"/>
              <a:buNone/>
            </a:pPr>
            <a:r>
              <a:t/>
            </a:r>
            <a:endParaRPr b="0" i="0" u="none" cap="none" strike="noStrike">
              <a:solidFill>
                <a:srgbClr val="000000"/>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700"/>
              <a:buFont typeface="Arial"/>
              <a:buNone/>
            </a:pPr>
            <a:r>
              <a:rPr b="0" i="0" lang="ja" u="none" cap="none" strike="noStrike">
                <a:solidFill>
                  <a:srgbClr val="000000"/>
                </a:solidFill>
                <a:latin typeface="Georgia"/>
                <a:ea typeface="Georgia"/>
                <a:cs typeface="Georgia"/>
                <a:sym typeface="Georgia"/>
              </a:rPr>
              <a:t>初回のゲストは、</a:t>
            </a:r>
            <a:r>
              <a:rPr b="1" i="0" lang="ja" u="none" cap="none" strike="noStrike">
                <a:solidFill>
                  <a:srgbClr val="000000"/>
                </a:solidFill>
                <a:latin typeface="Georgia"/>
                <a:ea typeface="Georgia"/>
                <a:cs typeface="Georgia"/>
                <a:sym typeface="Georgia"/>
              </a:rPr>
              <a:t>井上康生</a:t>
            </a:r>
            <a:r>
              <a:rPr b="1" lang="ja">
                <a:latin typeface="Georgia"/>
                <a:ea typeface="Georgia"/>
                <a:cs typeface="Georgia"/>
                <a:sym typeface="Georgia"/>
              </a:rPr>
              <a:t>さん</a:t>
            </a:r>
            <a:r>
              <a:rPr b="0" i="0" lang="ja" u="none" cap="none" strike="noStrike">
                <a:solidFill>
                  <a:srgbClr val="000000"/>
                </a:solidFill>
                <a:latin typeface="Georgia"/>
                <a:ea typeface="Georgia"/>
                <a:cs typeface="Georgia"/>
                <a:sym typeface="Georgia"/>
              </a:rPr>
              <a:t>をお招き</a:t>
            </a:r>
            <a:r>
              <a:rPr lang="ja">
                <a:latin typeface="Georgia"/>
                <a:ea typeface="Georgia"/>
                <a:cs typeface="Georgia"/>
                <a:sym typeface="Georgia"/>
              </a:rPr>
              <a:t>致しました</a:t>
            </a:r>
            <a:endParaRPr b="0" i="0" u="none" cap="none" strike="noStrike">
              <a:solidFill>
                <a:srgbClr val="000000"/>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700"/>
              <a:buFont typeface="Arial"/>
              <a:buNone/>
            </a:pPr>
            <a:r>
              <a:t/>
            </a:r>
            <a:endParaRPr b="0" i="0" u="none" cap="none" strike="noStrike">
              <a:solidFill>
                <a:srgbClr val="000000"/>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700"/>
              <a:buFont typeface="Arial"/>
              <a:buNone/>
            </a:pPr>
            <a:r>
              <a:rPr b="0" i="0" lang="ja" u="none" cap="none" strike="noStrike">
                <a:solidFill>
                  <a:srgbClr val="000000"/>
                </a:solidFill>
                <a:latin typeface="Georgia"/>
                <a:ea typeface="Georgia"/>
                <a:cs typeface="Georgia"/>
                <a:sym typeface="Georgia"/>
              </a:rPr>
              <a:t>5/18放送</a:t>
            </a:r>
            <a:endParaRPr b="0" i="0" u="none" cap="none" strike="noStrike">
              <a:solidFill>
                <a:srgbClr val="000000"/>
              </a:solidFill>
              <a:latin typeface="Georgia"/>
              <a:ea typeface="Georgia"/>
              <a:cs typeface="Georgia"/>
              <a:sym typeface="Georgia"/>
            </a:endParaRPr>
          </a:p>
          <a:p>
            <a:pPr indent="0" lvl="0" marL="0" rtl="0" algn="l">
              <a:spcBef>
                <a:spcPts val="0"/>
              </a:spcBef>
              <a:spcAft>
                <a:spcPts val="0"/>
              </a:spcAft>
              <a:buClr>
                <a:schemeClr val="dk1"/>
              </a:buClr>
              <a:buSzPts val="700"/>
              <a:buFont typeface="Arial"/>
              <a:buNone/>
            </a:pPr>
            <a:r>
              <a:rPr lang="ja">
                <a:solidFill>
                  <a:schemeClr val="dk1"/>
                </a:solidFill>
                <a:latin typeface="Georgia"/>
                <a:ea typeface="Georgia"/>
                <a:cs typeface="Georgia"/>
                <a:sym typeface="Georgia"/>
              </a:rPr>
              <a:t>Podcast on Spotifyで視聴可能です。</a:t>
            </a:r>
            <a:endParaRPr>
              <a:latin typeface="Georgia"/>
              <a:ea typeface="Georgia"/>
              <a:cs typeface="Georgia"/>
              <a:sym typeface="Georgia"/>
            </a:endParaRPr>
          </a:p>
        </p:txBody>
      </p:sp>
      <p:pic>
        <p:nvPicPr>
          <p:cNvPr id="132" name="Google Shape;132;g1153f222e7a_0_8"/>
          <p:cNvPicPr preferRelativeResize="0"/>
          <p:nvPr/>
        </p:nvPicPr>
        <p:blipFill>
          <a:blip r:embed="rId4">
            <a:alphaModFix/>
          </a:blip>
          <a:stretch>
            <a:fillRect/>
          </a:stretch>
        </p:blipFill>
        <p:spPr>
          <a:xfrm>
            <a:off x="304800" y="352150"/>
            <a:ext cx="4267190" cy="426719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grpSp>
        <p:nvGrpSpPr>
          <p:cNvPr id="137" name="Google Shape;137;g11399d8ed18_0_0"/>
          <p:cNvGrpSpPr/>
          <p:nvPr/>
        </p:nvGrpSpPr>
        <p:grpSpPr>
          <a:xfrm>
            <a:off x="4571991" y="0"/>
            <a:ext cx="4572081" cy="5143500"/>
            <a:chOff x="4822488" y="0"/>
            <a:chExt cx="4314912" cy="5143500"/>
          </a:xfrm>
        </p:grpSpPr>
        <p:pic>
          <p:nvPicPr>
            <p:cNvPr id="138" name="Google Shape;138;g11399d8ed18_0_0"/>
            <p:cNvPicPr preferRelativeResize="0"/>
            <p:nvPr/>
          </p:nvPicPr>
          <p:blipFill rotWithShape="1">
            <a:blip r:embed="rId3">
              <a:alphaModFix/>
            </a:blip>
            <a:srcRect b="41176" l="0" r="0" t="0"/>
            <a:stretch/>
          </p:blipFill>
          <p:spPr>
            <a:xfrm>
              <a:off x="4822500" y="3238500"/>
              <a:ext cx="4314825" cy="1905000"/>
            </a:xfrm>
            <a:prstGeom prst="rect">
              <a:avLst/>
            </a:prstGeom>
            <a:noFill/>
            <a:ln>
              <a:noFill/>
            </a:ln>
          </p:spPr>
        </p:pic>
        <p:pic>
          <p:nvPicPr>
            <p:cNvPr id="139" name="Google Shape;139;g11399d8ed18_0_0"/>
            <p:cNvPicPr preferRelativeResize="0"/>
            <p:nvPr/>
          </p:nvPicPr>
          <p:blipFill rotWithShape="1">
            <a:blip r:embed="rId3">
              <a:alphaModFix/>
            </a:blip>
            <a:srcRect b="0" l="0" r="0" t="0"/>
            <a:stretch/>
          </p:blipFill>
          <p:spPr>
            <a:xfrm>
              <a:off x="4822488" y="0"/>
              <a:ext cx="4314825" cy="3238500"/>
            </a:xfrm>
            <a:prstGeom prst="rect">
              <a:avLst/>
            </a:prstGeom>
            <a:noFill/>
            <a:ln>
              <a:noFill/>
            </a:ln>
          </p:spPr>
        </p:pic>
        <p:sp>
          <p:nvSpPr>
            <p:cNvPr id="140" name="Google Shape;140;g11399d8ed18_0_0"/>
            <p:cNvSpPr/>
            <p:nvPr/>
          </p:nvSpPr>
          <p:spPr>
            <a:xfrm>
              <a:off x="4822500" y="0"/>
              <a:ext cx="4314900" cy="5143500"/>
            </a:xfrm>
            <a:prstGeom prst="rect">
              <a:avLst/>
            </a:prstGeom>
            <a:solidFill>
              <a:srgbClr val="FFFFFF">
                <a:alpha val="8706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1" name="Google Shape;141;g11399d8ed18_0_0"/>
          <p:cNvSpPr/>
          <p:nvPr/>
        </p:nvSpPr>
        <p:spPr>
          <a:xfrm>
            <a:off x="4993350" y="783700"/>
            <a:ext cx="1377300" cy="365100"/>
          </a:xfrm>
          <a:prstGeom prst="rect">
            <a:avLst/>
          </a:prstGeom>
          <a:solidFill>
            <a:srgbClr val="07376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 name="Google Shape;142;g11399d8ed18_0_0"/>
          <p:cNvSpPr txBox="1"/>
          <p:nvPr/>
        </p:nvSpPr>
        <p:spPr>
          <a:xfrm>
            <a:off x="5121850" y="783700"/>
            <a:ext cx="1058400" cy="315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ja" sz="1200" u="none" cap="none" strike="noStrike">
                <a:solidFill>
                  <a:srgbClr val="FFFFFF"/>
                </a:solidFill>
              </a:rPr>
              <a:t>GUEST</a:t>
            </a:r>
            <a:endParaRPr b="1" i="0" sz="1200" u="none" cap="none" strike="noStrike">
              <a:solidFill>
                <a:srgbClr val="FFFFFF"/>
              </a:solidFill>
            </a:endParaRPr>
          </a:p>
        </p:txBody>
      </p:sp>
      <p:sp>
        <p:nvSpPr>
          <p:cNvPr id="143" name="Google Shape;143;g11399d8ed18_0_0"/>
          <p:cNvSpPr txBox="1"/>
          <p:nvPr/>
        </p:nvSpPr>
        <p:spPr>
          <a:xfrm>
            <a:off x="5021750" y="1263050"/>
            <a:ext cx="3492300" cy="1962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700"/>
              <a:buFont typeface="Arial"/>
              <a:buNone/>
            </a:pPr>
            <a:r>
              <a:rPr lang="ja">
                <a:latin typeface="Georgia"/>
                <a:ea typeface="Georgia"/>
                <a:cs typeface="Georgia"/>
                <a:sym typeface="Georgia"/>
              </a:rPr>
              <a:t>7</a:t>
            </a:r>
            <a:r>
              <a:rPr b="0" i="0" lang="ja" u="none" cap="none" strike="noStrike">
                <a:solidFill>
                  <a:srgbClr val="000000"/>
                </a:solidFill>
                <a:latin typeface="Georgia"/>
                <a:ea typeface="Georgia"/>
                <a:cs typeface="Georgia"/>
                <a:sym typeface="Georgia"/>
              </a:rPr>
              <a:t>/1</a:t>
            </a:r>
            <a:r>
              <a:rPr lang="ja">
                <a:latin typeface="Georgia"/>
                <a:ea typeface="Georgia"/>
                <a:cs typeface="Georgia"/>
                <a:sym typeface="Georgia"/>
              </a:rPr>
              <a:t>7</a:t>
            </a:r>
            <a:r>
              <a:rPr b="0" i="0" lang="ja" u="none" cap="none" strike="noStrike">
                <a:solidFill>
                  <a:srgbClr val="000000"/>
                </a:solidFill>
                <a:latin typeface="Georgia"/>
                <a:ea typeface="Georgia"/>
                <a:cs typeface="Georgia"/>
                <a:sym typeface="Georgia"/>
              </a:rPr>
              <a:t>放送</a:t>
            </a:r>
            <a:r>
              <a:rPr lang="ja">
                <a:latin typeface="Georgia"/>
                <a:ea typeface="Georgia"/>
                <a:cs typeface="Georgia"/>
                <a:sym typeface="Georgia"/>
              </a:rPr>
              <a:t>回では</a:t>
            </a:r>
            <a:r>
              <a:rPr b="1" lang="ja">
                <a:latin typeface="Georgia"/>
                <a:ea typeface="Georgia"/>
                <a:cs typeface="Georgia"/>
                <a:sym typeface="Georgia"/>
              </a:rPr>
              <a:t>窪塚 洋介さん</a:t>
            </a:r>
            <a:r>
              <a:rPr lang="ja">
                <a:latin typeface="Georgia"/>
                <a:ea typeface="Georgia"/>
                <a:cs typeface="Georgia"/>
                <a:sym typeface="Georgia"/>
              </a:rPr>
              <a:t>をゲストに招いて、出会いや仕事に関する様々な内容をお送りいたしました。</a:t>
            </a:r>
            <a:br>
              <a:rPr lang="ja">
                <a:latin typeface="Georgia"/>
                <a:ea typeface="Georgia"/>
                <a:cs typeface="Georgia"/>
                <a:sym typeface="Georgia"/>
              </a:rPr>
            </a:br>
            <a:r>
              <a:rPr lang="ja">
                <a:solidFill>
                  <a:schemeClr val="dk1"/>
                </a:solidFill>
                <a:latin typeface="Georgia"/>
                <a:ea typeface="Georgia"/>
                <a:cs typeface="Georgia"/>
                <a:sym typeface="Georgia"/>
              </a:rPr>
              <a:t>Podcast on Spotifyで視聴可能です。</a:t>
            </a:r>
            <a:endParaRPr b="0" i="0" u="none" cap="none" strike="noStrike">
              <a:solidFill>
                <a:srgbClr val="000000"/>
              </a:solidFill>
              <a:latin typeface="Georgia"/>
              <a:ea typeface="Georgia"/>
              <a:cs typeface="Georgia"/>
              <a:sym typeface="Georgia"/>
            </a:endParaRPr>
          </a:p>
        </p:txBody>
      </p:sp>
      <p:pic>
        <p:nvPicPr>
          <p:cNvPr id="144" name="Google Shape;144;g11399d8ed18_0_0"/>
          <p:cNvPicPr preferRelativeResize="0"/>
          <p:nvPr/>
        </p:nvPicPr>
        <p:blipFill>
          <a:blip r:embed="rId4">
            <a:alphaModFix/>
          </a:blip>
          <a:stretch>
            <a:fillRect/>
          </a:stretch>
        </p:blipFill>
        <p:spPr>
          <a:xfrm>
            <a:off x="304800" y="327175"/>
            <a:ext cx="4267190" cy="426719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grpSp>
        <p:nvGrpSpPr>
          <p:cNvPr id="149" name="Google Shape;149;g11500ed99c3_0_17"/>
          <p:cNvGrpSpPr/>
          <p:nvPr/>
        </p:nvGrpSpPr>
        <p:grpSpPr>
          <a:xfrm>
            <a:off x="4571991" y="0"/>
            <a:ext cx="4572081" cy="5143500"/>
            <a:chOff x="4822488" y="0"/>
            <a:chExt cx="4314912" cy="5143500"/>
          </a:xfrm>
        </p:grpSpPr>
        <p:pic>
          <p:nvPicPr>
            <p:cNvPr id="150" name="Google Shape;150;g11500ed99c3_0_17"/>
            <p:cNvPicPr preferRelativeResize="0"/>
            <p:nvPr/>
          </p:nvPicPr>
          <p:blipFill rotWithShape="1">
            <a:blip r:embed="rId3">
              <a:alphaModFix/>
            </a:blip>
            <a:srcRect b="41176" l="0" r="0" t="0"/>
            <a:stretch/>
          </p:blipFill>
          <p:spPr>
            <a:xfrm>
              <a:off x="4822500" y="3238500"/>
              <a:ext cx="4314825" cy="1905000"/>
            </a:xfrm>
            <a:prstGeom prst="rect">
              <a:avLst/>
            </a:prstGeom>
            <a:noFill/>
            <a:ln>
              <a:noFill/>
            </a:ln>
          </p:spPr>
        </p:pic>
        <p:pic>
          <p:nvPicPr>
            <p:cNvPr id="151" name="Google Shape;151;g11500ed99c3_0_17"/>
            <p:cNvPicPr preferRelativeResize="0"/>
            <p:nvPr/>
          </p:nvPicPr>
          <p:blipFill rotWithShape="1">
            <a:blip r:embed="rId3">
              <a:alphaModFix/>
            </a:blip>
            <a:srcRect b="0" l="0" r="0" t="0"/>
            <a:stretch/>
          </p:blipFill>
          <p:spPr>
            <a:xfrm>
              <a:off x="4822488" y="0"/>
              <a:ext cx="4314825" cy="3238500"/>
            </a:xfrm>
            <a:prstGeom prst="rect">
              <a:avLst/>
            </a:prstGeom>
            <a:noFill/>
            <a:ln>
              <a:noFill/>
            </a:ln>
          </p:spPr>
        </p:pic>
        <p:sp>
          <p:nvSpPr>
            <p:cNvPr id="152" name="Google Shape;152;g11500ed99c3_0_17"/>
            <p:cNvSpPr/>
            <p:nvPr/>
          </p:nvSpPr>
          <p:spPr>
            <a:xfrm>
              <a:off x="4822500" y="0"/>
              <a:ext cx="4314900" cy="5143500"/>
            </a:xfrm>
            <a:prstGeom prst="rect">
              <a:avLst/>
            </a:prstGeom>
            <a:solidFill>
              <a:srgbClr val="FFFFFF">
                <a:alpha val="8706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53" name="Google Shape;153;g11500ed99c3_0_17"/>
          <p:cNvSpPr/>
          <p:nvPr/>
        </p:nvSpPr>
        <p:spPr>
          <a:xfrm>
            <a:off x="4993350" y="783700"/>
            <a:ext cx="1377300" cy="365100"/>
          </a:xfrm>
          <a:prstGeom prst="rect">
            <a:avLst/>
          </a:prstGeom>
          <a:solidFill>
            <a:srgbClr val="07376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 name="Google Shape;154;g11500ed99c3_0_17"/>
          <p:cNvSpPr txBox="1"/>
          <p:nvPr/>
        </p:nvSpPr>
        <p:spPr>
          <a:xfrm>
            <a:off x="5121850" y="783700"/>
            <a:ext cx="1058400" cy="315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ja" sz="1200" u="none" cap="none" strike="noStrike">
                <a:solidFill>
                  <a:srgbClr val="FFFFFF"/>
                </a:solidFill>
              </a:rPr>
              <a:t>GUEST</a:t>
            </a:r>
            <a:endParaRPr b="1" i="0" sz="1200" u="none" cap="none" strike="noStrike">
              <a:solidFill>
                <a:srgbClr val="FFFFFF"/>
              </a:solidFill>
            </a:endParaRPr>
          </a:p>
        </p:txBody>
      </p:sp>
      <p:sp>
        <p:nvSpPr>
          <p:cNvPr id="155" name="Google Shape;155;g11500ed99c3_0_17"/>
          <p:cNvSpPr txBox="1"/>
          <p:nvPr/>
        </p:nvSpPr>
        <p:spPr>
          <a:xfrm>
            <a:off x="5021750" y="1263050"/>
            <a:ext cx="3492300" cy="1962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700"/>
              <a:buFont typeface="Arial"/>
              <a:buNone/>
            </a:pPr>
            <a:r>
              <a:rPr lang="ja">
                <a:latin typeface="Georgia"/>
                <a:ea typeface="Georgia"/>
                <a:cs typeface="Georgia"/>
                <a:sym typeface="Georgia"/>
              </a:rPr>
              <a:t>12月は3週に渡り、30周年を迎えた</a:t>
            </a:r>
            <a:r>
              <a:rPr b="1" lang="ja">
                <a:latin typeface="Georgia"/>
                <a:ea typeface="Georgia"/>
                <a:cs typeface="Georgia"/>
                <a:sym typeface="Georgia"/>
              </a:rPr>
              <a:t>Mighty Crown</a:t>
            </a:r>
            <a:r>
              <a:rPr lang="ja">
                <a:latin typeface="Georgia"/>
                <a:ea typeface="Georgia"/>
                <a:cs typeface="Georgia"/>
                <a:sym typeface="Georgia"/>
              </a:rPr>
              <a:t>をゲストに迎えトークやゲストDJ Mixを放送しました。</a:t>
            </a:r>
            <a:endParaRPr>
              <a:latin typeface="Georgia"/>
              <a:ea typeface="Georgia"/>
              <a:cs typeface="Georgia"/>
              <a:sym typeface="Georgia"/>
            </a:endParaRPr>
          </a:p>
          <a:p>
            <a:pPr indent="0" lvl="0" marL="0" marR="0" rtl="0" algn="l">
              <a:lnSpc>
                <a:spcPct val="100000"/>
              </a:lnSpc>
              <a:spcBef>
                <a:spcPts val="0"/>
              </a:spcBef>
              <a:spcAft>
                <a:spcPts val="0"/>
              </a:spcAft>
              <a:buClr>
                <a:srgbClr val="000000"/>
              </a:buClr>
              <a:buSzPts val="700"/>
              <a:buFont typeface="Arial"/>
              <a:buNone/>
            </a:pPr>
            <a:r>
              <a:rPr lang="ja">
                <a:solidFill>
                  <a:schemeClr val="dk1"/>
                </a:solidFill>
                <a:latin typeface="Georgia"/>
                <a:ea typeface="Georgia"/>
                <a:cs typeface="Georgia"/>
                <a:sym typeface="Georgia"/>
              </a:rPr>
              <a:t>Podcast on Spotify</a:t>
            </a:r>
            <a:r>
              <a:rPr lang="ja">
                <a:latin typeface="Georgia"/>
                <a:ea typeface="Georgia"/>
                <a:cs typeface="Georgia"/>
                <a:sym typeface="Georgia"/>
              </a:rPr>
              <a:t>で視聴可能です。</a:t>
            </a:r>
            <a:endParaRPr>
              <a:latin typeface="Georgia"/>
              <a:ea typeface="Georgia"/>
              <a:cs typeface="Georgia"/>
              <a:sym typeface="Georgia"/>
            </a:endParaRPr>
          </a:p>
        </p:txBody>
      </p:sp>
      <p:pic>
        <p:nvPicPr>
          <p:cNvPr id="156" name="Google Shape;156;g11500ed99c3_0_17"/>
          <p:cNvPicPr preferRelativeResize="0"/>
          <p:nvPr/>
        </p:nvPicPr>
        <p:blipFill>
          <a:blip r:embed="rId4">
            <a:alphaModFix/>
          </a:blip>
          <a:stretch>
            <a:fillRect/>
          </a:stretch>
        </p:blipFill>
        <p:spPr>
          <a:xfrm>
            <a:off x="1086125" y="152425"/>
            <a:ext cx="2808250" cy="2419325"/>
          </a:xfrm>
          <a:prstGeom prst="rect">
            <a:avLst/>
          </a:prstGeom>
          <a:noFill/>
          <a:ln>
            <a:noFill/>
          </a:ln>
        </p:spPr>
      </p:pic>
      <p:pic>
        <p:nvPicPr>
          <p:cNvPr id="157" name="Google Shape;157;g11500ed99c3_0_17"/>
          <p:cNvPicPr preferRelativeResize="0"/>
          <p:nvPr/>
        </p:nvPicPr>
        <p:blipFill>
          <a:blip r:embed="rId5">
            <a:alphaModFix/>
          </a:blip>
          <a:stretch>
            <a:fillRect/>
          </a:stretch>
        </p:blipFill>
        <p:spPr>
          <a:xfrm>
            <a:off x="152400" y="2696600"/>
            <a:ext cx="2294500" cy="2294500"/>
          </a:xfrm>
          <a:prstGeom prst="rect">
            <a:avLst/>
          </a:prstGeom>
          <a:noFill/>
          <a:ln>
            <a:noFill/>
          </a:ln>
        </p:spPr>
      </p:pic>
      <p:pic>
        <p:nvPicPr>
          <p:cNvPr id="158" name="Google Shape;158;g11500ed99c3_0_17"/>
          <p:cNvPicPr preferRelativeResize="0"/>
          <p:nvPr/>
        </p:nvPicPr>
        <p:blipFill>
          <a:blip r:embed="rId6">
            <a:alphaModFix/>
          </a:blip>
          <a:stretch>
            <a:fillRect/>
          </a:stretch>
        </p:blipFill>
        <p:spPr>
          <a:xfrm>
            <a:off x="2587075" y="2696600"/>
            <a:ext cx="2294500" cy="22945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grpSp>
        <p:nvGrpSpPr>
          <p:cNvPr id="163" name="Google Shape;163;g11500ed99c3_0_1"/>
          <p:cNvGrpSpPr/>
          <p:nvPr/>
        </p:nvGrpSpPr>
        <p:grpSpPr>
          <a:xfrm>
            <a:off x="6" y="0"/>
            <a:ext cx="4572081" cy="5205222"/>
            <a:chOff x="4822488" y="0"/>
            <a:chExt cx="4314912" cy="5143500"/>
          </a:xfrm>
        </p:grpSpPr>
        <p:pic>
          <p:nvPicPr>
            <p:cNvPr id="164" name="Google Shape;164;g11500ed99c3_0_1"/>
            <p:cNvPicPr preferRelativeResize="0"/>
            <p:nvPr/>
          </p:nvPicPr>
          <p:blipFill rotWithShape="1">
            <a:blip r:embed="rId3">
              <a:alphaModFix/>
            </a:blip>
            <a:srcRect b="41176" l="0" r="0" t="0"/>
            <a:stretch/>
          </p:blipFill>
          <p:spPr>
            <a:xfrm>
              <a:off x="4822500" y="3238500"/>
              <a:ext cx="4314825" cy="1905000"/>
            </a:xfrm>
            <a:prstGeom prst="rect">
              <a:avLst/>
            </a:prstGeom>
            <a:noFill/>
            <a:ln>
              <a:noFill/>
            </a:ln>
          </p:spPr>
        </p:pic>
        <p:pic>
          <p:nvPicPr>
            <p:cNvPr id="165" name="Google Shape;165;g11500ed99c3_0_1"/>
            <p:cNvPicPr preferRelativeResize="0"/>
            <p:nvPr/>
          </p:nvPicPr>
          <p:blipFill rotWithShape="1">
            <a:blip r:embed="rId4">
              <a:alphaModFix/>
            </a:blip>
            <a:srcRect b="0" l="0" r="0" t="0"/>
            <a:stretch/>
          </p:blipFill>
          <p:spPr>
            <a:xfrm>
              <a:off x="4822488" y="0"/>
              <a:ext cx="4314825" cy="3238500"/>
            </a:xfrm>
            <a:prstGeom prst="rect">
              <a:avLst/>
            </a:prstGeom>
            <a:noFill/>
            <a:ln>
              <a:noFill/>
            </a:ln>
          </p:spPr>
        </p:pic>
        <p:sp>
          <p:nvSpPr>
            <p:cNvPr id="166" name="Google Shape;166;g11500ed99c3_0_1"/>
            <p:cNvSpPr/>
            <p:nvPr/>
          </p:nvSpPr>
          <p:spPr>
            <a:xfrm>
              <a:off x="4822500" y="0"/>
              <a:ext cx="4314900" cy="5143500"/>
            </a:xfrm>
            <a:prstGeom prst="rect">
              <a:avLst/>
            </a:prstGeom>
            <a:solidFill>
              <a:srgbClr val="FFFFFF">
                <a:alpha val="8706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67" name="Google Shape;167;g11500ed99c3_0_1"/>
          <p:cNvGrpSpPr/>
          <p:nvPr/>
        </p:nvGrpSpPr>
        <p:grpSpPr>
          <a:xfrm>
            <a:off x="4572006" y="0"/>
            <a:ext cx="4572081" cy="5280831"/>
            <a:chOff x="4822488" y="0"/>
            <a:chExt cx="4314912" cy="5143500"/>
          </a:xfrm>
        </p:grpSpPr>
        <p:pic>
          <p:nvPicPr>
            <p:cNvPr id="168" name="Google Shape;168;g11500ed99c3_0_1"/>
            <p:cNvPicPr preferRelativeResize="0"/>
            <p:nvPr/>
          </p:nvPicPr>
          <p:blipFill rotWithShape="1">
            <a:blip r:embed="rId5">
              <a:alphaModFix/>
            </a:blip>
            <a:srcRect b="41176" l="0" r="0" t="0"/>
            <a:stretch/>
          </p:blipFill>
          <p:spPr>
            <a:xfrm>
              <a:off x="4822500" y="3238500"/>
              <a:ext cx="4314825" cy="1905000"/>
            </a:xfrm>
            <a:prstGeom prst="rect">
              <a:avLst/>
            </a:prstGeom>
            <a:noFill/>
            <a:ln>
              <a:noFill/>
            </a:ln>
          </p:spPr>
        </p:pic>
        <p:pic>
          <p:nvPicPr>
            <p:cNvPr id="169" name="Google Shape;169;g11500ed99c3_0_1"/>
            <p:cNvPicPr preferRelativeResize="0"/>
            <p:nvPr/>
          </p:nvPicPr>
          <p:blipFill rotWithShape="1">
            <a:blip r:embed="rId6">
              <a:alphaModFix/>
            </a:blip>
            <a:srcRect b="0" l="0" r="0" t="0"/>
            <a:stretch/>
          </p:blipFill>
          <p:spPr>
            <a:xfrm>
              <a:off x="4822488" y="0"/>
              <a:ext cx="4314825" cy="3238500"/>
            </a:xfrm>
            <a:prstGeom prst="rect">
              <a:avLst/>
            </a:prstGeom>
            <a:noFill/>
            <a:ln>
              <a:noFill/>
            </a:ln>
          </p:spPr>
        </p:pic>
        <p:sp>
          <p:nvSpPr>
            <p:cNvPr id="170" name="Google Shape;170;g11500ed99c3_0_1"/>
            <p:cNvSpPr/>
            <p:nvPr/>
          </p:nvSpPr>
          <p:spPr>
            <a:xfrm>
              <a:off x="4822500" y="0"/>
              <a:ext cx="4314900" cy="5143500"/>
            </a:xfrm>
            <a:prstGeom prst="rect">
              <a:avLst/>
            </a:prstGeom>
            <a:solidFill>
              <a:srgbClr val="FFFFFF">
                <a:alpha val="8706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1" name="Google Shape;171;g11500ed99c3_0_1"/>
          <p:cNvSpPr/>
          <p:nvPr/>
        </p:nvSpPr>
        <p:spPr>
          <a:xfrm>
            <a:off x="420525" y="327175"/>
            <a:ext cx="1377300" cy="365100"/>
          </a:xfrm>
          <a:prstGeom prst="rect">
            <a:avLst/>
          </a:prstGeom>
          <a:solidFill>
            <a:srgbClr val="07376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 name="Google Shape;172;g11500ed99c3_0_1"/>
          <p:cNvSpPr txBox="1"/>
          <p:nvPr/>
        </p:nvSpPr>
        <p:spPr>
          <a:xfrm>
            <a:off x="549025" y="327175"/>
            <a:ext cx="1058400" cy="315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ja" sz="1200" u="none" cap="none" strike="noStrike">
                <a:solidFill>
                  <a:srgbClr val="FFFFFF"/>
                </a:solidFill>
              </a:rPr>
              <a:t>PLAN</a:t>
            </a:r>
            <a:endParaRPr b="1" i="0" sz="1200" u="none" cap="none" strike="noStrike">
              <a:solidFill>
                <a:srgbClr val="FFFFFF"/>
              </a:solidFill>
            </a:endParaRPr>
          </a:p>
        </p:txBody>
      </p:sp>
      <p:graphicFrame>
        <p:nvGraphicFramePr>
          <p:cNvPr id="173" name="Google Shape;173;g11500ed99c3_0_1"/>
          <p:cNvGraphicFramePr/>
          <p:nvPr/>
        </p:nvGraphicFramePr>
        <p:xfrm>
          <a:off x="471875" y="779335"/>
          <a:ext cx="3000000" cy="3000000"/>
        </p:xfrm>
        <a:graphic>
          <a:graphicData uri="http://schemas.openxmlformats.org/drawingml/2006/table">
            <a:tbl>
              <a:tblPr>
                <a:noFill/>
                <a:tableStyleId>{E7C385B2-CCC9-4E22-8A80-0715505EA6C4}</a:tableStyleId>
              </a:tblPr>
              <a:tblGrid>
                <a:gridCol w="1693725"/>
                <a:gridCol w="1693725"/>
                <a:gridCol w="1693725"/>
                <a:gridCol w="1693725"/>
                <a:gridCol w="1693725"/>
              </a:tblGrid>
              <a:tr h="388575">
                <a:tc>
                  <a:txBody>
                    <a:bodyPr/>
                    <a:lstStyle/>
                    <a:p>
                      <a:pPr indent="0" lvl="0" marL="0" rtl="0" algn="l">
                        <a:spcBef>
                          <a:spcPts val="0"/>
                        </a:spcBef>
                        <a:spcAft>
                          <a:spcPts val="0"/>
                        </a:spcAft>
                        <a:buNone/>
                      </a:pPr>
                      <a:r>
                        <a:rPr lang="ja"/>
                        <a:t>プラン</a:t>
                      </a:r>
                      <a:endParaRPr/>
                    </a:p>
                  </a:txBody>
                  <a:tcPr marT="91425" marB="91425" marR="91425" marL="91425">
                    <a:solidFill>
                      <a:srgbClr val="9FC5E8"/>
                    </a:solidFill>
                  </a:tcPr>
                </a:tc>
                <a:tc>
                  <a:txBody>
                    <a:bodyPr/>
                    <a:lstStyle/>
                    <a:p>
                      <a:pPr indent="0" lvl="0" marL="0" rtl="0" algn="l">
                        <a:spcBef>
                          <a:spcPts val="0"/>
                        </a:spcBef>
                        <a:spcAft>
                          <a:spcPts val="0"/>
                        </a:spcAft>
                        <a:buNone/>
                      </a:pPr>
                      <a:r>
                        <a:rPr lang="ja"/>
                        <a:t>冠</a:t>
                      </a:r>
                      <a:r>
                        <a:rPr lang="ja"/>
                        <a:t>番組</a:t>
                      </a:r>
                      <a:endParaRPr/>
                    </a:p>
                  </a:txBody>
                  <a:tcPr marT="91425" marB="91425" marR="91425" marL="91425">
                    <a:solidFill>
                      <a:srgbClr val="9FC5E8"/>
                    </a:solidFill>
                  </a:tcPr>
                </a:tc>
                <a:tc>
                  <a:txBody>
                    <a:bodyPr/>
                    <a:lstStyle/>
                    <a:p>
                      <a:pPr indent="0" lvl="0" marL="0" rtl="0" algn="l">
                        <a:spcBef>
                          <a:spcPts val="0"/>
                        </a:spcBef>
                        <a:spcAft>
                          <a:spcPts val="0"/>
                        </a:spcAft>
                        <a:buNone/>
                      </a:pPr>
                      <a:r>
                        <a:rPr lang="ja"/>
                        <a:t>CM1</a:t>
                      </a:r>
                      <a:endParaRPr/>
                    </a:p>
                  </a:txBody>
                  <a:tcPr marT="91425" marB="91425" marR="91425" marL="91425">
                    <a:solidFill>
                      <a:srgbClr val="9FC5E8"/>
                    </a:solidFill>
                  </a:tcPr>
                </a:tc>
                <a:tc>
                  <a:txBody>
                    <a:bodyPr/>
                    <a:lstStyle/>
                    <a:p>
                      <a:pPr indent="0" lvl="0" marL="0" rtl="0" algn="l">
                        <a:spcBef>
                          <a:spcPts val="0"/>
                        </a:spcBef>
                        <a:spcAft>
                          <a:spcPts val="0"/>
                        </a:spcAft>
                        <a:buNone/>
                      </a:pPr>
                      <a:r>
                        <a:rPr lang="ja"/>
                        <a:t>CM2</a:t>
                      </a:r>
                      <a:endParaRPr/>
                    </a:p>
                  </a:txBody>
                  <a:tcPr marT="91425" marB="91425" marR="91425" marL="91425">
                    <a:solidFill>
                      <a:srgbClr val="9FC5E8"/>
                    </a:solidFill>
                  </a:tcPr>
                </a:tc>
                <a:tc>
                  <a:txBody>
                    <a:bodyPr/>
                    <a:lstStyle/>
                    <a:p>
                      <a:pPr indent="0" lvl="0" marL="0" rtl="0" algn="l">
                        <a:spcBef>
                          <a:spcPts val="0"/>
                        </a:spcBef>
                        <a:spcAft>
                          <a:spcPts val="0"/>
                        </a:spcAft>
                        <a:buNone/>
                      </a:pPr>
                      <a:r>
                        <a:rPr lang="ja"/>
                        <a:t>スポット</a:t>
                      </a:r>
                      <a:endParaRPr/>
                    </a:p>
                  </a:txBody>
                  <a:tcPr marT="91425" marB="91425" marR="91425" marL="91425">
                    <a:solidFill>
                      <a:srgbClr val="9FC5E8"/>
                    </a:solidFill>
                  </a:tcPr>
                </a:tc>
              </a:tr>
              <a:tr h="388575">
                <a:tc>
                  <a:txBody>
                    <a:bodyPr/>
                    <a:lstStyle/>
                    <a:p>
                      <a:pPr indent="0" lvl="0" marL="0" rtl="0" algn="l">
                        <a:spcBef>
                          <a:spcPts val="0"/>
                        </a:spcBef>
                        <a:spcAft>
                          <a:spcPts val="0"/>
                        </a:spcAft>
                        <a:buNone/>
                      </a:pPr>
                      <a:r>
                        <a:rPr lang="ja"/>
                        <a:t>番組内CM</a:t>
                      </a:r>
                      <a:endParaRPr/>
                    </a:p>
                  </a:txBody>
                  <a:tcPr marT="91425" marB="91425" marR="91425" marL="91425"/>
                </a:tc>
                <a:tc>
                  <a:txBody>
                    <a:bodyPr/>
                    <a:lstStyle/>
                    <a:p>
                      <a:pPr indent="0" lvl="0" marL="0" rtl="0" algn="l">
                        <a:spcBef>
                          <a:spcPts val="0"/>
                        </a:spcBef>
                        <a:spcAft>
                          <a:spcPts val="0"/>
                        </a:spcAft>
                        <a:buNone/>
                      </a:pPr>
                      <a:r>
                        <a:rPr lang="ja"/>
                        <a:t>30</a:t>
                      </a:r>
                      <a:r>
                        <a:rPr lang="ja"/>
                        <a:t>秒枠2回</a:t>
                      </a:r>
                      <a:endParaRPr/>
                    </a:p>
                  </a:txBody>
                  <a:tcPr marT="91425" marB="91425" marR="91425" marL="91425"/>
                </a:tc>
                <a:tc>
                  <a:txBody>
                    <a:bodyPr/>
                    <a:lstStyle/>
                    <a:p>
                      <a:pPr indent="0" lvl="0" marL="0" rtl="0" algn="l">
                        <a:spcBef>
                          <a:spcPts val="0"/>
                        </a:spcBef>
                        <a:spcAft>
                          <a:spcPts val="0"/>
                        </a:spcAft>
                        <a:buNone/>
                      </a:pPr>
                      <a:r>
                        <a:rPr lang="ja"/>
                        <a:t>15秒〜20秒2回</a:t>
                      </a:r>
                      <a:endParaRPr/>
                    </a:p>
                  </a:txBody>
                  <a:tcPr marT="91425" marB="91425" marR="91425" marL="91425"/>
                </a:tc>
                <a:tc>
                  <a:txBody>
                    <a:bodyPr/>
                    <a:lstStyle/>
                    <a:p>
                      <a:pPr indent="0" lvl="0" marL="0" rtl="0" algn="l">
                        <a:spcBef>
                          <a:spcPts val="0"/>
                        </a:spcBef>
                        <a:spcAft>
                          <a:spcPts val="0"/>
                        </a:spcAft>
                        <a:buClr>
                          <a:schemeClr val="dk1"/>
                        </a:buClr>
                        <a:buSzPts val="1100"/>
                        <a:buFont typeface="Arial"/>
                        <a:buNone/>
                      </a:pPr>
                      <a:r>
                        <a:rPr lang="ja">
                          <a:solidFill>
                            <a:schemeClr val="dk1"/>
                          </a:solidFill>
                        </a:rPr>
                        <a:t>15秒〜20秒1回</a:t>
                      </a:r>
                      <a:endParaRPr/>
                    </a:p>
                  </a:txBody>
                  <a:tcPr marT="91425" marB="91425" marR="91425" marL="91425"/>
                </a:tc>
                <a:tc>
                  <a:txBody>
                    <a:bodyPr/>
                    <a:lstStyle/>
                    <a:p>
                      <a:pPr indent="0" lvl="0" marL="0" rtl="0" algn="l">
                        <a:spcBef>
                          <a:spcPts val="0"/>
                        </a:spcBef>
                        <a:spcAft>
                          <a:spcPts val="0"/>
                        </a:spcAft>
                        <a:buClr>
                          <a:schemeClr val="dk1"/>
                        </a:buClr>
                        <a:buSzPts val="1100"/>
                        <a:buFont typeface="Arial"/>
                        <a:buNone/>
                      </a:pPr>
                      <a:r>
                        <a:rPr lang="ja">
                          <a:solidFill>
                            <a:schemeClr val="dk1"/>
                          </a:solidFill>
                        </a:rPr>
                        <a:t>15秒〜20秒2回</a:t>
                      </a:r>
                      <a:endParaRPr/>
                    </a:p>
                  </a:txBody>
                  <a:tcPr marT="91425" marB="91425" marR="91425" marL="91425"/>
                </a:tc>
              </a:tr>
              <a:tr h="1225600">
                <a:tc>
                  <a:txBody>
                    <a:bodyPr/>
                    <a:lstStyle/>
                    <a:p>
                      <a:pPr indent="0" lvl="0" marL="0" rtl="0" algn="l">
                        <a:spcBef>
                          <a:spcPts val="0"/>
                        </a:spcBef>
                        <a:spcAft>
                          <a:spcPts val="0"/>
                        </a:spcAft>
                        <a:buNone/>
                      </a:pPr>
                      <a:r>
                        <a:rPr lang="ja"/>
                        <a:t>県内大型ビジョン3箇所</a:t>
                      </a:r>
                      <a:endParaRPr/>
                    </a:p>
                  </a:txBody>
                  <a:tcPr marT="91425" marB="91425" marR="91425" marL="91425"/>
                </a:tc>
                <a:tc>
                  <a:txBody>
                    <a:bodyPr/>
                    <a:lstStyle/>
                    <a:p>
                      <a:pPr indent="0" lvl="0" marL="0" rtl="0" algn="l">
                        <a:spcBef>
                          <a:spcPts val="0"/>
                        </a:spcBef>
                        <a:spcAft>
                          <a:spcPts val="0"/>
                        </a:spcAft>
                        <a:buNone/>
                      </a:pPr>
                      <a:r>
                        <a:rPr lang="ja"/>
                        <a:t>御社名記載で広告</a:t>
                      </a:r>
                      <a:br>
                        <a:rPr lang="ja"/>
                      </a:br>
                      <a:r>
                        <a:rPr lang="ja"/>
                        <a:t>32回/1日×期間</a:t>
                      </a:r>
                      <a:endParaRPr/>
                    </a:p>
                  </a:txBody>
                  <a:tcPr marT="91425" marB="91425" marR="91425" marL="91425"/>
                </a:tc>
                <a:tc>
                  <a:txBody>
                    <a:bodyPr/>
                    <a:lstStyle/>
                    <a:p>
                      <a:pPr indent="0" lvl="0" marL="0" rtl="0" algn="l">
                        <a:spcBef>
                          <a:spcPts val="0"/>
                        </a:spcBef>
                        <a:spcAft>
                          <a:spcPts val="0"/>
                        </a:spcAft>
                        <a:buClr>
                          <a:schemeClr val="dk1"/>
                        </a:buClr>
                        <a:buSzPts val="1100"/>
                        <a:buFont typeface="Arial"/>
                        <a:buNone/>
                      </a:pPr>
                      <a:r>
                        <a:rPr lang="ja">
                          <a:solidFill>
                            <a:schemeClr val="dk1"/>
                          </a:solidFill>
                        </a:rPr>
                        <a:t>御社名記載で広告</a:t>
                      </a:r>
                      <a:br>
                        <a:rPr lang="ja">
                          <a:solidFill>
                            <a:schemeClr val="dk1"/>
                          </a:solidFill>
                        </a:rPr>
                      </a:br>
                      <a:r>
                        <a:rPr lang="ja">
                          <a:solidFill>
                            <a:schemeClr val="dk1"/>
                          </a:solidFill>
                        </a:rPr>
                        <a:t>32回/1日×期間</a:t>
                      </a:r>
                      <a:endParaRPr/>
                    </a:p>
                  </a:txBody>
                  <a:tcPr marT="91425" marB="91425" marR="91425" marL="91425"/>
                </a:tc>
                <a:tc>
                  <a:txBody>
                    <a:bodyPr/>
                    <a:lstStyle/>
                    <a:p>
                      <a:pPr indent="0" lvl="0" marL="0" rtl="0" algn="l">
                        <a:spcBef>
                          <a:spcPts val="0"/>
                        </a:spcBef>
                        <a:spcAft>
                          <a:spcPts val="0"/>
                        </a:spcAft>
                        <a:buClr>
                          <a:schemeClr val="dk1"/>
                        </a:buClr>
                        <a:buSzPts val="1100"/>
                        <a:buFont typeface="Arial"/>
                        <a:buNone/>
                      </a:pPr>
                      <a:r>
                        <a:rPr lang="ja">
                          <a:solidFill>
                            <a:schemeClr val="dk1"/>
                          </a:solidFill>
                        </a:rPr>
                        <a:t>御社名記載で広告</a:t>
                      </a:r>
                      <a:br>
                        <a:rPr lang="ja">
                          <a:solidFill>
                            <a:schemeClr val="dk1"/>
                          </a:solidFill>
                        </a:rPr>
                      </a:br>
                      <a:r>
                        <a:rPr lang="ja">
                          <a:solidFill>
                            <a:schemeClr val="dk1"/>
                          </a:solidFill>
                        </a:rPr>
                        <a:t>32回/1日×期間</a:t>
                      </a:r>
                      <a:endParaRPr>
                        <a:solidFill>
                          <a:schemeClr val="dk1"/>
                        </a:solidFill>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Clr>
                          <a:schemeClr val="dk1"/>
                        </a:buClr>
                        <a:buSzPts val="1100"/>
                        <a:buFont typeface="Arial"/>
                        <a:buNone/>
                      </a:pPr>
                      <a:r>
                        <a:rPr lang="ja">
                          <a:solidFill>
                            <a:schemeClr val="dk1"/>
                          </a:solidFill>
                        </a:rPr>
                        <a:t>御社名記載で広告</a:t>
                      </a:r>
                      <a:br>
                        <a:rPr lang="ja">
                          <a:solidFill>
                            <a:schemeClr val="dk1"/>
                          </a:solidFill>
                        </a:rPr>
                      </a:br>
                      <a:r>
                        <a:rPr lang="ja">
                          <a:solidFill>
                            <a:schemeClr val="dk1"/>
                          </a:solidFill>
                        </a:rPr>
                        <a:t>32回/1日×期間</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p>
                  </a:txBody>
                  <a:tcPr marT="91425" marB="91425" marR="91425" marL="91425"/>
                </a:tc>
              </a:tr>
              <a:tr h="388575">
                <a:tc>
                  <a:txBody>
                    <a:bodyPr/>
                    <a:lstStyle/>
                    <a:p>
                      <a:pPr indent="0" lvl="0" marL="0" rtl="0" algn="l">
                        <a:spcBef>
                          <a:spcPts val="0"/>
                        </a:spcBef>
                        <a:spcAft>
                          <a:spcPts val="0"/>
                        </a:spcAft>
                        <a:buNone/>
                      </a:pPr>
                      <a:r>
                        <a:rPr lang="ja"/>
                        <a:t>期間</a:t>
                      </a:r>
                      <a:endParaRPr/>
                    </a:p>
                  </a:txBody>
                  <a:tcPr marT="91425" marB="91425" marR="91425" marL="91425"/>
                </a:tc>
                <a:tc>
                  <a:txBody>
                    <a:bodyPr/>
                    <a:lstStyle/>
                    <a:p>
                      <a:pPr indent="0" lvl="0" marL="0" rtl="0" algn="l">
                        <a:spcBef>
                          <a:spcPts val="0"/>
                        </a:spcBef>
                        <a:spcAft>
                          <a:spcPts val="0"/>
                        </a:spcAft>
                        <a:buNone/>
                      </a:pPr>
                      <a:r>
                        <a:rPr lang="ja"/>
                        <a:t>6</a:t>
                      </a:r>
                      <a:r>
                        <a:rPr lang="ja"/>
                        <a:t>ヶ月</a:t>
                      </a:r>
                      <a:endParaRPr/>
                    </a:p>
                  </a:txBody>
                  <a:tcPr marT="91425" marB="91425" marR="91425" marL="91425"/>
                </a:tc>
                <a:tc>
                  <a:txBody>
                    <a:bodyPr/>
                    <a:lstStyle/>
                    <a:p>
                      <a:pPr indent="0" lvl="0" marL="0" rtl="0" algn="l">
                        <a:spcBef>
                          <a:spcPts val="0"/>
                        </a:spcBef>
                        <a:spcAft>
                          <a:spcPts val="0"/>
                        </a:spcAft>
                        <a:buNone/>
                      </a:pPr>
                      <a:r>
                        <a:rPr lang="ja"/>
                        <a:t>6</a:t>
                      </a:r>
                      <a:r>
                        <a:rPr lang="ja"/>
                        <a:t>ヶ月</a:t>
                      </a:r>
                      <a:endParaRPr/>
                    </a:p>
                  </a:txBody>
                  <a:tcPr marT="91425" marB="91425" marR="91425" marL="91425"/>
                </a:tc>
                <a:tc>
                  <a:txBody>
                    <a:bodyPr/>
                    <a:lstStyle/>
                    <a:p>
                      <a:pPr indent="0" lvl="0" marL="0" rtl="0" algn="l">
                        <a:spcBef>
                          <a:spcPts val="0"/>
                        </a:spcBef>
                        <a:spcAft>
                          <a:spcPts val="0"/>
                        </a:spcAft>
                        <a:buNone/>
                      </a:pPr>
                      <a:r>
                        <a:rPr lang="ja"/>
                        <a:t>3</a:t>
                      </a:r>
                      <a:r>
                        <a:rPr lang="ja"/>
                        <a:t>ヶ月</a:t>
                      </a:r>
                      <a:endParaRPr/>
                    </a:p>
                  </a:txBody>
                  <a:tcPr marT="91425" marB="91425" marR="91425" marL="91425"/>
                </a:tc>
                <a:tc>
                  <a:txBody>
                    <a:bodyPr/>
                    <a:lstStyle/>
                    <a:p>
                      <a:pPr indent="0" lvl="0" marL="0" rtl="0" algn="l">
                        <a:spcBef>
                          <a:spcPts val="0"/>
                        </a:spcBef>
                        <a:spcAft>
                          <a:spcPts val="0"/>
                        </a:spcAft>
                        <a:buNone/>
                      </a:pPr>
                      <a:r>
                        <a:rPr lang="ja"/>
                        <a:t>1週〜1</a:t>
                      </a:r>
                      <a:r>
                        <a:rPr lang="ja"/>
                        <a:t>ヶ月</a:t>
                      </a:r>
                      <a:endParaRPr/>
                    </a:p>
                  </a:txBody>
                  <a:tcPr marT="91425" marB="91425" marR="91425" marL="91425"/>
                </a:tc>
              </a:tr>
              <a:tr h="597850">
                <a:tc>
                  <a:txBody>
                    <a:bodyPr/>
                    <a:lstStyle/>
                    <a:p>
                      <a:pPr indent="0" lvl="0" marL="0" rtl="0" algn="l">
                        <a:spcBef>
                          <a:spcPts val="0"/>
                        </a:spcBef>
                        <a:spcAft>
                          <a:spcPts val="0"/>
                        </a:spcAft>
                        <a:buNone/>
                      </a:pPr>
                      <a:r>
                        <a:rPr lang="ja"/>
                        <a:t>販促グッズ販売利益</a:t>
                      </a:r>
                      <a:endParaRPr/>
                    </a:p>
                  </a:txBody>
                  <a:tcPr marT="91425" marB="91425" marR="91425" marL="91425"/>
                </a:tc>
                <a:tc>
                  <a:txBody>
                    <a:bodyPr/>
                    <a:lstStyle/>
                    <a:p>
                      <a:pPr indent="0" lvl="0" marL="0" rtl="0" algn="l">
                        <a:spcBef>
                          <a:spcPts val="0"/>
                        </a:spcBef>
                        <a:spcAft>
                          <a:spcPts val="0"/>
                        </a:spcAft>
                        <a:buNone/>
                      </a:pPr>
                      <a:r>
                        <a:rPr lang="ja" sz="2800"/>
                        <a:t>○</a:t>
                      </a:r>
                      <a:endParaRPr sz="2800"/>
                    </a:p>
                  </a:txBody>
                  <a:tcPr marT="91425" marB="91425" marR="91425" marL="91425" anchor="ctr"/>
                </a:tc>
                <a:tc>
                  <a:txBody>
                    <a:bodyPr/>
                    <a:lstStyle/>
                    <a:p>
                      <a:pPr indent="0" lvl="0" marL="0" rtl="0" algn="l">
                        <a:spcBef>
                          <a:spcPts val="0"/>
                        </a:spcBef>
                        <a:spcAft>
                          <a:spcPts val="0"/>
                        </a:spcAft>
                        <a:buClr>
                          <a:schemeClr val="dk1"/>
                        </a:buClr>
                        <a:buSzPts val="1100"/>
                        <a:buFont typeface="Arial"/>
                        <a:buNone/>
                      </a:pPr>
                      <a:r>
                        <a:rPr lang="ja" sz="2800">
                          <a:solidFill>
                            <a:schemeClr val="dk1"/>
                          </a:solidFill>
                        </a:rPr>
                        <a:t>○</a:t>
                      </a:r>
                      <a:endParaRPr sz="1600"/>
                    </a:p>
                  </a:txBody>
                  <a:tcPr marT="91425" marB="91425" marR="91425" marL="91425" anchor="ctr"/>
                </a:tc>
                <a:tc>
                  <a:txBody>
                    <a:bodyPr/>
                    <a:lstStyle/>
                    <a:p>
                      <a:pPr indent="0" lvl="0" marL="0" rtl="0" algn="l">
                        <a:spcBef>
                          <a:spcPts val="0"/>
                        </a:spcBef>
                        <a:spcAft>
                          <a:spcPts val="0"/>
                        </a:spcAft>
                        <a:buClr>
                          <a:schemeClr val="dk1"/>
                        </a:buClr>
                        <a:buSzPts val="1100"/>
                        <a:buFont typeface="Arial"/>
                        <a:buNone/>
                      </a:pPr>
                      <a:r>
                        <a:rPr lang="ja" sz="2800">
                          <a:solidFill>
                            <a:schemeClr val="dk1"/>
                          </a:solidFill>
                        </a:rPr>
                        <a:t>○</a:t>
                      </a:r>
                      <a:endParaRPr/>
                    </a:p>
                  </a:txBody>
                  <a:tcPr marT="91425" marB="91425" marR="91425" marL="91425" anchor="ctr"/>
                </a:tc>
                <a:tc>
                  <a:txBody>
                    <a:bodyPr/>
                    <a:lstStyle/>
                    <a:p>
                      <a:pPr indent="0" lvl="0" marL="0" rtl="0" algn="l">
                        <a:spcBef>
                          <a:spcPts val="0"/>
                        </a:spcBef>
                        <a:spcAft>
                          <a:spcPts val="0"/>
                        </a:spcAft>
                        <a:buClr>
                          <a:schemeClr val="dk1"/>
                        </a:buClr>
                        <a:buSzPts val="1100"/>
                        <a:buFont typeface="Arial"/>
                        <a:buNone/>
                      </a:pPr>
                      <a:r>
                        <a:rPr lang="ja" sz="1600">
                          <a:solidFill>
                            <a:schemeClr val="dk1"/>
                          </a:solidFill>
                        </a:rPr>
                        <a:t>△</a:t>
                      </a:r>
                      <a:endParaRPr/>
                    </a:p>
                  </a:txBody>
                  <a:tcPr marT="91425" marB="91425" marR="91425" marL="91425" anchor="ctr"/>
                </a:tc>
              </a:tr>
              <a:tr h="597850">
                <a:tc>
                  <a:txBody>
                    <a:bodyPr/>
                    <a:lstStyle/>
                    <a:p>
                      <a:pPr indent="0" lvl="0" marL="0" rtl="0" algn="l">
                        <a:spcBef>
                          <a:spcPts val="0"/>
                        </a:spcBef>
                        <a:spcAft>
                          <a:spcPts val="0"/>
                        </a:spcAft>
                        <a:buNone/>
                      </a:pPr>
                      <a:r>
                        <a:rPr lang="ja"/>
                        <a:t>ポスターロゴ掲載</a:t>
                      </a:r>
                      <a:endParaRPr/>
                    </a:p>
                  </a:txBody>
                  <a:tcPr marT="91425" marB="91425" marR="91425" marL="91425"/>
                </a:tc>
                <a:tc>
                  <a:txBody>
                    <a:bodyPr/>
                    <a:lstStyle/>
                    <a:p>
                      <a:pPr indent="0" lvl="0" marL="0" rtl="0" algn="l">
                        <a:spcBef>
                          <a:spcPts val="0"/>
                        </a:spcBef>
                        <a:spcAft>
                          <a:spcPts val="0"/>
                        </a:spcAft>
                        <a:buClr>
                          <a:schemeClr val="dk1"/>
                        </a:buClr>
                        <a:buSzPts val="1100"/>
                        <a:buFont typeface="Arial"/>
                        <a:buNone/>
                      </a:pPr>
                      <a:r>
                        <a:rPr lang="ja" sz="2800">
                          <a:solidFill>
                            <a:schemeClr val="dk1"/>
                          </a:solidFill>
                        </a:rPr>
                        <a:t>○</a:t>
                      </a:r>
                      <a:endParaRPr/>
                    </a:p>
                  </a:txBody>
                  <a:tcPr marT="91425" marB="91425" marR="91425" marL="91425" anchor="ctr"/>
                </a:tc>
                <a:tc>
                  <a:txBody>
                    <a:bodyPr/>
                    <a:lstStyle/>
                    <a:p>
                      <a:pPr indent="0" lvl="0" marL="0" rtl="0" algn="l">
                        <a:spcBef>
                          <a:spcPts val="0"/>
                        </a:spcBef>
                        <a:spcAft>
                          <a:spcPts val="0"/>
                        </a:spcAft>
                        <a:buClr>
                          <a:schemeClr val="dk1"/>
                        </a:buClr>
                        <a:buSzPts val="1100"/>
                        <a:buFont typeface="Arial"/>
                        <a:buNone/>
                      </a:pPr>
                      <a:r>
                        <a:rPr lang="ja" sz="2800">
                          <a:solidFill>
                            <a:schemeClr val="dk1"/>
                          </a:solidFill>
                        </a:rPr>
                        <a:t>○</a:t>
                      </a:r>
                      <a:endParaRPr/>
                    </a:p>
                  </a:txBody>
                  <a:tcPr marT="91425" marB="91425" marR="91425" marL="91425" anchor="ctr"/>
                </a:tc>
                <a:tc>
                  <a:txBody>
                    <a:bodyPr/>
                    <a:lstStyle/>
                    <a:p>
                      <a:pPr indent="0" lvl="0" marL="0" rtl="0" algn="l">
                        <a:spcBef>
                          <a:spcPts val="0"/>
                        </a:spcBef>
                        <a:spcAft>
                          <a:spcPts val="0"/>
                        </a:spcAft>
                        <a:buClr>
                          <a:schemeClr val="dk1"/>
                        </a:buClr>
                        <a:buSzPts val="1100"/>
                        <a:buFont typeface="Arial"/>
                        <a:buNone/>
                      </a:pPr>
                      <a:r>
                        <a:rPr lang="ja" sz="2800">
                          <a:solidFill>
                            <a:schemeClr val="dk1"/>
                          </a:solidFill>
                        </a:rPr>
                        <a:t>○</a:t>
                      </a:r>
                      <a:endParaRPr/>
                    </a:p>
                  </a:txBody>
                  <a:tcPr marT="91425" marB="91425" marR="91425" marL="91425" anchor="ctr"/>
                </a:tc>
                <a:tc>
                  <a:txBody>
                    <a:bodyPr/>
                    <a:lstStyle/>
                    <a:p>
                      <a:pPr indent="0" lvl="0" marL="0" rtl="0" algn="l">
                        <a:spcBef>
                          <a:spcPts val="0"/>
                        </a:spcBef>
                        <a:spcAft>
                          <a:spcPts val="0"/>
                        </a:spcAft>
                        <a:buClr>
                          <a:schemeClr val="dk1"/>
                        </a:buClr>
                        <a:buSzPts val="1100"/>
                        <a:buFont typeface="Arial"/>
                        <a:buNone/>
                      </a:pPr>
                      <a:r>
                        <a:rPr lang="ja" sz="1600">
                          <a:solidFill>
                            <a:schemeClr val="dk1"/>
                          </a:solidFill>
                        </a:rPr>
                        <a:t>△</a:t>
                      </a:r>
                      <a:endParaRPr/>
                    </a:p>
                  </a:txBody>
                  <a:tcPr marT="91425" marB="91425" marR="91425" marL="91425" anchor="ctr"/>
                </a:tc>
              </a:tr>
              <a:tr h="388575">
                <a:tc>
                  <a:txBody>
                    <a:bodyPr/>
                    <a:lstStyle/>
                    <a:p>
                      <a:pPr indent="0" lvl="0" marL="0" rtl="0" algn="l">
                        <a:spcBef>
                          <a:spcPts val="0"/>
                        </a:spcBef>
                        <a:spcAft>
                          <a:spcPts val="0"/>
                        </a:spcAft>
                        <a:buNone/>
                      </a:pPr>
                      <a:r>
                        <a:rPr lang="ja"/>
                        <a:t>スポンサー料</a:t>
                      </a:r>
                      <a:endParaRPr/>
                    </a:p>
                  </a:txBody>
                  <a:tcPr marT="91425" marB="91425" marR="91425" marL="91425"/>
                </a:tc>
                <a:tc>
                  <a:txBody>
                    <a:bodyPr/>
                    <a:lstStyle/>
                    <a:p>
                      <a:pPr indent="0" lvl="0" marL="0" rtl="0" algn="l">
                        <a:spcBef>
                          <a:spcPts val="0"/>
                        </a:spcBef>
                        <a:spcAft>
                          <a:spcPts val="0"/>
                        </a:spcAft>
                        <a:buNone/>
                      </a:pPr>
                      <a:r>
                        <a:rPr lang="ja"/>
                        <a:t>200,000/月</a:t>
                      </a:r>
                      <a:endParaRPr/>
                    </a:p>
                  </a:txBody>
                  <a:tcPr marT="91425" marB="91425" marR="91425" marL="91425"/>
                </a:tc>
                <a:tc>
                  <a:txBody>
                    <a:bodyPr/>
                    <a:lstStyle/>
                    <a:p>
                      <a:pPr indent="0" lvl="0" marL="0" rtl="0" algn="l">
                        <a:spcBef>
                          <a:spcPts val="0"/>
                        </a:spcBef>
                        <a:spcAft>
                          <a:spcPts val="0"/>
                        </a:spcAft>
                        <a:buClr>
                          <a:schemeClr val="dk1"/>
                        </a:buClr>
                        <a:buSzPts val="1100"/>
                        <a:buFont typeface="Arial"/>
                        <a:buNone/>
                      </a:pPr>
                      <a:r>
                        <a:rPr lang="ja">
                          <a:solidFill>
                            <a:schemeClr val="dk1"/>
                          </a:solidFill>
                        </a:rPr>
                        <a:t>1</a:t>
                      </a:r>
                      <a:r>
                        <a:rPr lang="ja">
                          <a:solidFill>
                            <a:schemeClr val="dk1"/>
                          </a:solidFill>
                        </a:rPr>
                        <a:t>00,000/月</a:t>
                      </a:r>
                      <a:endParaRPr/>
                    </a:p>
                  </a:txBody>
                  <a:tcPr marT="91425" marB="91425" marR="91425" marL="91425"/>
                </a:tc>
                <a:tc>
                  <a:txBody>
                    <a:bodyPr/>
                    <a:lstStyle/>
                    <a:p>
                      <a:pPr indent="0" lvl="0" marL="0" rtl="0" algn="l">
                        <a:spcBef>
                          <a:spcPts val="0"/>
                        </a:spcBef>
                        <a:spcAft>
                          <a:spcPts val="0"/>
                        </a:spcAft>
                        <a:buClr>
                          <a:schemeClr val="dk1"/>
                        </a:buClr>
                        <a:buSzPts val="1100"/>
                        <a:buFont typeface="Arial"/>
                        <a:buNone/>
                      </a:pPr>
                      <a:r>
                        <a:rPr lang="ja">
                          <a:solidFill>
                            <a:schemeClr val="dk1"/>
                          </a:solidFill>
                        </a:rPr>
                        <a:t>5</a:t>
                      </a:r>
                      <a:r>
                        <a:rPr lang="ja">
                          <a:solidFill>
                            <a:schemeClr val="dk1"/>
                          </a:solidFill>
                        </a:rPr>
                        <a:t>0,000/月</a:t>
                      </a:r>
                      <a:endParaRPr/>
                    </a:p>
                  </a:txBody>
                  <a:tcPr marT="91425" marB="91425" marR="91425" marL="91425"/>
                </a:tc>
                <a:tc>
                  <a:txBody>
                    <a:bodyPr/>
                    <a:lstStyle/>
                    <a:p>
                      <a:pPr indent="0" lvl="0" marL="0" rtl="0" algn="l">
                        <a:spcBef>
                          <a:spcPts val="0"/>
                        </a:spcBef>
                        <a:spcAft>
                          <a:spcPts val="0"/>
                        </a:spcAft>
                        <a:buNone/>
                      </a:pPr>
                      <a:r>
                        <a:rPr lang="ja"/>
                        <a:t>80,000/月</a:t>
                      </a:r>
                      <a:endParaRPr/>
                    </a:p>
                  </a:txBody>
                  <a:tcPr marT="91425" marB="91425" marR="91425" marL="91425"/>
                </a:tc>
              </a:tr>
              <a:tr h="388575">
                <a:tc>
                  <a:txBody>
                    <a:bodyPr/>
                    <a:lstStyle/>
                    <a:p>
                      <a:pPr indent="0" lvl="0" marL="0" rtl="0" algn="l">
                        <a:spcBef>
                          <a:spcPts val="0"/>
                        </a:spcBef>
                        <a:spcAft>
                          <a:spcPts val="0"/>
                        </a:spcAft>
                        <a:buNone/>
                      </a:pPr>
                      <a:r>
                        <a:rPr lang="ja"/>
                        <a:t>備考</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rPr lang="ja"/>
                        <a:t>※</a:t>
                      </a:r>
                      <a:r>
                        <a:rPr lang="ja"/>
                        <a:t>要相談</a:t>
                      </a:r>
                      <a:endParaRPr/>
                    </a:p>
                  </a:txBody>
                  <a:tcPr marT="91425" marB="91425" marR="91425" marL="91425"/>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