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</p:sldIdLst>
  <p:sldSz cx="6858000" cy="9906000" type="A4"/>
  <p:notesSz cx="6797675" cy="992632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595"/>
    <a:srgbClr val="FF8787"/>
    <a:srgbClr val="FFCBCB"/>
    <a:srgbClr val="001948"/>
    <a:srgbClr val="FF9933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EBD4A-DFEF-4C2B-87DB-0CD203471F05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  <a:endParaRPr kumimoji="1" lang="ja-JP" altLang="en-US"/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  <a:endParaRPr kumimoji="1" lang="ja-JP" altLang="en-US"/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  <a:endParaRPr kumimoji="1" lang="ja-JP" altLang="en-US"/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  <a:endParaRPr kumimoji="1" lang="ja-JP" altLang="en-US"/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BF243-CFD0-47E8-9E07-83DDECE77F07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3BF243-CFD0-47E8-9E07-83DDECE77F07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  <a:endParaRPr lang="ja-JP" altLang="en-US"/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  <a:endParaRPr lang="ja-JP" altLang="en-US"/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  <a:endParaRPr lang="ja-JP" altLang="en-US"/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  <a:endParaRPr lang="ja-JP" altLang="en-US"/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1C02-8997-4528-B27F-36863CAA45FD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DE87E-C26B-4C24-A39C-84966C4424C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GIF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角丸四角形 21"/>
          <p:cNvSpPr/>
          <p:nvPr/>
        </p:nvSpPr>
        <p:spPr>
          <a:xfrm>
            <a:off x="2113280" y="1240155"/>
            <a:ext cx="3444240" cy="900430"/>
          </a:xfrm>
          <a:prstGeom prst="roundRect">
            <a:avLst/>
          </a:prstGeom>
          <a:gradFill>
            <a:gsLst>
              <a:gs pos="0">
                <a:srgbClr val="FFCBCB"/>
              </a:gs>
              <a:gs pos="100000">
                <a:srgbClr val="FF9595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rgbClr val="FF8787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-13970" y="8920480"/>
            <a:ext cx="6871335" cy="988695"/>
          </a:xfrm>
          <a:prstGeom prst="rect">
            <a:avLst/>
          </a:prstGeom>
          <a:solidFill>
            <a:srgbClr val="002060"/>
          </a:solidFill>
          <a:ln>
            <a:solidFill>
              <a:srgbClr val="0019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Shape 42"/>
          <p:cNvSpPr/>
          <p:nvPr/>
        </p:nvSpPr>
        <p:spPr>
          <a:xfrm>
            <a:off x="191245" y="9056809"/>
            <a:ext cx="1255267" cy="712686"/>
          </a:xfrm>
          <a:custGeom>
            <a:avLst/>
            <a:gdLst/>
            <a:ahLst/>
            <a:cxnLst/>
            <a:rect l="0" t="0" r="0" b="0"/>
            <a:pathLst>
              <a:path w="1821814" h="895985">
                <a:moveTo>
                  <a:pt x="392391" y="630301"/>
                </a:moveTo>
                <a:lnTo>
                  <a:pt x="389648" y="626935"/>
                </a:lnTo>
                <a:lnTo>
                  <a:pt x="384175" y="623773"/>
                </a:lnTo>
                <a:lnTo>
                  <a:pt x="377329" y="639267"/>
                </a:lnTo>
                <a:lnTo>
                  <a:pt x="369239" y="650151"/>
                </a:lnTo>
                <a:lnTo>
                  <a:pt x="359905" y="656437"/>
                </a:lnTo>
                <a:lnTo>
                  <a:pt x="349326" y="658126"/>
                </a:lnTo>
                <a:lnTo>
                  <a:pt x="342074" y="656297"/>
                </a:lnTo>
                <a:lnTo>
                  <a:pt x="308686" y="617982"/>
                </a:lnTo>
                <a:lnTo>
                  <a:pt x="280530" y="567664"/>
                </a:lnTo>
                <a:lnTo>
                  <a:pt x="262242" y="532866"/>
                </a:lnTo>
                <a:lnTo>
                  <a:pt x="260680" y="529615"/>
                </a:lnTo>
                <a:lnTo>
                  <a:pt x="258292" y="524878"/>
                </a:lnTo>
                <a:lnTo>
                  <a:pt x="254965" y="518604"/>
                </a:lnTo>
                <a:lnTo>
                  <a:pt x="262229" y="513689"/>
                </a:lnTo>
                <a:lnTo>
                  <a:pt x="286981" y="496951"/>
                </a:lnTo>
                <a:lnTo>
                  <a:pt x="309841" y="473341"/>
                </a:lnTo>
                <a:lnTo>
                  <a:pt x="323570" y="447776"/>
                </a:lnTo>
                <a:lnTo>
                  <a:pt x="328142" y="420243"/>
                </a:lnTo>
                <a:lnTo>
                  <a:pt x="320459" y="386054"/>
                </a:lnTo>
                <a:lnTo>
                  <a:pt x="301536" y="365988"/>
                </a:lnTo>
                <a:lnTo>
                  <a:pt x="297434" y="361632"/>
                </a:lnTo>
                <a:lnTo>
                  <a:pt x="286550" y="357479"/>
                </a:lnTo>
                <a:lnTo>
                  <a:pt x="286550" y="433222"/>
                </a:lnTo>
                <a:lnTo>
                  <a:pt x="283768" y="455041"/>
                </a:lnTo>
                <a:lnTo>
                  <a:pt x="261442" y="493649"/>
                </a:lnTo>
                <a:lnTo>
                  <a:pt x="224396" y="512876"/>
                </a:lnTo>
                <a:lnTo>
                  <a:pt x="208241" y="513689"/>
                </a:lnTo>
                <a:lnTo>
                  <a:pt x="199796" y="513486"/>
                </a:lnTo>
                <a:lnTo>
                  <a:pt x="190919" y="512876"/>
                </a:lnTo>
                <a:lnTo>
                  <a:pt x="181597" y="511860"/>
                </a:lnTo>
                <a:lnTo>
                  <a:pt x="171831" y="510451"/>
                </a:lnTo>
                <a:lnTo>
                  <a:pt x="187680" y="367715"/>
                </a:lnTo>
                <a:lnTo>
                  <a:pt x="187871" y="365988"/>
                </a:lnTo>
                <a:lnTo>
                  <a:pt x="231038" y="370192"/>
                </a:lnTo>
                <a:lnTo>
                  <a:pt x="261886" y="382803"/>
                </a:lnTo>
                <a:lnTo>
                  <a:pt x="280377" y="403809"/>
                </a:lnTo>
                <a:lnTo>
                  <a:pt x="286550" y="433222"/>
                </a:lnTo>
                <a:lnTo>
                  <a:pt x="286550" y="357479"/>
                </a:lnTo>
                <a:lnTo>
                  <a:pt x="259041" y="346964"/>
                </a:lnTo>
                <a:lnTo>
                  <a:pt x="205295" y="342087"/>
                </a:lnTo>
                <a:lnTo>
                  <a:pt x="162102" y="344754"/>
                </a:lnTo>
                <a:lnTo>
                  <a:pt x="123037" y="352767"/>
                </a:lnTo>
                <a:lnTo>
                  <a:pt x="57340" y="384860"/>
                </a:lnTo>
                <a:lnTo>
                  <a:pt x="14249" y="433793"/>
                </a:lnTo>
                <a:lnTo>
                  <a:pt x="38" y="493649"/>
                </a:lnTo>
                <a:lnTo>
                  <a:pt x="0" y="498538"/>
                </a:lnTo>
                <a:lnTo>
                  <a:pt x="215" y="504850"/>
                </a:lnTo>
                <a:lnTo>
                  <a:pt x="1193" y="514578"/>
                </a:lnTo>
                <a:lnTo>
                  <a:pt x="2832" y="524243"/>
                </a:lnTo>
                <a:lnTo>
                  <a:pt x="5118" y="533857"/>
                </a:lnTo>
                <a:lnTo>
                  <a:pt x="45212" y="498538"/>
                </a:lnTo>
                <a:lnTo>
                  <a:pt x="40525" y="488226"/>
                </a:lnTo>
                <a:lnTo>
                  <a:pt x="37185" y="477202"/>
                </a:lnTo>
                <a:lnTo>
                  <a:pt x="35179" y="465467"/>
                </a:lnTo>
                <a:lnTo>
                  <a:pt x="34505" y="453021"/>
                </a:lnTo>
                <a:lnTo>
                  <a:pt x="41579" y="423722"/>
                </a:lnTo>
                <a:lnTo>
                  <a:pt x="62776" y="399732"/>
                </a:lnTo>
                <a:lnTo>
                  <a:pt x="98120" y="381076"/>
                </a:lnTo>
                <a:lnTo>
                  <a:pt x="147586" y="367715"/>
                </a:lnTo>
                <a:lnTo>
                  <a:pt x="126682" y="556221"/>
                </a:lnTo>
                <a:lnTo>
                  <a:pt x="118897" y="607377"/>
                </a:lnTo>
                <a:lnTo>
                  <a:pt x="100241" y="646544"/>
                </a:lnTo>
                <a:lnTo>
                  <a:pt x="86626" y="658634"/>
                </a:lnTo>
                <a:lnTo>
                  <a:pt x="59524" y="655624"/>
                </a:lnTo>
                <a:lnTo>
                  <a:pt x="27698" y="686511"/>
                </a:lnTo>
                <a:lnTo>
                  <a:pt x="135394" y="691997"/>
                </a:lnTo>
                <a:lnTo>
                  <a:pt x="165290" y="663117"/>
                </a:lnTo>
                <a:lnTo>
                  <a:pt x="106514" y="659384"/>
                </a:lnTo>
                <a:lnTo>
                  <a:pt x="107962" y="658634"/>
                </a:lnTo>
                <a:lnTo>
                  <a:pt x="142316" y="636651"/>
                </a:lnTo>
                <a:lnTo>
                  <a:pt x="161772" y="594360"/>
                </a:lnTo>
                <a:lnTo>
                  <a:pt x="169354" y="532866"/>
                </a:lnTo>
                <a:lnTo>
                  <a:pt x="178981" y="533692"/>
                </a:lnTo>
                <a:lnTo>
                  <a:pt x="186956" y="534098"/>
                </a:lnTo>
                <a:lnTo>
                  <a:pt x="199720" y="534098"/>
                </a:lnTo>
                <a:lnTo>
                  <a:pt x="207505" y="533692"/>
                </a:lnTo>
                <a:lnTo>
                  <a:pt x="216636" y="532866"/>
                </a:lnTo>
                <a:lnTo>
                  <a:pt x="232918" y="567702"/>
                </a:lnTo>
                <a:lnTo>
                  <a:pt x="265760" y="626935"/>
                </a:lnTo>
                <a:lnTo>
                  <a:pt x="298030" y="671017"/>
                </a:lnTo>
                <a:lnTo>
                  <a:pt x="336067" y="696480"/>
                </a:lnTo>
                <a:lnTo>
                  <a:pt x="343598" y="695007"/>
                </a:lnTo>
                <a:lnTo>
                  <a:pt x="380542" y="661847"/>
                </a:lnTo>
                <a:lnTo>
                  <a:pt x="392391" y="633984"/>
                </a:lnTo>
                <a:lnTo>
                  <a:pt x="392391" y="630301"/>
                </a:lnTo>
              </a:path>
              <a:path w="1821814" h="895985">
                <a:moveTo>
                  <a:pt x="560730" y="613473"/>
                </a:moveTo>
                <a:lnTo>
                  <a:pt x="558660" y="610133"/>
                </a:lnTo>
                <a:lnTo>
                  <a:pt x="554494" y="607326"/>
                </a:lnTo>
                <a:lnTo>
                  <a:pt x="540258" y="630643"/>
                </a:lnTo>
                <a:lnTo>
                  <a:pt x="524116" y="647293"/>
                </a:lnTo>
                <a:lnTo>
                  <a:pt x="506082" y="657288"/>
                </a:lnTo>
                <a:lnTo>
                  <a:pt x="486156" y="660615"/>
                </a:lnTo>
                <a:lnTo>
                  <a:pt x="467360" y="656882"/>
                </a:lnTo>
                <a:lnTo>
                  <a:pt x="453224" y="645668"/>
                </a:lnTo>
                <a:lnTo>
                  <a:pt x="443750" y="626999"/>
                </a:lnTo>
                <a:lnTo>
                  <a:pt x="438937" y="600849"/>
                </a:lnTo>
                <a:lnTo>
                  <a:pt x="463435" y="592683"/>
                </a:lnTo>
                <a:lnTo>
                  <a:pt x="486003" y="581875"/>
                </a:lnTo>
                <a:lnTo>
                  <a:pt x="525297" y="552361"/>
                </a:lnTo>
                <a:lnTo>
                  <a:pt x="551865" y="517118"/>
                </a:lnTo>
                <a:lnTo>
                  <a:pt x="560705" y="481101"/>
                </a:lnTo>
                <a:lnTo>
                  <a:pt x="560705" y="480796"/>
                </a:lnTo>
                <a:lnTo>
                  <a:pt x="558825" y="466737"/>
                </a:lnTo>
                <a:lnTo>
                  <a:pt x="553148" y="456565"/>
                </a:lnTo>
                <a:lnTo>
                  <a:pt x="543661" y="450456"/>
                </a:lnTo>
                <a:lnTo>
                  <a:pt x="530390" y="448424"/>
                </a:lnTo>
                <a:lnTo>
                  <a:pt x="530098" y="448475"/>
                </a:lnTo>
                <a:lnTo>
                  <a:pt x="530098" y="509854"/>
                </a:lnTo>
                <a:lnTo>
                  <a:pt x="528650" y="522135"/>
                </a:lnTo>
                <a:lnTo>
                  <a:pt x="506984" y="554062"/>
                </a:lnTo>
                <a:lnTo>
                  <a:pt x="468007" y="571779"/>
                </a:lnTo>
                <a:lnTo>
                  <a:pt x="453097" y="572960"/>
                </a:lnTo>
                <a:lnTo>
                  <a:pt x="449135" y="572960"/>
                </a:lnTo>
                <a:lnTo>
                  <a:pt x="444741" y="572135"/>
                </a:lnTo>
                <a:lnTo>
                  <a:pt x="439928" y="570458"/>
                </a:lnTo>
                <a:lnTo>
                  <a:pt x="443064" y="551916"/>
                </a:lnTo>
                <a:lnTo>
                  <a:pt x="461899" y="506272"/>
                </a:lnTo>
                <a:lnTo>
                  <a:pt x="500532" y="480796"/>
                </a:lnTo>
                <a:lnTo>
                  <a:pt x="513461" y="482612"/>
                </a:lnTo>
                <a:lnTo>
                  <a:pt x="522693" y="488061"/>
                </a:lnTo>
                <a:lnTo>
                  <a:pt x="528243" y="497141"/>
                </a:lnTo>
                <a:lnTo>
                  <a:pt x="530098" y="509854"/>
                </a:lnTo>
                <a:lnTo>
                  <a:pt x="530098" y="448475"/>
                </a:lnTo>
                <a:lnTo>
                  <a:pt x="488137" y="462953"/>
                </a:lnTo>
                <a:lnTo>
                  <a:pt x="445465" y="506526"/>
                </a:lnTo>
                <a:lnTo>
                  <a:pt x="413308" y="564261"/>
                </a:lnTo>
                <a:lnTo>
                  <a:pt x="402590" y="621347"/>
                </a:lnTo>
                <a:lnTo>
                  <a:pt x="403606" y="636320"/>
                </a:lnTo>
                <a:lnTo>
                  <a:pt x="418998" y="672833"/>
                </a:lnTo>
                <a:lnTo>
                  <a:pt x="460768" y="693013"/>
                </a:lnTo>
                <a:lnTo>
                  <a:pt x="481584" y="689927"/>
                </a:lnTo>
                <a:lnTo>
                  <a:pt x="523608" y="665251"/>
                </a:lnTo>
                <a:lnTo>
                  <a:pt x="551764" y="635038"/>
                </a:lnTo>
                <a:lnTo>
                  <a:pt x="560730" y="617270"/>
                </a:lnTo>
                <a:lnTo>
                  <a:pt x="560730" y="613473"/>
                </a:lnTo>
              </a:path>
              <a:path w="1821814" h="895985">
                <a:moveTo>
                  <a:pt x="942060" y="522566"/>
                </a:moveTo>
                <a:lnTo>
                  <a:pt x="938517" y="490131"/>
                </a:lnTo>
                <a:lnTo>
                  <a:pt x="932180" y="476313"/>
                </a:lnTo>
                <a:lnTo>
                  <a:pt x="927887" y="466953"/>
                </a:lnTo>
                <a:lnTo>
                  <a:pt x="910170" y="453047"/>
                </a:lnTo>
                <a:lnTo>
                  <a:pt x="903960" y="451891"/>
                </a:lnTo>
                <a:lnTo>
                  <a:pt x="903960" y="553897"/>
                </a:lnTo>
                <a:lnTo>
                  <a:pt x="902754" y="576681"/>
                </a:lnTo>
                <a:lnTo>
                  <a:pt x="893127" y="616381"/>
                </a:lnTo>
                <a:lnTo>
                  <a:pt x="863104" y="657148"/>
                </a:lnTo>
                <a:lnTo>
                  <a:pt x="836866" y="665099"/>
                </a:lnTo>
                <a:lnTo>
                  <a:pt x="815873" y="660247"/>
                </a:lnTo>
                <a:lnTo>
                  <a:pt x="800874" y="645693"/>
                </a:lnTo>
                <a:lnTo>
                  <a:pt x="791895" y="621436"/>
                </a:lnTo>
                <a:lnTo>
                  <a:pt x="788898" y="587476"/>
                </a:lnTo>
                <a:lnTo>
                  <a:pt x="790092" y="564807"/>
                </a:lnTo>
                <a:lnTo>
                  <a:pt x="799731" y="525208"/>
                </a:lnTo>
                <a:lnTo>
                  <a:pt x="829678" y="484301"/>
                </a:lnTo>
                <a:lnTo>
                  <a:pt x="855738" y="476313"/>
                </a:lnTo>
                <a:lnTo>
                  <a:pt x="876833" y="481164"/>
                </a:lnTo>
                <a:lnTo>
                  <a:pt x="891908" y="495719"/>
                </a:lnTo>
                <a:lnTo>
                  <a:pt x="900950" y="519963"/>
                </a:lnTo>
                <a:lnTo>
                  <a:pt x="903960" y="553897"/>
                </a:lnTo>
                <a:lnTo>
                  <a:pt x="903960" y="451891"/>
                </a:lnTo>
                <a:lnTo>
                  <a:pt x="885355" y="448411"/>
                </a:lnTo>
                <a:lnTo>
                  <a:pt x="862050" y="451878"/>
                </a:lnTo>
                <a:lnTo>
                  <a:pt x="839152" y="462254"/>
                </a:lnTo>
                <a:lnTo>
                  <a:pt x="794575" y="503758"/>
                </a:lnTo>
                <a:lnTo>
                  <a:pt x="761746" y="560222"/>
                </a:lnTo>
                <a:lnTo>
                  <a:pt x="750811" y="618845"/>
                </a:lnTo>
                <a:lnTo>
                  <a:pt x="754303" y="651281"/>
                </a:lnTo>
                <a:lnTo>
                  <a:pt x="764781" y="674458"/>
                </a:lnTo>
                <a:lnTo>
                  <a:pt x="782269" y="688365"/>
                </a:lnTo>
                <a:lnTo>
                  <a:pt x="806767" y="693000"/>
                </a:lnTo>
                <a:lnTo>
                  <a:pt x="830389" y="689546"/>
                </a:lnTo>
                <a:lnTo>
                  <a:pt x="853516" y="679196"/>
                </a:lnTo>
                <a:lnTo>
                  <a:pt x="871994" y="665099"/>
                </a:lnTo>
                <a:lnTo>
                  <a:pt x="876147" y="661936"/>
                </a:lnTo>
                <a:lnTo>
                  <a:pt x="898283" y="637781"/>
                </a:lnTo>
                <a:lnTo>
                  <a:pt x="917435" y="609854"/>
                </a:lnTo>
                <a:lnTo>
                  <a:pt x="931113" y="581342"/>
                </a:lnTo>
                <a:lnTo>
                  <a:pt x="939317" y="552246"/>
                </a:lnTo>
                <a:lnTo>
                  <a:pt x="942060" y="522566"/>
                </a:lnTo>
              </a:path>
              <a:path w="1821814" h="895985">
                <a:moveTo>
                  <a:pt x="985202" y="2946"/>
                </a:moveTo>
                <a:lnTo>
                  <a:pt x="967079" y="0"/>
                </a:lnTo>
                <a:lnTo>
                  <a:pt x="922947" y="1295"/>
                </a:lnTo>
                <a:lnTo>
                  <a:pt x="868095" y="22009"/>
                </a:lnTo>
                <a:lnTo>
                  <a:pt x="817854" y="77355"/>
                </a:lnTo>
                <a:lnTo>
                  <a:pt x="795718" y="117132"/>
                </a:lnTo>
                <a:lnTo>
                  <a:pt x="772528" y="158496"/>
                </a:lnTo>
                <a:lnTo>
                  <a:pt x="748842" y="201041"/>
                </a:lnTo>
                <a:lnTo>
                  <a:pt x="725208" y="244360"/>
                </a:lnTo>
                <a:lnTo>
                  <a:pt x="702195" y="288061"/>
                </a:lnTo>
                <a:lnTo>
                  <a:pt x="680377" y="331736"/>
                </a:lnTo>
                <a:lnTo>
                  <a:pt x="660298" y="374967"/>
                </a:lnTo>
                <a:lnTo>
                  <a:pt x="642518" y="417360"/>
                </a:lnTo>
                <a:lnTo>
                  <a:pt x="639114" y="454888"/>
                </a:lnTo>
                <a:lnTo>
                  <a:pt x="619467" y="454888"/>
                </a:lnTo>
                <a:lnTo>
                  <a:pt x="591108" y="483793"/>
                </a:lnTo>
                <a:lnTo>
                  <a:pt x="635965" y="483793"/>
                </a:lnTo>
                <a:lnTo>
                  <a:pt x="615276" y="693229"/>
                </a:lnTo>
                <a:lnTo>
                  <a:pt x="608812" y="754888"/>
                </a:lnTo>
                <a:lnTo>
                  <a:pt x="599224" y="803529"/>
                </a:lnTo>
                <a:lnTo>
                  <a:pt x="581901" y="838276"/>
                </a:lnTo>
                <a:lnTo>
                  <a:pt x="524014" y="866076"/>
                </a:lnTo>
                <a:lnTo>
                  <a:pt x="515188" y="865644"/>
                </a:lnTo>
                <a:lnTo>
                  <a:pt x="505853" y="864336"/>
                </a:lnTo>
                <a:lnTo>
                  <a:pt x="496023" y="862164"/>
                </a:lnTo>
                <a:lnTo>
                  <a:pt x="485698" y="859129"/>
                </a:lnTo>
                <a:lnTo>
                  <a:pt x="452640" y="889292"/>
                </a:lnTo>
                <a:lnTo>
                  <a:pt x="461187" y="891997"/>
                </a:lnTo>
                <a:lnTo>
                  <a:pt x="468922" y="893927"/>
                </a:lnTo>
                <a:lnTo>
                  <a:pt x="475856" y="895083"/>
                </a:lnTo>
                <a:lnTo>
                  <a:pt x="481977" y="895464"/>
                </a:lnTo>
                <a:lnTo>
                  <a:pt x="509866" y="892835"/>
                </a:lnTo>
                <a:lnTo>
                  <a:pt x="536359" y="884961"/>
                </a:lnTo>
                <a:lnTo>
                  <a:pt x="561441" y="871829"/>
                </a:lnTo>
                <a:lnTo>
                  <a:pt x="568858" y="866076"/>
                </a:lnTo>
                <a:lnTo>
                  <a:pt x="585139" y="853452"/>
                </a:lnTo>
                <a:lnTo>
                  <a:pt x="612140" y="823061"/>
                </a:lnTo>
                <a:lnTo>
                  <a:pt x="630516" y="789051"/>
                </a:lnTo>
                <a:lnTo>
                  <a:pt x="642721" y="745121"/>
                </a:lnTo>
                <a:lnTo>
                  <a:pt x="651268" y="684898"/>
                </a:lnTo>
                <a:lnTo>
                  <a:pt x="671423" y="483793"/>
                </a:lnTo>
                <a:lnTo>
                  <a:pt x="745553" y="483793"/>
                </a:lnTo>
                <a:lnTo>
                  <a:pt x="775144" y="454888"/>
                </a:lnTo>
                <a:lnTo>
                  <a:pt x="674611" y="454888"/>
                </a:lnTo>
                <a:lnTo>
                  <a:pt x="678319" y="418338"/>
                </a:lnTo>
                <a:lnTo>
                  <a:pt x="697814" y="376783"/>
                </a:lnTo>
                <a:lnTo>
                  <a:pt x="743597" y="279882"/>
                </a:lnTo>
                <a:lnTo>
                  <a:pt x="796607" y="169278"/>
                </a:lnTo>
                <a:lnTo>
                  <a:pt x="837768" y="86614"/>
                </a:lnTo>
                <a:lnTo>
                  <a:pt x="870102" y="48628"/>
                </a:lnTo>
                <a:lnTo>
                  <a:pt x="904176" y="36652"/>
                </a:lnTo>
                <a:lnTo>
                  <a:pt x="932281" y="39382"/>
                </a:lnTo>
                <a:lnTo>
                  <a:pt x="946683" y="45453"/>
                </a:lnTo>
                <a:lnTo>
                  <a:pt x="954646" y="36652"/>
                </a:lnTo>
                <a:lnTo>
                  <a:pt x="985202" y="2946"/>
                </a:lnTo>
              </a:path>
              <a:path w="1821814" h="895985">
                <a:moveTo>
                  <a:pt x="1187831" y="454888"/>
                </a:moveTo>
                <a:lnTo>
                  <a:pt x="1180884" y="452056"/>
                </a:lnTo>
                <a:lnTo>
                  <a:pt x="1173924" y="450037"/>
                </a:lnTo>
                <a:lnTo>
                  <a:pt x="1166964" y="448830"/>
                </a:lnTo>
                <a:lnTo>
                  <a:pt x="1160018" y="448424"/>
                </a:lnTo>
                <a:lnTo>
                  <a:pt x="1133195" y="454964"/>
                </a:lnTo>
                <a:lnTo>
                  <a:pt x="1106144" y="474611"/>
                </a:lnTo>
                <a:lnTo>
                  <a:pt x="1078890" y="507326"/>
                </a:lnTo>
                <a:lnTo>
                  <a:pt x="1051420" y="553148"/>
                </a:lnTo>
                <a:lnTo>
                  <a:pt x="1053731" y="532765"/>
                </a:lnTo>
                <a:lnTo>
                  <a:pt x="1056005" y="511873"/>
                </a:lnTo>
                <a:lnTo>
                  <a:pt x="1057770" y="494449"/>
                </a:lnTo>
                <a:lnTo>
                  <a:pt x="1058583" y="486829"/>
                </a:lnTo>
                <a:lnTo>
                  <a:pt x="1059002" y="480796"/>
                </a:lnTo>
                <a:lnTo>
                  <a:pt x="1059002" y="476288"/>
                </a:lnTo>
                <a:lnTo>
                  <a:pt x="1057681" y="464083"/>
                </a:lnTo>
                <a:lnTo>
                  <a:pt x="1053706" y="455383"/>
                </a:lnTo>
                <a:lnTo>
                  <a:pt x="1047076" y="450164"/>
                </a:lnTo>
                <a:lnTo>
                  <a:pt x="1037805" y="448424"/>
                </a:lnTo>
                <a:lnTo>
                  <a:pt x="1029233" y="449986"/>
                </a:lnTo>
                <a:lnTo>
                  <a:pt x="995006" y="473456"/>
                </a:lnTo>
                <a:lnTo>
                  <a:pt x="969200" y="505472"/>
                </a:lnTo>
                <a:lnTo>
                  <a:pt x="967016" y="516991"/>
                </a:lnTo>
                <a:lnTo>
                  <a:pt x="968997" y="520242"/>
                </a:lnTo>
                <a:lnTo>
                  <a:pt x="973162" y="523405"/>
                </a:lnTo>
                <a:lnTo>
                  <a:pt x="983030" y="504761"/>
                </a:lnTo>
                <a:lnTo>
                  <a:pt x="992924" y="491451"/>
                </a:lnTo>
                <a:lnTo>
                  <a:pt x="1002868" y="483463"/>
                </a:lnTo>
                <a:lnTo>
                  <a:pt x="1012825" y="480796"/>
                </a:lnTo>
                <a:lnTo>
                  <a:pt x="1018463" y="480796"/>
                </a:lnTo>
                <a:lnTo>
                  <a:pt x="1021283" y="485876"/>
                </a:lnTo>
                <a:lnTo>
                  <a:pt x="1021283" y="502107"/>
                </a:lnTo>
                <a:lnTo>
                  <a:pt x="1020711" y="510057"/>
                </a:lnTo>
                <a:lnTo>
                  <a:pt x="1019505" y="520242"/>
                </a:lnTo>
                <a:lnTo>
                  <a:pt x="1018032" y="532803"/>
                </a:lnTo>
                <a:lnTo>
                  <a:pt x="1004976" y="651205"/>
                </a:lnTo>
                <a:lnTo>
                  <a:pt x="1002982" y="667385"/>
                </a:lnTo>
                <a:lnTo>
                  <a:pt x="1001242" y="683526"/>
                </a:lnTo>
                <a:lnTo>
                  <a:pt x="1000493" y="690994"/>
                </a:lnTo>
                <a:lnTo>
                  <a:pt x="1037513" y="678586"/>
                </a:lnTo>
                <a:lnTo>
                  <a:pt x="1044257" y="617855"/>
                </a:lnTo>
                <a:lnTo>
                  <a:pt x="1048219" y="595426"/>
                </a:lnTo>
                <a:lnTo>
                  <a:pt x="1055154" y="573417"/>
                </a:lnTo>
                <a:lnTo>
                  <a:pt x="1064450" y="553148"/>
                </a:lnTo>
                <a:lnTo>
                  <a:pt x="1065047" y="551840"/>
                </a:lnTo>
                <a:lnTo>
                  <a:pt x="1092073" y="512343"/>
                </a:lnTo>
                <a:lnTo>
                  <a:pt x="1132433" y="488784"/>
                </a:lnTo>
                <a:lnTo>
                  <a:pt x="1140714" y="488784"/>
                </a:lnTo>
                <a:lnTo>
                  <a:pt x="1147495" y="490270"/>
                </a:lnTo>
                <a:lnTo>
                  <a:pt x="1152817" y="493242"/>
                </a:lnTo>
                <a:lnTo>
                  <a:pt x="1156893" y="488784"/>
                </a:lnTo>
                <a:lnTo>
                  <a:pt x="1187831" y="454888"/>
                </a:lnTo>
              </a:path>
              <a:path w="1821814" h="895985">
                <a:moveTo>
                  <a:pt x="1561134" y="622020"/>
                </a:moveTo>
                <a:lnTo>
                  <a:pt x="1558899" y="619264"/>
                </a:lnTo>
                <a:lnTo>
                  <a:pt x="1554416" y="616292"/>
                </a:lnTo>
                <a:lnTo>
                  <a:pt x="1550212" y="625017"/>
                </a:lnTo>
                <a:lnTo>
                  <a:pt x="1545386" y="633285"/>
                </a:lnTo>
                <a:lnTo>
                  <a:pt x="1517002" y="661720"/>
                </a:lnTo>
                <a:lnTo>
                  <a:pt x="1512493" y="662609"/>
                </a:lnTo>
                <a:lnTo>
                  <a:pt x="1507680" y="662609"/>
                </a:lnTo>
                <a:lnTo>
                  <a:pt x="1505267" y="658228"/>
                </a:lnTo>
                <a:lnTo>
                  <a:pt x="1505292" y="648411"/>
                </a:lnTo>
                <a:lnTo>
                  <a:pt x="1509420" y="605155"/>
                </a:lnTo>
                <a:lnTo>
                  <a:pt x="1522679" y="512737"/>
                </a:lnTo>
                <a:lnTo>
                  <a:pt x="1523911" y="503720"/>
                </a:lnTo>
                <a:lnTo>
                  <a:pt x="1525511" y="480148"/>
                </a:lnTo>
                <a:lnTo>
                  <a:pt x="1524076" y="467169"/>
                </a:lnTo>
                <a:lnTo>
                  <a:pt x="1523949" y="466267"/>
                </a:lnTo>
                <a:lnTo>
                  <a:pt x="1519377" y="456387"/>
                </a:lnTo>
                <a:lnTo>
                  <a:pt x="1511693" y="450418"/>
                </a:lnTo>
                <a:lnTo>
                  <a:pt x="1500924" y="448424"/>
                </a:lnTo>
                <a:lnTo>
                  <a:pt x="1488046" y="450418"/>
                </a:lnTo>
                <a:lnTo>
                  <a:pt x="1444396" y="480148"/>
                </a:lnTo>
                <a:lnTo>
                  <a:pt x="1414856" y="515937"/>
                </a:lnTo>
                <a:lnTo>
                  <a:pt x="1389608" y="559879"/>
                </a:lnTo>
                <a:lnTo>
                  <a:pt x="1393075" y="528789"/>
                </a:lnTo>
                <a:lnTo>
                  <a:pt x="1396873" y="493623"/>
                </a:lnTo>
                <a:lnTo>
                  <a:pt x="1397495" y="486130"/>
                </a:lnTo>
                <a:lnTo>
                  <a:pt x="1397546" y="482295"/>
                </a:lnTo>
                <a:lnTo>
                  <a:pt x="1397444" y="480796"/>
                </a:lnTo>
                <a:lnTo>
                  <a:pt x="1396098" y="467169"/>
                </a:lnTo>
                <a:lnTo>
                  <a:pt x="1391754" y="456755"/>
                </a:lnTo>
                <a:lnTo>
                  <a:pt x="1384515" y="450507"/>
                </a:lnTo>
                <a:lnTo>
                  <a:pt x="1374381" y="448424"/>
                </a:lnTo>
                <a:lnTo>
                  <a:pt x="1349857" y="454037"/>
                </a:lnTo>
                <a:lnTo>
                  <a:pt x="1324368" y="470877"/>
                </a:lnTo>
                <a:lnTo>
                  <a:pt x="1297927" y="498944"/>
                </a:lnTo>
                <a:lnTo>
                  <a:pt x="1270495" y="538251"/>
                </a:lnTo>
                <a:lnTo>
                  <a:pt x="1263548" y="549186"/>
                </a:lnTo>
                <a:lnTo>
                  <a:pt x="1265580" y="531520"/>
                </a:lnTo>
                <a:lnTo>
                  <a:pt x="1267637" y="514616"/>
                </a:lnTo>
                <a:lnTo>
                  <a:pt x="1269707" y="493623"/>
                </a:lnTo>
                <a:lnTo>
                  <a:pt x="1270355" y="487426"/>
                </a:lnTo>
                <a:lnTo>
                  <a:pt x="1270850" y="480796"/>
                </a:lnTo>
                <a:lnTo>
                  <a:pt x="1270876" y="475818"/>
                </a:lnTo>
                <a:lnTo>
                  <a:pt x="1269530" y="463829"/>
                </a:lnTo>
                <a:lnTo>
                  <a:pt x="1265516" y="455269"/>
                </a:lnTo>
                <a:lnTo>
                  <a:pt x="1258824" y="450126"/>
                </a:lnTo>
                <a:lnTo>
                  <a:pt x="1249464" y="448424"/>
                </a:lnTo>
                <a:lnTo>
                  <a:pt x="1240802" y="450037"/>
                </a:lnTo>
                <a:lnTo>
                  <a:pt x="1206347" y="474218"/>
                </a:lnTo>
                <a:lnTo>
                  <a:pt x="1180807" y="506768"/>
                </a:lnTo>
                <a:lnTo>
                  <a:pt x="1179106" y="517245"/>
                </a:lnTo>
                <a:lnTo>
                  <a:pt x="1180998" y="519988"/>
                </a:lnTo>
                <a:lnTo>
                  <a:pt x="1184833" y="523125"/>
                </a:lnTo>
                <a:lnTo>
                  <a:pt x="1195451" y="504609"/>
                </a:lnTo>
                <a:lnTo>
                  <a:pt x="1205687" y="491375"/>
                </a:lnTo>
                <a:lnTo>
                  <a:pt x="1215555" y="483438"/>
                </a:lnTo>
                <a:lnTo>
                  <a:pt x="1225054" y="480796"/>
                </a:lnTo>
                <a:lnTo>
                  <a:pt x="1230363" y="480796"/>
                </a:lnTo>
                <a:lnTo>
                  <a:pt x="1233017" y="486130"/>
                </a:lnTo>
                <a:lnTo>
                  <a:pt x="1232903" y="504609"/>
                </a:lnTo>
                <a:lnTo>
                  <a:pt x="1232420" y="511314"/>
                </a:lnTo>
                <a:lnTo>
                  <a:pt x="1229347" y="538518"/>
                </a:lnTo>
                <a:lnTo>
                  <a:pt x="1215009" y="667613"/>
                </a:lnTo>
                <a:lnTo>
                  <a:pt x="1212278" y="693013"/>
                </a:lnTo>
                <a:lnTo>
                  <a:pt x="1249527" y="677811"/>
                </a:lnTo>
                <a:lnTo>
                  <a:pt x="1255903" y="618096"/>
                </a:lnTo>
                <a:lnTo>
                  <a:pt x="1259878" y="596684"/>
                </a:lnTo>
                <a:lnTo>
                  <a:pt x="1267079" y="574700"/>
                </a:lnTo>
                <a:lnTo>
                  <a:pt x="1277493" y="552157"/>
                </a:lnTo>
                <a:lnTo>
                  <a:pt x="1279258" y="549186"/>
                </a:lnTo>
                <a:lnTo>
                  <a:pt x="1291145" y="529056"/>
                </a:lnTo>
                <a:lnTo>
                  <a:pt x="1305941" y="508596"/>
                </a:lnTo>
                <a:lnTo>
                  <a:pt x="1319784" y="493979"/>
                </a:lnTo>
                <a:lnTo>
                  <a:pt x="1332661" y="485216"/>
                </a:lnTo>
                <a:lnTo>
                  <a:pt x="1344599" y="482295"/>
                </a:lnTo>
                <a:lnTo>
                  <a:pt x="1351038" y="483806"/>
                </a:lnTo>
                <a:lnTo>
                  <a:pt x="1355636" y="488327"/>
                </a:lnTo>
                <a:lnTo>
                  <a:pt x="1358392" y="495871"/>
                </a:lnTo>
                <a:lnTo>
                  <a:pt x="1359077" y="503720"/>
                </a:lnTo>
                <a:lnTo>
                  <a:pt x="1359204" y="514921"/>
                </a:lnTo>
                <a:lnTo>
                  <a:pt x="1358976" y="519188"/>
                </a:lnTo>
                <a:lnTo>
                  <a:pt x="1358303" y="525830"/>
                </a:lnTo>
                <a:lnTo>
                  <a:pt x="1356563" y="538518"/>
                </a:lnTo>
                <a:lnTo>
                  <a:pt x="1344015" y="650201"/>
                </a:lnTo>
                <a:lnTo>
                  <a:pt x="1342275" y="667613"/>
                </a:lnTo>
                <a:lnTo>
                  <a:pt x="1339545" y="693013"/>
                </a:lnTo>
                <a:lnTo>
                  <a:pt x="1376527" y="677811"/>
                </a:lnTo>
                <a:lnTo>
                  <a:pt x="1383144" y="618096"/>
                </a:lnTo>
                <a:lnTo>
                  <a:pt x="1394383" y="574700"/>
                </a:lnTo>
                <a:lnTo>
                  <a:pt x="1418704" y="529056"/>
                </a:lnTo>
                <a:lnTo>
                  <a:pt x="1447634" y="493979"/>
                </a:lnTo>
                <a:lnTo>
                  <a:pt x="1472806" y="482295"/>
                </a:lnTo>
                <a:lnTo>
                  <a:pt x="1482077" y="482295"/>
                </a:lnTo>
                <a:lnTo>
                  <a:pt x="1486700" y="489356"/>
                </a:lnTo>
                <a:lnTo>
                  <a:pt x="1486598" y="508596"/>
                </a:lnTo>
                <a:lnTo>
                  <a:pt x="1486268" y="512864"/>
                </a:lnTo>
                <a:lnTo>
                  <a:pt x="1484033" y="532041"/>
                </a:lnTo>
                <a:lnTo>
                  <a:pt x="1482890" y="542353"/>
                </a:lnTo>
                <a:lnTo>
                  <a:pt x="1482293" y="547052"/>
                </a:lnTo>
                <a:lnTo>
                  <a:pt x="1473098" y="609168"/>
                </a:lnTo>
                <a:lnTo>
                  <a:pt x="1470710" y="626706"/>
                </a:lnTo>
                <a:lnTo>
                  <a:pt x="1469009" y="641807"/>
                </a:lnTo>
                <a:lnTo>
                  <a:pt x="1467993" y="654443"/>
                </a:lnTo>
                <a:lnTo>
                  <a:pt x="1467650" y="664641"/>
                </a:lnTo>
                <a:lnTo>
                  <a:pt x="1468970" y="677049"/>
                </a:lnTo>
                <a:lnTo>
                  <a:pt x="1472946" y="685914"/>
                </a:lnTo>
                <a:lnTo>
                  <a:pt x="1479575" y="691235"/>
                </a:lnTo>
                <a:lnTo>
                  <a:pt x="1488871" y="693013"/>
                </a:lnTo>
                <a:lnTo>
                  <a:pt x="1497825" y="691362"/>
                </a:lnTo>
                <a:lnTo>
                  <a:pt x="1508213" y="686396"/>
                </a:lnTo>
                <a:lnTo>
                  <a:pt x="1520024" y="678154"/>
                </a:lnTo>
                <a:lnTo>
                  <a:pt x="1533258" y="666610"/>
                </a:lnTo>
                <a:lnTo>
                  <a:pt x="1537144" y="662609"/>
                </a:lnTo>
                <a:lnTo>
                  <a:pt x="1545450" y="654062"/>
                </a:lnTo>
                <a:lnTo>
                  <a:pt x="1554162" y="642874"/>
                </a:lnTo>
                <a:lnTo>
                  <a:pt x="1559394" y="633018"/>
                </a:lnTo>
                <a:lnTo>
                  <a:pt x="1561033" y="625017"/>
                </a:lnTo>
                <a:lnTo>
                  <a:pt x="1561134" y="622020"/>
                </a:lnTo>
              </a:path>
              <a:path w="1821814" h="895985">
                <a:moveTo>
                  <a:pt x="1821624" y="619379"/>
                </a:moveTo>
                <a:lnTo>
                  <a:pt x="1819389" y="616712"/>
                </a:lnTo>
                <a:lnTo>
                  <a:pt x="1814957" y="614045"/>
                </a:lnTo>
                <a:lnTo>
                  <a:pt x="1804162" y="634428"/>
                </a:lnTo>
                <a:lnTo>
                  <a:pt x="1793481" y="648970"/>
                </a:lnTo>
                <a:lnTo>
                  <a:pt x="1782927" y="657707"/>
                </a:lnTo>
                <a:lnTo>
                  <a:pt x="1772500" y="660615"/>
                </a:lnTo>
                <a:lnTo>
                  <a:pt x="1768386" y="660615"/>
                </a:lnTo>
                <a:lnTo>
                  <a:pt x="1766366" y="657123"/>
                </a:lnTo>
                <a:lnTo>
                  <a:pt x="1766417" y="647725"/>
                </a:lnTo>
                <a:lnTo>
                  <a:pt x="1771815" y="602475"/>
                </a:lnTo>
                <a:lnTo>
                  <a:pt x="1787753" y="492671"/>
                </a:lnTo>
                <a:lnTo>
                  <a:pt x="1787906" y="491172"/>
                </a:lnTo>
                <a:lnTo>
                  <a:pt x="1788998" y="485876"/>
                </a:lnTo>
                <a:lnTo>
                  <a:pt x="1791030" y="476580"/>
                </a:lnTo>
                <a:lnTo>
                  <a:pt x="1793963" y="463588"/>
                </a:lnTo>
                <a:lnTo>
                  <a:pt x="1795475" y="458127"/>
                </a:lnTo>
                <a:lnTo>
                  <a:pt x="1785912" y="455295"/>
                </a:lnTo>
                <a:lnTo>
                  <a:pt x="1775383" y="453275"/>
                </a:lnTo>
                <a:lnTo>
                  <a:pt x="1763890" y="452069"/>
                </a:lnTo>
                <a:lnTo>
                  <a:pt x="1752714" y="451726"/>
                </a:lnTo>
                <a:lnTo>
                  <a:pt x="1752714" y="489229"/>
                </a:lnTo>
                <a:lnTo>
                  <a:pt x="1748739" y="516064"/>
                </a:lnTo>
                <a:lnTo>
                  <a:pt x="1731454" y="573430"/>
                </a:lnTo>
                <a:lnTo>
                  <a:pt x="1697507" y="622858"/>
                </a:lnTo>
                <a:lnTo>
                  <a:pt x="1668462" y="648195"/>
                </a:lnTo>
                <a:lnTo>
                  <a:pt x="1644027" y="656640"/>
                </a:lnTo>
                <a:lnTo>
                  <a:pt x="1635645" y="654621"/>
                </a:lnTo>
                <a:lnTo>
                  <a:pt x="1629664" y="648563"/>
                </a:lnTo>
                <a:lnTo>
                  <a:pt x="1626069" y="638479"/>
                </a:lnTo>
                <a:lnTo>
                  <a:pt x="1624876" y="624357"/>
                </a:lnTo>
                <a:lnTo>
                  <a:pt x="1626349" y="594207"/>
                </a:lnTo>
                <a:lnTo>
                  <a:pt x="1638160" y="541528"/>
                </a:lnTo>
                <a:lnTo>
                  <a:pt x="1661007" y="500443"/>
                </a:lnTo>
                <a:lnTo>
                  <a:pt x="1706943" y="476580"/>
                </a:lnTo>
                <a:lnTo>
                  <a:pt x="1718487" y="477367"/>
                </a:lnTo>
                <a:lnTo>
                  <a:pt x="1729955" y="479742"/>
                </a:lnTo>
                <a:lnTo>
                  <a:pt x="1741373" y="483692"/>
                </a:lnTo>
                <a:lnTo>
                  <a:pt x="1752714" y="489229"/>
                </a:lnTo>
                <a:lnTo>
                  <a:pt x="1752714" y="451726"/>
                </a:lnTo>
                <a:lnTo>
                  <a:pt x="1688109" y="465505"/>
                </a:lnTo>
                <a:lnTo>
                  <a:pt x="1633905" y="507022"/>
                </a:lnTo>
                <a:lnTo>
                  <a:pt x="1596682" y="567448"/>
                </a:lnTo>
                <a:lnTo>
                  <a:pt x="1584299" y="637641"/>
                </a:lnTo>
                <a:lnTo>
                  <a:pt x="1584312" y="638479"/>
                </a:lnTo>
                <a:lnTo>
                  <a:pt x="1586395" y="662076"/>
                </a:lnTo>
                <a:lnTo>
                  <a:pt x="1592795" y="679272"/>
                </a:lnTo>
                <a:lnTo>
                  <a:pt x="1603413" y="689571"/>
                </a:lnTo>
                <a:lnTo>
                  <a:pt x="1618297" y="693013"/>
                </a:lnTo>
                <a:lnTo>
                  <a:pt x="1631264" y="691159"/>
                </a:lnTo>
                <a:lnTo>
                  <a:pt x="1676781" y="663524"/>
                </a:lnTo>
                <a:lnTo>
                  <a:pt x="1709039" y="629831"/>
                </a:lnTo>
                <a:lnTo>
                  <a:pt x="1738503" y="587756"/>
                </a:lnTo>
                <a:lnTo>
                  <a:pt x="1732495" y="628065"/>
                </a:lnTo>
                <a:lnTo>
                  <a:pt x="1729841" y="648970"/>
                </a:lnTo>
                <a:lnTo>
                  <a:pt x="1728812" y="656640"/>
                </a:lnTo>
                <a:lnTo>
                  <a:pt x="1728228" y="663524"/>
                </a:lnTo>
                <a:lnTo>
                  <a:pt x="1746364" y="693013"/>
                </a:lnTo>
                <a:lnTo>
                  <a:pt x="1759051" y="690765"/>
                </a:lnTo>
                <a:lnTo>
                  <a:pt x="1797088" y="660615"/>
                </a:lnTo>
                <a:lnTo>
                  <a:pt x="1820291" y="627481"/>
                </a:lnTo>
                <a:lnTo>
                  <a:pt x="1821624" y="622033"/>
                </a:lnTo>
                <a:lnTo>
                  <a:pt x="1821624" y="619379"/>
                </a:lnTo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341210" y="1326114"/>
            <a:ext cx="2987675" cy="7283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600" dirty="0">
                <a:ln w="19050">
                  <a:noFill/>
                </a:ln>
                <a:latin typeface="Meiryo UI" panose="020B0604030504040204" pitchFamily="50" charset="-128"/>
                <a:ea typeface="Meiryo UI" panose="020B0604030504040204" pitchFamily="50" charset="-128"/>
              </a:rPr>
              <a:t>レンタル契約で、お手頃・安心施工</a:t>
            </a:r>
            <a:endParaRPr kumimoji="1" lang="ja-JP" altLang="en-US" sz="1600" dirty="0">
              <a:ln w="19050">
                <a:noFill/>
              </a:ln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ja-JP" altLang="en-US" sz="900" dirty="0">
              <a:ln w="19050">
                <a:noFill/>
              </a:ln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600" dirty="0">
                <a:ln w="19050">
                  <a:noFill/>
                </a:ln>
                <a:latin typeface="Meiryo UI" panose="020B0604030504040204" pitchFamily="50" charset="-128"/>
                <a:ea typeface="Meiryo UI" panose="020B0604030504040204" pitchFamily="50" charset="-128"/>
              </a:rPr>
              <a:t>防犯抑止力に効果抜群</a:t>
            </a:r>
            <a:endParaRPr kumimoji="1" lang="ja-JP" altLang="en-US" sz="1600" dirty="0">
              <a:ln w="19050">
                <a:noFill/>
              </a:ln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19" name="グループ化 18"/>
          <p:cNvGrpSpPr/>
          <p:nvPr/>
        </p:nvGrpSpPr>
        <p:grpSpPr>
          <a:xfrm>
            <a:off x="35560" y="6466205"/>
            <a:ext cx="6668770" cy="1381760"/>
            <a:chOff x="130" y="10432"/>
            <a:chExt cx="10502" cy="2176"/>
          </a:xfrm>
        </p:grpSpPr>
        <p:grpSp>
          <p:nvGrpSpPr>
            <p:cNvPr id="25" name="グループ化 24"/>
            <p:cNvGrpSpPr/>
            <p:nvPr/>
          </p:nvGrpSpPr>
          <p:grpSpPr>
            <a:xfrm>
              <a:off x="2702" y="10432"/>
              <a:ext cx="7931" cy="2177"/>
              <a:chOff x="13560" y="10907"/>
              <a:chExt cx="7931" cy="2177"/>
            </a:xfrm>
          </p:grpSpPr>
          <p:pic>
            <p:nvPicPr>
              <p:cNvPr id="9" name="図 8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930" y="10907"/>
                <a:ext cx="4561" cy="2160"/>
              </a:xfrm>
              <a:prstGeom prst="rect">
                <a:avLst/>
              </a:prstGeom>
            </p:spPr>
          </p:pic>
          <p:pic>
            <p:nvPicPr>
              <p:cNvPr id="14" name="図 1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560" y="10954"/>
                <a:ext cx="3255" cy="2130"/>
              </a:xfrm>
              <a:prstGeom prst="rect">
                <a:avLst/>
              </a:prstGeom>
            </p:spPr>
          </p:pic>
          <p:sp>
            <p:nvSpPr>
              <p:cNvPr id="23" name="テキスト ボックス 22"/>
              <p:cNvSpPr txBox="1"/>
              <p:nvPr/>
            </p:nvSpPr>
            <p:spPr>
              <a:xfrm>
                <a:off x="14058" y="11017"/>
                <a:ext cx="2198" cy="4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sz="1200" dirty="0">
                    <a:solidFill>
                      <a:schemeClr val="bg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初期費用はもちろん</a:t>
                </a:r>
                <a:endParaRPr kumimoji="1" lang="ja-JP" altLang="en-US" sz="12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24" name="テキスト ボックス 23"/>
              <p:cNvSpPr txBox="1"/>
              <p:nvPr/>
            </p:nvSpPr>
            <p:spPr>
              <a:xfrm>
                <a:off x="14154" y="11462"/>
                <a:ext cx="2068" cy="15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60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０</a:t>
                </a:r>
                <a:r>
                  <a:rPr kumimoji="1" lang="ja-JP" altLang="en-US" sz="2800" b="1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円</a:t>
                </a:r>
                <a:endParaRPr kumimoji="1" lang="ja-JP" altLang="en-US" b="1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26" name="テキスト ボックス 25"/>
              <p:cNvSpPr txBox="1"/>
              <p:nvPr/>
            </p:nvSpPr>
            <p:spPr>
              <a:xfrm>
                <a:off x="18015" y="11017"/>
                <a:ext cx="2391" cy="4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ja-JP" altLang="en-US" sz="1200" dirty="0">
                    <a:solidFill>
                      <a:schemeClr val="bg1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レンタルの月額費用は</a:t>
                </a:r>
                <a:endParaRPr kumimoji="1" lang="ja-JP" altLang="en-US" sz="12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  <p:sp>
            <p:nvSpPr>
              <p:cNvPr id="27" name="テキスト ボックス 26"/>
              <p:cNvSpPr txBox="1"/>
              <p:nvPr/>
            </p:nvSpPr>
            <p:spPr>
              <a:xfrm>
                <a:off x="17472" y="11612"/>
                <a:ext cx="3810" cy="12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4400" b="1" dirty="0">
                    <a:solidFill>
                      <a:srgbClr val="FF0000"/>
                    </a:solidFill>
                    <a:latin typeface="Meiryo UI" panose="020B0604030504040204" pitchFamily="50" charset="-128"/>
                    <a:ea typeface="Meiryo UI" panose="020B0604030504040204" pitchFamily="50" charset="-128"/>
                  </a:rPr>
                  <a:t>6,000</a:t>
                </a:r>
                <a:r>
                  <a:rPr kumimoji="1" lang="ja-JP" altLang="en-US" sz="2000" b="1" dirty="0">
                    <a:latin typeface="Meiryo UI" panose="020B0604030504040204" pitchFamily="50" charset="-128"/>
                    <a:ea typeface="Meiryo UI" panose="020B0604030504040204" pitchFamily="50" charset="-128"/>
                  </a:rPr>
                  <a:t>円～</a:t>
                </a:r>
                <a:endParaRPr kumimoji="1" lang="ja-JP" altLang="en-US" sz="1400" b="1" dirty="0">
                  <a:latin typeface="Meiryo UI" panose="020B0604030504040204" pitchFamily="50" charset="-128"/>
                  <a:ea typeface="Meiryo UI" panose="020B0604030504040204" pitchFamily="50" charset="-128"/>
                </a:endParaRPr>
              </a:p>
            </p:txBody>
          </p:sp>
        </p:grpSp>
        <p:pic>
          <p:nvPicPr>
            <p:cNvPr id="17" name="図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9" y="11332"/>
              <a:ext cx="1150" cy="909"/>
            </a:xfrm>
            <a:prstGeom prst="rect">
              <a:avLst/>
            </a:prstGeom>
          </p:spPr>
        </p:pic>
        <p:sp>
          <p:nvSpPr>
            <p:cNvPr id="18" name="テキスト ボックス 17"/>
            <p:cNvSpPr txBox="1"/>
            <p:nvPr/>
          </p:nvSpPr>
          <p:spPr>
            <a:xfrm>
              <a:off x="130" y="10742"/>
              <a:ext cx="2572" cy="5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600" b="1" spc="3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eiryo UI" panose="020B0604030504040204" pitchFamily="50" charset="-128"/>
                  <a:ea typeface="Meiryo UI" panose="020B0604030504040204" pitchFamily="50" charset="-128"/>
                </a:rPr>
                <a:t>レンタルなら！</a:t>
              </a:r>
              <a:endParaRPr kumimoji="1" lang="ja-JP" altLang="en-US" sz="1600" b="1" spc="3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6" name="テキスト ボックス 3"/>
          <p:cNvSpPr txBox="1"/>
          <p:nvPr/>
        </p:nvSpPr>
        <p:spPr>
          <a:xfrm>
            <a:off x="1575435" y="8893810"/>
            <a:ext cx="2708275" cy="1038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 smtClean="0">
                <a:solidFill>
                  <a:schemeClr val="bg1"/>
                </a:solidFill>
              </a:rPr>
              <a:t>株式会社レフォルマ</a:t>
            </a:r>
            <a:endParaRPr kumimoji="1" lang="ja-JP" altLang="en-US" sz="2000" b="1" dirty="0" smtClean="0">
              <a:solidFill>
                <a:schemeClr val="bg1"/>
              </a:solidFill>
            </a:endParaRPr>
          </a:p>
          <a:p>
            <a:r>
              <a:rPr kumimoji="1" lang="en-US" altLang="ja-JP" sz="1600" b="1" dirty="0" smtClean="0">
                <a:solidFill>
                  <a:schemeClr val="bg1"/>
                </a:solidFill>
              </a:rPr>
              <a:t>AV</a:t>
            </a:r>
            <a:r>
              <a:rPr kumimoji="1" lang="ja-JP" altLang="en-US" sz="1600" b="1" dirty="0" smtClean="0">
                <a:solidFill>
                  <a:schemeClr val="bg1"/>
                </a:solidFill>
              </a:rPr>
              <a:t>システム</a:t>
            </a:r>
            <a:r>
              <a:rPr lang="ja-JP" altLang="en-US" sz="1600" b="1" dirty="0" smtClean="0">
                <a:solidFill>
                  <a:schemeClr val="bg1"/>
                </a:solidFill>
              </a:rPr>
              <a:t>事業</a:t>
            </a:r>
            <a:r>
              <a:rPr lang="ja-JP" altLang="en-US" sz="1600" b="1" dirty="0">
                <a:solidFill>
                  <a:schemeClr val="bg1"/>
                </a:solidFill>
              </a:rPr>
              <a:t>部</a:t>
            </a:r>
            <a:endParaRPr lang="ja-JP" altLang="en-US" sz="1600" b="1" dirty="0">
              <a:solidFill>
                <a:schemeClr val="bg1"/>
              </a:solidFill>
            </a:endParaRPr>
          </a:p>
          <a:p>
            <a:r>
              <a:rPr lang="ja-JP" altLang="en-US" sz="1100" dirty="0" smtClean="0">
                <a:ln>
                  <a:noFill/>
                </a:ln>
                <a:solidFill>
                  <a:schemeClr val="bg1"/>
                </a:solidFill>
                <a:sym typeface="+mn-ea"/>
              </a:rPr>
              <a:t>〒</a:t>
            </a:r>
            <a:r>
              <a:rPr lang="en-US" altLang="ja-JP" sz="1100" dirty="0" smtClean="0">
                <a:ln>
                  <a:noFill/>
                </a:ln>
                <a:solidFill>
                  <a:schemeClr val="bg1"/>
                </a:solidFill>
                <a:sym typeface="+mn-ea"/>
              </a:rPr>
              <a:t>466-0829</a:t>
            </a:r>
            <a:r>
              <a:rPr lang="ja-JP" altLang="en-US" sz="1100" dirty="0" smtClean="0">
                <a:ln>
                  <a:noFill/>
                </a:ln>
                <a:solidFill>
                  <a:schemeClr val="bg1"/>
                </a:solidFill>
                <a:sym typeface="+mn-ea"/>
              </a:rPr>
              <a:t>　</a:t>
            </a:r>
            <a:endParaRPr lang="ja-JP" altLang="en-US" sz="1100" dirty="0" smtClean="0">
              <a:ln>
                <a:noFill/>
              </a:ln>
              <a:solidFill>
                <a:schemeClr val="bg1"/>
              </a:solidFill>
              <a:sym typeface="+mn-ea"/>
            </a:endParaRPr>
          </a:p>
          <a:p>
            <a:r>
              <a:rPr lang="ja-JP" altLang="en-US" sz="1400" dirty="0" smtClean="0">
                <a:ln>
                  <a:noFill/>
                </a:ln>
                <a:solidFill>
                  <a:schemeClr val="bg1"/>
                </a:solidFill>
                <a:sym typeface="+mn-ea"/>
              </a:rPr>
              <a:t>名古屋市昭和区向山町</a:t>
            </a:r>
            <a:r>
              <a:rPr lang="en-US" altLang="ja-JP" sz="1400" dirty="0" smtClean="0">
                <a:ln>
                  <a:noFill/>
                </a:ln>
                <a:solidFill>
                  <a:schemeClr val="bg1"/>
                </a:solidFill>
                <a:sym typeface="+mn-ea"/>
              </a:rPr>
              <a:t>1-10</a:t>
            </a:r>
            <a:endParaRPr kumimoji="1" lang="en-US" altLang="ja-JP" sz="1400" b="1" dirty="0" smtClean="0">
              <a:ln>
                <a:noFill/>
              </a:ln>
              <a:solidFill>
                <a:schemeClr val="bg1"/>
              </a:solidFill>
              <a:sym typeface="+mn-ea"/>
            </a:endParaRPr>
          </a:p>
        </p:txBody>
      </p:sp>
      <p:sp>
        <p:nvSpPr>
          <p:cNvPr id="28" name="テキストボックス 27"/>
          <p:cNvSpPr txBox="1"/>
          <p:nvPr/>
        </p:nvSpPr>
        <p:spPr>
          <a:xfrm>
            <a:off x="4192270" y="8920480"/>
            <a:ext cx="2665095" cy="9855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ja-JP" sz="1200">
                <a:solidFill>
                  <a:schemeClr val="bg1"/>
                </a:solidFill>
                <a:uFillTx/>
              </a:rPr>
              <a:t>TEL</a:t>
            </a:r>
            <a:r>
              <a:rPr lang="ja-JP" altLang="en-US" sz="1200">
                <a:solidFill>
                  <a:schemeClr val="bg1"/>
                </a:solidFill>
                <a:uFillTx/>
              </a:rPr>
              <a:t>：</a:t>
            </a:r>
            <a:r>
              <a:rPr lang="en-US" altLang="ja-JP" sz="1200">
                <a:solidFill>
                  <a:schemeClr val="bg1"/>
                </a:solidFill>
                <a:uFillTx/>
              </a:rPr>
              <a:t>052-734-7383</a:t>
            </a:r>
            <a:endParaRPr lang="en-US" altLang="ja-JP" sz="1200">
              <a:solidFill>
                <a:schemeClr val="bg1"/>
              </a:solidFill>
              <a:uFillTx/>
            </a:endParaRPr>
          </a:p>
          <a:p>
            <a:r>
              <a:rPr lang="en-US" altLang="ja-JP" sz="1200">
                <a:solidFill>
                  <a:schemeClr val="bg1"/>
                </a:solidFill>
                <a:uFillTx/>
              </a:rPr>
              <a:t>FAX</a:t>
            </a:r>
            <a:r>
              <a:rPr lang="ja-JP" altLang="en-US" sz="1200">
                <a:solidFill>
                  <a:schemeClr val="bg1"/>
                </a:solidFill>
                <a:uFillTx/>
              </a:rPr>
              <a:t>：</a:t>
            </a:r>
            <a:r>
              <a:rPr lang="en-US" altLang="ja-JP" sz="1200">
                <a:solidFill>
                  <a:schemeClr val="bg1"/>
                </a:solidFill>
                <a:uFillTx/>
              </a:rPr>
              <a:t>052-734-7319</a:t>
            </a:r>
            <a:endParaRPr lang="en-US" altLang="ja-JP" sz="1200">
              <a:solidFill>
                <a:schemeClr val="bg1"/>
              </a:solidFill>
              <a:uFillTx/>
            </a:endParaRPr>
          </a:p>
          <a:p>
            <a:r>
              <a:rPr lang="en-US" altLang="ja-JP" sz="1200">
                <a:solidFill>
                  <a:schemeClr val="bg1"/>
                </a:solidFill>
                <a:uFillTx/>
              </a:rPr>
              <a:t>MAIL</a:t>
            </a:r>
            <a:r>
              <a:rPr lang="ja-JP" altLang="en-US" sz="1200">
                <a:solidFill>
                  <a:schemeClr val="bg1"/>
                </a:solidFill>
                <a:uFillTx/>
              </a:rPr>
              <a:t>：</a:t>
            </a:r>
            <a:r>
              <a:rPr lang="en-US" altLang="ja-JP" sz="1200">
                <a:solidFill>
                  <a:schemeClr val="bg1"/>
                </a:solidFill>
                <a:uFillTx/>
              </a:rPr>
              <a:t>bouhan@reforma-co.jp</a:t>
            </a:r>
            <a:endParaRPr lang="en-US" altLang="ja-JP" sz="1200">
              <a:solidFill>
                <a:schemeClr val="bg1"/>
              </a:solidFill>
              <a:uFillTx/>
            </a:endParaRPr>
          </a:p>
          <a:p>
            <a:r>
              <a:rPr lang="en-US" altLang="ja-JP" sz="1200">
                <a:solidFill>
                  <a:schemeClr val="bg1"/>
                </a:solidFill>
                <a:uFillTx/>
              </a:rPr>
              <a:t>WEB</a:t>
            </a:r>
            <a:r>
              <a:rPr lang="ja-JP" altLang="en-US" sz="1200">
                <a:solidFill>
                  <a:schemeClr val="bg1"/>
                </a:solidFill>
                <a:uFillTx/>
              </a:rPr>
              <a:t>：</a:t>
            </a:r>
            <a:r>
              <a:rPr lang="en-US" altLang="ja-JP" sz="1200">
                <a:solidFill>
                  <a:schemeClr val="bg1"/>
                </a:solidFill>
                <a:uFillTx/>
              </a:rPr>
              <a:t>http://reforma.jp/company/</a:t>
            </a:r>
            <a:endParaRPr lang="en-US" altLang="ja-JP" sz="1200">
              <a:solidFill>
                <a:schemeClr val="bg1"/>
              </a:solidFill>
              <a:uFillTx/>
            </a:endParaRPr>
          </a:p>
          <a:p>
            <a:r>
              <a:rPr lang="ja-JP" altLang="en-US" sz="1000">
                <a:solidFill>
                  <a:schemeClr val="bg1"/>
                </a:solidFill>
                <a:uFillTx/>
              </a:rPr>
              <a:t>　　       防犯カメラ販売の「レフォルマ」</a:t>
            </a:r>
            <a:endParaRPr lang="ja-JP" altLang="en-US" sz="1000">
              <a:solidFill>
                <a:schemeClr val="bg1"/>
              </a:solidFill>
              <a:uFillTx/>
            </a:endParaRPr>
          </a:p>
        </p:txBody>
      </p:sp>
      <p:sp>
        <p:nvSpPr>
          <p:cNvPr id="8" name="四角形 7"/>
          <p:cNvSpPr/>
          <p:nvPr/>
        </p:nvSpPr>
        <p:spPr>
          <a:xfrm>
            <a:off x="1447800" y="8603615"/>
            <a:ext cx="4094480" cy="31686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ja-JP" altLang="en-US" sz="1400" b="1">
                <a:ln w="22225">
                  <a:noFill/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/>
              </a:rPr>
              <a:t>相談・お見積無料！　お気軽にお問合せ下さい！</a:t>
            </a:r>
            <a:endParaRPr lang="ja-JP" altLang="en-US" sz="1400" b="1">
              <a:ln w="22225">
                <a:noFill/>
                <a:prstDash val="solid"/>
              </a:ln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-13970" y="7974965"/>
            <a:ext cx="6858000" cy="544830"/>
            <a:chOff x="0" y="12691"/>
            <a:chExt cx="10800" cy="858"/>
          </a:xfrm>
        </p:grpSpPr>
        <p:sp>
          <p:nvSpPr>
            <p:cNvPr id="21" name="四角形: 角を丸くする 45"/>
            <p:cNvSpPr/>
            <p:nvPr/>
          </p:nvSpPr>
          <p:spPr>
            <a:xfrm>
              <a:off x="0" y="12691"/>
              <a:ext cx="10800" cy="85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kumimoji="1" lang="ja-JP" altLang="en-US" sz="1400" dirty="0">
                <a:solidFill>
                  <a:schemeClr val="accent4">
                    <a:lumMod val="20000"/>
                    <a:lumOff val="8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54" name="テキスト ボックス 53"/>
            <p:cNvSpPr txBox="1"/>
            <p:nvPr/>
          </p:nvSpPr>
          <p:spPr>
            <a:xfrm>
              <a:off x="205" y="12821"/>
              <a:ext cx="10391" cy="59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r>
                <a:rPr kumimoji="1" lang="ja-JP" altLang="en-US" dirty="0" smtClean="0">
                  <a:ln>
                    <a:solidFill>
                      <a:srgbClr val="001948"/>
                    </a:solidFill>
                  </a:ln>
                  <a:solidFill>
                    <a:srgbClr val="001948"/>
                  </a:solidFill>
                  <a:effectLst/>
                  <a:latin typeface="Meiryo UI" panose="020B0604030504040204" pitchFamily="50" charset="-128"/>
                  <a:ea typeface="Meiryo UI" panose="020B0604030504040204" pitchFamily="50" charset="-128"/>
                </a:rPr>
                <a:t>豊富なカメラ</a:t>
              </a:r>
              <a:r>
                <a:rPr kumimoji="1" lang="ja-JP" altLang="en-US" dirty="0">
                  <a:ln>
                    <a:solidFill>
                      <a:srgbClr val="001948"/>
                    </a:solidFill>
                  </a:ln>
                  <a:solidFill>
                    <a:srgbClr val="001948"/>
                  </a:solidFill>
                  <a:effectLst/>
                  <a:latin typeface="Meiryo UI" panose="020B0604030504040204" pitchFamily="50" charset="-128"/>
                  <a:ea typeface="Meiryo UI" panose="020B0604030504040204" pitchFamily="50" charset="-128"/>
                </a:rPr>
                <a:t>工事実績　</a:t>
              </a:r>
              <a:r>
                <a:rPr kumimoji="1" lang="ja-JP" altLang="en-US" dirty="0" smtClean="0">
                  <a:ln>
                    <a:solidFill>
                      <a:srgbClr val="001948"/>
                    </a:solidFill>
                  </a:ln>
                  <a:solidFill>
                    <a:srgbClr val="001948"/>
                  </a:solidFill>
                  <a:effectLst/>
                  <a:latin typeface="Meiryo UI" panose="020B0604030504040204" pitchFamily="50" charset="-128"/>
                  <a:ea typeface="Meiryo UI" panose="020B0604030504040204" pitchFamily="50" charset="-128"/>
                </a:rPr>
                <a:t>　アフターメンテナンス</a:t>
              </a:r>
              <a:r>
                <a:rPr kumimoji="1" lang="ja-JP" altLang="en-US" dirty="0">
                  <a:ln>
                    <a:solidFill>
                      <a:srgbClr val="001948"/>
                    </a:solidFill>
                  </a:ln>
                  <a:solidFill>
                    <a:srgbClr val="001948"/>
                  </a:solidFill>
                  <a:effectLst/>
                  <a:latin typeface="Meiryo UI" panose="020B0604030504040204" pitchFamily="50" charset="-128"/>
                  <a:ea typeface="Meiryo UI" panose="020B0604030504040204" pitchFamily="50" charset="-128"/>
                </a:rPr>
                <a:t>無償　　防犯設備士在中</a:t>
              </a:r>
              <a:endParaRPr kumimoji="1" lang="ja-JP" altLang="en-US" dirty="0">
                <a:ln>
                  <a:solidFill>
                    <a:srgbClr val="001948"/>
                  </a:solidFill>
                </a:ln>
                <a:solidFill>
                  <a:srgbClr val="001948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grpSp>
        <p:nvGrpSpPr>
          <p:cNvPr id="6" name="グループ化 5"/>
          <p:cNvGrpSpPr/>
          <p:nvPr/>
        </p:nvGrpSpPr>
        <p:grpSpPr>
          <a:xfrm>
            <a:off x="111125" y="1889760"/>
            <a:ext cx="6650355" cy="4448810"/>
            <a:chOff x="160" y="3395"/>
            <a:chExt cx="10473" cy="7006"/>
          </a:xfrm>
        </p:grpSpPr>
        <p:sp>
          <p:nvSpPr>
            <p:cNvPr id="38" name="四角形: 角を丸くする 37"/>
            <p:cNvSpPr/>
            <p:nvPr/>
          </p:nvSpPr>
          <p:spPr>
            <a:xfrm>
              <a:off x="167" y="3958"/>
              <a:ext cx="10466" cy="5272"/>
            </a:xfrm>
            <a:prstGeom prst="roundRect">
              <a:avLst>
                <a:gd name="adj" fmla="val 7120"/>
              </a:avLst>
            </a:prstGeom>
            <a:noFill/>
            <a:ln w="28575">
              <a:solidFill>
                <a:srgbClr val="00194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正方形/長方形 30"/>
            <p:cNvSpPr/>
            <p:nvPr/>
          </p:nvSpPr>
          <p:spPr>
            <a:xfrm>
              <a:off x="630" y="4722"/>
              <a:ext cx="2869" cy="45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194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500" b="1" dirty="0">
                  <a:solidFill>
                    <a:srgbClr val="001948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防 犯 カ メ ラ</a:t>
              </a:r>
              <a:endParaRPr kumimoji="1" lang="ja-JP" altLang="en-US" sz="1500" b="1" dirty="0">
                <a:solidFill>
                  <a:srgbClr val="001948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2" name="テキスト ボックス 31"/>
            <p:cNvSpPr txBox="1"/>
            <p:nvPr/>
          </p:nvSpPr>
          <p:spPr>
            <a:xfrm>
              <a:off x="849" y="5424"/>
              <a:ext cx="2432" cy="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防水・暗視機能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algn="ctr"/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屋外でも使用可能</a:t>
              </a:r>
              <a:endPara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4" name="テキスト ボックス 33"/>
            <p:cNvSpPr txBox="1"/>
            <p:nvPr/>
          </p:nvSpPr>
          <p:spPr>
            <a:xfrm>
              <a:off x="4841" y="5426"/>
              <a:ext cx="1422" cy="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コンパクト</a:t>
              </a:r>
              <a:endParaRPr kumimoji="1"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algn="ctr"/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簡単操作</a:t>
              </a:r>
              <a:endPara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6" name="正方形/長方形 35"/>
            <p:cNvSpPr/>
            <p:nvPr/>
          </p:nvSpPr>
          <p:spPr>
            <a:xfrm>
              <a:off x="4069" y="4722"/>
              <a:ext cx="2869" cy="45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194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500" b="1" dirty="0">
                  <a:solidFill>
                    <a:srgbClr val="001948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録  画  装  置</a:t>
              </a:r>
              <a:endParaRPr kumimoji="1" lang="ja-JP" altLang="en-US" sz="1500" b="1" dirty="0">
                <a:solidFill>
                  <a:srgbClr val="001948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7443" y="4728"/>
              <a:ext cx="2869" cy="452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194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500" b="1" dirty="0">
                  <a:solidFill>
                    <a:srgbClr val="001948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標 準 工 事 費</a:t>
              </a:r>
              <a:endParaRPr kumimoji="1" lang="ja-JP" altLang="en-US" sz="1500" b="1" dirty="0">
                <a:solidFill>
                  <a:srgbClr val="001948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0" name="楕円 39"/>
            <p:cNvSpPr/>
            <p:nvPr/>
          </p:nvSpPr>
          <p:spPr>
            <a:xfrm>
              <a:off x="606" y="3395"/>
              <a:ext cx="2645" cy="1125"/>
            </a:xfrm>
            <a:prstGeom prst="ellipse">
              <a:avLst/>
            </a:prstGeom>
            <a:solidFill>
              <a:srgbClr val="00194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おすすめパック</a:t>
              </a:r>
              <a:endParaRPr kumimoji="1" lang="ja-JP" altLang="en-US" sz="16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5" name="四角形: 角を丸くする 44"/>
            <p:cNvSpPr/>
            <p:nvPr/>
          </p:nvSpPr>
          <p:spPr>
            <a:xfrm>
              <a:off x="776" y="7872"/>
              <a:ext cx="3061" cy="1127"/>
            </a:xfrm>
            <a:prstGeom prst="roundRect">
              <a:avLst/>
            </a:prstGeom>
            <a:solidFill>
              <a:srgbClr val="001948"/>
            </a:solidFill>
            <a:ln>
              <a:solidFill>
                <a:srgbClr val="00194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Full</a:t>
              </a:r>
              <a:r>
                <a:rPr kumimoji="1" lang="ja-JP" altLang="en-US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kumimoji="1" lang="en-US" altLang="ja-JP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HD</a:t>
              </a:r>
              <a:r>
                <a:rPr kumimoji="1" lang="ja-JP" altLang="en-US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カメラ ４台</a:t>
              </a:r>
              <a:endParaRPr kumimoji="1" lang="en-US" altLang="ja-JP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algn="ctr"/>
              <a:r>
                <a:rPr kumimoji="1" lang="ja-JP" altLang="en-US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（組み合わせ自由）</a:t>
              </a:r>
              <a:endParaRPr kumimoji="1" lang="ja-JP" altLang="en-US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6" name="四角形: 角を丸くする 45"/>
            <p:cNvSpPr/>
            <p:nvPr/>
          </p:nvSpPr>
          <p:spPr>
            <a:xfrm>
              <a:off x="4169" y="7871"/>
              <a:ext cx="3061" cy="1118"/>
            </a:xfrm>
            <a:prstGeom prst="roundRect">
              <a:avLst/>
            </a:prstGeom>
            <a:solidFill>
              <a:srgbClr val="001948"/>
            </a:solidFill>
            <a:ln>
              <a:solidFill>
                <a:srgbClr val="00194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録画機（２</a:t>
              </a:r>
              <a:r>
                <a:rPr kumimoji="1" lang="en-US" altLang="ja-JP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TB</a:t>
              </a:r>
              <a:r>
                <a:rPr kumimoji="1" lang="ja-JP" altLang="en-US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）</a:t>
              </a:r>
              <a:endParaRPr kumimoji="1" lang="en-US" altLang="ja-JP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algn="ctr"/>
              <a:r>
                <a:rPr kumimoji="1" lang="ja-JP" altLang="en-US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１台</a:t>
              </a:r>
              <a:endParaRPr kumimoji="1" lang="ja-JP" altLang="en-US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7" name="四角形: 角を丸くする 46"/>
            <p:cNvSpPr/>
            <p:nvPr/>
          </p:nvSpPr>
          <p:spPr>
            <a:xfrm>
              <a:off x="7561" y="7859"/>
              <a:ext cx="2634" cy="1118"/>
            </a:xfrm>
            <a:prstGeom prst="roundRect">
              <a:avLst/>
            </a:prstGeom>
            <a:solidFill>
              <a:srgbClr val="001948"/>
            </a:solidFill>
            <a:ln>
              <a:solidFill>
                <a:srgbClr val="00194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dirty="0">
                  <a:solidFill>
                    <a:schemeClr val="bg1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標準取付工事込み</a:t>
              </a:r>
              <a:endParaRPr kumimoji="1" lang="ja-JP" altLang="en-US" sz="14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49" name="テキスト ボックス 48"/>
            <p:cNvSpPr txBox="1"/>
            <p:nvPr/>
          </p:nvSpPr>
          <p:spPr>
            <a:xfrm>
              <a:off x="3589" y="3950"/>
              <a:ext cx="6621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～ </a:t>
              </a:r>
              <a:r>
                <a:rPr kumimoji="1" lang="en-US" altLang="ja-JP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Full</a:t>
              </a:r>
              <a:r>
                <a:rPr kumimoji="1" lang="ja-JP" altLang="en-US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kumimoji="1" lang="en-US" altLang="ja-JP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HD</a:t>
              </a:r>
              <a:r>
                <a:rPr kumimoji="1" lang="ja-JP" altLang="en-US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 カメラ４台　標準工事セット ～</a:t>
              </a:r>
              <a:endParaRPr kumimoji="1" lang="ja-JP" altLang="en-US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pic>
          <p:nvPicPr>
            <p:cNvPr id="60" name="図 5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95" y="6198"/>
              <a:ext cx="1688" cy="1591"/>
            </a:xfrm>
            <a:prstGeom prst="rect">
              <a:avLst/>
            </a:prstGeom>
          </p:spPr>
        </p:pic>
        <p:pic>
          <p:nvPicPr>
            <p:cNvPr id="62" name="図 6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9" y="7022"/>
              <a:ext cx="735" cy="767"/>
            </a:xfrm>
            <a:prstGeom prst="rect">
              <a:avLst/>
            </a:prstGeom>
          </p:spPr>
        </p:pic>
        <p:pic>
          <p:nvPicPr>
            <p:cNvPr id="64" name="図 6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" y="7046"/>
              <a:ext cx="1323" cy="728"/>
            </a:xfrm>
            <a:prstGeom prst="rect">
              <a:avLst/>
            </a:prstGeom>
          </p:spPr>
        </p:pic>
        <p:pic>
          <p:nvPicPr>
            <p:cNvPr id="66" name="図 6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9" y="6211"/>
              <a:ext cx="1323" cy="728"/>
            </a:xfrm>
            <a:prstGeom prst="rect">
              <a:avLst/>
            </a:prstGeom>
          </p:spPr>
        </p:pic>
        <p:pic>
          <p:nvPicPr>
            <p:cNvPr id="67" name="図 6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" y="6208"/>
              <a:ext cx="1323" cy="728"/>
            </a:xfrm>
            <a:prstGeom prst="rect">
              <a:avLst/>
            </a:prstGeom>
          </p:spPr>
        </p:pic>
        <p:sp>
          <p:nvSpPr>
            <p:cNvPr id="3" name="四角形: 角を丸くする 2"/>
            <p:cNvSpPr/>
            <p:nvPr/>
          </p:nvSpPr>
          <p:spPr>
            <a:xfrm>
              <a:off x="160" y="9333"/>
              <a:ext cx="7070" cy="1025"/>
            </a:xfrm>
            <a:prstGeom prst="roundRect">
              <a:avLst/>
            </a:prstGeom>
            <a:solidFill>
              <a:srgbClr val="CCECFF"/>
            </a:solidFill>
            <a:ln w="19050">
              <a:solidFill>
                <a:srgbClr val="00194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>
                  <a:solidFill>
                    <a:srgbClr val="001948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Full</a:t>
              </a:r>
              <a:r>
                <a:rPr kumimoji="1" lang="ja-JP" altLang="en-US" dirty="0">
                  <a:solidFill>
                    <a:srgbClr val="001948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</a:t>
              </a:r>
              <a:r>
                <a:rPr kumimoji="1" lang="en-US" altLang="ja-JP" dirty="0">
                  <a:solidFill>
                    <a:srgbClr val="001948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HD</a:t>
              </a:r>
              <a:r>
                <a:rPr kumimoji="1" lang="ja-JP" altLang="en-US" dirty="0">
                  <a:solidFill>
                    <a:srgbClr val="001948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 カメラ４台　標準工事セット</a:t>
              </a:r>
              <a:endParaRPr kumimoji="1" lang="en-US" altLang="ja-JP" dirty="0">
                <a:solidFill>
                  <a:srgbClr val="001948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algn="ctr"/>
              <a:r>
                <a:rPr kumimoji="1" lang="en-US" altLang="ja-JP" b="1" dirty="0">
                  <a:solidFill>
                    <a:srgbClr val="001948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250,000</a:t>
              </a:r>
              <a:r>
                <a:rPr kumimoji="1" lang="ja-JP" altLang="en-US" dirty="0">
                  <a:solidFill>
                    <a:srgbClr val="001948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円～　（税別）</a:t>
              </a:r>
              <a:endParaRPr kumimoji="1" lang="ja-JP" altLang="en-US" dirty="0">
                <a:solidFill>
                  <a:srgbClr val="001948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7654" y="9667"/>
              <a:ext cx="2770" cy="7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※</a:t>
              </a:r>
              <a:r>
                <a:rPr kumimoji="1" lang="ja-JP" altLang="en-US" sz="12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レンタル契約の条件は、</a:t>
              </a:r>
              <a:endPara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r>
                <a:rPr kumimoji="1" lang="ja-JP" altLang="en-US" sz="12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最低５年契約です。</a:t>
              </a:r>
              <a:endPara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" name="テキスト ボックス 33"/>
            <p:cNvSpPr txBox="1"/>
            <p:nvPr/>
          </p:nvSpPr>
          <p:spPr>
            <a:xfrm>
              <a:off x="7936" y="5365"/>
              <a:ext cx="2206" cy="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安心・安全</a:t>
              </a:r>
              <a:endPara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algn="ctr"/>
              <a:r>
                <a:rPr kumimoji="1" lang="ja-JP" altLang="en-US" sz="1400" dirty="0">
                  <a:latin typeface="Meiryo UI" panose="020B0604030504040204" pitchFamily="50" charset="-128"/>
                  <a:ea typeface="Meiryo UI" panose="020B0604030504040204" pitchFamily="50" charset="-128"/>
                </a:rPr>
                <a:t>プロが工事</a:t>
              </a:r>
              <a:endPara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1" name="テキストボックス 10"/>
          <p:cNvSpPr txBox="1"/>
          <p:nvPr/>
        </p:nvSpPr>
        <p:spPr>
          <a:xfrm>
            <a:off x="286385" y="74295"/>
            <a:ext cx="6206490" cy="12198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pPr algn="ctr"/>
            <a:r>
              <a:rPr lang="ja-JP" altLang="en-US" sz="360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さぁ始めよう！</a:t>
            </a:r>
            <a:endParaRPr lang="ja-JP" altLang="en-US" sz="3600">
              <a:ln w="222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/>
            </a:endParaRPr>
          </a:p>
          <a:p>
            <a:pPr algn="ctr"/>
            <a:r>
              <a:rPr lang="en-US" altLang="ja-JP" sz="360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6,000</a:t>
            </a:r>
            <a:r>
              <a:rPr lang="ja-JP" altLang="en-US" sz="360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円</a:t>
            </a:r>
            <a:r>
              <a:rPr lang="en-US" altLang="ja-JP" sz="360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/</a:t>
            </a:r>
            <a:r>
              <a:rPr lang="ja-JP" altLang="en-US" sz="3600">
                <a:ln w="22225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月から</a:t>
            </a:r>
            <a:r>
              <a:rPr lang="ja-JP" altLang="en-US" sz="360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/>
              </a:rPr>
              <a:t>の防犯対策</a:t>
            </a:r>
            <a:endParaRPr lang="ja-JP" altLang="en-US" sz="3600">
              <a:ln w="22225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01" name="図 20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8760" y="4013200"/>
            <a:ext cx="1699260" cy="3225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482</Words>
  <Application>WPS Presentation</Application>
  <PresentationFormat>A4 210 x 297 mm</PresentationFormat>
  <Paragraphs>65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ＭＳ Ｐゴシック</vt:lpstr>
      <vt:lpstr>Wingdings</vt:lpstr>
      <vt:lpstr>Meiryo UI</vt:lpstr>
      <vt:lpstr>Calibri</vt:lpstr>
      <vt:lpstr>游ゴシック</vt:lpstr>
      <vt:lpstr>Microsoft YaHei</vt:lpstr>
      <vt:lpstr>游ゴシック Light</vt:lpstr>
      <vt:lpstr>Calibri Light</vt:lpstr>
      <vt:lpstr>Office テーマ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橋本</cp:lastModifiedBy>
  <cp:revision>40</cp:revision>
  <cp:lastPrinted>2019-05-29T06:39:00Z</cp:lastPrinted>
  <dcterms:created xsi:type="dcterms:W3CDTF">2019-05-29T04:14:00Z</dcterms:created>
  <dcterms:modified xsi:type="dcterms:W3CDTF">2020-09-03T00:03:39Z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1041-10.8.0.5745</vt:lpwstr>
  </property>
</Properties>
</file>