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0" r:id="rId4"/>
    <p:sldId id="259" r:id="rId5"/>
    <p:sldId id="258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3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013523-8175-0549-5487-13CEE014D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F3F684F-7C74-A8FE-44C4-54D6B89D6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67A3E5-E659-7890-F1B4-FD4E23960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226859-6167-7167-B0CF-2D36151C2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BB8857-6D86-364E-BA09-84F160AD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976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D98A77-7959-7D75-1770-073C8D17E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D2F78EB-8E87-CC19-9E68-7A5175007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22DCC8-BA69-CC58-DEA8-7F1D9989D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499585-7143-31F3-944A-5B9F2112D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0619D3-8678-6FB4-05B6-06545A200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010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07CC2DA-72C3-5A93-AA63-E6E54DBB84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2FE42A-C1DA-AB55-A0BC-3A18A980CC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658A6B-6FE5-A4CE-CF1A-617C7BAD1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011A15-6E91-9F63-27C0-66C950724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083C93-C864-72E6-576C-E9DF7AEC5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688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4B61B-895E-2CF2-384F-6ADD187F8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A8B94D-3F5D-5BC8-9F5F-9C12B59E2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68303B-84FE-D370-9A04-CAD6F914B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A82FF6-ADD4-6BD5-483F-D8E939412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36AAFA-818A-11FF-C8EF-73B20B29A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3437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ECBDD4-FA54-C469-1D7B-11F62784A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31D8D29-8754-8486-C195-0C4951D95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C3FDD0-C18C-5CAD-23CF-3F0284DAC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4370ED-7223-50AE-0968-EEB4679C4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F4E2A0-6D4A-8D7F-7EB2-08731822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008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AFCCE1-ADF7-3677-0B8F-4881E760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7934889-06CD-663B-A990-E007F6342D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BDD53AF-17CE-7470-D96E-F4309447A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BC24828-DCCC-721D-16BA-9A4E7E532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230A8C5-9A32-E52A-19E4-6F7EECE36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3279BEC-4070-6A9E-3353-93315D64E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029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B60BE6-1877-CD0C-F1AB-C077D84AE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ACDCCCD-7FF1-4574-9C9C-34505484A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DA1198F-4981-EC3F-0D7C-881A94BDF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7CB8867-97F7-C029-B04A-670A6E574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0D12313-9743-0228-2000-7FB9E94A30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F725DE2-44AB-5463-A0FD-ACB88A99A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D4D096A-44B4-966C-6958-EBF89BB15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41CB942-8F6B-46CC-6EDD-9A2865FE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76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ADEB4D-63D3-3134-CC00-DBD68420C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07016C9-8D56-87B4-CC73-E5A25478C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116137D-CFA1-A927-FB6E-5E2ED251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F99BC81-73C0-D287-0490-897982200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780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67F1062-6A5E-2213-C109-7E2607645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D550693-DD13-7D30-F6B5-A9CE4B3A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D10F7B-69CE-BBFC-E285-6933B598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689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237A7C-2DD9-2F4A-4E58-EA648389A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B55663-5959-68C0-7751-40CB4293A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016587C-6DAB-61EC-E1D7-D27B08066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A929C2-94F5-224C-0244-161E57F18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0F24ED1-C394-9AAA-13ED-774D4B06A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7E5F37-0D44-9A7D-9007-012DDA71F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9279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3AF803-9529-F8C0-B969-0D796C581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E6FBC0E-2EA2-7023-6D71-1510D5F24C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42F3BC2-3AD9-4432-D43C-986D01B47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5C1058A-FF07-0169-C95C-EF7FB0D5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E8C861C-0E23-A122-F741-753D1CE52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CC88799-CE98-58A2-83BB-BDE47155B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1864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13A9E2D-740E-189B-F9B5-98BF3ABF0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E71459-7ADC-1561-F0D3-F9CD78AC3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3CB7BA-AF12-5A8E-196D-76CBC2097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594E3-0BFC-47DA-85D9-375C110378B7}" type="datetimeFigureOut">
              <a:rPr kumimoji="1" lang="ja-JP" altLang="en-US" smtClean="0"/>
              <a:t>2022/10/31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541280-3CC3-09E7-1C68-56EC826235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AF4FFDC-53C8-DB50-241B-CC960DE659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7E61A-3BB5-467B-899E-229D7E131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13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屋内, テーブル, コンピュータ, 写真 が含まれている画像&#10;&#10;自動的に生成された説明">
            <a:extLst>
              <a:ext uri="{FF2B5EF4-FFF2-40B4-BE49-F238E27FC236}">
                <a16:creationId xmlns:a16="http://schemas.microsoft.com/office/drawing/2014/main" id="{41FF9F28-BDA7-8738-5BB7-66CD6C937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848"/>
            <a:ext cx="12192000" cy="6260152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B997BF0-F1AC-41E2-F99A-AF8F23BDE738}"/>
              </a:ext>
            </a:extLst>
          </p:cNvPr>
          <p:cNvSpPr txBox="1"/>
          <p:nvPr/>
        </p:nvSpPr>
        <p:spPr>
          <a:xfrm>
            <a:off x="1771739" y="131641"/>
            <a:ext cx="86485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今回の依頼に近いサンプルイメージ＝メタバース空間のオフィスイラスト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7A2B385-ADB3-6FC3-0CD9-EBF5000EAD9C}"/>
              </a:ext>
            </a:extLst>
          </p:cNvPr>
          <p:cNvSpPr txBox="1"/>
          <p:nvPr/>
        </p:nvSpPr>
        <p:spPr>
          <a:xfrm>
            <a:off x="8487053" y="595691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サンプル</a:t>
            </a:r>
          </a:p>
        </p:txBody>
      </p:sp>
    </p:spTree>
    <p:extLst>
      <p:ext uri="{BB962C8B-B14F-4D97-AF65-F5344CB8AC3E}">
        <p14:creationId xmlns:p14="http://schemas.microsoft.com/office/powerpoint/2010/main" val="3113770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屋内, 天井, テーブル, 部屋 が含まれている画像&#10;&#10;自動的に生成された説明">
            <a:extLst>
              <a:ext uri="{FF2B5EF4-FFF2-40B4-BE49-F238E27FC236}">
                <a16:creationId xmlns:a16="http://schemas.microsoft.com/office/drawing/2014/main" id="{2F2F212D-4DBD-116D-6868-BC4255746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1404"/>
            <a:ext cx="12192000" cy="5133968"/>
          </a:xfrm>
          <a:prstGeom prst="rect">
            <a:avLst/>
          </a:prstGeom>
        </p:spPr>
      </p:pic>
      <p:pic>
        <p:nvPicPr>
          <p:cNvPr id="24" name="図 23" descr="おもちゃ, ランプ が含まれている画像&#10;&#10;自動的に生成された説明">
            <a:extLst>
              <a:ext uri="{FF2B5EF4-FFF2-40B4-BE49-F238E27FC236}">
                <a16:creationId xmlns:a16="http://schemas.microsoft.com/office/drawing/2014/main" id="{1F0E0897-C5B2-7E13-98DA-6098D8539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548" y="3710898"/>
            <a:ext cx="1204979" cy="261447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F3BA5CB6-98C7-2311-C664-12E4E46726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959" y="3639044"/>
            <a:ext cx="1204979" cy="261447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CFE9EB4B-CCF5-12E4-FF71-ED6081EA1E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8580" y="3311371"/>
            <a:ext cx="1105444" cy="242185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02361B-F15C-E61D-5310-DE20845FE675}"/>
              </a:ext>
            </a:extLst>
          </p:cNvPr>
          <p:cNvSpPr txBox="1"/>
          <p:nvPr/>
        </p:nvSpPr>
        <p:spPr>
          <a:xfrm>
            <a:off x="9232777" y="305391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客</a:t>
            </a: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9FEBD54A-BD7A-70C5-84CF-1F147411B7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986" y="3311371"/>
            <a:ext cx="1482565" cy="193182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D89874-5E20-A8DD-C3A8-E2258B68AA02}"/>
              </a:ext>
            </a:extLst>
          </p:cNvPr>
          <p:cNvSpPr txBox="1"/>
          <p:nvPr/>
        </p:nvSpPr>
        <p:spPr>
          <a:xfrm>
            <a:off x="201552" y="109229"/>
            <a:ext cx="6186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今回の依頼＝下記をベースにしたイラストを作成ください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3EC566E-026F-3B29-3E7F-E3FBF1232FC7}"/>
              </a:ext>
            </a:extLst>
          </p:cNvPr>
          <p:cNvSpPr txBox="1"/>
          <p:nvPr/>
        </p:nvSpPr>
        <p:spPr>
          <a:xfrm>
            <a:off x="201552" y="720023"/>
            <a:ext cx="11299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施設＝終活ラウンジに客</a:t>
            </a:r>
            <a:r>
              <a:rPr kumimoji="1" lang="en-US" altLang="ja-JP" b="1" dirty="0"/>
              <a:t>2</a:t>
            </a:r>
            <a:r>
              <a:rPr kumimoji="1" lang="ja-JP" altLang="en-US" b="1" dirty="0"/>
              <a:t>名（カウンターに向いている、回遊している）コンシェルジュ</a:t>
            </a:r>
            <a:r>
              <a:rPr kumimoji="1" lang="en-US" altLang="ja-JP" b="1" dirty="0"/>
              <a:t>2</a:t>
            </a:r>
            <a:r>
              <a:rPr kumimoji="1" lang="ja-JP" altLang="en-US" b="1" dirty="0"/>
              <a:t>名がいるイラスト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349F895-074C-9121-0ABD-E8968748F40D}"/>
              </a:ext>
            </a:extLst>
          </p:cNvPr>
          <p:cNvSpPr txBox="1"/>
          <p:nvPr/>
        </p:nvSpPr>
        <p:spPr>
          <a:xfrm>
            <a:off x="4439891" y="6325372"/>
            <a:ext cx="2823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コンシェルジュ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2</a:t>
            </a:r>
            <a:r>
              <a:rPr kumimoji="1" lang="ja-JP" altLang="en-US" sz="2400" b="1" dirty="0">
                <a:solidFill>
                  <a:srgbClr val="FF0000"/>
                </a:solidFill>
              </a:rPr>
              <a:t>名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5EBDFF7-4FB0-3255-D2B0-32A14B326172}"/>
              </a:ext>
            </a:extLst>
          </p:cNvPr>
          <p:cNvSpPr txBox="1"/>
          <p:nvPr/>
        </p:nvSpPr>
        <p:spPr>
          <a:xfrm>
            <a:off x="230416" y="6325372"/>
            <a:ext cx="704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客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A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9EAD64D-DD85-7CE5-E3A0-E56D513BA9DB}"/>
              </a:ext>
            </a:extLst>
          </p:cNvPr>
          <p:cNvSpPr txBox="1"/>
          <p:nvPr/>
        </p:nvSpPr>
        <p:spPr>
          <a:xfrm>
            <a:off x="9088506" y="6325372"/>
            <a:ext cx="704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客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B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65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屋内, 天井, テーブル, 部屋 が含まれている画像&#10;&#10;自動的に生成された説明">
            <a:extLst>
              <a:ext uri="{FF2B5EF4-FFF2-40B4-BE49-F238E27FC236}">
                <a16:creationId xmlns:a16="http://schemas.microsoft.com/office/drawing/2014/main" id="{2F2F212D-4DBD-116D-6868-BC4255746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1404"/>
            <a:ext cx="12192000" cy="5133968"/>
          </a:xfrm>
          <a:prstGeom prst="rect">
            <a:avLst/>
          </a:prstGeom>
        </p:spPr>
      </p:pic>
      <p:pic>
        <p:nvPicPr>
          <p:cNvPr id="24" name="図 23" descr="おもちゃ, ランプ が含まれている画像&#10;&#10;自動的に生成された説明">
            <a:extLst>
              <a:ext uri="{FF2B5EF4-FFF2-40B4-BE49-F238E27FC236}">
                <a16:creationId xmlns:a16="http://schemas.microsoft.com/office/drawing/2014/main" id="{1F0E0897-C5B2-7E13-98DA-6098D8539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548" y="3709104"/>
            <a:ext cx="1204979" cy="261447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F3BA5CB6-98C7-2311-C664-12E4E46726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959" y="3637250"/>
            <a:ext cx="1204979" cy="261447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CFE9EB4B-CCF5-12E4-FF71-ED6081EA1E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8580" y="3637810"/>
            <a:ext cx="1105444" cy="242185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02361B-F15C-E61D-5310-DE20845FE675}"/>
              </a:ext>
            </a:extLst>
          </p:cNvPr>
          <p:cNvSpPr txBox="1"/>
          <p:nvPr/>
        </p:nvSpPr>
        <p:spPr>
          <a:xfrm>
            <a:off x="9232777" y="292933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客</a:t>
            </a: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9FEBD54A-BD7A-70C5-84CF-1F147411B7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986" y="3637810"/>
            <a:ext cx="1482565" cy="1931826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3A3B240-87D1-07F0-2B30-8C2CF6388A86}"/>
              </a:ext>
            </a:extLst>
          </p:cNvPr>
          <p:cNvSpPr txBox="1"/>
          <p:nvPr/>
        </p:nvSpPr>
        <p:spPr>
          <a:xfrm>
            <a:off x="1626366" y="484873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3EC566E-026F-3B29-3E7F-E3FBF1232FC7}"/>
              </a:ext>
            </a:extLst>
          </p:cNvPr>
          <p:cNvSpPr txBox="1"/>
          <p:nvPr/>
        </p:nvSpPr>
        <p:spPr>
          <a:xfrm>
            <a:off x="4849505" y="95519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b="1" dirty="0">
                <a:solidFill>
                  <a:srgbClr val="FF0000"/>
                </a:solidFill>
              </a:rPr>
              <a:t>変更いただきたい箇所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D15A4DA-0F3B-A0E4-3F52-AA4262533B7A}"/>
              </a:ext>
            </a:extLst>
          </p:cNvPr>
          <p:cNvSpPr/>
          <p:nvPr/>
        </p:nvSpPr>
        <p:spPr>
          <a:xfrm rot="297803">
            <a:off x="3396548" y="1386331"/>
            <a:ext cx="5078027" cy="115862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17C3A518-865F-88D8-5C5B-145E100BA595}"/>
              </a:ext>
            </a:extLst>
          </p:cNvPr>
          <p:cNvCxnSpPr>
            <a:cxnSpLocks/>
          </p:cNvCxnSpPr>
          <p:nvPr/>
        </p:nvCxnSpPr>
        <p:spPr>
          <a:xfrm flipV="1">
            <a:off x="1065320" y="1062928"/>
            <a:ext cx="0" cy="15003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024B906B-C925-5BBB-8A9D-2EB34CBEA458}"/>
              </a:ext>
            </a:extLst>
          </p:cNvPr>
          <p:cNvCxnSpPr>
            <a:cxnSpLocks/>
          </p:cNvCxnSpPr>
          <p:nvPr/>
        </p:nvCxnSpPr>
        <p:spPr>
          <a:xfrm flipH="1" flipV="1">
            <a:off x="1597981" y="1062928"/>
            <a:ext cx="887766" cy="15003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D413BF88-51E8-40C5-5DE3-3472B75765BA}"/>
              </a:ext>
            </a:extLst>
          </p:cNvPr>
          <p:cNvCxnSpPr>
            <a:cxnSpLocks/>
          </p:cNvCxnSpPr>
          <p:nvPr/>
        </p:nvCxnSpPr>
        <p:spPr>
          <a:xfrm flipH="1" flipV="1">
            <a:off x="2041864" y="1062928"/>
            <a:ext cx="1482571" cy="15003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BF0041A-5749-F403-CD38-99C8C43BB238}"/>
              </a:ext>
            </a:extLst>
          </p:cNvPr>
          <p:cNvSpPr txBox="1"/>
          <p:nvPr/>
        </p:nvSpPr>
        <p:spPr>
          <a:xfrm rot="350315">
            <a:off x="3625066" y="1004791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看板を　</a:t>
            </a:r>
            <a:r>
              <a:rPr kumimoji="1" lang="ja-JP" altLang="en-US" dirty="0">
                <a:solidFill>
                  <a:srgbClr val="FF0000"/>
                </a:solidFill>
              </a:rPr>
              <a:t>終活ラウンジ</a:t>
            </a:r>
            <a:r>
              <a:rPr kumimoji="1" lang="en-US" altLang="ja-JP" dirty="0">
                <a:solidFill>
                  <a:srgbClr val="FF0000"/>
                </a:solidFill>
              </a:rPr>
              <a:t>『</a:t>
            </a:r>
            <a:r>
              <a:rPr kumimoji="1" lang="ja-JP" altLang="en-US" dirty="0">
                <a:solidFill>
                  <a:srgbClr val="FF0000"/>
                </a:solidFill>
              </a:rPr>
              <a:t>サラス</a:t>
            </a:r>
            <a:r>
              <a:rPr kumimoji="1" lang="en-US" altLang="ja-JP" dirty="0">
                <a:solidFill>
                  <a:srgbClr val="FF0000"/>
                </a:solidFill>
              </a:rPr>
              <a:t>』</a:t>
            </a:r>
            <a:r>
              <a:rPr kumimoji="1" lang="ja-JP" altLang="en-US" dirty="0">
                <a:solidFill>
                  <a:srgbClr val="FF0000"/>
                </a:solidFill>
              </a:rPr>
              <a:t>へようこそ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10C1590-8C95-2FFA-BD3A-BE1907BFD026}"/>
              </a:ext>
            </a:extLst>
          </p:cNvPr>
          <p:cNvSpPr txBox="1"/>
          <p:nvPr/>
        </p:nvSpPr>
        <p:spPr>
          <a:xfrm>
            <a:off x="145075" y="448845"/>
            <a:ext cx="27975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rgbClr val="FF0000"/>
                </a:solidFill>
              </a:rPr>
              <a:t>お金の相談・不動産の相談</a:t>
            </a:r>
            <a:endParaRPr kumimoji="1" lang="en-US" altLang="ja-JP" sz="1400" dirty="0">
              <a:solidFill>
                <a:srgbClr val="FF0000"/>
              </a:solidFill>
            </a:endParaRPr>
          </a:p>
          <a:p>
            <a:r>
              <a:rPr lang="ja-JP" altLang="en-US" sz="1400" dirty="0">
                <a:solidFill>
                  <a:srgbClr val="FF0000"/>
                </a:solidFill>
              </a:rPr>
              <a:t>健康の相談・家族の相談の</a:t>
            </a:r>
            <a:r>
              <a:rPr lang="en-US" altLang="ja-JP" sz="1400" dirty="0">
                <a:solidFill>
                  <a:srgbClr val="FF0000"/>
                </a:solidFill>
              </a:rPr>
              <a:t>4</a:t>
            </a:r>
            <a:r>
              <a:rPr lang="ja-JP" altLang="en-US" sz="1400" dirty="0">
                <a:solidFill>
                  <a:srgbClr val="FF0000"/>
                </a:solidFill>
              </a:rPr>
              <a:t>つに</a:t>
            </a:r>
            <a:endParaRPr kumimoji="1" lang="en-US" altLang="ja-JP" sz="1400" dirty="0">
              <a:solidFill>
                <a:srgbClr val="FF0000"/>
              </a:solidFill>
            </a:endParaRPr>
          </a:p>
          <a:p>
            <a:endParaRPr kumimoji="1"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5F0FEA0-CF32-5CE6-1BF2-A242B7E5B2EF}"/>
              </a:ext>
            </a:extLst>
          </p:cNvPr>
          <p:cNvSpPr txBox="1"/>
          <p:nvPr/>
        </p:nvSpPr>
        <p:spPr>
          <a:xfrm>
            <a:off x="8838580" y="1206105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縦横比：</a:t>
            </a:r>
            <a:r>
              <a:rPr kumimoji="1" lang="en-US" altLang="ja-JP" dirty="0">
                <a:solidFill>
                  <a:srgbClr val="FF0000"/>
                </a:solidFill>
              </a:rPr>
              <a:t>16:9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F82B81F2-F95A-33BB-57E9-83E206E6F086}"/>
              </a:ext>
            </a:extLst>
          </p:cNvPr>
          <p:cNvSpPr/>
          <p:nvPr/>
        </p:nvSpPr>
        <p:spPr>
          <a:xfrm>
            <a:off x="0" y="1168830"/>
            <a:ext cx="10289219" cy="51547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F20C4C0-FA0B-10FB-B0DB-03843380E288}"/>
              </a:ext>
            </a:extLst>
          </p:cNvPr>
          <p:cNvSpPr txBox="1"/>
          <p:nvPr/>
        </p:nvSpPr>
        <p:spPr>
          <a:xfrm>
            <a:off x="145075" y="169898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アイコンは適宜作成ください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68F0A6-B617-CFDE-866B-D65339A347F2}"/>
              </a:ext>
            </a:extLst>
          </p:cNvPr>
          <p:cNvSpPr txBox="1"/>
          <p:nvPr/>
        </p:nvSpPr>
        <p:spPr>
          <a:xfrm>
            <a:off x="6312024" y="308273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客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39E649-353B-2B6D-2F23-49D19BC003B3}"/>
              </a:ext>
            </a:extLst>
          </p:cNvPr>
          <p:cNvSpPr txBox="1"/>
          <p:nvPr/>
        </p:nvSpPr>
        <p:spPr>
          <a:xfrm>
            <a:off x="2638828" y="6361537"/>
            <a:ext cx="6417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キャラクターは上記を参考に類似のテイストで作成ください</a:t>
            </a:r>
          </a:p>
        </p:txBody>
      </p:sp>
    </p:spTree>
    <p:extLst>
      <p:ext uri="{BB962C8B-B14F-4D97-AF65-F5344CB8AC3E}">
        <p14:creationId xmlns:p14="http://schemas.microsoft.com/office/powerpoint/2010/main" val="2009346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屋内, 天井, テーブル, 部屋 が含まれている画像&#10;&#10;自動的に生成された説明">
            <a:extLst>
              <a:ext uri="{FF2B5EF4-FFF2-40B4-BE49-F238E27FC236}">
                <a16:creationId xmlns:a16="http://schemas.microsoft.com/office/drawing/2014/main" id="{2F2F212D-4DBD-116D-6868-BC4255746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0" y="888453"/>
            <a:ext cx="12192000" cy="5133968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F3BA5CB6-98C7-2311-C664-12E4E4672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685" y="3238584"/>
            <a:ext cx="1204979" cy="261447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CFE9EB4B-CCF5-12E4-FF71-ED6081EA1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8161" y="3311371"/>
            <a:ext cx="1217694" cy="2667772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9FEBD54A-BD7A-70C5-84CF-1F147411B7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986" y="3311371"/>
            <a:ext cx="1482565" cy="1931826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3A3B240-87D1-07F0-2B30-8C2CF6388A86}"/>
              </a:ext>
            </a:extLst>
          </p:cNvPr>
          <p:cNvSpPr txBox="1"/>
          <p:nvPr/>
        </p:nvSpPr>
        <p:spPr>
          <a:xfrm>
            <a:off x="1626366" y="497331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客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35DF21-18A3-4EA5-F4DA-F73B6AD1E670}"/>
              </a:ext>
            </a:extLst>
          </p:cNvPr>
          <p:cNvSpPr txBox="1"/>
          <p:nvPr/>
        </p:nvSpPr>
        <p:spPr>
          <a:xfrm>
            <a:off x="2413604" y="6138499"/>
            <a:ext cx="7340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ポーズ差分　コンシェルジュ女性と顧客女性が向き合っているように</a:t>
            </a:r>
          </a:p>
        </p:txBody>
      </p:sp>
    </p:spTree>
    <p:extLst>
      <p:ext uri="{BB962C8B-B14F-4D97-AF65-F5344CB8AC3E}">
        <p14:creationId xmlns:p14="http://schemas.microsoft.com/office/powerpoint/2010/main" val="1574291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1EA904-5F73-234E-A0E1-8FCAF72A0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786"/>
          </a:xfrm>
        </p:spPr>
        <p:txBody>
          <a:bodyPr>
            <a:noAutofit/>
          </a:bodyPr>
          <a:lstStyle/>
          <a:p>
            <a:r>
              <a:rPr kumimoji="1" lang="ja-JP" altLang="en-US" sz="3200" dirty="0"/>
              <a:t>依頼事項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795CE1-B554-7E48-59CD-FCE404670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6443"/>
            <a:ext cx="10515600" cy="55219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ja-JP" altLang="en-US" sz="2000" dirty="0"/>
              <a:t>メタバース版「終活ラウンジ」のイメージ画像の作成</a:t>
            </a:r>
            <a:endParaRPr kumimoji="1" lang="en-US" altLang="ja-JP" sz="2000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1600" dirty="0"/>
              <a:t>ラウンジ（施設）は</a:t>
            </a:r>
            <a:r>
              <a:rPr lang="en-US" altLang="ja-JP" sz="1600" dirty="0"/>
              <a:t>16:9</a:t>
            </a:r>
            <a:r>
              <a:rPr lang="ja-JP" altLang="en-US" sz="1600" dirty="0"/>
              <a:t>のサイズで</a:t>
            </a:r>
            <a:r>
              <a:rPr lang="en-US" altLang="ja-JP" sz="1600" dirty="0"/>
              <a:t>3D</a:t>
            </a:r>
            <a:r>
              <a:rPr lang="ja-JP" altLang="en-US" sz="1600" dirty="0"/>
              <a:t>っぽく作成ください。完全</a:t>
            </a:r>
            <a:r>
              <a:rPr lang="ja-JP" altLang="en-US" sz="1600"/>
              <a:t>にトレースしないようお願いします</a:t>
            </a:r>
            <a:endParaRPr lang="en-US" altLang="ja-JP" sz="1600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sz="1600" dirty="0"/>
              <a:t>客を</a:t>
            </a:r>
            <a:r>
              <a:rPr kumimoji="1" lang="en-US" altLang="ja-JP" sz="1600" dirty="0"/>
              <a:t>2</a:t>
            </a:r>
            <a:r>
              <a:rPr kumimoji="1" lang="ja-JP" altLang="en-US" sz="1600" dirty="0"/>
              <a:t>名配置ください。「あつ森」のような</a:t>
            </a:r>
            <a:r>
              <a:rPr kumimoji="1" lang="en-US" altLang="ja-JP" sz="1600" dirty="0"/>
              <a:t>3D</a:t>
            </a:r>
            <a:r>
              <a:rPr kumimoji="1" lang="ja-JP" altLang="en-US" sz="1600" dirty="0"/>
              <a:t>風味でお願いします</a:t>
            </a:r>
            <a:endParaRPr kumimoji="1" lang="en-US" altLang="ja-JP" sz="1600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1600" dirty="0"/>
              <a:t>コンシェルジュキャラはサンプルに近いイメージの男女でお願いします</a:t>
            </a:r>
            <a:endParaRPr lang="en-US" altLang="ja-JP" sz="1600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sz="1600" dirty="0"/>
              <a:t>キャラは</a:t>
            </a:r>
            <a:r>
              <a:rPr kumimoji="1" lang="en-US" altLang="ja-JP" sz="1600" dirty="0"/>
              <a:t>Live2D</a:t>
            </a:r>
            <a:r>
              <a:rPr kumimoji="1" lang="ja-JP" altLang="en-US" sz="1600" dirty="0"/>
              <a:t>で動かせる</a:t>
            </a:r>
            <a:r>
              <a:rPr lang="ja-JP" altLang="en-US" sz="1600" dirty="0"/>
              <a:t>るよう</a:t>
            </a:r>
            <a:r>
              <a:rPr kumimoji="1" lang="ja-JP" altLang="en-US" sz="1600" dirty="0"/>
              <a:t>。パートごとにレイヤー分けしてもらえると助かります</a:t>
            </a:r>
            <a:endParaRPr kumimoji="1" lang="en-US" altLang="ja-JP" sz="1600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ja-JP" sz="1600" dirty="0"/>
              <a:t>P3</a:t>
            </a:r>
            <a:r>
              <a:rPr lang="ja-JP" altLang="en-US" sz="1600" dirty="0"/>
              <a:t>の会話姿勢の差分キャラを作成お願いします</a:t>
            </a:r>
            <a:endParaRPr kumimoji="1" lang="en-US" altLang="ja-JP" sz="1600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1600" dirty="0"/>
              <a:t>納品はキャラ入りの画像／キャラ無しのラウンジのみ画像／キャラのみ（正対版／会話版）　それぞれ</a:t>
            </a:r>
            <a:r>
              <a:rPr lang="en-US" altLang="ja-JP" sz="1600" dirty="0"/>
              <a:t>PSD</a:t>
            </a:r>
            <a:r>
              <a:rPr lang="ja-JP" altLang="en-US" sz="1600" dirty="0"/>
              <a:t>と</a:t>
            </a:r>
            <a:r>
              <a:rPr lang="en-US" altLang="ja-JP" sz="1600" dirty="0"/>
              <a:t>PNG</a:t>
            </a:r>
            <a:r>
              <a:rPr lang="ja-JP" altLang="en-US" sz="1600" dirty="0"/>
              <a:t>をご用意ください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797561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239</Words>
  <Application>Microsoft Office PowerPoint</Application>
  <PresentationFormat>ワイド画面</PresentationFormat>
  <Paragraphs>28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游ゴシック</vt:lpstr>
      <vt:lpstr>游ゴシック Light</vt:lpstr>
      <vt:lpstr>Arial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依頼事項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濱川 智</dc:creator>
  <cp:lastModifiedBy>濱川 智</cp:lastModifiedBy>
  <cp:revision>9</cp:revision>
  <dcterms:created xsi:type="dcterms:W3CDTF">2022-10-28T07:31:24Z</dcterms:created>
  <dcterms:modified xsi:type="dcterms:W3CDTF">2022-10-30T23:59:36Z</dcterms:modified>
</cp:coreProperties>
</file>