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6D7139-CA6F-B98B-25EA-D60CF9CB3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CE7547-E895-35EA-3D5F-149B341A6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DA52F3-07D2-A8B1-CC75-88ABD3FD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E1DC35-5F41-C3CD-AE16-52850AB4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4542D1-851D-2889-2432-2686EEBC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49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CCDF8B-57C4-FF15-C55F-32623178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196FEB-8401-4924-B8B5-58771CD98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90C386-5D17-DCD6-45F7-0C77D732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0E524A-E148-2312-9A17-CCFDFE67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258475-A457-5F04-18AD-EFC663C0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677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80A904-6AC4-8D45-9AB5-1B3C3C30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C55952-0A38-0150-0894-73EA89992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4B5384-CC75-1E5A-253D-BC56F300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A16FBB-9202-59C3-8606-32E425D51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3C10CF-B5A8-F953-2163-14D4FDB6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24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76916C-EB65-46F1-1EB5-92E194859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C0B014-D351-B98F-17E1-90D90ED63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2B0315-7982-7FEE-9EFA-285E026AF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FC7BFB-2893-BBC8-7809-F519F20B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DD4E16-1759-52E6-2444-DF943E50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9CA5A9-F02C-C8E2-A93B-C4F21EEE3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86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5CE1A2-3E84-E3F9-4C5A-36B3FC03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AF5F21-4D33-5373-3E25-1C5AE5C4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47C306-D162-E86B-03A6-AB8C35332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DFEB2FC-C2A5-8DCA-9CDF-E05EC2E23C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8662181-7A10-DC59-B958-4EEB4F21D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73FF86D-4E10-E46E-D30D-789A8E355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205E2A-2FF7-B598-768A-B157B554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ABFC61B-8CDB-738C-F4DC-22FE98B9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30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B1B30D-3691-5B95-332E-C2B536F8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C0AE99-46B9-9A80-87B5-1E340551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A1DF14-706B-451D-033C-CC5DA92E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9CC9A4E-C5F2-1FE7-61F6-08EAB99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79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5A93A81-E39B-F3A9-F9C4-44D9F75C4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A5D097-A315-9311-51A0-86F2456A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766502-2179-FEFF-5D12-5434BDC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85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65D71D-7E13-4E28-BE11-44771D037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55FF0A-6A63-8D50-A882-2C78F8B5F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2D882B-8649-6239-19E7-7E51DB580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713A57-15EF-C0D4-26F7-A1C44890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3C6DB1-C38F-F829-DDC8-597450D20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B7C53F-5171-B3CD-E25A-D29A05FE0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071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42E59A-F36D-3418-0258-D108FD5BE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FAB7CF7-07B2-CC18-E015-7999D857E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76C763-C3B6-AFB9-6492-FA8699AB9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BB78D5-C1CF-5B9D-83EB-8743A2F08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611593-78EB-CD64-5D59-FDC734BFA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E9C0D3-DD44-B3F4-1E0E-18B78F10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50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672D35-88B4-8947-B2CE-96B69271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E03468-6C37-99AA-3B1C-F70079D05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E33BDF-DB7C-2C0D-F39E-C12ED1BB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35531F-54F5-10EA-E342-B37C7E05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F101DB-07A2-303B-8655-260835B4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25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08C219-FD54-9B93-FEA8-BCB2DF34B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130487-8F95-C5D6-7F06-C6C82451A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6DA138-C5E0-140E-7AC4-7390A545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5EF4C2-776D-AB9A-BF90-B94ABC55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2C92E7-5FF3-818E-70D2-F73551CE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85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4FADBB-3C0A-D2C6-271D-F08005A0F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5FD781-DF44-4253-B06B-77E49CB4A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204ACB-56C3-0322-6E45-EE27B2AF6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E906B1-1D0E-4009-ADD4-EB986E8847A2}" type="datetimeFigureOut">
              <a:rPr kumimoji="1" lang="ja-JP" altLang="en-US" smtClean="0"/>
              <a:t>2026/2/22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F1C76-044D-6F1A-82A9-64F967130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F4EF19-1831-EB59-2CFC-8DEB968F0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3ED0B2-BA16-4E14-801A-E8C43CBAD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29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棒グラフ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8D3C4B2-840E-84CF-B91D-925101CD6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73" y="0"/>
            <a:ext cx="3555697" cy="6858000"/>
          </a:xfrm>
          <a:prstGeom prst="rect">
            <a:avLst/>
          </a:prstGeom>
        </p:spPr>
      </p:pic>
      <p:pic>
        <p:nvPicPr>
          <p:cNvPr id="7" name="図 6" descr="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34C0229-A6F6-BDC6-83A4-5480AB2963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"/>
          <a:stretch>
            <a:fillRect/>
          </a:stretch>
        </p:blipFill>
        <p:spPr>
          <a:xfrm>
            <a:off x="5007433" y="74645"/>
            <a:ext cx="3521289" cy="678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58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誠一郎 三谷</dc:creator>
  <cp:lastModifiedBy>誠一郎 三谷</cp:lastModifiedBy>
  <cp:revision>1</cp:revision>
  <dcterms:created xsi:type="dcterms:W3CDTF">2026-02-21T16:50:14Z</dcterms:created>
  <dcterms:modified xsi:type="dcterms:W3CDTF">2026-02-21T16:55:12Z</dcterms:modified>
</cp:coreProperties>
</file>