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0" r:id="rId8"/>
    <p:sldId id="262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73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B0640D-00FA-4D3C-AB53-915469B5E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9B256B2-BD4C-4234-BF64-B3851BA84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13D701-36DE-4DDC-8485-34A3D4462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52A6-81A8-422C-8407-F1E3B09B7C91}" type="datetimeFigureOut">
              <a:rPr kumimoji="1" lang="ja-JP" altLang="en-US" smtClean="0"/>
              <a:t>2020/10/2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B9EB498-39B8-4565-B06D-84C8F8D83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1ACD86F-0BD8-418B-934E-508B2D00A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5F5F9-CFE5-436B-AF9F-A76D44641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5721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30E1A0-033B-474A-A486-B7EC8D9B2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41EF954-D515-4B1E-853A-B1F9182A92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5BB651C-A6C2-4102-90F7-D7BA3C401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52A6-81A8-422C-8407-F1E3B09B7C91}" type="datetimeFigureOut">
              <a:rPr kumimoji="1" lang="ja-JP" altLang="en-US" smtClean="0"/>
              <a:t>2020/10/2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5D9E5F-7802-4134-B6AB-772DCAC4A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5AB918E-C85E-4E31-B0D0-9CC14247B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5F5F9-CFE5-436B-AF9F-A76D44641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7940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67C67E4-E4C6-44DA-A29B-A491F4BFAA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C2CF816-403C-4BD8-B744-4AE5DEBC54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61BC2E2-6830-43DA-93C4-4581FE372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52A6-81A8-422C-8407-F1E3B09B7C91}" type="datetimeFigureOut">
              <a:rPr kumimoji="1" lang="ja-JP" altLang="en-US" smtClean="0"/>
              <a:t>2020/10/2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3E2C9C-0BB4-41C9-AEA2-C140EAAEE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18C5D60-D6B3-4E93-898E-B54FA5998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5F5F9-CFE5-436B-AF9F-A76D44641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9887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FF91A5-84DD-4255-8185-F8811B824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E1FD0F1-FDB0-49EA-89C2-AF416D42B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62E8BC-3EE7-4CB0-9C08-ACAC60CCB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52A6-81A8-422C-8407-F1E3B09B7C91}" type="datetimeFigureOut">
              <a:rPr kumimoji="1" lang="ja-JP" altLang="en-US" smtClean="0"/>
              <a:t>2020/10/2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029D83B-D7F9-4CA6-988A-DA6B995D5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336D3DA-0491-46CB-A6D2-991B06256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5F5F9-CFE5-436B-AF9F-A76D44641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8952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122CCC-C3B5-42BC-BD90-6E175CC7F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8333801-78CA-46C5-9927-674941FF1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3FF130C-D949-4FB5-BFD8-40C557438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52A6-81A8-422C-8407-F1E3B09B7C91}" type="datetimeFigureOut">
              <a:rPr kumimoji="1" lang="ja-JP" altLang="en-US" smtClean="0"/>
              <a:t>2020/10/2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4D18D66-262D-4DCD-B8A9-49B2538E5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EB00766-B161-4CD1-AB11-B2AE3FBF3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5F5F9-CFE5-436B-AF9F-A76D44641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5571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94575B6-AF14-47BC-8E8B-289DBE7DC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EADED5D-C2C2-4FDB-9FBD-276B814EA0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1F61FB8-51BB-4C6A-A556-1386E54312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5A41643-2EB3-48A4-B45F-CB2EAF163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52A6-81A8-422C-8407-F1E3B09B7C91}" type="datetimeFigureOut">
              <a:rPr kumimoji="1" lang="ja-JP" altLang="en-US" smtClean="0"/>
              <a:t>2020/10/2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869DB64-42A3-4AF7-A960-BB9A9AD7C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5963C36-60C5-4178-873E-86076428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5F5F9-CFE5-436B-AF9F-A76D44641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7832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622C9F-5EE3-4C75-ADE9-6EBF46A49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D32A992-BCA9-41F3-8200-67F3FC823A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F4CCB24-49BE-4C4F-999E-2C0E72B56A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5CEEE6C-F46C-482B-9914-A39018DC46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81C4533-7357-410E-A0DA-4789F80270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D00EFEA-B0E3-4556-B46F-FA8F5FA97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52A6-81A8-422C-8407-F1E3B09B7C91}" type="datetimeFigureOut">
              <a:rPr kumimoji="1" lang="ja-JP" altLang="en-US" smtClean="0"/>
              <a:t>2020/10/2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454D2E2-6107-47E7-8BA7-48F6EC1DD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A0C5930-D2CE-4ACE-9DAE-1351BC4D3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5F5F9-CFE5-436B-AF9F-A76D44641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0484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A2CD42-7252-4DF8-B4D8-63DDFA1AB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D9643F4-B1C7-4C35-B64D-59B8F01F2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52A6-81A8-422C-8407-F1E3B09B7C91}" type="datetimeFigureOut">
              <a:rPr kumimoji="1" lang="ja-JP" altLang="en-US" smtClean="0"/>
              <a:t>2020/10/2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615FF2A-58B9-4106-83A6-B0797DABA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94BD46C-390A-4B5A-8EAF-FFAFA2F66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5F5F9-CFE5-436B-AF9F-A76D44641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936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C39D891-3163-4A0F-9D6B-16C14F183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52A6-81A8-422C-8407-F1E3B09B7C91}" type="datetimeFigureOut">
              <a:rPr kumimoji="1" lang="ja-JP" altLang="en-US" smtClean="0"/>
              <a:t>2020/10/2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DE86F7C-D0F0-4E6E-A638-CDF1CE8E2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0E3071D-E674-435D-A107-C02083E0D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5F5F9-CFE5-436B-AF9F-A76D44641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881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61FD10-E436-41BD-B53E-23A714EA2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8C668B6-2F08-4CEA-8F2E-4C8A63598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DDCB5F8-91A9-4104-8FB5-7C9FCE8E87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44DC728-375E-4A5D-B17B-914174A86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52A6-81A8-422C-8407-F1E3B09B7C91}" type="datetimeFigureOut">
              <a:rPr kumimoji="1" lang="ja-JP" altLang="en-US" smtClean="0"/>
              <a:t>2020/10/2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AD9DB26-4BF6-464D-B8B0-9B1AD4288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16A585A-95A0-41CE-8733-7EF8D6CA1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5F5F9-CFE5-436B-AF9F-A76D44641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092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65FEC0-4284-4AB0-B23C-44F69DBC8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3A6378B-B958-41FA-AEED-9DAF93E7FE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EE7AE91-3AA7-4FA1-B63F-DF22C952AC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4AB536D-7A6C-46D4-BD74-B3427250D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52A6-81A8-422C-8407-F1E3B09B7C91}" type="datetimeFigureOut">
              <a:rPr kumimoji="1" lang="ja-JP" altLang="en-US" smtClean="0"/>
              <a:t>2020/10/2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E513C9D-6B7F-4019-A8DF-50E244FEA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6A88B4E-2AB7-426D-8A1E-E3015610E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5F5F9-CFE5-436B-AF9F-A76D44641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514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3A78D93-E0F9-48DB-9355-9C080E6AC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7377D2C-0EB5-49F5-B8C7-22D7860B3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AEBE06-2CF4-489D-9901-7CE1C178D2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F52A6-81A8-422C-8407-F1E3B09B7C91}" type="datetimeFigureOut">
              <a:rPr kumimoji="1" lang="ja-JP" altLang="en-US" smtClean="0"/>
              <a:t>2020/10/2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FB2CD37-5DA7-45CD-B84E-3C93AB7FA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FAC255F-67D3-47EB-B83F-86928A4622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5F5F9-CFE5-436B-AF9F-A76D446418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763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76F089-5EDB-422C-AE9F-77682E28C9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/>
              <a:t>修正サイト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11D169A-5748-4296-BCEB-44DEB94FF3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/>
              <a:t>https://onelifecrew.net/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65898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438272-24FD-4645-B6CC-A838B53ED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①リストの調整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B816112-5F6F-4B32-90FE-634451ADE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46608"/>
            <a:ext cx="5788244" cy="3234019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C626F0E7-F681-4A4D-A579-85A2F1319C99}"/>
              </a:ext>
            </a:extLst>
          </p:cNvPr>
          <p:cNvSpPr/>
          <p:nvPr/>
        </p:nvSpPr>
        <p:spPr>
          <a:xfrm>
            <a:off x="637277" y="3037139"/>
            <a:ext cx="5788244" cy="168726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吹き出し: 四角形 6">
            <a:extLst>
              <a:ext uri="{FF2B5EF4-FFF2-40B4-BE49-F238E27FC236}">
                <a16:creationId xmlns:a16="http://schemas.microsoft.com/office/drawing/2014/main" id="{65134ECB-6A39-410C-BE81-D52D936BEB2F}"/>
              </a:ext>
            </a:extLst>
          </p:cNvPr>
          <p:cNvSpPr/>
          <p:nvPr/>
        </p:nvSpPr>
        <p:spPr>
          <a:xfrm>
            <a:off x="7010400" y="2519681"/>
            <a:ext cx="4785360" cy="2885440"/>
          </a:xfrm>
          <a:prstGeom prst="wedgeRectCallout">
            <a:avLst>
              <a:gd name="adj1" fmla="val -77082"/>
              <a:gd name="adj2" fmla="val 3499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</a:rPr>
              <a:t>背景色を変え、</a:t>
            </a:r>
            <a:endParaRPr kumimoji="1" lang="en-US" altLang="ja-JP" sz="28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2800" dirty="0">
                <a:solidFill>
                  <a:schemeClr val="tx1"/>
                </a:solidFill>
              </a:rPr>
              <a:t>リスト先頭にボタン設置</a:t>
            </a:r>
            <a:endParaRPr kumimoji="1" lang="en-US" altLang="ja-JP" sz="2800" dirty="0">
              <a:solidFill>
                <a:schemeClr val="tx1"/>
              </a:solidFill>
            </a:endParaRPr>
          </a:p>
          <a:p>
            <a:pPr algn="ctr"/>
            <a:r>
              <a:rPr lang="ja-JP" altLang="en-US" sz="2800" dirty="0">
                <a:solidFill>
                  <a:schemeClr val="tx1"/>
                </a:solidFill>
              </a:rPr>
              <a:t>するイメージ</a:t>
            </a:r>
            <a:endParaRPr kumimoji="1" lang="ja-JP" altLang="en-US" sz="2800" dirty="0">
              <a:solidFill>
                <a:schemeClr val="tx1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57CCED-3BC3-4A2D-AF19-D8FBFE298BFF}"/>
              </a:ext>
            </a:extLst>
          </p:cNvPr>
          <p:cNvSpPr txBox="1"/>
          <p:nvPr/>
        </p:nvSpPr>
        <p:spPr>
          <a:xfrm>
            <a:off x="838200" y="5537200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▼</a:t>
            </a:r>
            <a:r>
              <a:rPr kumimoji="1" lang="ja-JP" altLang="en-US" dirty="0"/>
              <a:t>参考</a:t>
            </a:r>
            <a:r>
              <a:rPr kumimoji="1" lang="en-US" altLang="ja-JP" dirty="0"/>
              <a:t>URL</a:t>
            </a:r>
          </a:p>
          <a:p>
            <a:r>
              <a:rPr kumimoji="1" lang="en-US" altLang="ja-JP" dirty="0"/>
              <a:t>https://roudou-pro.com/columns/364/</a:t>
            </a:r>
          </a:p>
        </p:txBody>
      </p:sp>
    </p:spTree>
    <p:extLst>
      <p:ext uri="{BB962C8B-B14F-4D97-AF65-F5344CB8AC3E}">
        <p14:creationId xmlns:p14="http://schemas.microsoft.com/office/powerpoint/2010/main" val="3407240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542F387-7755-4CE8-920F-6B6869624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152" y="1690688"/>
            <a:ext cx="7406465" cy="4019232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2438272-24FD-4645-B6CC-A838B53ED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②吹き出しの追加</a:t>
            </a:r>
            <a:endParaRPr kumimoji="1" lang="ja-JP" altLang="en-US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57CCED-3BC3-4A2D-AF19-D8FBFE298BFF}"/>
              </a:ext>
            </a:extLst>
          </p:cNvPr>
          <p:cNvSpPr txBox="1"/>
          <p:nvPr/>
        </p:nvSpPr>
        <p:spPr>
          <a:xfrm>
            <a:off x="838200" y="5936735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▼参考</a:t>
            </a:r>
            <a:r>
              <a:rPr kumimoji="1" lang="en-US" altLang="ja-JP" dirty="0"/>
              <a:t>URL</a:t>
            </a:r>
          </a:p>
          <a:p>
            <a:r>
              <a:rPr kumimoji="1" lang="en-US" altLang="ja-JP" dirty="0"/>
              <a:t>https://saruwakakun.com/html-css/reference/speech-bubble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C626F0E7-F681-4A4D-A579-85A2F1319C99}"/>
              </a:ext>
            </a:extLst>
          </p:cNvPr>
          <p:cNvSpPr/>
          <p:nvPr/>
        </p:nvSpPr>
        <p:spPr>
          <a:xfrm>
            <a:off x="1521262" y="2856673"/>
            <a:ext cx="5082738" cy="142068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吹き出し: 四角形 6">
            <a:extLst>
              <a:ext uri="{FF2B5EF4-FFF2-40B4-BE49-F238E27FC236}">
                <a16:creationId xmlns:a16="http://schemas.microsoft.com/office/drawing/2014/main" id="{65134ECB-6A39-410C-BE81-D52D936BEB2F}"/>
              </a:ext>
            </a:extLst>
          </p:cNvPr>
          <p:cNvSpPr/>
          <p:nvPr/>
        </p:nvSpPr>
        <p:spPr>
          <a:xfrm>
            <a:off x="7010400" y="2519681"/>
            <a:ext cx="4785360" cy="2885440"/>
          </a:xfrm>
          <a:prstGeom prst="wedgeRectCallout">
            <a:avLst>
              <a:gd name="adj1" fmla="val -77082"/>
              <a:gd name="adj2" fmla="val 3499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</a:rPr>
              <a:t>画像＋吹き出しの形式</a:t>
            </a:r>
          </a:p>
        </p:txBody>
      </p:sp>
    </p:spTree>
    <p:extLst>
      <p:ext uri="{BB962C8B-B14F-4D97-AF65-F5344CB8AC3E}">
        <p14:creationId xmlns:p14="http://schemas.microsoft.com/office/powerpoint/2010/main" val="86817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BD1AA5A-8A5E-45B1-8933-319F09CFE2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571" y="1621473"/>
            <a:ext cx="5438950" cy="4330409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2438272-24FD-4645-B6CC-A838B53ED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③パンくずリスト、リンク色と下線調整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C626F0E7-F681-4A4D-A579-85A2F1319C99}"/>
              </a:ext>
            </a:extLst>
          </p:cNvPr>
          <p:cNvSpPr/>
          <p:nvPr/>
        </p:nvSpPr>
        <p:spPr>
          <a:xfrm>
            <a:off x="693156" y="2930854"/>
            <a:ext cx="5921003" cy="36933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吹き出し: 四角形 6">
            <a:extLst>
              <a:ext uri="{FF2B5EF4-FFF2-40B4-BE49-F238E27FC236}">
                <a16:creationId xmlns:a16="http://schemas.microsoft.com/office/drawing/2014/main" id="{65134ECB-6A39-410C-BE81-D52D936BEB2F}"/>
              </a:ext>
            </a:extLst>
          </p:cNvPr>
          <p:cNvSpPr/>
          <p:nvPr/>
        </p:nvSpPr>
        <p:spPr>
          <a:xfrm>
            <a:off x="7010400" y="2519681"/>
            <a:ext cx="4785360" cy="2885440"/>
          </a:xfrm>
          <a:prstGeom prst="wedgeRectCallout">
            <a:avLst>
              <a:gd name="adj1" fmla="val -77082"/>
              <a:gd name="adj2" fmla="val 3499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</a:rPr>
              <a:t>・リンク文字は青色</a:t>
            </a:r>
            <a:endParaRPr lang="en-US" altLang="ja-JP" sz="28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2800" dirty="0">
                <a:solidFill>
                  <a:schemeClr val="tx1"/>
                </a:solidFill>
              </a:rPr>
              <a:t>・リンク文字に下線追加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57CCED-3BC3-4A2D-AF19-D8FBFE298BFF}"/>
              </a:ext>
            </a:extLst>
          </p:cNvPr>
          <p:cNvSpPr txBox="1"/>
          <p:nvPr/>
        </p:nvSpPr>
        <p:spPr>
          <a:xfrm>
            <a:off x="986571" y="6161533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参考</a:t>
            </a:r>
            <a:r>
              <a:rPr kumimoji="1" lang="en-US" altLang="ja-JP" dirty="0"/>
              <a:t>URL:https://roudou-pro.com/columns/364/</a:t>
            </a:r>
          </a:p>
        </p:txBody>
      </p:sp>
    </p:spTree>
    <p:extLst>
      <p:ext uri="{BB962C8B-B14F-4D97-AF65-F5344CB8AC3E}">
        <p14:creationId xmlns:p14="http://schemas.microsoft.com/office/powerpoint/2010/main" val="766737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9ACD5F2D-0CA9-4606-807A-619AB8E5A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829" y="1598853"/>
            <a:ext cx="4166651" cy="4417726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2438272-24FD-4645-B6CC-A838B53ED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④</a:t>
            </a:r>
            <a:r>
              <a:rPr kumimoji="1" lang="en-US" altLang="ja-JP" dirty="0"/>
              <a:t>-1.</a:t>
            </a:r>
            <a:r>
              <a:rPr kumimoji="1" lang="ja-JP" altLang="en-US" dirty="0"/>
              <a:t>　コンテンツを枠線で囲う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C626F0E7-F681-4A4D-A579-85A2F1319C99}"/>
              </a:ext>
            </a:extLst>
          </p:cNvPr>
          <p:cNvSpPr/>
          <p:nvPr/>
        </p:nvSpPr>
        <p:spPr>
          <a:xfrm>
            <a:off x="513079" y="2625338"/>
            <a:ext cx="4445001" cy="313538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吹き出し: 四角形 6">
            <a:extLst>
              <a:ext uri="{FF2B5EF4-FFF2-40B4-BE49-F238E27FC236}">
                <a16:creationId xmlns:a16="http://schemas.microsoft.com/office/drawing/2014/main" id="{65134ECB-6A39-410C-BE81-D52D936BEB2F}"/>
              </a:ext>
            </a:extLst>
          </p:cNvPr>
          <p:cNvSpPr/>
          <p:nvPr/>
        </p:nvSpPr>
        <p:spPr>
          <a:xfrm>
            <a:off x="7010400" y="2519681"/>
            <a:ext cx="4785360" cy="2885440"/>
          </a:xfrm>
          <a:prstGeom prst="wedgeRectCallout">
            <a:avLst>
              <a:gd name="adj1" fmla="val -77082"/>
              <a:gd name="adj2" fmla="val 3499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schemeClr val="tx1"/>
                </a:solidFill>
              </a:rPr>
              <a:t>イメージ通り</a:t>
            </a:r>
            <a:endParaRPr lang="en-US" altLang="ja-JP" sz="2800" dirty="0">
              <a:solidFill>
                <a:schemeClr val="tx1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57CCED-3BC3-4A2D-AF19-D8FBFE298BFF}"/>
              </a:ext>
            </a:extLst>
          </p:cNvPr>
          <p:cNvSpPr txBox="1"/>
          <p:nvPr/>
        </p:nvSpPr>
        <p:spPr>
          <a:xfrm>
            <a:off x="838200" y="6108440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▼参考</a:t>
            </a:r>
            <a:r>
              <a:rPr kumimoji="1" lang="en-US" altLang="ja-JP" dirty="0"/>
              <a:t>URL</a:t>
            </a:r>
          </a:p>
          <a:p>
            <a:r>
              <a:rPr kumimoji="1" lang="en-US" altLang="ja-JP" dirty="0"/>
              <a:t>https://dokidoki.asia/column/marriage_agency/tokyo/</a:t>
            </a:r>
          </a:p>
        </p:txBody>
      </p:sp>
    </p:spTree>
    <p:extLst>
      <p:ext uri="{BB962C8B-B14F-4D97-AF65-F5344CB8AC3E}">
        <p14:creationId xmlns:p14="http://schemas.microsoft.com/office/powerpoint/2010/main" val="1485336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647D5E79-5DDC-41AA-89EE-8DE7CB2CF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0" y="1692094"/>
            <a:ext cx="5859410" cy="373144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2438272-24FD-4645-B6CC-A838B53ED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④</a:t>
            </a:r>
            <a:r>
              <a:rPr kumimoji="1" lang="en-US" altLang="ja-JP" dirty="0"/>
              <a:t>-2.</a:t>
            </a:r>
            <a:r>
              <a:rPr kumimoji="1" lang="ja-JP" altLang="en-US" dirty="0"/>
              <a:t>　コンテンツを枠線で囲う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C626F0E7-F681-4A4D-A579-85A2F1319C99}"/>
              </a:ext>
            </a:extLst>
          </p:cNvPr>
          <p:cNvSpPr/>
          <p:nvPr/>
        </p:nvSpPr>
        <p:spPr>
          <a:xfrm>
            <a:off x="662677" y="2262433"/>
            <a:ext cx="5433324" cy="290347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吹き出し: 四角形 6">
            <a:extLst>
              <a:ext uri="{FF2B5EF4-FFF2-40B4-BE49-F238E27FC236}">
                <a16:creationId xmlns:a16="http://schemas.microsoft.com/office/drawing/2014/main" id="{65134ECB-6A39-410C-BE81-D52D936BEB2F}"/>
              </a:ext>
            </a:extLst>
          </p:cNvPr>
          <p:cNvSpPr/>
          <p:nvPr/>
        </p:nvSpPr>
        <p:spPr>
          <a:xfrm>
            <a:off x="7010400" y="2519681"/>
            <a:ext cx="4785360" cy="2885440"/>
          </a:xfrm>
          <a:prstGeom prst="wedgeRectCallout">
            <a:avLst>
              <a:gd name="adj1" fmla="val -77082"/>
              <a:gd name="adj2" fmla="val 3499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</a:rPr>
              <a:t>イメージ通り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57CCED-3BC3-4A2D-AF19-D8FBFE298BFF}"/>
              </a:ext>
            </a:extLst>
          </p:cNvPr>
          <p:cNvSpPr txBox="1"/>
          <p:nvPr/>
        </p:nvSpPr>
        <p:spPr>
          <a:xfrm>
            <a:off x="986571" y="6161533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参考</a:t>
            </a:r>
            <a:r>
              <a:rPr kumimoji="1" lang="en-US" altLang="ja-JP" dirty="0"/>
              <a:t>URL:https://roudou-pro.com/columns/364/</a:t>
            </a:r>
          </a:p>
        </p:txBody>
      </p:sp>
    </p:spTree>
    <p:extLst>
      <p:ext uri="{BB962C8B-B14F-4D97-AF65-F5344CB8AC3E}">
        <p14:creationId xmlns:p14="http://schemas.microsoft.com/office/powerpoint/2010/main" val="2654737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B6F79DB-EEE3-4FE1-B5A8-E2FEACB8E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75" y="1526064"/>
            <a:ext cx="6029485" cy="417576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2438272-24FD-4645-B6CC-A838B53ED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⑥おすすめランキング追加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C626F0E7-F681-4A4D-A579-85A2F1319C99}"/>
              </a:ext>
            </a:extLst>
          </p:cNvPr>
          <p:cNvSpPr/>
          <p:nvPr/>
        </p:nvSpPr>
        <p:spPr>
          <a:xfrm>
            <a:off x="929716" y="2007996"/>
            <a:ext cx="5166284" cy="332394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吹き出し: 四角形 6">
            <a:extLst>
              <a:ext uri="{FF2B5EF4-FFF2-40B4-BE49-F238E27FC236}">
                <a16:creationId xmlns:a16="http://schemas.microsoft.com/office/drawing/2014/main" id="{65134ECB-6A39-410C-BE81-D52D936BEB2F}"/>
              </a:ext>
            </a:extLst>
          </p:cNvPr>
          <p:cNvSpPr/>
          <p:nvPr/>
        </p:nvSpPr>
        <p:spPr>
          <a:xfrm>
            <a:off x="7010400" y="2519681"/>
            <a:ext cx="4785360" cy="2885440"/>
          </a:xfrm>
          <a:prstGeom prst="wedgeRectCallout">
            <a:avLst>
              <a:gd name="adj1" fmla="val -77082"/>
              <a:gd name="adj2" fmla="val 3499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</a:rPr>
              <a:t>イメージ通り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57CCED-3BC3-4A2D-AF19-D8FBFE298BFF}"/>
              </a:ext>
            </a:extLst>
          </p:cNvPr>
          <p:cNvSpPr txBox="1"/>
          <p:nvPr/>
        </p:nvSpPr>
        <p:spPr>
          <a:xfrm>
            <a:off x="838200" y="6033307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▼参考</a:t>
            </a:r>
            <a:r>
              <a:rPr kumimoji="1" lang="en-US" altLang="ja-JP" dirty="0"/>
              <a:t>URL</a:t>
            </a:r>
          </a:p>
          <a:p>
            <a:r>
              <a:rPr kumimoji="1" lang="en-US" altLang="ja-JP" dirty="0"/>
              <a:t>https://roudou-pro.com/columns/364/</a:t>
            </a:r>
          </a:p>
        </p:txBody>
      </p:sp>
    </p:spTree>
    <p:extLst>
      <p:ext uri="{BB962C8B-B14F-4D97-AF65-F5344CB8AC3E}">
        <p14:creationId xmlns:p14="http://schemas.microsoft.com/office/powerpoint/2010/main" val="790463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0E01CFF8-1426-40B9-981D-4F88307F5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5632344" cy="3323939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2438272-24FD-4645-B6CC-A838B53ED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⑦引用デザインの調整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C626F0E7-F681-4A4D-A579-85A2F1319C99}"/>
              </a:ext>
            </a:extLst>
          </p:cNvPr>
          <p:cNvSpPr/>
          <p:nvPr/>
        </p:nvSpPr>
        <p:spPr>
          <a:xfrm>
            <a:off x="838200" y="2676824"/>
            <a:ext cx="5410200" cy="184437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吹き出し: 四角形 6">
            <a:extLst>
              <a:ext uri="{FF2B5EF4-FFF2-40B4-BE49-F238E27FC236}">
                <a16:creationId xmlns:a16="http://schemas.microsoft.com/office/drawing/2014/main" id="{65134ECB-6A39-410C-BE81-D52D936BEB2F}"/>
              </a:ext>
            </a:extLst>
          </p:cNvPr>
          <p:cNvSpPr/>
          <p:nvPr/>
        </p:nvSpPr>
        <p:spPr>
          <a:xfrm>
            <a:off x="7010400" y="2519681"/>
            <a:ext cx="4785360" cy="2885440"/>
          </a:xfrm>
          <a:prstGeom prst="wedgeRectCallout">
            <a:avLst>
              <a:gd name="adj1" fmla="val -77082"/>
              <a:gd name="adj2" fmla="val 3499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</a:rPr>
              <a:t>イメージ通り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57CCED-3BC3-4A2D-AF19-D8FBFE298BFF}"/>
              </a:ext>
            </a:extLst>
          </p:cNvPr>
          <p:cNvSpPr txBox="1"/>
          <p:nvPr/>
        </p:nvSpPr>
        <p:spPr>
          <a:xfrm>
            <a:off x="838200" y="6033307"/>
            <a:ext cx="105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▼参考</a:t>
            </a:r>
            <a:r>
              <a:rPr kumimoji="1" lang="en-US" altLang="ja-JP" dirty="0"/>
              <a:t>URL</a:t>
            </a:r>
          </a:p>
          <a:p>
            <a:r>
              <a:rPr kumimoji="1" lang="en-US" altLang="ja-JP" dirty="0"/>
              <a:t>https://roudou-pro.com/columns/363/#toc_anchor-1-2</a:t>
            </a:r>
          </a:p>
        </p:txBody>
      </p:sp>
    </p:spTree>
    <p:extLst>
      <p:ext uri="{BB962C8B-B14F-4D97-AF65-F5344CB8AC3E}">
        <p14:creationId xmlns:p14="http://schemas.microsoft.com/office/powerpoint/2010/main" val="1434512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190</Words>
  <Application>Microsoft Office PowerPoint</Application>
  <PresentationFormat>ワイド画面</PresentationFormat>
  <Paragraphs>31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2" baseType="lpstr">
      <vt:lpstr>游ゴシック</vt:lpstr>
      <vt:lpstr>游ゴシック Light</vt:lpstr>
      <vt:lpstr>Arial</vt:lpstr>
      <vt:lpstr>Office テーマ</vt:lpstr>
      <vt:lpstr>修正サイト</vt:lpstr>
      <vt:lpstr>①リストの調整</vt:lpstr>
      <vt:lpstr>②吹き出しの追加</vt:lpstr>
      <vt:lpstr>③パンくずリスト、リンク色と下線調整</vt:lpstr>
      <vt:lpstr>④-1.　コンテンツを枠線で囲う</vt:lpstr>
      <vt:lpstr>④-2.　コンテンツを枠線で囲う</vt:lpstr>
      <vt:lpstr>⑥おすすめランキング追加</vt:lpstr>
      <vt:lpstr>⑦引用デザインの調整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工藤 悠太郎</dc:creator>
  <cp:lastModifiedBy>工藤 悠太郎</cp:lastModifiedBy>
  <cp:revision>5</cp:revision>
  <dcterms:created xsi:type="dcterms:W3CDTF">2020-10-02T06:05:56Z</dcterms:created>
  <dcterms:modified xsi:type="dcterms:W3CDTF">2020-10-02T07:08:06Z</dcterms:modified>
</cp:coreProperties>
</file>