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
  </p:notesMasterIdLst>
  <p:sldIdLst>
    <p:sldId id="256" r:id="rId2"/>
    <p:sldId id="257" r:id="rId3"/>
    <p:sldId id="258" r:id="rId4"/>
  </p:sldIdLst>
  <p:sldSz cx="15335250" cy="10907713"/>
  <p:notesSz cx="6888163" cy="10018713"/>
  <p:defaultTextStyle>
    <a:defPPr>
      <a:defRPr lang="ja-JP"/>
    </a:defPPr>
    <a:lvl1pPr marL="0" algn="l" defTabSz="1499312" rtl="0" eaLnBrk="1" latinLnBrk="0" hangingPunct="1">
      <a:defRPr kumimoji="1" sz="2999" kern="1200">
        <a:solidFill>
          <a:schemeClr val="tx1"/>
        </a:solidFill>
        <a:latin typeface="+mn-lt"/>
        <a:ea typeface="+mn-ea"/>
        <a:cs typeface="+mn-cs"/>
      </a:defRPr>
    </a:lvl1pPr>
    <a:lvl2pPr marL="749656" algn="l" defTabSz="1499312" rtl="0" eaLnBrk="1" latinLnBrk="0" hangingPunct="1">
      <a:defRPr kumimoji="1" sz="2999" kern="1200">
        <a:solidFill>
          <a:schemeClr val="tx1"/>
        </a:solidFill>
        <a:latin typeface="+mn-lt"/>
        <a:ea typeface="+mn-ea"/>
        <a:cs typeface="+mn-cs"/>
      </a:defRPr>
    </a:lvl2pPr>
    <a:lvl3pPr marL="1499312" algn="l" defTabSz="1499312" rtl="0" eaLnBrk="1" latinLnBrk="0" hangingPunct="1">
      <a:defRPr kumimoji="1" sz="2999" kern="1200">
        <a:solidFill>
          <a:schemeClr val="tx1"/>
        </a:solidFill>
        <a:latin typeface="+mn-lt"/>
        <a:ea typeface="+mn-ea"/>
        <a:cs typeface="+mn-cs"/>
      </a:defRPr>
    </a:lvl3pPr>
    <a:lvl4pPr marL="2248968" algn="l" defTabSz="1499312" rtl="0" eaLnBrk="1" latinLnBrk="0" hangingPunct="1">
      <a:defRPr kumimoji="1" sz="2999" kern="1200">
        <a:solidFill>
          <a:schemeClr val="tx1"/>
        </a:solidFill>
        <a:latin typeface="+mn-lt"/>
        <a:ea typeface="+mn-ea"/>
        <a:cs typeface="+mn-cs"/>
      </a:defRPr>
    </a:lvl4pPr>
    <a:lvl5pPr marL="2998624" algn="l" defTabSz="1499312" rtl="0" eaLnBrk="1" latinLnBrk="0" hangingPunct="1">
      <a:defRPr kumimoji="1" sz="2999" kern="1200">
        <a:solidFill>
          <a:schemeClr val="tx1"/>
        </a:solidFill>
        <a:latin typeface="+mn-lt"/>
        <a:ea typeface="+mn-ea"/>
        <a:cs typeface="+mn-cs"/>
      </a:defRPr>
    </a:lvl5pPr>
    <a:lvl6pPr marL="3748279" algn="l" defTabSz="1499312" rtl="0" eaLnBrk="1" latinLnBrk="0" hangingPunct="1">
      <a:defRPr kumimoji="1" sz="2999" kern="1200">
        <a:solidFill>
          <a:schemeClr val="tx1"/>
        </a:solidFill>
        <a:latin typeface="+mn-lt"/>
        <a:ea typeface="+mn-ea"/>
        <a:cs typeface="+mn-cs"/>
      </a:defRPr>
    </a:lvl6pPr>
    <a:lvl7pPr marL="4497936" algn="l" defTabSz="1499312" rtl="0" eaLnBrk="1" latinLnBrk="0" hangingPunct="1">
      <a:defRPr kumimoji="1" sz="2999" kern="1200">
        <a:solidFill>
          <a:schemeClr val="tx1"/>
        </a:solidFill>
        <a:latin typeface="+mn-lt"/>
        <a:ea typeface="+mn-ea"/>
        <a:cs typeface="+mn-cs"/>
      </a:defRPr>
    </a:lvl7pPr>
    <a:lvl8pPr marL="5247591" algn="l" defTabSz="1499312" rtl="0" eaLnBrk="1" latinLnBrk="0" hangingPunct="1">
      <a:defRPr kumimoji="1" sz="2999" kern="1200">
        <a:solidFill>
          <a:schemeClr val="tx1"/>
        </a:solidFill>
        <a:latin typeface="+mn-lt"/>
        <a:ea typeface="+mn-ea"/>
        <a:cs typeface="+mn-cs"/>
      </a:defRPr>
    </a:lvl8pPr>
    <a:lvl9pPr marL="5997248" algn="l" defTabSz="1499312" rtl="0" eaLnBrk="1" latinLnBrk="0" hangingPunct="1">
      <a:defRPr kumimoji="1" sz="2999"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436" userDrawn="1">
          <p15:clr>
            <a:srgbClr val="A4A3A4"/>
          </p15:clr>
        </p15:guide>
        <p15:guide id="2" pos="483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CC"/>
    <a:srgbClr val="EAE8F5"/>
    <a:srgbClr val="E8E6F0"/>
    <a:srgbClr val="DAD7E8"/>
    <a:srgbClr val="ECEAF5"/>
    <a:srgbClr val="422416"/>
    <a:srgbClr val="683722"/>
    <a:srgbClr val="512C1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0" autoAdjust="0"/>
    <p:restoredTop sz="92773" autoAdjust="0"/>
  </p:normalViewPr>
  <p:slideViewPr>
    <p:cSldViewPr>
      <p:cViewPr>
        <p:scale>
          <a:sx n="400" d="100"/>
          <a:sy n="400" d="100"/>
        </p:scale>
        <p:origin x="480" y="-12462"/>
      </p:cViewPr>
      <p:guideLst>
        <p:guide orient="horz" pos="3436"/>
        <p:guide pos="4831"/>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84871" cy="500936"/>
          </a:xfrm>
          <a:prstGeom prst="rect">
            <a:avLst/>
          </a:prstGeom>
        </p:spPr>
        <p:txBody>
          <a:bodyPr vert="horz" lIns="96594" tIns="48297" rIns="96594" bIns="48297" rtlCol="0"/>
          <a:lstStyle>
            <a:lvl1pPr algn="l">
              <a:defRPr sz="1300"/>
            </a:lvl1pPr>
          </a:lstStyle>
          <a:p>
            <a:endParaRPr kumimoji="1" lang="ja-JP" altLang="en-US"/>
          </a:p>
        </p:txBody>
      </p:sp>
      <p:sp>
        <p:nvSpPr>
          <p:cNvPr id="3" name="日付プレースホルダー 2"/>
          <p:cNvSpPr>
            <a:spLocks noGrp="1"/>
          </p:cNvSpPr>
          <p:nvPr>
            <p:ph type="dt" idx="1"/>
          </p:nvPr>
        </p:nvSpPr>
        <p:spPr>
          <a:xfrm>
            <a:off x="3901698" y="0"/>
            <a:ext cx="2984871" cy="500936"/>
          </a:xfrm>
          <a:prstGeom prst="rect">
            <a:avLst/>
          </a:prstGeom>
        </p:spPr>
        <p:txBody>
          <a:bodyPr vert="horz" lIns="96594" tIns="48297" rIns="96594" bIns="48297" rtlCol="0"/>
          <a:lstStyle>
            <a:lvl1pPr algn="r">
              <a:defRPr sz="1300"/>
            </a:lvl1pPr>
          </a:lstStyle>
          <a:p>
            <a:fld id="{66F23B47-88E7-4F16-97D5-D698EAAAF616}" type="datetimeFigureOut">
              <a:rPr kumimoji="1" lang="ja-JP" altLang="en-US" smtClean="0"/>
              <a:t>2020/10/1</a:t>
            </a:fld>
            <a:endParaRPr kumimoji="1" lang="ja-JP" altLang="en-US"/>
          </a:p>
        </p:txBody>
      </p:sp>
      <p:sp>
        <p:nvSpPr>
          <p:cNvPr id="4" name="スライド イメージ プレースホルダー 3"/>
          <p:cNvSpPr>
            <a:spLocks noGrp="1" noRot="1" noChangeAspect="1"/>
          </p:cNvSpPr>
          <p:nvPr>
            <p:ph type="sldImg" idx="2"/>
          </p:nvPr>
        </p:nvSpPr>
        <p:spPr>
          <a:xfrm>
            <a:off x="803275" y="750888"/>
            <a:ext cx="5281613" cy="3757612"/>
          </a:xfrm>
          <a:prstGeom prst="rect">
            <a:avLst/>
          </a:prstGeom>
          <a:noFill/>
          <a:ln w="12700">
            <a:solidFill>
              <a:prstClr val="black"/>
            </a:solidFill>
          </a:ln>
        </p:spPr>
        <p:txBody>
          <a:bodyPr vert="horz" lIns="96594" tIns="48297" rIns="96594" bIns="48297" rtlCol="0" anchor="ctr"/>
          <a:lstStyle/>
          <a:p>
            <a:endParaRPr lang="ja-JP" altLang="en-US"/>
          </a:p>
        </p:txBody>
      </p:sp>
      <p:sp>
        <p:nvSpPr>
          <p:cNvPr id="5" name="ノート プレースホルダー 4"/>
          <p:cNvSpPr>
            <a:spLocks noGrp="1"/>
          </p:cNvSpPr>
          <p:nvPr>
            <p:ph type="body" sz="quarter" idx="3"/>
          </p:nvPr>
        </p:nvSpPr>
        <p:spPr>
          <a:xfrm>
            <a:off x="688817" y="4758890"/>
            <a:ext cx="5510530" cy="4508421"/>
          </a:xfrm>
          <a:prstGeom prst="rect">
            <a:avLst/>
          </a:prstGeom>
        </p:spPr>
        <p:txBody>
          <a:bodyPr vert="horz" lIns="96594" tIns="48297" rIns="96594" bIns="48297"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516038"/>
            <a:ext cx="2984871" cy="500936"/>
          </a:xfrm>
          <a:prstGeom prst="rect">
            <a:avLst/>
          </a:prstGeom>
        </p:spPr>
        <p:txBody>
          <a:bodyPr vert="horz" lIns="96594" tIns="48297" rIns="96594" bIns="48297" rtlCol="0" anchor="b"/>
          <a:lstStyle>
            <a:lvl1pPr algn="l">
              <a:defRPr sz="1300"/>
            </a:lvl1pPr>
          </a:lstStyle>
          <a:p>
            <a:endParaRPr kumimoji="1" lang="ja-JP" altLang="en-US"/>
          </a:p>
        </p:txBody>
      </p:sp>
      <p:sp>
        <p:nvSpPr>
          <p:cNvPr id="7" name="スライド番号プレースホルダー 6"/>
          <p:cNvSpPr>
            <a:spLocks noGrp="1"/>
          </p:cNvSpPr>
          <p:nvPr>
            <p:ph type="sldNum" sz="quarter" idx="5"/>
          </p:nvPr>
        </p:nvSpPr>
        <p:spPr>
          <a:xfrm>
            <a:off x="3901698" y="9516038"/>
            <a:ext cx="2984871" cy="500936"/>
          </a:xfrm>
          <a:prstGeom prst="rect">
            <a:avLst/>
          </a:prstGeom>
        </p:spPr>
        <p:txBody>
          <a:bodyPr vert="horz" lIns="96594" tIns="48297" rIns="96594" bIns="48297" rtlCol="0" anchor="b"/>
          <a:lstStyle>
            <a:lvl1pPr algn="r">
              <a:defRPr sz="1300"/>
            </a:lvl1pPr>
          </a:lstStyle>
          <a:p>
            <a:fld id="{69F3F059-9A83-49C7-BC50-2BD3FB6A7F5B}" type="slidenum">
              <a:rPr kumimoji="1" lang="ja-JP" altLang="en-US" smtClean="0"/>
              <a:t>‹#›</a:t>
            </a:fld>
            <a:endParaRPr kumimoji="1" lang="ja-JP" altLang="en-US"/>
          </a:p>
        </p:txBody>
      </p:sp>
    </p:spTree>
    <p:extLst>
      <p:ext uri="{BB962C8B-B14F-4D97-AF65-F5344CB8AC3E}">
        <p14:creationId xmlns:p14="http://schemas.microsoft.com/office/powerpoint/2010/main" val="1696289197"/>
      </p:ext>
    </p:extLst>
  </p:cSld>
  <p:clrMap bg1="lt1" tx1="dk1" bg2="lt2" tx2="dk2" accent1="accent1" accent2="accent2" accent3="accent3" accent4="accent4" accent5="accent5" accent6="accent6" hlink="hlink" folHlink="folHlink"/>
  <p:notesStyle>
    <a:lvl1pPr marL="0" algn="l" defTabSz="914103" rtl="0" eaLnBrk="1" latinLnBrk="0" hangingPunct="1">
      <a:defRPr kumimoji="1" sz="1200" kern="1200">
        <a:solidFill>
          <a:schemeClr val="tx1"/>
        </a:solidFill>
        <a:latin typeface="+mn-lt"/>
        <a:ea typeface="+mn-ea"/>
        <a:cs typeface="+mn-cs"/>
      </a:defRPr>
    </a:lvl1pPr>
    <a:lvl2pPr marL="457052" algn="l" defTabSz="914103" rtl="0" eaLnBrk="1" latinLnBrk="0" hangingPunct="1">
      <a:defRPr kumimoji="1" sz="1200" kern="1200">
        <a:solidFill>
          <a:schemeClr val="tx1"/>
        </a:solidFill>
        <a:latin typeface="+mn-lt"/>
        <a:ea typeface="+mn-ea"/>
        <a:cs typeface="+mn-cs"/>
      </a:defRPr>
    </a:lvl2pPr>
    <a:lvl3pPr marL="914103" algn="l" defTabSz="914103" rtl="0" eaLnBrk="1" latinLnBrk="0" hangingPunct="1">
      <a:defRPr kumimoji="1" sz="1200" kern="1200">
        <a:solidFill>
          <a:schemeClr val="tx1"/>
        </a:solidFill>
        <a:latin typeface="+mn-lt"/>
        <a:ea typeface="+mn-ea"/>
        <a:cs typeface="+mn-cs"/>
      </a:defRPr>
    </a:lvl3pPr>
    <a:lvl4pPr marL="1371155" algn="l" defTabSz="914103" rtl="0" eaLnBrk="1" latinLnBrk="0" hangingPunct="1">
      <a:defRPr kumimoji="1" sz="1200" kern="1200">
        <a:solidFill>
          <a:schemeClr val="tx1"/>
        </a:solidFill>
        <a:latin typeface="+mn-lt"/>
        <a:ea typeface="+mn-ea"/>
        <a:cs typeface="+mn-cs"/>
      </a:defRPr>
    </a:lvl4pPr>
    <a:lvl5pPr marL="1828206" algn="l" defTabSz="914103" rtl="0" eaLnBrk="1" latinLnBrk="0" hangingPunct="1">
      <a:defRPr kumimoji="1" sz="1200" kern="1200">
        <a:solidFill>
          <a:schemeClr val="tx1"/>
        </a:solidFill>
        <a:latin typeface="+mn-lt"/>
        <a:ea typeface="+mn-ea"/>
        <a:cs typeface="+mn-cs"/>
      </a:defRPr>
    </a:lvl5pPr>
    <a:lvl6pPr marL="2285258" algn="l" defTabSz="914103" rtl="0" eaLnBrk="1" latinLnBrk="0" hangingPunct="1">
      <a:defRPr kumimoji="1" sz="1200" kern="1200">
        <a:solidFill>
          <a:schemeClr val="tx1"/>
        </a:solidFill>
        <a:latin typeface="+mn-lt"/>
        <a:ea typeface="+mn-ea"/>
        <a:cs typeface="+mn-cs"/>
      </a:defRPr>
    </a:lvl6pPr>
    <a:lvl7pPr marL="2742309" algn="l" defTabSz="914103" rtl="0" eaLnBrk="1" latinLnBrk="0" hangingPunct="1">
      <a:defRPr kumimoji="1" sz="1200" kern="1200">
        <a:solidFill>
          <a:schemeClr val="tx1"/>
        </a:solidFill>
        <a:latin typeface="+mn-lt"/>
        <a:ea typeface="+mn-ea"/>
        <a:cs typeface="+mn-cs"/>
      </a:defRPr>
    </a:lvl7pPr>
    <a:lvl8pPr marL="3199361" algn="l" defTabSz="914103" rtl="0" eaLnBrk="1" latinLnBrk="0" hangingPunct="1">
      <a:defRPr kumimoji="1" sz="1200" kern="1200">
        <a:solidFill>
          <a:schemeClr val="tx1"/>
        </a:solidFill>
        <a:latin typeface="+mn-lt"/>
        <a:ea typeface="+mn-ea"/>
        <a:cs typeface="+mn-cs"/>
      </a:defRPr>
    </a:lvl8pPr>
    <a:lvl9pPr marL="3656412" algn="l" defTabSz="914103"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803275" y="750888"/>
            <a:ext cx="5281613" cy="3757612"/>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69F3F059-9A83-49C7-BC50-2BD3FB6A7F5B}" type="slidenum">
              <a:rPr kumimoji="1" lang="ja-JP" altLang="en-US" smtClean="0"/>
              <a:t>1</a:t>
            </a:fld>
            <a:endParaRPr kumimoji="1" lang="ja-JP" altLang="en-US"/>
          </a:p>
        </p:txBody>
      </p:sp>
    </p:spTree>
    <p:extLst>
      <p:ext uri="{BB962C8B-B14F-4D97-AF65-F5344CB8AC3E}">
        <p14:creationId xmlns:p14="http://schemas.microsoft.com/office/powerpoint/2010/main" val="35799173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803275" y="750888"/>
            <a:ext cx="5281613" cy="3757612"/>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69F3F059-9A83-49C7-BC50-2BD3FB6A7F5B}" type="slidenum">
              <a:rPr kumimoji="1" lang="ja-JP" altLang="en-US" smtClean="0"/>
              <a:t>2</a:t>
            </a:fld>
            <a:endParaRPr kumimoji="1" lang="ja-JP" altLang="en-US"/>
          </a:p>
        </p:txBody>
      </p:sp>
    </p:spTree>
    <p:extLst>
      <p:ext uri="{BB962C8B-B14F-4D97-AF65-F5344CB8AC3E}">
        <p14:creationId xmlns:p14="http://schemas.microsoft.com/office/powerpoint/2010/main" val="31896855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150145" y="3388462"/>
            <a:ext cx="13034962" cy="2338089"/>
          </a:xfrm>
        </p:spPr>
        <p:txBody>
          <a:bodyPr/>
          <a:lstStyle/>
          <a:p>
            <a:r>
              <a:rPr kumimoji="1" lang="ja-JP" altLang="en-US" smtClean="0"/>
              <a:t>マスタ タイトルの書式設定</a:t>
            </a:r>
            <a:endParaRPr kumimoji="1" lang="ja-JP" altLang="en-US"/>
          </a:p>
        </p:txBody>
      </p:sp>
      <p:sp>
        <p:nvSpPr>
          <p:cNvPr id="3" name="サブタイトル 2"/>
          <p:cNvSpPr>
            <a:spLocks noGrp="1"/>
          </p:cNvSpPr>
          <p:nvPr>
            <p:ph type="subTitle" idx="1"/>
          </p:nvPr>
        </p:nvSpPr>
        <p:spPr>
          <a:xfrm>
            <a:off x="2300288" y="6181038"/>
            <a:ext cx="10734676" cy="2787526"/>
          </a:xfrm>
        </p:spPr>
        <p:txBody>
          <a:bodyPr/>
          <a:lstStyle>
            <a:lvl1pPr marL="0" indent="0" algn="ctr">
              <a:buNone/>
              <a:defRPr>
                <a:solidFill>
                  <a:schemeClr val="tx1">
                    <a:tint val="75000"/>
                  </a:schemeClr>
                </a:solidFill>
              </a:defRPr>
            </a:lvl1pPr>
            <a:lvl2pPr marL="757398" indent="0" algn="ctr">
              <a:buNone/>
              <a:defRPr>
                <a:solidFill>
                  <a:schemeClr val="tx1">
                    <a:tint val="75000"/>
                  </a:schemeClr>
                </a:solidFill>
              </a:defRPr>
            </a:lvl2pPr>
            <a:lvl3pPr marL="1514797" indent="0" algn="ctr">
              <a:buNone/>
              <a:defRPr>
                <a:solidFill>
                  <a:schemeClr val="tx1">
                    <a:tint val="75000"/>
                  </a:schemeClr>
                </a:solidFill>
              </a:defRPr>
            </a:lvl3pPr>
            <a:lvl4pPr marL="2272195" indent="0" algn="ctr">
              <a:buNone/>
              <a:defRPr>
                <a:solidFill>
                  <a:schemeClr val="tx1">
                    <a:tint val="75000"/>
                  </a:schemeClr>
                </a:solidFill>
              </a:defRPr>
            </a:lvl4pPr>
            <a:lvl5pPr marL="3029594" indent="0" algn="ctr">
              <a:buNone/>
              <a:defRPr>
                <a:solidFill>
                  <a:schemeClr val="tx1">
                    <a:tint val="75000"/>
                  </a:schemeClr>
                </a:solidFill>
              </a:defRPr>
            </a:lvl5pPr>
            <a:lvl6pPr marL="3786992" indent="0" algn="ctr">
              <a:buNone/>
              <a:defRPr>
                <a:solidFill>
                  <a:schemeClr val="tx1">
                    <a:tint val="75000"/>
                  </a:schemeClr>
                </a:solidFill>
              </a:defRPr>
            </a:lvl6pPr>
            <a:lvl7pPr marL="4544391" indent="0" algn="ctr">
              <a:buNone/>
              <a:defRPr>
                <a:solidFill>
                  <a:schemeClr val="tx1">
                    <a:tint val="75000"/>
                  </a:schemeClr>
                </a:solidFill>
              </a:defRPr>
            </a:lvl7pPr>
            <a:lvl8pPr marL="5301789" indent="0" algn="ctr">
              <a:buNone/>
              <a:defRPr>
                <a:solidFill>
                  <a:schemeClr val="tx1">
                    <a:tint val="75000"/>
                  </a:schemeClr>
                </a:solidFill>
              </a:defRPr>
            </a:lvl8pPr>
            <a:lvl9pPr marL="6059188" indent="0" algn="ctr">
              <a:buNone/>
              <a:defRPr>
                <a:solidFill>
                  <a:schemeClr val="tx1">
                    <a:tint val="75000"/>
                  </a:schemeClr>
                </a:solidFill>
              </a:defRPr>
            </a:lvl9pPr>
          </a:lstStyle>
          <a:p>
            <a:r>
              <a:rPr kumimoji="1" lang="ja-JP" altLang="en-US" smtClean="0"/>
              <a:t>マスタ サブタイトルの書式設定</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2020/10/1</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p:txBody>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2020/10/1</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1211380" y="7009216"/>
            <a:ext cx="13034962" cy="2166393"/>
          </a:xfrm>
        </p:spPr>
        <p:txBody>
          <a:bodyPr anchor="t"/>
          <a:lstStyle>
            <a:lvl1pPr algn="l">
              <a:defRPr sz="6666" b="1" cap="all"/>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1211380" y="4623155"/>
            <a:ext cx="13034962" cy="2386062"/>
          </a:xfrm>
        </p:spPr>
        <p:txBody>
          <a:bodyPr anchor="b"/>
          <a:lstStyle>
            <a:lvl1pPr marL="0" indent="0">
              <a:buNone/>
              <a:defRPr sz="3333">
                <a:solidFill>
                  <a:schemeClr val="tx1">
                    <a:tint val="75000"/>
                  </a:schemeClr>
                </a:solidFill>
              </a:defRPr>
            </a:lvl1pPr>
            <a:lvl2pPr marL="757398" indent="0">
              <a:buNone/>
              <a:defRPr sz="3030">
                <a:solidFill>
                  <a:schemeClr val="tx1">
                    <a:tint val="75000"/>
                  </a:schemeClr>
                </a:solidFill>
              </a:defRPr>
            </a:lvl2pPr>
            <a:lvl3pPr marL="1514797" indent="0">
              <a:buNone/>
              <a:defRPr sz="2626">
                <a:solidFill>
                  <a:schemeClr val="tx1">
                    <a:tint val="75000"/>
                  </a:schemeClr>
                </a:solidFill>
              </a:defRPr>
            </a:lvl3pPr>
            <a:lvl4pPr marL="2272195" indent="0">
              <a:buNone/>
              <a:defRPr sz="2323">
                <a:solidFill>
                  <a:schemeClr val="tx1">
                    <a:tint val="75000"/>
                  </a:schemeClr>
                </a:solidFill>
              </a:defRPr>
            </a:lvl4pPr>
            <a:lvl5pPr marL="3029594" indent="0">
              <a:buNone/>
              <a:defRPr sz="2323">
                <a:solidFill>
                  <a:schemeClr val="tx1">
                    <a:tint val="75000"/>
                  </a:schemeClr>
                </a:solidFill>
              </a:defRPr>
            </a:lvl5pPr>
            <a:lvl6pPr marL="3786992" indent="0">
              <a:buNone/>
              <a:defRPr sz="2323">
                <a:solidFill>
                  <a:schemeClr val="tx1">
                    <a:tint val="75000"/>
                  </a:schemeClr>
                </a:solidFill>
              </a:defRPr>
            </a:lvl6pPr>
            <a:lvl7pPr marL="4544391" indent="0">
              <a:buNone/>
              <a:defRPr sz="2323">
                <a:solidFill>
                  <a:schemeClr val="tx1">
                    <a:tint val="75000"/>
                  </a:schemeClr>
                </a:solidFill>
              </a:defRPr>
            </a:lvl7pPr>
            <a:lvl8pPr marL="5301789" indent="0">
              <a:buNone/>
              <a:defRPr sz="2323">
                <a:solidFill>
                  <a:schemeClr val="tx1">
                    <a:tint val="75000"/>
                  </a:schemeClr>
                </a:solidFill>
              </a:defRPr>
            </a:lvl8pPr>
            <a:lvl9pPr marL="6059188" indent="0">
              <a:buNone/>
              <a:defRPr sz="2323">
                <a:solidFill>
                  <a:schemeClr val="tx1">
                    <a:tint val="75000"/>
                  </a:schemeClr>
                </a:solidFill>
              </a:defRPr>
            </a:lvl9pPr>
          </a:lstStyle>
          <a:p>
            <a:pPr lvl="0"/>
            <a:r>
              <a:rPr kumimoji="1" lang="ja-JP" altLang="en-US" smtClean="0"/>
              <a:t>マスタ テキストの書式設定</a:t>
            </a:r>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2020/10/1</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sz="half" idx="1"/>
          </p:nvPr>
        </p:nvSpPr>
        <p:spPr>
          <a:xfrm>
            <a:off x="766762" y="2545134"/>
            <a:ext cx="6773069" cy="7198587"/>
          </a:xfrm>
        </p:spPr>
        <p:txBody>
          <a:bodyPr/>
          <a:lstStyle>
            <a:lvl1pPr>
              <a:defRPr sz="4646"/>
            </a:lvl1pPr>
            <a:lvl2pPr>
              <a:defRPr sz="3939"/>
            </a:lvl2pPr>
            <a:lvl3pPr>
              <a:defRPr sz="3333"/>
            </a:lvl3pPr>
            <a:lvl4pPr>
              <a:defRPr sz="3030"/>
            </a:lvl4pPr>
            <a:lvl5pPr>
              <a:defRPr sz="3030"/>
            </a:lvl5pPr>
            <a:lvl6pPr>
              <a:defRPr sz="3030"/>
            </a:lvl6pPr>
            <a:lvl7pPr>
              <a:defRPr sz="3030"/>
            </a:lvl7pPr>
            <a:lvl8pPr>
              <a:defRPr sz="3030"/>
            </a:lvl8pPr>
            <a:lvl9pPr>
              <a:defRPr sz="303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 3"/>
          <p:cNvSpPr>
            <a:spLocks noGrp="1"/>
          </p:cNvSpPr>
          <p:nvPr>
            <p:ph sz="half" idx="2"/>
          </p:nvPr>
        </p:nvSpPr>
        <p:spPr>
          <a:xfrm>
            <a:off x="7795420" y="2545134"/>
            <a:ext cx="6773069" cy="7198587"/>
          </a:xfrm>
        </p:spPr>
        <p:txBody>
          <a:bodyPr/>
          <a:lstStyle>
            <a:lvl1pPr>
              <a:defRPr sz="4646"/>
            </a:lvl1pPr>
            <a:lvl2pPr>
              <a:defRPr sz="3939"/>
            </a:lvl2pPr>
            <a:lvl3pPr>
              <a:defRPr sz="3333"/>
            </a:lvl3pPr>
            <a:lvl4pPr>
              <a:defRPr sz="3030"/>
            </a:lvl4pPr>
            <a:lvl5pPr>
              <a:defRPr sz="3030"/>
            </a:lvl5pPr>
            <a:lvl6pPr>
              <a:defRPr sz="3030"/>
            </a:lvl6pPr>
            <a:lvl7pPr>
              <a:defRPr sz="3030"/>
            </a:lvl7pPr>
            <a:lvl8pPr>
              <a:defRPr sz="3030"/>
            </a:lvl8pPr>
            <a:lvl9pPr>
              <a:defRPr sz="303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t>2020/10/1</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766763" y="2441612"/>
            <a:ext cx="6775732" cy="1017547"/>
          </a:xfrm>
        </p:spPr>
        <p:txBody>
          <a:bodyPr anchor="b"/>
          <a:lstStyle>
            <a:lvl1pPr marL="0" indent="0">
              <a:buNone/>
              <a:defRPr sz="3939" b="1"/>
            </a:lvl1pPr>
            <a:lvl2pPr marL="757398" indent="0">
              <a:buNone/>
              <a:defRPr sz="3333" b="1"/>
            </a:lvl2pPr>
            <a:lvl3pPr marL="1514797" indent="0">
              <a:buNone/>
              <a:defRPr sz="3030" b="1"/>
            </a:lvl3pPr>
            <a:lvl4pPr marL="2272195" indent="0">
              <a:buNone/>
              <a:defRPr sz="2626" b="1"/>
            </a:lvl4pPr>
            <a:lvl5pPr marL="3029594" indent="0">
              <a:buNone/>
              <a:defRPr sz="2626" b="1"/>
            </a:lvl5pPr>
            <a:lvl6pPr marL="3786992" indent="0">
              <a:buNone/>
              <a:defRPr sz="2626" b="1"/>
            </a:lvl6pPr>
            <a:lvl7pPr marL="4544391" indent="0">
              <a:buNone/>
              <a:defRPr sz="2626" b="1"/>
            </a:lvl7pPr>
            <a:lvl8pPr marL="5301789" indent="0">
              <a:buNone/>
              <a:defRPr sz="2626" b="1"/>
            </a:lvl8pPr>
            <a:lvl9pPr marL="6059188" indent="0">
              <a:buNone/>
              <a:defRPr sz="2626" b="1"/>
            </a:lvl9pPr>
          </a:lstStyle>
          <a:p>
            <a:pPr lvl="0"/>
            <a:r>
              <a:rPr kumimoji="1" lang="ja-JP" altLang="en-US" smtClean="0"/>
              <a:t>マスタ テキストの書式設定</a:t>
            </a:r>
          </a:p>
        </p:txBody>
      </p:sp>
      <p:sp>
        <p:nvSpPr>
          <p:cNvPr id="4" name="コンテンツ プレースホルダ 3"/>
          <p:cNvSpPr>
            <a:spLocks noGrp="1"/>
          </p:cNvSpPr>
          <p:nvPr>
            <p:ph sz="half" idx="2"/>
          </p:nvPr>
        </p:nvSpPr>
        <p:spPr>
          <a:xfrm>
            <a:off x="766763" y="3459159"/>
            <a:ext cx="6775732" cy="6284560"/>
          </a:xfrm>
        </p:spPr>
        <p:txBody>
          <a:bodyPr/>
          <a:lstStyle>
            <a:lvl1pPr>
              <a:defRPr sz="3939"/>
            </a:lvl1pPr>
            <a:lvl2pPr>
              <a:defRPr sz="3333"/>
            </a:lvl2pPr>
            <a:lvl3pPr>
              <a:defRPr sz="3030"/>
            </a:lvl3pPr>
            <a:lvl4pPr>
              <a:defRPr sz="2626"/>
            </a:lvl4pPr>
            <a:lvl5pPr>
              <a:defRPr sz="2626"/>
            </a:lvl5pPr>
            <a:lvl6pPr>
              <a:defRPr sz="2626"/>
            </a:lvl6pPr>
            <a:lvl7pPr>
              <a:defRPr sz="2626"/>
            </a:lvl7pPr>
            <a:lvl8pPr>
              <a:defRPr sz="2626"/>
            </a:lvl8pPr>
            <a:lvl9pPr>
              <a:defRPr sz="2626"/>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 4"/>
          <p:cNvSpPr>
            <a:spLocks noGrp="1"/>
          </p:cNvSpPr>
          <p:nvPr>
            <p:ph type="body" sz="quarter" idx="3"/>
          </p:nvPr>
        </p:nvSpPr>
        <p:spPr>
          <a:xfrm>
            <a:off x="7790096" y="2441612"/>
            <a:ext cx="6778394" cy="1017547"/>
          </a:xfrm>
        </p:spPr>
        <p:txBody>
          <a:bodyPr anchor="b"/>
          <a:lstStyle>
            <a:lvl1pPr marL="0" indent="0">
              <a:buNone/>
              <a:defRPr sz="3939" b="1"/>
            </a:lvl1pPr>
            <a:lvl2pPr marL="757398" indent="0">
              <a:buNone/>
              <a:defRPr sz="3333" b="1"/>
            </a:lvl2pPr>
            <a:lvl3pPr marL="1514797" indent="0">
              <a:buNone/>
              <a:defRPr sz="3030" b="1"/>
            </a:lvl3pPr>
            <a:lvl4pPr marL="2272195" indent="0">
              <a:buNone/>
              <a:defRPr sz="2626" b="1"/>
            </a:lvl4pPr>
            <a:lvl5pPr marL="3029594" indent="0">
              <a:buNone/>
              <a:defRPr sz="2626" b="1"/>
            </a:lvl5pPr>
            <a:lvl6pPr marL="3786992" indent="0">
              <a:buNone/>
              <a:defRPr sz="2626" b="1"/>
            </a:lvl6pPr>
            <a:lvl7pPr marL="4544391" indent="0">
              <a:buNone/>
              <a:defRPr sz="2626" b="1"/>
            </a:lvl7pPr>
            <a:lvl8pPr marL="5301789" indent="0">
              <a:buNone/>
              <a:defRPr sz="2626" b="1"/>
            </a:lvl8pPr>
            <a:lvl9pPr marL="6059188" indent="0">
              <a:buNone/>
              <a:defRPr sz="2626" b="1"/>
            </a:lvl9pPr>
          </a:lstStyle>
          <a:p>
            <a:pPr lvl="0"/>
            <a:r>
              <a:rPr kumimoji="1" lang="ja-JP" altLang="en-US" smtClean="0"/>
              <a:t>マスタ テキストの書式設定</a:t>
            </a:r>
          </a:p>
        </p:txBody>
      </p:sp>
      <p:sp>
        <p:nvSpPr>
          <p:cNvPr id="6" name="コンテンツ プレースホルダ 5"/>
          <p:cNvSpPr>
            <a:spLocks noGrp="1"/>
          </p:cNvSpPr>
          <p:nvPr>
            <p:ph sz="quarter" idx="4"/>
          </p:nvPr>
        </p:nvSpPr>
        <p:spPr>
          <a:xfrm>
            <a:off x="7790096" y="3459159"/>
            <a:ext cx="6778394" cy="6284560"/>
          </a:xfrm>
        </p:spPr>
        <p:txBody>
          <a:bodyPr/>
          <a:lstStyle>
            <a:lvl1pPr>
              <a:defRPr sz="3939"/>
            </a:lvl1pPr>
            <a:lvl2pPr>
              <a:defRPr sz="3333"/>
            </a:lvl2pPr>
            <a:lvl3pPr>
              <a:defRPr sz="3030"/>
            </a:lvl3pPr>
            <a:lvl4pPr>
              <a:defRPr sz="2626"/>
            </a:lvl4pPr>
            <a:lvl5pPr>
              <a:defRPr sz="2626"/>
            </a:lvl5pPr>
            <a:lvl6pPr>
              <a:defRPr sz="2626"/>
            </a:lvl6pPr>
            <a:lvl7pPr>
              <a:defRPr sz="2626"/>
            </a:lvl7pPr>
            <a:lvl8pPr>
              <a:defRPr sz="2626"/>
            </a:lvl8pPr>
            <a:lvl9pPr>
              <a:defRPr sz="2626"/>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 6"/>
          <p:cNvSpPr>
            <a:spLocks noGrp="1"/>
          </p:cNvSpPr>
          <p:nvPr>
            <p:ph type="dt" sz="half" idx="10"/>
          </p:nvPr>
        </p:nvSpPr>
        <p:spPr/>
        <p:txBody>
          <a:bodyPr/>
          <a:lstStyle/>
          <a:p>
            <a:fld id="{E90ED720-0104-4369-84BC-D37694168613}" type="datetimeFigureOut">
              <a:rPr kumimoji="1" lang="ja-JP" altLang="en-US" smtClean="0"/>
              <a:t>2020/10/1</a:t>
            </a:fld>
            <a:endParaRPr kumimoji="1" lang="ja-JP" altLang="en-US"/>
          </a:p>
        </p:txBody>
      </p:sp>
      <p:sp>
        <p:nvSpPr>
          <p:cNvPr id="8" name="フッター プレースホルダ 7"/>
          <p:cNvSpPr>
            <a:spLocks noGrp="1"/>
          </p:cNvSpPr>
          <p:nvPr>
            <p:ph type="ftr" sz="quarter" idx="11"/>
          </p:nvPr>
        </p:nvSpPr>
        <p:spPr/>
        <p:txBody>
          <a:bodyPr/>
          <a:lstStyle/>
          <a:p>
            <a:endParaRPr kumimoji="1" lang="ja-JP" altLang="en-US"/>
          </a:p>
        </p:txBody>
      </p:sp>
      <p:sp>
        <p:nvSpPr>
          <p:cNvPr id="9" name="スライド番号プレースホルダ 8"/>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日付プレースホルダ 2"/>
          <p:cNvSpPr>
            <a:spLocks noGrp="1"/>
          </p:cNvSpPr>
          <p:nvPr>
            <p:ph type="dt" sz="half" idx="10"/>
          </p:nvPr>
        </p:nvSpPr>
        <p:spPr/>
        <p:txBody>
          <a:bodyPr/>
          <a:lstStyle/>
          <a:p>
            <a:fld id="{E90ED720-0104-4369-84BC-D37694168613}" type="datetimeFigureOut">
              <a:rPr kumimoji="1" lang="ja-JP" altLang="en-US" smtClean="0"/>
              <a:t>2020/10/1</a:t>
            </a:fld>
            <a:endParaRPr kumimoji="1" lang="ja-JP" altLang="en-US"/>
          </a:p>
        </p:txBody>
      </p:sp>
      <p:sp>
        <p:nvSpPr>
          <p:cNvPr id="4" name="フッター プレースホルダ 3"/>
          <p:cNvSpPr>
            <a:spLocks noGrp="1"/>
          </p:cNvSpPr>
          <p:nvPr>
            <p:ph type="ftr" sz="quarter" idx="11"/>
          </p:nvPr>
        </p:nvSpPr>
        <p:spPr/>
        <p:txBody>
          <a:bodyPr/>
          <a:lstStyle/>
          <a:p>
            <a:endParaRPr kumimoji="1" lang="ja-JP" altLang="en-US"/>
          </a:p>
        </p:txBody>
      </p:sp>
      <p:sp>
        <p:nvSpPr>
          <p:cNvPr id="5" name="スライド番号プレースホルダ 4"/>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E90ED720-0104-4369-84BC-D37694168613}" type="datetimeFigureOut">
              <a:rPr kumimoji="1" lang="ja-JP" altLang="en-US" smtClean="0"/>
              <a:t>2020/10/1</a:t>
            </a:fld>
            <a:endParaRPr kumimoji="1" lang="ja-JP" altLang="en-US"/>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766763" y="434289"/>
            <a:ext cx="5045192" cy="1848252"/>
          </a:xfrm>
        </p:spPr>
        <p:txBody>
          <a:bodyPr anchor="b"/>
          <a:lstStyle>
            <a:lvl1pPr algn="l">
              <a:defRPr sz="3333" b="1"/>
            </a:lvl1p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a:xfrm>
            <a:off x="5995657" y="434290"/>
            <a:ext cx="8572831" cy="9309430"/>
          </a:xfrm>
        </p:spPr>
        <p:txBody>
          <a:bodyPr/>
          <a:lstStyle>
            <a:lvl1pPr>
              <a:defRPr sz="5252"/>
            </a:lvl1pPr>
            <a:lvl2pPr>
              <a:defRPr sz="4646"/>
            </a:lvl2pPr>
            <a:lvl3pPr>
              <a:defRPr sz="3939"/>
            </a:lvl3pPr>
            <a:lvl4pPr>
              <a:defRPr sz="3333"/>
            </a:lvl4pPr>
            <a:lvl5pPr>
              <a:defRPr sz="3333"/>
            </a:lvl5pPr>
            <a:lvl6pPr>
              <a:defRPr sz="3333"/>
            </a:lvl6pPr>
            <a:lvl7pPr>
              <a:defRPr sz="3333"/>
            </a:lvl7pPr>
            <a:lvl8pPr>
              <a:defRPr sz="3333"/>
            </a:lvl8pPr>
            <a:lvl9pPr>
              <a:defRPr sz="3333"/>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 3"/>
          <p:cNvSpPr>
            <a:spLocks noGrp="1"/>
          </p:cNvSpPr>
          <p:nvPr>
            <p:ph type="body" sz="half" idx="2"/>
          </p:nvPr>
        </p:nvSpPr>
        <p:spPr>
          <a:xfrm>
            <a:off x="766763" y="2282542"/>
            <a:ext cx="5045192" cy="7461180"/>
          </a:xfrm>
        </p:spPr>
        <p:txBody>
          <a:bodyPr/>
          <a:lstStyle>
            <a:lvl1pPr marL="0" indent="0">
              <a:buNone/>
              <a:defRPr sz="2323"/>
            </a:lvl1pPr>
            <a:lvl2pPr marL="757398" indent="0">
              <a:buNone/>
              <a:defRPr sz="2020"/>
            </a:lvl2pPr>
            <a:lvl3pPr marL="1514797" indent="0">
              <a:buNone/>
              <a:defRPr sz="1616"/>
            </a:lvl3pPr>
            <a:lvl4pPr marL="2272195" indent="0">
              <a:buNone/>
              <a:defRPr sz="1515"/>
            </a:lvl4pPr>
            <a:lvl5pPr marL="3029594" indent="0">
              <a:buNone/>
              <a:defRPr sz="1515"/>
            </a:lvl5pPr>
            <a:lvl6pPr marL="3786992" indent="0">
              <a:buNone/>
              <a:defRPr sz="1515"/>
            </a:lvl6pPr>
            <a:lvl7pPr marL="4544391" indent="0">
              <a:buNone/>
              <a:defRPr sz="1515"/>
            </a:lvl7pPr>
            <a:lvl8pPr marL="5301789" indent="0">
              <a:buNone/>
              <a:defRPr sz="1515"/>
            </a:lvl8pPr>
            <a:lvl9pPr marL="6059188" indent="0">
              <a:buNone/>
              <a:defRPr sz="1515"/>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t>2020/10/1</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3005817" y="7635400"/>
            <a:ext cx="9201150" cy="901402"/>
          </a:xfrm>
        </p:spPr>
        <p:txBody>
          <a:bodyPr anchor="b"/>
          <a:lstStyle>
            <a:lvl1pPr algn="l">
              <a:defRPr sz="3333" b="1"/>
            </a:lvl1pPr>
          </a:lstStyle>
          <a:p>
            <a:r>
              <a:rPr kumimoji="1" lang="ja-JP" altLang="en-US" smtClean="0"/>
              <a:t>マスタ タイトルの書式設定</a:t>
            </a:r>
            <a:endParaRPr kumimoji="1" lang="ja-JP" altLang="en-US"/>
          </a:p>
        </p:txBody>
      </p:sp>
      <p:sp>
        <p:nvSpPr>
          <p:cNvPr id="3" name="図プレースホルダ 2"/>
          <p:cNvSpPr>
            <a:spLocks noGrp="1"/>
          </p:cNvSpPr>
          <p:nvPr>
            <p:ph type="pic" idx="1"/>
          </p:nvPr>
        </p:nvSpPr>
        <p:spPr>
          <a:xfrm>
            <a:off x="3005817" y="974625"/>
            <a:ext cx="9201150" cy="6544628"/>
          </a:xfrm>
        </p:spPr>
        <p:txBody>
          <a:bodyPr/>
          <a:lstStyle>
            <a:lvl1pPr marL="0" indent="0">
              <a:buNone/>
              <a:defRPr sz="5252"/>
            </a:lvl1pPr>
            <a:lvl2pPr marL="757398" indent="0">
              <a:buNone/>
              <a:defRPr sz="4646"/>
            </a:lvl2pPr>
            <a:lvl3pPr marL="1514797" indent="0">
              <a:buNone/>
              <a:defRPr sz="3939"/>
            </a:lvl3pPr>
            <a:lvl4pPr marL="2272195" indent="0">
              <a:buNone/>
              <a:defRPr sz="3333"/>
            </a:lvl4pPr>
            <a:lvl5pPr marL="3029594" indent="0">
              <a:buNone/>
              <a:defRPr sz="3333"/>
            </a:lvl5pPr>
            <a:lvl6pPr marL="3786992" indent="0">
              <a:buNone/>
              <a:defRPr sz="3333"/>
            </a:lvl6pPr>
            <a:lvl7pPr marL="4544391" indent="0">
              <a:buNone/>
              <a:defRPr sz="3333"/>
            </a:lvl7pPr>
            <a:lvl8pPr marL="5301789" indent="0">
              <a:buNone/>
              <a:defRPr sz="3333"/>
            </a:lvl8pPr>
            <a:lvl9pPr marL="6059188" indent="0">
              <a:buNone/>
              <a:defRPr sz="3333"/>
            </a:lvl9pPr>
          </a:lstStyle>
          <a:p>
            <a:endParaRPr kumimoji="1" lang="ja-JP" altLang="en-US"/>
          </a:p>
        </p:txBody>
      </p:sp>
      <p:sp>
        <p:nvSpPr>
          <p:cNvPr id="4" name="テキスト プレースホルダ 3"/>
          <p:cNvSpPr>
            <a:spLocks noGrp="1"/>
          </p:cNvSpPr>
          <p:nvPr>
            <p:ph type="body" sz="half" idx="2"/>
          </p:nvPr>
        </p:nvSpPr>
        <p:spPr>
          <a:xfrm>
            <a:off x="3005817" y="8536801"/>
            <a:ext cx="9201150" cy="1280141"/>
          </a:xfrm>
        </p:spPr>
        <p:txBody>
          <a:bodyPr/>
          <a:lstStyle>
            <a:lvl1pPr marL="0" indent="0">
              <a:buNone/>
              <a:defRPr sz="2323"/>
            </a:lvl1pPr>
            <a:lvl2pPr marL="757398" indent="0">
              <a:buNone/>
              <a:defRPr sz="2020"/>
            </a:lvl2pPr>
            <a:lvl3pPr marL="1514797" indent="0">
              <a:buNone/>
              <a:defRPr sz="1616"/>
            </a:lvl3pPr>
            <a:lvl4pPr marL="2272195" indent="0">
              <a:buNone/>
              <a:defRPr sz="1515"/>
            </a:lvl4pPr>
            <a:lvl5pPr marL="3029594" indent="0">
              <a:buNone/>
              <a:defRPr sz="1515"/>
            </a:lvl5pPr>
            <a:lvl6pPr marL="3786992" indent="0">
              <a:buNone/>
              <a:defRPr sz="1515"/>
            </a:lvl6pPr>
            <a:lvl7pPr marL="4544391" indent="0">
              <a:buNone/>
              <a:defRPr sz="1515"/>
            </a:lvl7pPr>
            <a:lvl8pPr marL="5301789" indent="0">
              <a:buNone/>
              <a:defRPr sz="1515"/>
            </a:lvl8pPr>
            <a:lvl9pPr marL="6059188" indent="0">
              <a:buNone/>
              <a:defRPr sz="1515"/>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t>2020/10/1</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2020/10/1</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11118056" y="436816"/>
            <a:ext cx="3450432" cy="9306905"/>
          </a:xfrm>
        </p:spPr>
        <p:txBody>
          <a:bodyPr vert="eaVert"/>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a:xfrm>
            <a:off x="766763" y="436816"/>
            <a:ext cx="10095706" cy="9306905"/>
          </a:xfrm>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2020/10/1</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766763" y="436815"/>
            <a:ext cx="13801725" cy="1817953"/>
          </a:xfrm>
          <a:prstGeom prst="rect">
            <a:avLst/>
          </a:prstGeom>
        </p:spPr>
        <p:txBody>
          <a:bodyPr vert="horz" lIns="149980" tIns="74990" rIns="149980" bIns="74990" rtlCol="0" anchor="ctr">
            <a:normAutofit/>
          </a:body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766763" y="2545134"/>
            <a:ext cx="13801725" cy="7198587"/>
          </a:xfrm>
          <a:prstGeom prst="rect">
            <a:avLst/>
          </a:prstGeom>
        </p:spPr>
        <p:txBody>
          <a:bodyPr vert="horz" lIns="149980" tIns="74990" rIns="149980" bIns="7499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2"/>
          </p:nvPr>
        </p:nvSpPr>
        <p:spPr>
          <a:xfrm>
            <a:off x="766762" y="10109836"/>
            <a:ext cx="3578225" cy="580734"/>
          </a:xfrm>
          <a:prstGeom prst="rect">
            <a:avLst/>
          </a:prstGeom>
        </p:spPr>
        <p:txBody>
          <a:bodyPr vert="horz" lIns="149980" tIns="74990" rIns="149980" bIns="74990" rtlCol="0" anchor="ctr"/>
          <a:lstStyle>
            <a:lvl1pPr algn="l">
              <a:defRPr sz="2020">
                <a:solidFill>
                  <a:schemeClr val="tx1">
                    <a:tint val="75000"/>
                  </a:schemeClr>
                </a:solidFill>
              </a:defRPr>
            </a:lvl1pPr>
          </a:lstStyle>
          <a:p>
            <a:fld id="{E90ED720-0104-4369-84BC-D37694168613}" type="datetimeFigureOut">
              <a:rPr kumimoji="1" lang="ja-JP" altLang="en-US" smtClean="0"/>
              <a:t>2020/10/1</a:t>
            </a:fld>
            <a:endParaRPr kumimoji="1" lang="ja-JP" altLang="en-US"/>
          </a:p>
        </p:txBody>
      </p:sp>
      <p:sp>
        <p:nvSpPr>
          <p:cNvPr id="5" name="フッター プレースホルダ 4"/>
          <p:cNvSpPr>
            <a:spLocks noGrp="1"/>
          </p:cNvSpPr>
          <p:nvPr>
            <p:ph type="ftr" sz="quarter" idx="3"/>
          </p:nvPr>
        </p:nvSpPr>
        <p:spPr>
          <a:xfrm>
            <a:off x="5239544" y="10109836"/>
            <a:ext cx="4856163" cy="580734"/>
          </a:xfrm>
          <a:prstGeom prst="rect">
            <a:avLst/>
          </a:prstGeom>
        </p:spPr>
        <p:txBody>
          <a:bodyPr vert="horz" lIns="149980" tIns="74990" rIns="149980" bIns="74990" rtlCol="0" anchor="ctr"/>
          <a:lstStyle>
            <a:lvl1pPr algn="ctr">
              <a:defRPr sz="2020">
                <a:solidFill>
                  <a:schemeClr val="tx1">
                    <a:tint val="75000"/>
                  </a:schemeClr>
                </a:solidFill>
              </a:defRPr>
            </a:lvl1pPr>
          </a:lstStyle>
          <a:p>
            <a:endParaRPr kumimoji="1" lang="ja-JP" altLang="en-US"/>
          </a:p>
        </p:txBody>
      </p:sp>
      <p:sp>
        <p:nvSpPr>
          <p:cNvPr id="6" name="スライド番号プレースホルダ 5"/>
          <p:cNvSpPr>
            <a:spLocks noGrp="1"/>
          </p:cNvSpPr>
          <p:nvPr>
            <p:ph type="sldNum" sz="quarter" idx="4"/>
          </p:nvPr>
        </p:nvSpPr>
        <p:spPr>
          <a:xfrm>
            <a:off x="10990263" y="10109836"/>
            <a:ext cx="3578225" cy="580734"/>
          </a:xfrm>
          <a:prstGeom prst="rect">
            <a:avLst/>
          </a:prstGeom>
        </p:spPr>
        <p:txBody>
          <a:bodyPr vert="horz" lIns="149980" tIns="74990" rIns="149980" bIns="74990" rtlCol="0" anchor="ctr"/>
          <a:lstStyle>
            <a:lvl1pPr algn="r">
              <a:defRPr sz="2020">
                <a:solidFill>
                  <a:schemeClr val="tx1">
                    <a:tint val="75000"/>
                  </a:schemeClr>
                </a:solidFill>
              </a:defRPr>
            </a:lvl1pPr>
          </a:lstStyle>
          <a:p>
            <a:fld id="{D2D8002D-B5B0-4BAC-B1F6-782DDCCE6D9C}" type="slidenum">
              <a:rPr kumimoji="1" lang="ja-JP" altLang="en-US" smtClean="0"/>
              <a:t>‹#›</a:t>
            </a:fld>
            <a:endParaRPr kumimoji="1" lang="ja-JP"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514797" rtl="0" eaLnBrk="1" latinLnBrk="0" hangingPunct="1">
        <a:spcBef>
          <a:spcPct val="0"/>
        </a:spcBef>
        <a:buNone/>
        <a:defRPr kumimoji="1" sz="7272" kern="1200">
          <a:solidFill>
            <a:schemeClr val="tx1"/>
          </a:solidFill>
          <a:latin typeface="+mj-lt"/>
          <a:ea typeface="+mj-ea"/>
          <a:cs typeface="+mj-cs"/>
        </a:defRPr>
      </a:lvl1pPr>
    </p:titleStyle>
    <p:bodyStyle>
      <a:lvl1pPr marL="568049" indent="-568049" algn="l" defTabSz="1514797" rtl="0" eaLnBrk="1" latinLnBrk="0" hangingPunct="1">
        <a:spcBef>
          <a:spcPct val="20000"/>
        </a:spcBef>
        <a:buFont typeface="Arial" pitchFamily="34" charset="0"/>
        <a:buChar char="•"/>
        <a:defRPr kumimoji="1" sz="5252" kern="1200">
          <a:solidFill>
            <a:schemeClr val="tx1"/>
          </a:solidFill>
          <a:latin typeface="+mn-lt"/>
          <a:ea typeface="+mn-ea"/>
          <a:cs typeface="+mn-cs"/>
        </a:defRPr>
      </a:lvl1pPr>
      <a:lvl2pPr marL="1230773" indent="-473374" algn="l" defTabSz="1514797" rtl="0" eaLnBrk="1" latinLnBrk="0" hangingPunct="1">
        <a:spcBef>
          <a:spcPct val="20000"/>
        </a:spcBef>
        <a:buFont typeface="Arial" pitchFamily="34" charset="0"/>
        <a:buChar char="–"/>
        <a:defRPr kumimoji="1" sz="4646" kern="1200">
          <a:solidFill>
            <a:schemeClr val="tx1"/>
          </a:solidFill>
          <a:latin typeface="+mn-lt"/>
          <a:ea typeface="+mn-ea"/>
          <a:cs typeface="+mn-cs"/>
        </a:defRPr>
      </a:lvl2pPr>
      <a:lvl3pPr marL="1893496" indent="-378700" algn="l" defTabSz="1514797" rtl="0" eaLnBrk="1" latinLnBrk="0" hangingPunct="1">
        <a:spcBef>
          <a:spcPct val="20000"/>
        </a:spcBef>
        <a:buFont typeface="Arial" pitchFamily="34" charset="0"/>
        <a:buChar char="•"/>
        <a:defRPr kumimoji="1" sz="3939" kern="1200">
          <a:solidFill>
            <a:schemeClr val="tx1"/>
          </a:solidFill>
          <a:latin typeface="+mn-lt"/>
          <a:ea typeface="+mn-ea"/>
          <a:cs typeface="+mn-cs"/>
        </a:defRPr>
      </a:lvl3pPr>
      <a:lvl4pPr marL="2650894" indent="-378700" algn="l" defTabSz="1514797" rtl="0" eaLnBrk="1" latinLnBrk="0" hangingPunct="1">
        <a:spcBef>
          <a:spcPct val="20000"/>
        </a:spcBef>
        <a:buFont typeface="Arial" pitchFamily="34" charset="0"/>
        <a:buChar char="–"/>
        <a:defRPr kumimoji="1" sz="3333" kern="1200">
          <a:solidFill>
            <a:schemeClr val="tx1"/>
          </a:solidFill>
          <a:latin typeface="+mn-lt"/>
          <a:ea typeface="+mn-ea"/>
          <a:cs typeface="+mn-cs"/>
        </a:defRPr>
      </a:lvl4pPr>
      <a:lvl5pPr marL="3408292" indent="-378700" algn="l" defTabSz="1514797" rtl="0" eaLnBrk="1" latinLnBrk="0" hangingPunct="1">
        <a:spcBef>
          <a:spcPct val="20000"/>
        </a:spcBef>
        <a:buFont typeface="Arial" pitchFamily="34" charset="0"/>
        <a:buChar char="»"/>
        <a:defRPr kumimoji="1" sz="3333" kern="1200">
          <a:solidFill>
            <a:schemeClr val="tx1"/>
          </a:solidFill>
          <a:latin typeface="+mn-lt"/>
          <a:ea typeface="+mn-ea"/>
          <a:cs typeface="+mn-cs"/>
        </a:defRPr>
      </a:lvl5pPr>
      <a:lvl6pPr marL="4165691" indent="-378700" algn="l" defTabSz="1514797" rtl="0" eaLnBrk="1" latinLnBrk="0" hangingPunct="1">
        <a:spcBef>
          <a:spcPct val="20000"/>
        </a:spcBef>
        <a:buFont typeface="Arial" pitchFamily="34" charset="0"/>
        <a:buChar char="•"/>
        <a:defRPr kumimoji="1" sz="3333" kern="1200">
          <a:solidFill>
            <a:schemeClr val="tx1"/>
          </a:solidFill>
          <a:latin typeface="+mn-lt"/>
          <a:ea typeface="+mn-ea"/>
          <a:cs typeface="+mn-cs"/>
        </a:defRPr>
      </a:lvl6pPr>
      <a:lvl7pPr marL="4923089" indent="-378700" algn="l" defTabSz="1514797" rtl="0" eaLnBrk="1" latinLnBrk="0" hangingPunct="1">
        <a:spcBef>
          <a:spcPct val="20000"/>
        </a:spcBef>
        <a:buFont typeface="Arial" pitchFamily="34" charset="0"/>
        <a:buChar char="•"/>
        <a:defRPr kumimoji="1" sz="3333" kern="1200">
          <a:solidFill>
            <a:schemeClr val="tx1"/>
          </a:solidFill>
          <a:latin typeface="+mn-lt"/>
          <a:ea typeface="+mn-ea"/>
          <a:cs typeface="+mn-cs"/>
        </a:defRPr>
      </a:lvl7pPr>
      <a:lvl8pPr marL="5680488" indent="-378700" algn="l" defTabSz="1514797" rtl="0" eaLnBrk="1" latinLnBrk="0" hangingPunct="1">
        <a:spcBef>
          <a:spcPct val="20000"/>
        </a:spcBef>
        <a:buFont typeface="Arial" pitchFamily="34" charset="0"/>
        <a:buChar char="•"/>
        <a:defRPr kumimoji="1" sz="3333" kern="1200">
          <a:solidFill>
            <a:schemeClr val="tx1"/>
          </a:solidFill>
          <a:latin typeface="+mn-lt"/>
          <a:ea typeface="+mn-ea"/>
          <a:cs typeface="+mn-cs"/>
        </a:defRPr>
      </a:lvl8pPr>
      <a:lvl9pPr marL="6437886" indent="-378700" algn="l" defTabSz="1514797" rtl="0" eaLnBrk="1" latinLnBrk="0" hangingPunct="1">
        <a:spcBef>
          <a:spcPct val="20000"/>
        </a:spcBef>
        <a:buFont typeface="Arial" pitchFamily="34" charset="0"/>
        <a:buChar char="•"/>
        <a:defRPr kumimoji="1" sz="3333" kern="1200">
          <a:solidFill>
            <a:schemeClr val="tx1"/>
          </a:solidFill>
          <a:latin typeface="+mn-lt"/>
          <a:ea typeface="+mn-ea"/>
          <a:cs typeface="+mn-cs"/>
        </a:defRPr>
      </a:lvl9pPr>
    </p:bodyStyle>
    <p:otherStyle>
      <a:defPPr>
        <a:defRPr lang="ja-JP"/>
      </a:defPPr>
      <a:lvl1pPr marL="0" algn="l" defTabSz="1514797" rtl="0" eaLnBrk="1" latinLnBrk="0" hangingPunct="1">
        <a:defRPr kumimoji="1" sz="3030" kern="1200">
          <a:solidFill>
            <a:schemeClr val="tx1"/>
          </a:solidFill>
          <a:latin typeface="+mn-lt"/>
          <a:ea typeface="+mn-ea"/>
          <a:cs typeface="+mn-cs"/>
        </a:defRPr>
      </a:lvl1pPr>
      <a:lvl2pPr marL="757398" algn="l" defTabSz="1514797" rtl="0" eaLnBrk="1" latinLnBrk="0" hangingPunct="1">
        <a:defRPr kumimoji="1" sz="3030" kern="1200">
          <a:solidFill>
            <a:schemeClr val="tx1"/>
          </a:solidFill>
          <a:latin typeface="+mn-lt"/>
          <a:ea typeface="+mn-ea"/>
          <a:cs typeface="+mn-cs"/>
        </a:defRPr>
      </a:lvl2pPr>
      <a:lvl3pPr marL="1514797" algn="l" defTabSz="1514797" rtl="0" eaLnBrk="1" latinLnBrk="0" hangingPunct="1">
        <a:defRPr kumimoji="1" sz="3030" kern="1200">
          <a:solidFill>
            <a:schemeClr val="tx1"/>
          </a:solidFill>
          <a:latin typeface="+mn-lt"/>
          <a:ea typeface="+mn-ea"/>
          <a:cs typeface="+mn-cs"/>
        </a:defRPr>
      </a:lvl3pPr>
      <a:lvl4pPr marL="2272195" algn="l" defTabSz="1514797" rtl="0" eaLnBrk="1" latinLnBrk="0" hangingPunct="1">
        <a:defRPr kumimoji="1" sz="3030" kern="1200">
          <a:solidFill>
            <a:schemeClr val="tx1"/>
          </a:solidFill>
          <a:latin typeface="+mn-lt"/>
          <a:ea typeface="+mn-ea"/>
          <a:cs typeface="+mn-cs"/>
        </a:defRPr>
      </a:lvl4pPr>
      <a:lvl5pPr marL="3029594" algn="l" defTabSz="1514797" rtl="0" eaLnBrk="1" latinLnBrk="0" hangingPunct="1">
        <a:defRPr kumimoji="1" sz="3030" kern="1200">
          <a:solidFill>
            <a:schemeClr val="tx1"/>
          </a:solidFill>
          <a:latin typeface="+mn-lt"/>
          <a:ea typeface="+mn-ea"/>
          <a:cs typeface="+mn-cs"/>
        </a:defRPr>
      </a:lvl5pPr>
      <a:lvl6pPr marL="3786992" algn="l" defTabSz="1514797" rtl="0" eaLnBrk="1" latinLnBrk="0" hangingPunct="1">
        <a:defRPr kumimoji="1" sz="3030" kern="1200">
          <a:solidFill>
            <a:schemeClr val="tx1"/>
          </a:solidFill>
          <a:latin typeface="+mn-lt"/>
          <a:ea typeface="+mn-ea"/>
          <a:cs typeface="+mn-cs"/>
        </a:defRPr>
      </a:lvl6pPr>
      <a:lvl7pPr marL="4544391" algn="l" defTabSz="1514797" rtl="0" eaLnBrk="1" latinLnBrk="0" hangingPunct="1">
        <a:defRPr kumimoji="1" sz="3030" kern="1200">
          <a:solidFill>
            <a:schemeClr val="tx1"/>
          </a:solidFill>
          <a:latin typeface="+mn-lt"/>
          <a:ea typeface="+mn-ea"/>
          <a:cs typeface="+mn-cs"/>
        </a:defRPr>
      </a:lvl7pPr>
      <a:lvl8pPr marL="5301789" algn="l" defTabSz="1514797" rtl="0" eaLnBrk="1" latinLnBrk="0" hangingPunct="1">
        <a:defRPr kumimoji="1" sz="3030" kern="1200">
          <a:solidFill>
            <a:schemeClr val="tx1"/>
          </a:solidFill>
          <a:latin typeface="+mn-lt"/>
          <a:ea typeface="+mn-ea"/>
          <a:cs typeface="+mn-cs"/>
        </a:defRPr>
      </a:lvl8pPr>
      <a:lvl9pPr marL="6059188" algn="l" defTabSz="1514797" rtl="0" eaLnBrk="1" latinLnBrk="0" hangingPunct="1">
        <a:defRPr kumimoji="1" sz="303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emf"/><Relationship Id="rId13" Type="http://schemas.openxmlformats.org/officeDocument/2006/relationships/image" Target="../media/image10.emf"/><Relationship Id="rId18" Type="http://schemas.openxmlformats.org/officeDocument/2006/relationships/image" Target="../media/image15.png"/><Relationship Id="rId26" Type="http://schemas.openxmlformats.org/officeDocument/2006/relationships/image" Target="../media/image23.png"/><Relationship Id="rId3" Type="http://schemas.openxmlformats.org/officeDocument/2006/relationships/image" Target="../media/image1.png"/><Relationship Id="rId21" Type="http://schemas.openxmlformats.org/officeDocument/2006/relationships/image" Target="../media/image18.png"/><Relationship Id="rId7" Type="http://schemas.openxmlformats.org/officeDocument/2006/relationships/image" Target="../media/image4.emf"/><Relationship Id="rId12" Type="http://schemas.openxmlformats.org/officeDocument/2006/relationships/image" Target="../media/image9.png"/><Relationship Id="rId17" Type="http://schemas.openxmlformats.org/officeDocument/2006/relationships/image" Target="../media/image14.png"/><Relationship Id="rId25" Type="http://schemas.openxmlformats.org/officeDocument/2006/relationships/image" Target="../media/image22.png"/><Relationship Id="rId2" Type="http://schemas.openxmlformats.org/officeDocument/2006/relationships/notesSlide" Target="../notesSlides/notesSlide1.xml"/><Relationship Id="rId16" Type="http://schemas.openxmlformats.org/officeDocument/2006/relationships/image" Target="../media/image13.emf"/><Relationship Id="rId20" Type="http://schemas.openxmlformats.org/officeDocument/2006/relationships/image" Target="../media/image17.png"/><Relationship Id="rId1" Type="http://schemas.openxmlformats.org/officeDocument/2006/relationships/slideLayout" Target="../slideLayouts/slideLayout1.xml"/><Relationship Id="rId6" Type="http://schemas.openxmlformats.org/officeDocument/2006/relationships/image" Target="../media/image3.emf"/><Relationship Id="rId11" Type="http://schemas.openxmlformats.org/officeDocument/2006/relationships/image" Target="../media/image8.png"/><Relationship Id="rId24" Type="http://schemas.openxmlformats.org/officeDocument/2006/relationships/image" Target="../media/image21.png"/><Relationship Id="rId5" Type="http://schemas.openxmlformats.org/officeDocument/2006/relationships/image" Target="../media/image2.jpg"/><Relationship Id="rId15" Type="http://schemas.openxmlformats.org/officeDocument/2006/relationships/image" Target="../media/image12.emf"/><Relationship Id="rId23" Type="http://schemas.openxmlformats.org/officeDocument/2006/relationships/image" Target="../media/image20.png"/><Relationship Id="rId10" Type="http://schemas.openxmlformats.org/officeDocument/2006/relationships/image" Target="../media/image7.emf"/><Relationship Id="rId19" Type="http://schemas.openxmlformats.org/officeDocument/2006/relationships/image" Target="../media/image16.png"/><Relationship Id="rId4" Type="http://schemas.microsoft.com/office/2007/relationships/hdphoto" Target="../media/hdphoto1.wdp"/><Relationship Id="rId9" Type="http://schemas.openxmlformats.org/officeDocument/2006/relationships/image" Target="../media/image6.emf"/><Relationship Id="rId14" Type="http://schemas.openxmlformats.org/officeDocument/2006/relationships/image" Target="../media/image11.emf"/><Relationship Id="rId22" Type="http://schemas.openxmlformats.org/officeDocument/2006/relationships/image" Target="../media/image19.png"/></Relationships>
</file>

<file path=ppt/slides/_rels/slide2.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32.jpg"/><Relationship Id="rId18" Type="http://schemas.openxmlformats.org/officeDocument/2006/relationships/image" Target="../media/image37.jpeg"/><Relationship Id="rId26" Type="http://schemas.openxmlformats.org/officeDocument/2006/relationships/image" Target="../media/image45.png"/><Relationship Id="rId3" Type="http://schemas.openxmlformats.org/officeDocument/2006/relationships/image" Target="../media/image1.png"/><Relationship Id="rId21" Type="http://schemas.openxmlformats.org/officeDocument/2006/relationships/image" Target="../media/image40.png"/><Relationship Id="rId7" Type="http://schemas.openxmlformats.org/officeDocument/2006/relationships/image" Target="../media/image26.png"/><Relationship Id="rId12" Type="http://schemas.openxmlformats.org/officeDocument/2006/relationships/image" Target="../media/image31.png"/><Relationship Id="rId17" Type="http://schemas.openxmlformats.org/officeDocument/2006/relationships/image" Target="../media/image36.jpeg"/><Relationship Id="rId25" Type="http://schemas.openxmlformats.org/officeDocument/2006/relationships/image" Target="../media/image44.png"/><Relationship Id="rId2" Type="http://schemas.openxmlformats.org/officeDocument/2006/relationships/notesSlide" Target="../notesSlides/notesSlide2.xml"/><Relationship Id="rId16" Type="http://schemas.openxmlformats.org/officeDocument/2006/relationships/image" Target="../media/image35.jpeg"/><Relationship Id="rId20"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image" Target="../media/image25.png"/><Relationship Id="rId11" Type="http://schemas.openxmlformats.org/officeDocument/2006/relationships/image" Target="../media/image30.png"/><Relationship Id="rId24" Type="http://schemas.openxmlformats.org/officeDocument/2006/relationships/image" Target="../media/image43.png"/><Relationship Id="rId5" Type="http://schemas.openxmlformats.org/officeDocument/2006/relationships/image" Target="../media/image24.jpeg"/><Relationship Id="rId15" Type="http://schemas.openxmlformats.org/officeDocument/2006/relationships/image" Target="../media/image34.png"/><Relationship Id="rId23" Type="http://schemas.openxmlformats.org/officeDocument/2006/relationships/image" Target="../media/image42.png"/><Relationship Id="rId10" Type="http://schemas.openxmlformats.org/officeDocument/2006/relationships/image" Target="../media/image29.png"/><Relationship Id="rId19" Type="http://schemas.openxmlformats.org/officeDocument/2006/relationships/image" Target="../media/image38.png"/><Relationship Id="rId4" Type="http://schemas.microsoft.com/office/2007/relationships/hdphoto" Target="../media/hdphoto1.wdp"/><Relationship Id="rId9" Type="http://schemas.openxmlformats.org/officeDocument/2006/relationships/image" Target="../media/image28.emf"/><Relationship Id="rId14" Type="http://schemas.openxmlformats.org/officeDocument/2006/relationships/image" Target="../media/image33.png"/><Relationship Id="rId22" Type="http://schemas.openxmlformats.org/officeDocument/2006/relationships/image" Target="../media/image41.png"/></Relationships>
</file>

<file path=ppt/slides/_rels/slide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図 25"/>
          <p:cNvPicPr>
            <a:picLocks noChangeAspect="1"/>
          </p:cNvPicPr>
          <p:nvPr/>
        </p:nvPicPr>
        <p:blipFill>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34777" y="-200775"/>
            <a:ext cx="15827661" cy="11186528"/>
          </a:xfrm>
          <a:prstGeom prst="rect">
            <a:avLst/>
          </a:prstGeom>
        </p:spPr>
      </p:pic>
      <p:sp>
        <p:nvSpPr>
          <p:cNvPr id="21" name="角丸四角形 20"/>
          <p:cNvSpPr/>
          <p:nvPr/>
        </p:nvSpPr>
        <p:spPr>
          <a:xfrm>
            <a:off x="1016456" y="854568"/>
            <a:ext cx="4886455" cy="319458"/>
          </a:xfrm>
          <a:prstGeom prst="round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3029"/>
          </a:p>
        </p:txBody>
      </p:sp>
      <p:pic>
        <p:nvPicPr>
          <p:cNvPr id="74" name="図 73"/>
          <p:cNvPicPr>
            <a:picLocks noChangeAspect="1"/>
          </p:cNvPicPr>
          <p:nvPr/>
        </p:nvPicPr>
        <p:blipFill rotWithShape="1">
          <a:blip r:embed="rId5" cstate="print">
            <a:extLst>
              <a:ext uri="{28A0092B-C50C-407E-A947-70E740481C1C}">
                <a14:useLocalDpi xmlns:a14="http://schemas.microsoft.com/office/drawing/2010/main" val="0"/>
              </a:ext>
            </a:extLst>
          </a:blip>
          <a:srcRect b="32598"/>
          <a:stretch/>
        </p:blipFill>
        <p:spPr>
          <a:xfrm>
            <a:off x="7806239" y="1200823"/>
            <a:ext cx="3415097" cy="4238401"/>
          </a:xfrm>
          <a:prstGeom prst="rect">
            <a:avLst/>
          </a:prstGeom>
          <a:ln>
            <a:solidFill>
              <a:schemeClr val="tx1"/>
            </a:solidFill>
          </a:ln>
        </p:spPr>
      </p:pic>
      <p:pic>
        <p:nvPicPr>
          <p:cNvPr id="83" name="図 82"/>
          <p:cNvPicPr>
            <a:picLocks noChangeAspect="1"/>
          </p:cNvPicPr>
          <p:nvPr/>
        </p:nvPicPr>
        <p:blipFill rotWithShape="1">
          <a:blip r:embed="rId5" cstate="print">
            <a:extLst>
              <a:ext uri="{28A0092B-C50C-407E-A947-70E740481C1C}">
                <a14:useLocalDpi xmlns:a14="http://schemas.microsoft.com/office/drawing/2010/main" val="0"/>
              </a:ext>
            </a:extLst>
          </a:blip>
          <a:srcRect b="32598"/>
          <a:stretch/>
        </p:blipFill>
        <p:spPr>
          <a:xfrm>
            <a:off x="11238863" y="5454924"/>
            <a:ext cx="3380783" cy="4324388"/>
          </a:xfrm>
          <a:prstGeom prst="rect">
            <a:avLst/>
          </a:prstGeom>
          <a:ln>
            <a:solidFill>
              <a:schemeClr val="tx1"/>
            </a:solidFill>
          </a:ln>
        </p:spPr>
      </p:pic>
      <p:pic>
        <p:nvPicPr>
          <p:cNvPr id="85" name="図 84"/>
          <p:cNvPicPr>
            <a:picLocks noChangeAspect="1"/>
          </p:cNvPicPr>
          <p:nvPr/>
        </p:nvPicPr>
        <p:blipFill rotWithShape="1">
          <a:blip r:embed="rId5" cstate="print">
            <a:extLst>
              <a:ext uri="{28A0092B-C50C-407E-A947-70E740481C1C}">
                <a14:useLocalDpi xmlns:a14="http://schemas.microsoft.com/office/drawing/2010/main" val="0"/>
              </a:ext>
            </a:extLst>
          </a:blip>
          <a:srcRect b="32598"/>
          <a:stretch/>
        </p:blipFill>
        <p:spPr>
          <a:xfrm>
            <a:off x="7806239" y="5454924"/>
            <a:ext cx="3415097" cy="4324388"/>
          </a:xfrm>
          <a:prstGeom prst="rect">
            <a:avLst/>
          </a:prstGeom>
          <a:ln>
            <a:solidFill>
              <a:schemeClr val="tx1"/>
            </a:solidFill>
          </a:ln>
        </p:spPr>
      </p:pic>
      <p:pic>
        <p:nvPicPr>
          <p:cNvPr id="2" name="図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7372" y="4254101"/>
            <a:ext cx="3557176" cy="2981507"/>
          </a:xfrm>
          <a:prstGeom prst="rect">
            <a:avLst/>
          </a:prstGeom>
          <a:ln>
            <a:solidFill>
              <a:schemeClr val="tx1"/>
            </a:solidFill>
          </a:ln>
        </p:spPr>
      </p:pic>
      <p:pic>
        <p:nvPicPr>
          <p:cNvPr id="89" name="図 8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67184" y="4254102"/>
            <a:ext cx="3421696" cy="2981457"/>
          </a:xfrm>
          <a:prstGeom prst="rect">
            <a:avLst/>
          </a:prstGeom>
          <a:ln>
            <a:solidFill>
              <a:schemeClr val="tx1"/>
            </a:solidFill>
          </a:ln>
        </p:spPr>
      </p:pic>
      <p:pic>
        <p:nvPicPr>
          <p:cNvPr id="96" name="図 95"/>
          <p:cNvPicPr>
            <a:picLocks noChangeAspect="1"/>
          </p:cNvPicPr>
          <p:nvPr/>
        </p:nvPicPr>
        <p:blipFill rotWithShape="1">
          <a:blip r:embed="rId5" cstate="print">
            <a:extLst>
              <a:ext uri="{28A0092B-C50C-407E-A947-70E740481C1C}">
                <a14:useLocalDpi xmlns:a14="http://schemas.microsoft.com/office/drawing/2010/main" val="0"/>
              </a:ext>
            </a:extLst>
          </a:blip>
          <a:srcRect b="32598"/>
          <a:stretch/>
        </p:blipFill>
        <p:spPr>
          <a:xfrm>
            <a:off x="11238863" y="1200823"/>
            <a:ext cx="3380783" cy="4238401"/>
          </a:xfrm>
          <a:prstGeom prst="rect">
            <a:avLst/>
          </a:prstGeom>
          <a:ln>
            <a:solidFill>
              <a:schemeClr val="tx1"/>
            </a:solidFill>
          </a:ln>
        </p:spPr>
      </p:pic>
      <p:pic>
        <p:nvPicPr>
          <p:cNvPr id="100" name="図 9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7372" y="7269073"/>
            <a:ext cx="4385431" cy="3298850"/>
          </a:xfrm>
          <a:prstGeom prst="rect">
            <a:avLst/>
          </a:prstGeom>
          <a:ln>
            <a:solidFill>
              <a:schemeClr val="tx1"/>
            </a:solidFill>
          </a:ln>
        </p:spPr>
      </p:pic>
      <p:pic>
        <p:nvPicPr>
          <p:cNvPr id="104" name="図 10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991986" y="7265990"/>
            <a:ext cx="2598362" cy="3300171"/>
          </a:xfrm>
          <a:prstGeom prst="rect">
            <a:avLst/>
          </a:prstGeom>
          <a:ln>
            <a:solidFill>
              <a:schemeClr val="tx1"/>
            </a:solidFill>
          </a:ln>
        </p:spPr>
      </p:pic>
      <p:pic>
        <p:nvPicPr>
          <p:cNvPr id="107" name="図 10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9000" y="1200212"/>
            <a:ext cx="7011347" cy="3029752"/>
          </a:xfrm>
          <a:prstGeom prst="rect">
            <a:avLst/>
          </a:prstGeom>
          <a:ln>
            <a:solidFill>
              <a:schemeClr val="tx1"/>
            </a:solidFill>
          </a:ln>
        </p:spPr>
      </p:pic>
      <p:sp>
        <p:nvSpPr>
          <p:cNvPr id="17" name="正方形/長方形 16"/>
          <p:cNvSpPr/>
          <p:nvPr/>
        </p:nvSpPr>
        <p:spPr>
          <a:xfrm>
            <a:off x="7941861" y="3237175"/>
            <a:ext cx="1145544" cy="13733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r>
              <a:rPr lang="ja-JP" altLang="en-US" sz="1111" dirty="0">
                <a:solidFill>
                  <a:schemeClr val="tx1"/>
                </a:solidFill>
                <a:latin typeface="HGS創英ﾌﾟﾚｾﾞﾝｽEB" panose="02020800000000000000" pitchFamily="18" charset="-128"/>
                <a:ea typeface="HGS創英ﾌﾟﾚｾﾞﾝｽEB" panose="02020800000000000000" pitchFamily="18" charset="-128"/>
              </a:rPr>
              <a:t>シェフがこだわり抜いた極上のチョコムースで、ピスタチオのムースを包み込み、とろける食感の焼きショコラを重ねた最高級アントルメ</a:t>
            </a:r>
            <a:endParaRPr lang="en-US" altLang="ja-JP" sz="1111" dirty="0">
              <a:solidFill>
                <a:schemeClr val="tx1"/>
              </a:solidFill>
              <a:latin typeface="HGS創英ﾌﾟﾚｾﾞﾝｽEB" panose="02020800000000000000" pitchFamily="18" charset="-128"/>
              <a:ea typeface="HGS創英ﾌﾟﾚｾﾞﾝｽEB" panose="02020800000000000000" pitchFamily="18" charset="-128"/>
            </a:endParaRPr>
          </a:p>
          <a:p>
            <a:r>
              <a:rPr lang="ja-JP" altLang="en-US" sz="1111" dirty="0">
                <a:solidFill>
                  <a:schemeClr val="tx1"/>
                </a:solidFill>
                <a:latin typeface="HGS創英ﾌﾟﾚｾﾞﾝｽEB" panose="02020800000000000000" pitchFamily="18" charset="-128"/>
                <a:ea typeface="HGS創英ﾌﾟﾚｾﾞﾝｽEB" panose="02020800000000000000" pitchFamily="18" charset="-128"/>
              </a:rPr>
              <a:t>ベリーのソースを崩して食べるのがシェフ流</a:t>
            </a:r>
            <a:endParaRPr lang="en-US" altLang="ja-JP" sz="1111" dirty="0">
              <a:solidFill>
                <a:schemeClr val="tx1"/>
              </a:solidFill>
              <a:latin typeface="HGS創英ﾌﾟﾚｾﾞﾝｽEB" panose="02020800000000000000" pitchFamily="18" charset="-128"/>
              <a:ea typeface="HGS創英ﾌﾟﾚｾﾞﾝｽEB" panose="02020800000000000000" pitchFamily="18" charset="-128"/>
            </a:endParaRPr>
          </a:p>
        </p:txBody>
      </p:sp>
      <p:sp>
        <p:nvSpPr>
          <p:cNvPr id="37" name="正方形/長方形 36"/>
          <p:cNvSpPr/>
          <p:nvPr/>
        </p:nvSpPr>
        <p:spPr>
          <a:xfrm>
            <a:off x="1475471" y="4743671"/>
            <a:ext cx="3053836" cy="3380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r>
              <a:rPr lang="en-US" altLang="ja-JP" sz="1414" dirty="0">
                <a:solidFill>
                  <a:schemeClr val="tx1"/>
                </a:solidFill>
                <a:latin typeface="HGP創英ﾌﾟﾚｾﾞﾝｽEB" panose="02020800000000000000" pitchFamily="18" charset="-128"/>
                <a:ea typeface="HGP創英ﾌﾟﾚｾﾞﾝｽEB" panose="02020800000000000000" pitchFamily="18" charset="-128"/>
              </a:rPr>
              <a:t>5</a:t>
            </a:r>
            <a:r>
              <a:rPr lang="ja-JP" altLang="en-US" sz="1414" dirty="0">
                <a:solidFill>
                  <a:schemeClr val="tx1"/>
                </a:solidFill>
                <a:latin typeface="HGP創英ﾌﾟﾚｾﾞﾝｽEB" panose="02020800000000000000" pitchFamily="18" charset="-128"/>
                <a:ea typeface="HGP創英ﾌﾟﾚｾﾞﾝｽEB" panose="02020800000000000000" pitchFamily="18" charset="-128"/>
              </a:rPr>
              <a:t>号　</a:t>
            </a:r>
            <a:r>
              <a:rPr lang="en-US" altLang="ja-JP" sz="1414" dirty="0">
                <a:solidFill>
                  <a:schemeClr val="tx1"/>
                </a:solidFill>
                <a:latin typeface="HGP創英ﾌﾟﾚｾﾞﾝｽEB" panose="02020800000000000000" pitchFamily="18" charset="-128"/>
                <a:ea typeface="HGP創英ﾌﾟﾚｾﾞﾝｽEB" panose="02020800000000000000" pitchFamily="18" charset="-128"/>
              </a:rPr>
              <a:t>16×12</a:t>
            </a:r>
            <a:r>
              <a:rPr lang="ja-JP" altLang="en-US" sz="1414" dirty="0">
                <a:solidFill>
                  <a:schemeClr val="tx1"/>
                </a:solidFill>
                <a:latin typeface="HGP創英ﾌﾟﾚｾﾞﾝｽEB" panose="02020800000000000000" pitchFamily="18" charset="-128"/>
                <a:ea typeface="HGP創英ﾌﾟﾚｾﾞﾝｽEB" panose="02020800000000000000" pitchFamily="18" charset="-128"/>
              </a:rPr>
              <a:t>㎝</a:t>
            </a:r>
            <a:r>
              <a:rPr lang="en-US" altLang="ja-JP" sz="2424" dirty="0">
                <a:solidFill>
                  <a:schemeClr val="tx1"/>
                </a:solidFill>
                <a:latin typeface="HGP創英ﾌﾟﾚｾﾞﾝｽEB" panose="02020800000000000000" pitchFamily="18" charset="-128"/>
                <a:ea typeface="HGP創英ﾌﾟﾚｾﾞﾝｽEB" panose="02020800000000000000" pitchFamily="18" charset="-128"/>
              </a:rPr>
              <a:t>3,149</a:t>
            </a:r>
            <a:r>
              <a:rPr lang="zh-CN" altLang="en-US" sz="1414" dirty="0">
                <a:solidFill>
                  <a:schemeClr val="tx1"/>
                </a:solidFill>
                <a:latin typeface="HGP創英ﾌﾟﾚｾﾞﾝｽEB" panose="02020800000000000000" pitchFamily="18" charset="-128"/>
                <a:ea typeface="HGP創英ﾌﾟﾚｾﾞﾝｽEB" panose="02020800000000000000" pitchFamily="18" charset="-128"/>
              </a:rPr>
              <a:t>円 </a:t>
            </a:r>
            <a:r>
              <a:rPr lang="en-US" altLang="zh-CN" sz="1414" dirty="0">
                <a:solidFill>
                  <a:schemeClr val="tx1"/>
                </a:solidFill>
                <a:latin typeface="HGP創英ﾌﾟﾚｾﾞﾝｽEB" panose="02020800000000000000" pitchFamily="18" charset="-128"/>
                <a:ea typeface="HGP創英ﾌﾟﾚｾﾞﾝｽEB" panose="02020800000000000000" pitchFamily="18" charset="-128"/>
              </a:rPr>
              <a:t>(</a:t>
            </a:r>
            <a:r>
              <a:rPr lang="ja-JP" altLang="en-US" sz="1414" dirty="0">
                <a:solidFill>
                  <a:schemeClr val="tx1"/>
                </a:solidFill>
                <a:latin typeface="HGP創英ﾌﾟﾚｾﾞﾝｽEB" panose="02020800000000000000" pitchFamily="18" charset="-128"/>
                <a:ea typeface="HGP創英ﾌﾟﾚｾﾞﾝｽEB" panose="02020800000000000000" pitchFamily="18" charset="-128"/>
              </a:rPr>
              <a:t>税別</a:t>
            </a:r>
            <a:r>
              <a:rPr lang="en-US" altLang="zh-CN" sz="1212" dirty="0">
                <a:solidFill>
                  <a:schemeClr val="tx1"/>
                </a:solidFill>
                <a:latin typeface="HGP創英ﾌﾟﾚｾﾞﾝｽEB" panose="02020800000000000000" pitchFamily="18" charset="-128"/>
                <a:ea typeface="HGP創英ﾌﾟﾚｾﾞﾝｽEB" panose="02020800000000000000" pitchFamily="18" charset="-128"/>
              </a:rPr>
              <a:t>)</a:t>
            </a:r>
            <a:r>
              <a:rPr lang="ja-JP" altLang="en-US" sz="1212" dirty="0">
                <a:solidFill>
                  <a:schemeClr val="tx1"/>
                </a:solidFill>
                <a:latin typeface="HGP創英ﾌﾟﾚｾﾞﾝｽEB" panose="02020800000000000000" pitchFamily="18" charset="-128"/>
                <a:ea typeface="HGP創英ﾌﾟﾚｾﾞﾝｽEB" panose="02020800000000000000" pitchFamily="18" charset="-128"/>
              </a:rPr>
              <a:t>　</a:t>
            </a:r>
          </a:p>
        </p:txBody>
      </p:sp>
      <p:sp>
        <p:nvSpPr>
          <p:cNvPr id="41" name="正方形/長方形 40"/>
          <p:cNvSpPr/>
          <p:nvPr/>
        </p:nvSpPr>
        <p:spPr>
          <a:xfrm>
            <a:off x="2931877" y="5188051"/>
            <a:ext cx="1197796" cy="126157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r>
              <a:rPr lang="ja-JP" altLang="en-US" sz="1061" dirty="0">
                <a:solidFill>
                  <a:schemeClr val="tx1"/>
                </a:solidFill>
                <a:latin typeface="HGS創英ﾌﾟﾚｾﾞﾝｽEB" panose="02020800000000000000" pitchFamily="18" charset="-128"/>
                <a:ea typeface="HGS創英ﾌﾟﾚｾﾞﾝｽEB" panose="02020800000000000000" pitchFamily="18" charset="-128"/>
              </a:rPr>
              <a:t>生クリームを使用しリッチに焼き上げた</a:t>
            </a:r>
            <a:r>
              <a:rPr lang="en-US" altLang="ja-JP" sz="1061" dirty="0">
                <a:solidFill>
                  <a:schemeClr val="tx1"/>
                </a:solidFill>
                <a:latin typeface="HGS創英ﾌﾟﾚｾﾞﾝｽEB" panose="02020800000000000000" pitchFamily="18" charset="-128"/>
                <a:ea typeface="HGS創英ﾌﾟﾚｾﾞﾝｽEB" panose="02020800000000000000" pitchFamily="18" charset="-128"/>
              </a:rPr>
              <a:t>2</a:t>
            </a:r>
            <a:r>
              <a:rPr lang="ja-JP" altLang="en-US" sz="1061" dirty="0">
                <a:solidFill>
                  <a:schemeClr val="tx1"/>
                </a:solidFill>
                <a:latin typeface="HGS創英ﾌﾟﾚｾﾞﾝｽEB" panose="02020800000000000000" pitchFamily="18" charset="-128"/>
                <a:ea typeface="HGS創英ﾌﾟﾚｾﾞﾝｽEB" panose="02020800000000000000" pitchFamily="18" charset="-128"/>
              </a:rPr>
              <a:t>種の生地でチョコのクリームと生クリームを</a:t>
            </a:r>
            <a:endParaRPr lang="en-US" altLang="ja-JP" sz="1061" dirty="0">
              <a:solidFill>
                <a:schemeClr val="tx1"/>
              </a:solidFill>
              <a:latin typeface="HGS創英ﾌﾟﾚｾﾞﾝｽEB" panose="02020800000000000000" pitchFamily="18" charset="-128"/>
              <a:ea typeface="HGS創英ﾌﾟﾚｾﾞﾝｽEB" panose="02020800000000000000" pitchFamily="18" charset="-128"/>
            </a:endParaRPr>
          </a:p>
          <a:p>
            <a:r>
              <a:rPr lang="ja-JP" altLang="en-US" sz="1061" dirty="0">
                <a:solidFill>
                  <a:schemeClr val="tx1"/>
                </a:solidFill>
                <a:latin typeface="HGS創英ﾌﾟﾚｾﾞﾝｽEB" panose="02020800000000000000" pitchFamily="18" charset="-128"/>
                <a:ea typeface="HGS創英ﾌﾟﾚｾﾞﾝｽEB" panose="02020800000000000000" pitchFamily="18" charset="-128"/>
              </a:rPr>
              <a:t>サンドした人気のアントルメ</a:t>
            </a:r>
          </a:p>
        </p:txBody>
      </p:sp>
      <p:sp>
        <p:nvSpPr>
          <p:cNvPr id="42" name="正方形/長方形 41"/>
          <p:cNvSpPr/>
          <p:nvPr/>
        </p:nvSpPr>
        <p:spPr>
          <a:xfrm>
            <a:off x="4844293" y="4777088"/>
            <a:ext cx="2658416" cy="6154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r>
              <a:rPr lang="en-US" altLang="ja-JP" sz="1414" dirty="0">
                <a:solidFill>
                  <a:schemeClr val="tx1"/>
                </a:solidFill>
                <a:latin typeface="HGP創英ﾌﾟﾚｾﾞﾝｽEB" panose="02020800000000000000" pitchFamily="18" charset="-128"/>
                <a:ea typeface="HGP創英ﾌﾟﾚｾﾞﾝｽEB" panose="02020800000000000000" pitchFamily="18" charset="-128"/>
              </a:rPr>
              <a:t>5</a:t>
            </a:r>
            <a:r>
              <a:rPr lang="ja-JP" altLang="en-US" sz="1414" dirty="0">
                <a:solidFill>
                  <a:schemeClr val="tx1"/>
                </a:solidFill>
                <a:latin typeface="HGP創英ﾌﾟﾚｾﾞﾝｽEB" panose="02020800000000000000" pitchFamily="18" charset="-128"/>
                <a:ea typeface="HGP創英ﾌﾟﾚｾﾞﾝｽEB" panose="02020800000000000000" pitchFamily="18" charset="-128"/>
              </a:rPr>
              <a:t>号　直径</a:t>
            </a:r>
            <a:r>
              <a:rPr lang="en-US" altLang="ja-JP" sz="1414" dirty="0">
                <a:solidFill>
                  <a:schemeClr val="tx1"/>
                </a:solidFill>
                <a:latin typeface="HGP創英ﾌﾟﾚｾﾞﾝｽEB" panose="02020800000000000000" pitchFamily="18" charset="-128"/>
                <a:ea typeface="HGP創英ﾌﾟﾚｾﾞﾝｽEB" panose="02020800000000000000" pitchFamily="18" charset="-128"/>
              </a:rPr>
              <a:t>15</a:t>
            </a:r>
            <a:r>
              <a:rPr lang="ja-JP" altLang="en-US" sz="1414" dirty="0">
                <a:solidFill>
                  <a:schemeClr val="tx1"/>
                </a:solidFill>
                <a:latin typeface="HGP創英ﾌﾟﾚｾﾞﾝｽEB" panose="02020800000000000000" pitchFamily="18" charset="-128"/>
                <a:ea typeface="HGP創英ﾌﾟﾚｾﾞﾝｽEB" panose="02020800000000000000" pitchFamily="18" charset="-128"/>
              </a:rPr>
              <a:t>㎝</a:t>
            </a:r>
            <a:r>
              <a:rPr lang="en-US" altLang="ja-JP" sz="2424" dirty="0">
                <a:solidFill>
                  <a:schemeClr val="tx1"/>
                </a:solidFill>
                <a:latin typeface="HGP創英ﾌﾟﾚｾﾞﾝｽEB" panose="02020800000000000000" pitchFamily="18" charset="-128"/>
                <a:ea typeface="HGP創英ﾌﾟﾚｾﾞﾝｽEB" panose="02020800000000000000" pitchFamily="18" charset="-128"/>
              </a:rPr>
              <a:t>3,149</a:t>
            </a:r>
            <a:r>
              <a:rPr lang="zh-CN" altLang="en-US" sz="1414" dirty="0">
                <a:solidFill>
                  <a:schemeClr val="tx1"/>
                </a:solidFill>
                <a:latin typeface="HGP創英ﾌﾟﾚｾﾞﾝｽEB" panose="02020800000000000000" pitchFamily="18" charset="-128"/>
                <a:ea typeface="HGP創英ﾌﾟﾚｾﾞﾝｽEB" panose="02020800000000000000" pitchFamily="18" charset="-128"/>
              </a:rPr>
              <a:t>円 </a:t>
            </a:r>
            <a:r>
              <a:rPr lang="en-US" altLang="zh-CN" sz="1414" dirty="0">
                <a:solidFill>
                  <a:schemeClr val="tx1"/>
                </a:solidFill>
                <a:latin typeface="HGP創英ﾌﾟﾚｾﾞﾝｽEB" panose="02020800000000000000" pitchFamily="18" charset="-128"/>
                <a:ea typeface="HGP創英ﾌﾟﾚｾﾞﾝｽEB" panose="02020800000000000000" pitchFamily="18" charset="-128"/>
              </a:rPr>
              <a:t>(</a:t>
            </a:r>
            <a:r>
              <a:rPr lang="ja-JP" altLang="en-US" sz="1414" dirty="0">
                <a:solidFill>
                  <a:schemeClr val="tx1"/>
                </a:solidFill>
                <a:latin typeface="HGP創英ﾌﾟﾚｾﾞﾝｽEB" panose="02020800000000000000" pitchFamily="18" charset="-128"/>
                <a:ea typeface="HGP創英ﾌﾟﾚｾﾞﾝｽEB" panose="02020800000000000000" pitchFamily="18" charset="-128"/>
              </a:rPr>
              <a:t>税別</a:t>
            </a:r>
            <a:r>
              <a:rPr lang="en-US" altLang="zh-CN" sz="1212" dirty="0">
                <a:solidFill>
                  <a:schemeClr val="tx1"/>
                </a:solidFill>
                <a:latin typeface="HGP創英ﾌﾟﾚｾﾞﾝｽEB" panose="02020800000000000000" pitchFamily="18" charset="-128"/>
                <a:ea typeface="HGP創英ﾌﾟﾚｾﾞﾝｽEB" panose="02020800000000000000" pitchFamily="18" charset="-128"/>
              </a:rPr>
              <a:t>)</a:t>
            </a:r>
            <a:endParaRPr lang="ja-JP" altLang="en-US" sz="1212" dirty="0">
              <a:solidFill>
                <a:schemeClr val="tx1"/>
              </a:solidFill>
              <a:latin typeface="HGP創英ﾌﾟﾚｾﾞﾝｽEB" panose="02020800000000000000" pitchFamily="18" charset="-128"/>
              <a:ea typeface="HGP創英ﾌﾟﾚｾﾞﾝｽEB" panose="02020800000000000000" pitchFamily="18" charset="-128"/>
            </a:endParaRPr>
          </a:p>
        </p:txBody>
      </p:sp>
      <p:sp>
        <p:nvSpPr>
          <p:cNvPr id="43" name="角丸四角形 42"/>
          <p:cNvSpPr/>
          <p:nvPr/>
        </p:nvSpPr>
        <p:spPr>
          <a:xfrm>
            <a:off x="6333344" y="4284720"/>
            <a:ext cx="1215883" cy="333488"/>
          </a:xfrm>
          <a:prstGeom prst="roundRect">
            <a:avLst/>
          </a:prstGeom>
          <a:solidFill>
            <a:schemeClr val="bg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3029"/>
          </a:p>
        </p:txBody>
      </p:sp>
      <p:sp>
        <p:nvSpPr>
          <p:cNvPr id="44" name="正方形/長方形 43"/>
          <p:cNvSpPr/>
          <p:nvPr/>
        </p:nvSpPr>
        <p:spPr>
          <a:xfrm>
            <a:off x="6484747" y="4348067"/>
            <a:ext cx="954610" cy="3478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r>
              <a:rPr lang="ja-JP" altLang="en-US" sz="1616" dirty="0">
                <a:solidFill>
                  <a:schemeClr val="accent2">
                    <a:lumMod val="75000"/>
                  </a:schemeClr>
                </a:solidFill>
                <a:latin typeface="HGS創英角ｺﾞｼｯｸUB" panose="020B0900000000000000" pitchFamily="50" charset="-128"/>
                <a:ea typeface="HGS創英角ｺﾞｼｯｸUB" panose="020B0900000000000000" pitchFamily="50" charset="-128"/>
              </a:rPr>
              <a:t>限定</a:t>
            </a:r>
            <a:r>
              <a:rPr lang="en-US" altLang="ja-JP" sz="1616" dirty="0">
                <a:solidFill>
                  <a:schemeClr val="accent2">
                    <a:lumMod val="75000"/>
                  </a:schemeClr>
                </a:solidFill>
                <a:latin typeface="HGS創英角ｺﾞｼｯｸUB" panose="020B0900000000000000" pitchFamily="50" charset="-128"/>
                <a:ea typeface="HGS創英角ｺﾞｼｯｸUB" panose="020B0900000000000000" pitchFamily="50" charset="-128"/>
              </a:rPr>
              <a:t>40</a:t>
            </a:r>
            <a:r>
              <a:rPr lang="ja-JP" altLang="en-US" sz="1616" dirty="0">
                <a:solidFill>
                  <a:schemeClr val="accent2">
                    <a:lumMod val="75000"/>
                  </a:schemeClr>
                </a:solidFill>
                <a:latin typeface="HGS創英角ｺﾞｼｯｸUB" panose="020B0900000000000000" pitchFamily="50" charset="-128"/>
                <a:ea typeface="HGS創英角ｺﾞｼｯｸUB" panose="020B0900000000000000" pitchFamily="50" charset="-128"/>
              </a:rPr>
              <a:t>台</a:t>
            </a:r>
          </a:p>
        </p:txBody>
      </p:sp>
      <p:sp>
        <p:nvSpPr>
          <p:cNvPr id="45" name="正方形/長方形 44"/>
          <p:cNvSpPr/>
          <p:nvPr/>
        </p:nvSpPr>
        <p:spPr>
          <a:xfrm>
            <a:off x="6267116" y="5223959"/>
            <a:ext cx="1136962" cy="14412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r>
              <a:rPr lang="ja-JP" altLang="en-US" sz="1111" dirty="0">
                <a:solidFill>
                  <a:schemeClr val="tx1"/>
                </a:solidFill>
                <a:latin typeface="HGS創英ﾌﾟﾚｾﾞﾝｽEB" panose="02020800000000000000" pitchFamily="18" charset="-128"/>
                <a:ea typeface="HGS創英ﾌﾟﾚｾﾞﾝｽEB" panose="02020800000000000000" pitchFamily="18" charset="-128"/>
              </a:rPr>
              <a:t>苺とラズベリーのムースとホワイトチョコのムース。甘みと酸味の</a:t>
            </a:r>
            <a:r>
              <a:rPr lang="en-US" altLang="ja-JP" sz="1111" dirty="0">
                <a:solidFill>
                  <a:schemeClr val="tx1"/>
                </a:solidFill>
                <a:latin typeface="HGS創英ﾌﾟﾚｾﾞﾝｽEB" panose="02020800000000000000" pitchFamily="18" charset="-128"/>
                <a:ea typeface="HGS創英ﾌﾟﾚｾﾞﾝｽEB" panose="02020800000000000000" pitchFamily="18" charset="-128"/>
              </a:rPr>
              <a:t>2</a:t>
            </a:r>
            <a:r>
              <a:rPr lang="ja-JP" altLang="en-US" sz="1111" dirty="0">
                <a:solidFill>
                  <a:schemeClr val="tx1"/>
                </a:solidFill>
                <a:latin typeface="HGS創英ﾌﾟﾚｾﾞﾝｽEB" panose="02020800000000000000" pitchFamily="18" charset="-128"/>
                <a:ea typeface="HGS創英ﾌﾟﾚｾﾞﾝｽEB" panose="02020800000000000000" pitchFamily="18" charset="-128"/>
              </a:rPr>
              <a:t>層がしっかり重なった老若男女問わず誰からも愛されるオススメのケーキ</a:t>
            </a:r>
          </a:p>
        </p:txBody>
      </p:sp>
      <p:sp>
        <p:nvSpPr>
          <p:cNvPr id="53" name="正方形/長方形 52"/>
          <p:cNvSpPr/>
          <p:nvPr/>
        </p:nvSpPr>
        <p:spPr>
          <a:xfrm>
            <a:off x="8347780" y="6220776"/>
            <a:ext cx="3089448" cy="5291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r>
              <a:rPr lang="ja-JP" altLang="en-US" sz="1414" dirty="0">
                <a:solidFill>
                  <a:schemeClr val="tx1"/>
                </a:solidFill>
                <a:latin typeface="HGP創英ﾌﾟﾚｾﾞﾝｽEB" panose="02020800000000000000" pitchFamily="18" charset="-128"/>
                <a:ea typeface="HGP創英ﾌﾟﾚｾﾞﾝｽEB" panose="02020800000000000000" pitchFamily="18" charset="-128"/>
              </a:rPr>
              <a:t>　　　 長さ</a:t>
            </a:r>
            <a:r>
              <a:rPr lang="en-US" altLang="ja-JP" sz="1414" dirty="0">
                <a:solidFill>
                  <a:schemeClr val="tx1"/>
                </a:solidFill>
                <a:latin typeface="HGP創英ﾌﾟﾚｾﾞﾝｽEB" panose="02020800000000000000" pitchFamily="18" charset="-128"/>
                <a:ea typeface="HGP創英ﾌﾟﾚｾﾞﾝｽEB" panose="02020800000000000000" pitchFamily="18" charset="-128"/>
              </a:rPr>
              <a:t>18</a:t>
            </a:r>
            <a:r>
              <a:rPr lang="ja-JP" altLang="en-US" sz="1414" dirty="0">
                <a:solidFill>
                  <a:schemeClr val="tx1"/>
                </a:solidFill>
                <a:latin typeface="HGP創英ﾌﾟﾚｾﾞﾝｽEB" panose="02020800000000000000" pitchFamily="18" charset="-128"/>
                <a:ea typeface="HGP創英ﾌﾟﾚｾﾞﾝｽEB" panose="02020800000000000000" pitchFamily="18" charset="-128"/>
              </a:rPr>
              <a:t>㎝</a:t>
            </a:r>
            <a:r>
              <a:rPr lang="en-US" altLang="ja-JP" sz="1414" dirty="0">
                <a:solidFill>
                  <a:schemeClr val="tx1"/>
                </a:solidFill>
                <a:latin typeface="HGP創英ﾌﾟﾚｾﾞﾝｽEB" panose="02020800000000000000" pitchFamily="18" charset="-128"/>
                <a:ea typeface="HGP創英ﾌﾟﾚｾﾞﾝｽEB" panose="02020800000000000000" pitchFamily="18" charset="-128"/>
              </a:rPr>
              <a:t> </a:t>
            </a:r>
            <a:r>
              <a:rPr lang="en-US" altLang="ja-JP" sz="2424" dirty="0">
                <a:solidFill>
                  <a:schemeClr val="tx1"/>
                </a:solidFill>
                <a:latin typeface="HGP創英ﾌﾟﾚｾﾞﾝｽEB" panose="02020800000000000000" pitchFamily="18" charset="-128"/>
                <a:ea typeface="HGP創英ﾌﾟﾚｾﾞﾝｽEB" panose="02020800000000000000" pitchFamily="18" charset="-128"/>
              </a:rPr>
              <a:t>4,167</a:t>
            </a:r>
            <a:r>
              <a:rPr lang="zh-CN" altLang="en-US" sz="1414" dirty="0">
                <a:solidFill>
                  <a:schemeClr val="tx1"/>
                </a:solidFill>
                <a:latin typeface="HGP創英ﾌﾟﾚｾﾞﾝｽEB" panose="02020800000000000000" pitchFamily="18" charset="-128"/>
                <a:ea typeface="HGP創英ﾌﾟﾚｾﾞﾝｽEB" panose="02020800000000000000" pitchFamily="18" charset="-128"/>
              </a:rPr>
              <a:t>円 </a:t>
            </a:r>
            <a:r>
              <a:rPr lang="en-US" altLang="zh-CN" sz="1414" dirty="0">
                <a:solidFill>
                  <a:schemeClr val="tx1"/>
                </a:solidFill>
                <a:latin typeface="HGP創英ﾌﾟﾚｾﾞﾝｽEB" panose="02020800000000000000" pitchFamily="18" charset="-128"/>
                <a:ea typeface="HGP創英ﾌﾟﾚｾﾞﾝｽEB" panose="02020800000000000000" pitchFamily="18" charset="-128"/>
              </a:rPr>
              <a:t>(</a:t>
            </a:r>
            <a:r>
              <a:rPr lang="ja-JP" altLang="en-US" sz="1414" dirty="0">
                <a:solidFill>
                  <a:schemeClr val="tx1"/>
                </a:solidFill>
                <a:latin typeface="HGP創英ﾌﾟﾚｾﾞﾝｽEB" panose="02020800000000000000" pitchFamily="18" charset="-128"/>
                <a:ea typeface="HGP創英ﾌﾟﾚｾﾞﾝｽEB" panose="02020800000000000000" pitchFamily="18" charset="-128"/>
              </a:rPr>
              <a:t>税別</a:t>
            </a:r>
            <a:r>
              <a:rPr lang="en-US" altLang="zh-CN" sz="1212" dirty="0">
                <a:solidFill>
                  <a:schemeClr val="tx1"/>
                </a:solidFill>
                <a:latin typeface="HGP創英ﾌﾟﾚｾﾞﾝｽEB" panose="02020800000000000000" pitchFamily="18" charset="-128"/>
                <a:ea typeface="HGP創英ﾌﾟﾚｾﾞﾝｽEB" panose="02020800000000000000" pitchFamily="18" charset="-128"/>
              </a:rPr>
              <a:t>)</a:t>
            </a:r>
            <a:endParaRPr lang="ja-JP" altLang="en-US" sz="1212" dirty="0">
              <a:solidFill>
                <a:schemeClr val="tx1"/>
              </a:solidFill>
              <a:latin typeface="HGP創英ﾌﾟﾚｾﾞﾝｽEB" panose="02020800000000000000" pitchFamily="18" charset="-128"/>
              <a:ea typeface="HGP創英ﾌﾟﾚｾﾞﾝｽEB" panose="02020800000000000000" pitchFamily="18" charset="-128"/>
            </a:endParaRPr>
          </a:p>
        </p:txBody>
      </p:sp>
      <p:sp>
        <p:nvSpPr>
          <p:cNvPr id="61" name="正方形/長方形 60"/>
          <p:cNvSpPr/>
          <p:nvPr/>
        </p:nvSpPr>
        <p:spPr>
          <a:xfrm>
            <a:off x="5118711" y="7963258"/>
            <a:ext cx="2340777" cy="7054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r>
              <a:rPr lang="ja-JP" altLang="en-US" sz="1010" dirty="0">
                <a:solidFill>
                  <a:schemeClr val="tx1"/>
                </a:solidFill>
                <a:latin typeface="HGS創英ﾌﾟﾚｾﾞﾝｽEB" panose="02020800000000000000" pitchFamily="18" charset="-128"/>
                <a:ea typeface="HGS創英ﾌﾟﾚｾﾞﾝｽEB" panose="02020800000000000000" pitchFamily="18" charset="-128"/>
              </a:rPr>
              <a:t>ナッツのムースに濃厚なチョコムースを合わせ重厚感のある味わいに。サクサク香ばしいヘーゼルナッツのサブレが美味しさのアクセント</a:t>
            </a:r>
          </a:p>
        </p:txBody>
      </p:sp>
      <p:sp>
        <p:nvSpPr>
          <p:cNvPr id="62" name="正方形/長方形 61"/>
          <p:cNvSpPr/>
          <p:nvPr/>
        </p:nvSpPr>
        <p:spPr>
          <a:xfrm>
            <a:off x="10731063" y="5587604"/>
            <a:ext cx="2976730" cy="5609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altLang="en-US" sz="2424" dirty="0">
                <a:solidFill>
                  <a:schemeClr val="tx1"/>
                </a:solidFill>
                <a:latin typeface="HGP創英ﾌﾟﾚｾﾞﾝｽEB" panose="02020800000000000000" pitchFamily="18" charset="-128"/>
                <a:ea typeface="HGP創英ﾌﾟﾚｾﾞﾝｽEB" panose="02020800000000000000" pitchFamily="18" charset="-128"/>
              </a:rPr>
              <a:t>プレミアム</a:t>
            </a:r>
            <a:r>
              <a:rPr lang="en-US" altLang="ja-JP" sz="2424" dirty="0">
                <a:solidFill>
                  <a:schemeClr val="tx1"/>
                </a:solidFill>
                <a:latin typeface="HGP創英ﾌﾟﾚｾﾞﾝｽEB" panose="02020800000000000000" pitchFamily="18" charset="-128"/>
                <a:ea typeface="HGP創英ﾌﾟﾚｾﾞﾝｽEB" panose="02020800000000000000" pitchFamily="18" charset="-128"/>
              </a:rPr>
              <a:t>Xmas</a:t>
            </a:r>
          </a:p>
          <a:p>
            <a:pPr algn="ctr"/>
            <a:r>
              <a:rPr lang="ja-JP" altLang="en-US" sz="2424" dirty="0">
                <a:solidFill>
                  <a:schemeClr val="tx1"/>
                </a:solidFill>
                <a:latin typeface="HGP創英ﾌﾟﾚｾﾞﾝｽEB" panose="02020800000000000000" pitchFamily="18" charset="-128"/>
                <a:ea typeface="HGP創英ﾌﾟﾚｾﾞﾝｽEB" panose="02020800000000000000" pitchFamily="18" charset="-128"/>
              </a:rPr>
              <a:t>　　　　　ノエルドノエル</a:t>
            </a:r>
          </a:p>
        </p:txBody>
      </p:sp>
      <p:sp>
        <p:nvSpPr>
          <p:cNvPr id="68" name="正方形/長方形 67"/>
          <p:cNvSpPr/>
          <p:nvPr/>
        </p:nvSpPr>
        <p:spPr>
          <a:xfrm>
            <a:off x="1007880" y="2140076"/>
            <a:ext cx="3140674" cy="5457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r>
              <a:rPr lang="ja-JP" altLang="en-US" sz="1616" dirty="0">
                <a:solidFill>
                  <a:schemeClr val="tx1"/>
                </a:solidFill>
                <a:latin typeface="HGP創英ﾌﾟﾚｾﾞﾝｽEB" panose="02020800000000000000" pitchFamily="18" charset="-128"/>
                <a:ea typeface="HGP創英ﾌﾟﾚｾﾞﾝｽEB" panose="02020800000000000000" pitchFamily="18" charset="-128"/>
              </a:rPr>
              <a:t>５号  直径</a:t>
            </a:r>
            <a:r>
              <a:rPr lang="en-US" altLang="ja-JP" sz="1616" dirty="0">
                <a:solidFill>
                  <a:schemeClr val="tx1"/>
                </a:solidFill>
                <a:latin typeface="HGP創英ﾌﾟﾚｾﾞﾝｽEB" panose="02020800000000000000" pitchFamily="18" charset="-128"/>
                <a:ea typeface="HGP創英ﾌﾟﾚｾﾞﾝｽEB" panose="02020800000000000000" pitchFamily="18" charset="-128"/>
              </a:rPr>
              <a:t>15cm</a:t>
            </a:r>
            <a:r>
              <a:rPr lang="en-US" altLang="ja-JP" sz="2828" dirty="0">
                <a:solidFill>
                  <a:schemeClr val="tx1"/>
                </a:solidFill>
                <a:latin typeface="HGP創英ﾌﾟﾚｾﾞﾝｽEB" panose="02020800000000000000" pitchFamily="18" charset="-128"/>
                <a:ea typeface="HGP創英ﾌﾟﾚｾﾞﾝｽEB" panose="02020800000000000000" pitchFamily="18" charset="-128"/>
              </a:rPr>
              <a:t> 5,093</a:t>
            </a:r>
            <a:r>
              <a:rPr lang="zh-CN" altLang="en-US" sz="1616" dirty="0">
                <a:solidFill>
                  <a:schemeClr val="tx1"/>
                </a:solidFill>
                <a:latin typeface="HGP創英ﾌﾟﾚｾﾞﾝｽEB" panose="02020800000000000000" pitchFamily="18" charset="-128"/>
                <a:ea typeface="HGP創英ﾌﾟﾚｾﾞﾝｽEB" panose="02020800000000000000" pitchFamily="18" charset="-128"/>
              </a:rPr>
              <a:t>円 </a:t>
            </a:r>
            <a:r>
              <a:rPr lang="en-US" altLang="zh-CN" sz="1616" dirty="0">
                <a:solidFill>
                  <a:schemeClr val="tx1"/>
                </a:solidFill>
                <a:latin typeface="HGP創英ﾌﾟﾚｾﾞﾝｽEB" panose="02020800000000000000" pitchFamily="18" charset="-128"/>
                <a:ea typeface="HGP創英ﾌﾟﾚｾﾞﾝｽEB" panose="02020800000000000000" pitchFamily="18" charset="-128"/>
              </a:rPr>
              <a:t>(</a:t>
            </a:r>
            <a:r>
              <a:rPr lang="ja-JP" altLang="en-US" sz="1616" dirty="0">
                <a:solidFill>
                  <a:schemeClr val="tx1"/>
                </a:solidFill>
                <a:latin typeface="HGP創英ﾌﾟﾚｾﾞﾝｽEB" panose="02020800000000000000" pitchFamily="18" charset="-128"/>
                <a:ea typeface="HGP創英ﾌﾟﾚｾﾞﾝｽEB" panose="02020800000000000000" pitchFamily="18" charset="-128"/>
              </a:rPr>
              <a:t>税別</a:t>
            </a:r>
            <a:r>
              <a:rPr lang="en-US" altLang="zh-CN" sz="1414" dirty="0">
                <a:solidFill>
                  <a:schemeClr val="tx1"/>
                </a:solidFill>
                <a:latin typeface="HGP創英ﾌﾟﾚｾﾞﾝｽEB" panose="02020800000000000000" pitchFamily="18" charset="-128"/>
                <a:ea typeface="HGP創英ﾌﾟﾚｾﾞﾝｽEB" panose="02020800000000000000" pitchFamily="18" charset="-128"/>
              </a:rPr>
              <a:t>)</a:t>
            </a:r>
            <a:endParaRPr lang="en-US" altLang="ja-JP" sz="1616" dirty="0">
              <a:solidFill>
                <a:schemeClr val="tx1"/>
              </a:solidFill>
              <a:latin typeface="HGP創英ﾌﾟﾚｾﾞﾝｽEB" panose="02020800000000000000" pitchFamily="18" charset="-128"/>
              <a:ea typeface="HGP創英ﾌﾟﾚｾﾞﾝｽEB" panose="02020800000000000000" pitchFamily="18" charset="-128"/>
            </a:endParaRPr>
          </a:p>
          <a:p>
            <a:r>
              <a:rPr lang="ja-JP" altLang="en-US" sz="1616" dirty="0">
                <a:solidFill>
                  <a:schemeClr val="tx1"/>
                </a:solidFill>
                <a:latin typeface="HGP創英ﾌﾟﾚｾﾞﾝｽEB" panose="02020800000000000000" pitchFamily="18" charset="-128"/>
                <a:ea typeface="HGP創英ﾌﾟﾚｾﾞﾝｽEB" panose="02020800000000000000" pitchFamily="18" charset="-128"/>
              </a:rPr>
              <a:t>６号  直径</a:t>
            </a:r>
            <a:r>
              <a:rPr lang="en-US" altLang="ja-JP" sz="1616" dirty="0">
                <a:solidFill>
                  <a:schemeClr val="tx1"/>
                </a:solidFill>
                <a:latin typeface="HGP創英ﾌﾟﾚｾﾞﾝｽEB" panose="02020800000000000000" pitchFamily="18" charset="-128"/>
                <a:ea typeface="HGP創英ﾌﾟﾚｾﾞﾝｽEB" panose="02020800000000000000" pitchFamily="18" charset="-128"/>
              </a:rPr>
              <a:t>18cm</a:t>
            </a:r>
            <a:r>
              <a:rPr lang="en-US" altLang="ja-JP" sz="2828" dirty="0">
                <a:solidFill>
                  <a:schemeClr val="tx1"/>
                </a:solidFill>
                <a:latin typeface="HGP創英ﾌﾟﾚｾﾞﾝｽEB" panose="02020800000000000000" pitchFamily="18" charset="-128"/>
                <a:ea typeface="HGP創英ﾌﾟﾚｾﾞﾝｽEB" panose="02020800000000000000" pitchFamily="18" charset="-128"/>
              </a:rPr>
              <a:t> 6,019</a:t>
            </a:r>
            <a:r>
              <a:rPr lang="zh-CN" altLang="en-US" sz="1616" dirty="0">
                <a:solidFill>
                  <a:schemeClr val="tx1"/>
                </a:solidFill>
                <a:latin typeface="HGP創英ﾌﾟﾚｾﾞﾝｽEB" panose="02020800000000000000" pitchFamily="18" charset="-128"/>
                <a:ea typeface="HGP創英ﾌﾟﾚｾﾞﾝｽEB" panose="02020800000000000000" pitchFamily="18" charset="-128"/>
              </a:rPr>
              <a:t>円 </a:t>
            </a:r>
            <a:r>
              <a:rPr lang="en-US" altLang="zh-CN" sz="1616" dirty="0">
                <a:solidFill>
                  <a:schemeClr val="tx1"/>
                </a:solidFill>
                <a:latin typeface="HGP創英ﾌﾟﾚｾﾞﾝｽEB" panose="02020800000000000000" pitchFamily="18" charset="-128"/>
                <a:ea typeface="HGP創英ﾌﾟﾚｾﾞﾝｽEB" panose="02020800000000000000" pitchFamily="18" charset="-128"/>
              </a:rPr>
              <a:t>(</a:t>
            </a:r>
            <a:r>
              <a:rPr lang="ja-JP" altLang="en-US" sz="1616" dirty="0">
                <a:solidFill>
                  <a:schemeClr val="tx1"/>
                </a:solidFill>
                <a:latin typeface="HGP創英ﾌﾟﾚｾﾞﾝｽEB" panose="02020800000000000000" pitchFamily="18" charset="-128"/>
                <a:ea typeface="HGP創英ﾌﾟﾚｾﾞﾝｽEB" panose="02020800000000000000" pitchFamily="18" charset="-128"/>
              </a:rPr>
              <a:t>税別</a:t>
            </a:r>
            <a:r>
              <a:rPr lang="en-US" altLang="zh-CN" sz="1414" dirty="0">
                <a:solidFill>
                  <a:schemeClr val="tx1"/>
                </a:solidFill>
                <a:latin typeface="HGP創英ﾌﾟﾚｾﾞﾝｽEB" panose="02020800000000000000" pitchFamily="18" charset="-128"/>
                <a:ea typeface="HGP創英ﾌﾟﾚｾﾞﾝｽEB" panose="02020800000000000000" pitchFamily="18" charset="-128"/>
              </a:rPr>
              <a:t>)</a:t>
            </a:r>
          </a:p>
        </p:txBody>
      </p:sp>
      <p:sp>
        <p:nvSpPr>
          <p:cNvPr id="71" name="正方形/長方形 70"/>
          <p:cNvSpPr/>
          <p:nvPr/>
        </p:nvSpPr>
        <p:spPr>
          <a:xfrm>
            <a:off x="624699" y="1786408"/>
            <a:ext cx="4103388" cy="5459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r>
              <a:rPr lang="ja-JP" altLang="en-US" sz="1212" dirty="0">
                <a:solidFill>
                  <a:schemeClr val="tx1"/>
                </a:solidFill>
                <a:latin typeface="HGS創英ﾌﾟﾚｾﾞﾝｽEB" panose="02020800000000000000" pitchFamily="18" charset="-128"/>
                <a:ea typeface="HGS創英ﾌﾟﾚｾﾞﾝｽEB" panose="02020800000000000000" pitchFamily="18" charset="-128"/>
              </a:rPr>
              <a:t>大好きなキャラクターのイラストや、特別な写真を</a:t>
            </a:r>
            <a:endParaRPr lang="en-US" altLang="ja-JP" sz="1212" dirty="0">
              <a:solidFill>
                <a:schemeClr val="tx1"/>
              </a:solidFill>
              <a:latin typeface="HGS創英ﾌﾟﾚｾﾞﾝｽEB" panose="02020800000000000000" pitchFamily="18" charset="-128"/>
              <a:ea typeface="HGS創英ﾌﾟﾚｾﾞﾝｽEB" panose="02020800000000000000" pitchFamily="18" charset="-128"/>
            </a:endParaRPr>
          </a:p>
          <a:p>
            <a:r>
              <a:rPr lang="ja-JP" altLang="en-US" sz="1212" dirty="0">
                <a:solidFill>
                  <a:schemeClr val="tx1"/>
                </a:solidFill>
                <a:latin typeface="HGS創英ﾌﾟﾚｾﾞﾝｽEB" panose="02020800000000000000" pitchFamily="18" charset="-128"/>
                <a:ea typeface="HGS創英ﾌﾟﾚｾﾞﾝｽEB" panose="02020800000000000000" pitchFamily="18" charset="-128"/>
              </a:rPr>
              <a:t>デコレーションケーキにして思い出に残るクリスマスを</a:t>
            </a:r>
            <a:r>
              <a:rPr lang="en-US" altLang="ja-JP" sz="1212" dirty="0">
                <a:solidFill>
                  <a:schemeClr val="tx1"/>
                </a:solidFill>
                <a:latin typeface="HGS創英ﾌﾟﾚｾﾞﾝｽEB" panose="02020800000000000000" pitchFamily="18" charset="-128"/>
                <a:ea typeface="HGS創英ﾌﾟﾚｾﾞﾝｽEB" panose="02020800000000000000" pitchFamily="18" charset="-128"/>
              </a:rPr>
              <a:t>…</a:t>
            </a:r>
          </a:p>
        </p:txBody>
      </p:sp>
      <p:sp>
        <p:nvSpPr>
          <p:cNvPr id="73" name="正方形/長方形 72"/>
          <p:cNvSpPr/>
          <p:nvPr/>
        </p:nvSpPr>
        <p:spPr>
          <a:xfrm>
            <a:off x="8639618" y="1991853"/>
            <a:ext cx="2590481" cy="5381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r>
              <a:rPr lang="en-US" altLang="ja-JP" sz="1414" dirty="0">
                <a:solidFill>
                  <a:schemeClr val="tx1"/>
                </a:solidFill>
                <a:latin typeface="HGP創英ﾌﾟﾚｾﾞﾝｽEB" panose="02020800000000000000" pitchFamily="18" charset="-128"/>
                <a:ea typeface="HGP創英ﾌﾟﾚｾﾞﾝｽEB" panose="02020800000000000000" pitchFamily="18" charset="-128"/>
              </a:rPr>
              <a:t>5</a:t>
            </a:r>
            <a:r>
              <a:rPr lang="ja-JP" altLang="en-US" sz="1414" dirty="0">
                <a:solidFill>
                  <a:schemeClr val="tx1"/>
                </a:solidFill>
                <a:latin typeface="HGP創英ﾌﾟﾚｾﾞﾝｽEB" panose="02020800000000000000" pitchFamily="18" charset="-128"/>
                <a:ea typeface="HGP創英ﾌﾟﾚｾﾞﾝｽEB" panose="02020800000000000000" pitchFamily="18" charset="-128"/>
              </a:rPr>
              <a:t>号　直径</a:t>
            </a:r>
            <a:r>
              <a:rPr lang="en-US" altLang="ja-JP" sz="1414" dirty="0">
                <a:solidFill>
                  <a:schemeClr val="tx1"/>
                </a:solidFill>
                <a:latin typeface="HGP創英ﾌﾟﾚｾﾞﾝｽEB" panose="02020800000000000000" pitchFamily="18" charset="-128"/>
                <a:ea typeface="HGP創英ﾌﾟﾚｾﾞﾝｽEB" panose="02020800000000000000" pitchFamily="18" charset="-128"/>
              </a:rPr>
              <a:t>15cm</a:t>
            </a:r>
            <a:r>
              <a:rPr lang="en-US" altLang="ja-JP" sz="2424" dirty="0">
                <a:solidFill>
                  <a:schemeClr val="tx1"/>
                </a:solidFill>
                <a:latin typeface="HGP創英ﾌﾟﾚｾﾞﾝｽEB" panose="02020800000000000000" pitchFamily="18" charset="-128"/>
                <a:ea typeface="HGP創英ﾌﾟﾚｾﾞﾝｽEB" panose="02020800000000000000" pitchFamily="18" charset="-128"/>
              </a:rPr>
              <a:t>5,093</a:t>
            </a:r>
            <a:r>
              <a:rPr lang="ja-JP" altLang="en-US" sz="1414" dirty="0">
                <a:solidFill>
                  <a:schemeClr val="tx1"/>
                </a:solidFill>
                <a:latin typeface="HGP創英ﾌﾟﾚｾﾞﾝｽEB" panose="02020800000000000000" pitchFamily="18" charset="-128"/>
                <a:ea typeface="HGP創英ﾌﾟﾚｾﾞﾝｽEB" panose="02020800000000000000" pitchFamily="18" charset="-128"/>
              </a:rPr>
              <a:t>円</a:t>
            </a:r>
            <a:r>
              <a:rPr lang="en-US" altLang="zh-CN" sz="1414" dirty="0">
                <a:solidFill>
                  <a:schemeClr val="tx1"/>
                </a:solidFill>
                <a:latin typeface="HGP創英ﾌﾟﾚｾﾞﾝｽEB" panose="02020800000000000000" pitchFamily="18" charset="-128"/>
                <a:ea typeface="HGP創英ﾌﾟﾚｾﾞﾝｽEB" panose="02020800000000000000" pitchFamily="18" charset="-128"/>
              </a:rPr>
              <a:t>(</a:t>
            </a:r>
            <a:r>
              <a:rPr lang="ja-JP" altLang="en-US" sz="1414" dirty="0">
                <a:solidFill>
                  <a:schemeClr val="tx1"/>
                </a:solidFill>
                <a:latin typeface="HGP創英ﾌﾟﾚｾﾞﾝｽEB" panose="02020800000000000000" pitchFamily="18" charset="-128"/>
                <a:ea typeface="HGP創英ﾌﾟﾚｾﾞﾝｽEB" panose="02020800000000000000" pitchFamily="18" charset="-128"/>
              </a:rPr>
              <a:t>税別</a:t>
            </a:r>
            <a:r>
              <a:rPr lang="en-US" altLang="zh-CN" sz="1212" dirty="0">
                <a:solidFill>
                  <a:schemeClr val="tx1"/>
                </a:solidFill>
                <a:latin typeface="HGP創英ﾌﾟﾚｾﾞﾝｽEB" panose="02020800000000000000" pitchFamily="18" charset="-128"/>
                <a:ea typeface="HGP創英ﾌﾟﾚｾﾞﾝｽEB" panose="02020800000000000000" pitchFamily="18" charset="-128"/>
              </a:rPr>
              <a:t>)</a:t>
            </a:r>
            <a:endParaRPr lang="ja-JP" altLang="en-US" sz="1212" dirty="0">
              <a:solidFill>
                <a:schemeClr val="tx1"/>
              </a:solidFill>
              <a:latin typeface="HGP創英ﾌﾟﾚｾﾞﾝｽEB" panose="02020800000000000000" pitchFamily="18" charset="-128"/>
              <a:ea typeface="HGP創英ﾌﾟﾚｾﾞﾝｽEB" panose="02020800000000000000" pitchFamily="18" charset="-128"/>
            </a:endParaRPr>
          </a:p>
        </p:txBody>
      </p:sp>
      <p:sp>
        <p:nvSpPr>
          <p:cNvPr id="81" name="正方形/長方形 80"/>
          <p:cNvSpPr/>
          <p:nvPr/>
        </p:nvSpPr>
        <p:spPr>
          <a:xfrm>
            <a:off x="-79615" y="1373841"/>
            <a:ext cx="5433783" cy="3310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ja-JP" sz="3232" dirty="0">
                <a:solidFill>
                  <a:schemeClr val="tx1"/>
                </a:solidFill>
                <a:latin typeface="HGP創英ﾌﾟﾚｾﾞﾝｽEB" panose="02020800000000000000" pitchFamily="18" charset="-128"/>
                <a:ea typeface="HGP創英ﾌﾟﾚｾﾞﾝｽEB" panose="02020800000000000000" pitchFamily="18" charset="-128"/>
              </a:rPr>
              <a:t>Xmas</a:t>
            </a:r>
            <a:r>
              <a:rPr lang="ja-JP" altLang="en-US" sz="3232" dirty="0">
                <a:solidFill>
                  <a:schemeClr val="tx1"/>
                </a:solidFill>
                <a:latin typeface="HGP創英ﾌﾟﾚｾﾞﾝｽEB" panose="02020800000000000000" pitchFamily="18" charset="-128"/>
                <a:ea typeface="HGP創英ﾌﾟﾚｾﾞﾝｽEB" panose="02020800000000000000" pitchFamily="18" charset="-128"/>
              </a:rPr>
              <a:t>３</a:t>
            </a:r>
            <a:r>
              <a:rPr lang="en-US" altLang="ja-JP" sz="3232" dirty="0">
                <a:solidFill>
                  <a:schemeClr val="tx1"/>
                </a:solidFill>
                <a:latin typeface="HGP創英ﾌﾟﾚｾﾞﾝｽEB" panose="02020800000000000000" pitchFamily="18" charset="-128"/>
                <a:ea typeface="HGP創英ﾌﾟﾚｾﾞﾝｽEB" panose="02020800000000000000" pitchFamily="18" charset="-128"/>
              </a:rPr>
              <a:t>D</a:t>
            </a:r>
            <a:r>
              <a:rPr lang="ja-JP" altLang="en-US" sz="3232" dirty="0">
                <a:solidFill>
                  <a:schemeClr val="tx1"/>
                </a:solidFill>
                <a:latin typeface="HGP創英ﾌﾟﾚｾﾞﾝｽEB" panose="02020800000000000000" pitchFamily="18" charset="-128"/>
                <a:ea typeface="HGP創英ﾌﾟﾚｾﾞﾝｽEB" panose="02020800000000000000" pitchFamily="18" charset="-128"/>
              </a:rPr>
              <a:t>デコレーション</a:t>
            </a:r>
          </a:p>
        </p:txBody>
      </p:sp>
      <p:sp>
        <p:nvSpPr>
          <p:cNvPr id="84" name="正方形/長方形 83"/>
          <p:cNvSpPr/>
          <p:nvPr/>
        </p:nvSpPr>
        <p:spPr>
          <a:xfrm>
            <a:off x="10431506" y="1456492"/>
            <a:ext cx="3686072" cy="4165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altLang="en-US" sz="2020" dirty="0">
                <a:solidFill>
                  <a:schemeClr val="tx1"/>
                </a:solidFill>
                <a:latin typeface="HGP創英ﾌﾟﾚｾﾞﾝｽEB" panose="02020800000000000000" pitchFamily="18" charset="-128"/>
                <a:ea typeface="HGP創英ﾌﾟﾚｾﾞﾝｽEB" panose="02020800000000000000" pitchFamily="18" charset="-128"/>
              </a:rPr>
              <a:t>プレミアム</a:t>
            </a:r>
            <a:r>
              <a:rPr lang="en-US" altLang="ja-JP" sz="2020" dirty="0">
                <a:solidFill>
                  <a:schemeClr val="tx1"/>
                </a:solidFill>
                <a:latin typeface="HGP創英ﾌﾟﾚｾﾞﾝｽEB" panose="02020800000000000000" pitchFamily="18" charset="-128"/>
                <a:ea typeface="HGP創英ﾌﾟﾚｾﾞﾝｽEB" panose="02020800000000000000" pitchFamily="18" charset="-128"/>
              </a:rPr>
              <a:t>Xmas</a:t>
            </a:r>
          </a:p>
          <a:p>
            <a:pPr algn="ctr"/>
            <a:r>
              <a:rPr lang="ja-JP" altLang="en-US" sz="2020" dirty="0">
                <a:solidFill>
                  <a:schemeClr val="tx1"/>
                </a:solidFill>
                <a:latin typeface="HGP創英ﾌﾟﾚｾﾞﾝｽEB" panose="02020800000000000000" pitchFamily="18" charset="-128"/>
                <a:ea typeface="HGP創英ﾌﾟﾚｾﾞﾝｽEB" panose="02020800000000000000" pitchFamily="18" charset="-128"/>
              </a:rPr>
              <a:t>　　　　　和栗モンブラン</a:t>
            </a:r>
            <a:endParaRPr lang="ja-JP" altLang="en-US" sz="2424" dirty="0">
              <a:solidFill>
                <a:schemeClr val="tx1"/>
              </a:solidFill>
              <a:latin typeface="HGP創英ﾌﾟﾚｾﾞﾝｽEB" panose="02020800000000000000" pitchFamily="18" charset="-128"/>
              <a:ea typeface="HGP創英ﾌﾟﾚｾﾞﾝｽEB" panose="02020800000000000000" pitchFamily="18" charset="-128"/>
            </a:endParaRPr>
          </a:p>
        </p:txBody>
      </p:sp>
      <p:sp>
        <p:nvSpPr>
          <p:cNvPr id="102" name="正方形/長方形 101"/>
          <p:cNvSpPr/>
          <p:nvPr/>
        </p:nvSpPr>
        <p:spPr>
          <a:xfrm>
            <a:off x="11353672" y="3243853"/>
            <a:ext cx="1157874" cy="12744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r>
              <a:rPr lang="ja-JP" altLang="en-US" sz="1111" dirty="0">
                <a:solidFill>
                  <a:schemeClr val="tx1"/>
                </a:solidFill>
                <a:latin typeface="HGS創英ﾌﾟﾚｾﾞﾝｽEB" panose="02020800000000000000" pitchFamily="18" charset="-128"/>
                <a:ea typeface="HGS創英ﾌﾟﾚｾﾞﾝｽEB" panose="02020800000000000000" pitchFamily="18" charset="-128"/>
              </a:rPr>
              <a:t>栗と渋皮栗で作った</a:t>
            </a:r>
            <a:r>
              <a:rPr lang="en-US" altLang="ja-JP" sz="1111" dirty="0">
                <a:solidFill>
                  <a:schemeClr val="tx1"/>
                </a:solidFill>
                <a:latin typeface="HGS創英ﾌﾟﾚｾﾞﾝｽEB" panose="02020800000000000000" pitchFamily="18" charset="-128"/>
                <a:ea typeface="HGS創英ﾌﾟﾚｾﾞﾝｽEB" panose="02020800000000000000" pitchFamily="18" charset="-128"/>
              </a:rPr>
              <a:t>2</a:t>
            </a:r>
            <a:r>
              <a:rPr lang="ja-JP" altLang="en-US" sz="1111" dirty="0">
                <a:solidFill>
                  <a:schemeClr val="tx1"/>
                </a:solidFill>
                <a:latin typeface="HGS創英ﾌﾟﾚｾﾞﾝｽEB" panose="02020800000000000000" pitchFamily="18" charset="-128"/>
                <a:ea typeface="HGS創英ﾌﾟﾚｾﾞﾝｽEB" panose="02020800000000000000" pitchFamily="18" charset="-128"/>
              </a:rPr>
              <a:t>種類の和栗クリームでたっぷりと華やかに仕上げた贅沢な逸品。中にはスポンジ、生クリームと栗の甘露煮を忍ばせたクリスマス限定の和栗モンブラン</a:t>
            </a:r>
          </a:p>
        </p:txBody>
      </p:sp>
      <p:sp>
        <p:nvSpPr>
          <p:cNvPr id="214" name="正方形/長方形 213"/>
          <p:cNvSpPr/>
          <p:nvPr/>
        </p:nvSpPr>
        <p:spPr>
          <a:xfrm>
            <a:off x="7806239" y="9812891"/>
            <a:ext cx="6813407" cy="734744"/>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r>
              <a:rPr lang="ja-JP" altLang="en-US" sz="909" dirty="0">
                <a:solidFill>
                  <a:schemeClr val="tx1"/>
                </a:solidFill>
                <a:latin typeface="HGP創英ﾌﾟﾚｾﾞﾝｽEB" panose="02020800000000000000" pitchFamily="18" charset="-128"/>
                <a:ea typeface="HGP創英ﾌﾟﾚｾﾞﾝｽEB" panose="02020800000000000000" pitchFamily="18" charset="-128"/>
              </a:rPr>
              <a:t>　</a:t>
            </a:r>
            <a:r>
              <a:rPr lang="en-US" altLang="ja-JP" sz="909" dirty="0">
                <a:solidFill>
                  <a:schemeClr val="tx1"/>
                </a:solidFill>
                <a:latin typeface="HGP創英ﾌﾟﾚｾﾞﾝｽEB" panose="02020800000000000000" pitchFamily="18" charset="-128"/>
                <a:ea typeface="HGP創英ﾌﾟﾚｾﾞﾝｽEB" panose="02020800000000000000" pitchFamily="18" charset="-128"/>
              </a:rPr>
              <a:t>※</a:t>
            </a:r>
            <a:r>
              <a:rPr lang="ja-JP" altLang="en-US" sz="909" dirty="0">
                <a:solidFill>
                  <a:schemeClr val="tx1"/>
                </a:solidFill>
                <a:latin typeface="HGP創英ﾌﾟﾚｾﾞﾝｽEB" panose="02020800000000000000" pitchFamily="18" charset="-128"/>
                <a:ea typeface="HGP創英ﾌﾟﾚｾﾞﾝｽEB" panose="02020800000000000000" pitchFamily="18" charset="-128"/>
              </a:rPr>
              <a:t>掲載価格はすべて税抜き価格です。</a:t>
            </a:r>
            <a:r>
              <a:rPr lang="en-US" altLang="ja-JP" sz="808" dirty="0">
                <a:solidFill>
                  <a:schemeClr val="tx1"/>
                </a:solidFill>
                <a:latin typeface="HGP創英ﾌﾟﾚｾﾞﾝｽEB" panose="02020800000000000000" pitchFamily="18" charset="-128"/>
                <a:ea typeface="HGP創英ﾌﾟﾚｾﾞﾝｽEB" panose="02020800000000000000" pitchFamily="18" charset="-128"/>
              </a:rPr>
              <a:t>※</a:t>
            </a:r>
            <a:r>
              <a:rPr lang="ja-JP" altLang="en-US" sz="909" dirty="0">
                <a:solidFill>
                  <a:schemeClr val="tx1"/>
                </a:solidFill>
                <a:latin typeface="HGP創英ﾌﾟﾚｾﾞﾝｽEB" panose="02020800000000000000" pitchFamily="18" charset="-128"/>
                <a:ea typeface="HGP創英ﾌﾟﾚｾﾞﾝｽEB" panose="02020800000000000000" pitchFamily="18" charset="-128"/>
              </a:rPr>
              <a:t>飾りは一部異なる場合がございます。</a:t>
            </a:r>
            <a:endParaRPr lang="en-US" altLang="ja-JP" sz="909" dirty="0">
              <a:solidFill>
                <a:schemeClr val="tx1"/>
              </a:solidFill>
              <a:latin typeface="HGP創英ﾌﾟﾚｾﾞﾝｽEB" panose="02020800000000000000" pitchFamily="18" charset="-128"/>
              <a:ea typeface="HGP創英ﾌﾟﾚｾﾞﾝｽEB" panose="02020800000000000000" pitchFamily="18" charset="-128"/>
            </a:endParaRPr>
          </a:p>
          <a:p>
            <a:r>
              <a:rPr lang="ja-JP" altLang="en-US" sz="909" dirty="0">
                <a:solidFill>
                  <a:schemeClr val="tx1"/>
                </a:solidFill>
                <a:latin typeface="HGP創英ﾌﾟﾚｾﾞﾝｽEB" panose="02020800000000000000" pitchFamily="18" charset="-128"/>
                <a:ea typeface="HGP創英ﾌﾟﾚｾﾞﾝｽEB" panose="02020800000000000000" pitchFamily="18" charset="-128"/>
              </a:rPr>
              <a:t>　</a:t>
            </a:r>
            <a:r>
              <a:rPr lang="en-US" altLang="ja-JP" sz="909" dirty="0">
                <a:solidFill>
                  <a:schemeClr val="tx1"/>
                </a:solidFill>
                <a:latin typeface="HGP創英ﾌﾟﾚｾﾞﾝｽEB" panose="02020800000000000000" pitchFamily="18" charset="-128"/>
                <a:ea typeface="HGP創英ﾌﾟﾚｾﾞﾝｽEB" panose="02020800000000000000" pitchFamily="18" charset="-128"/>
              </a:rPr>
              <a:t>※</a:t>
            </a:r>
            <a:r>
              <a:rPr lang="ja-JP" altLang="en-US" sz="909" dirty="0">
                <a:solidFill>
                  <a:schemeClr val="tx1"/>
                </a:solidFill>
                <a:latin typeface="HGP創英ﾌﾟﾚｾﾞﾝｽEB" panose="02020800000000000000" pitchFamily="18" charset="-128"/>
                <a:ea typeface="HGP創英ﾌﾟﾚｾﾞﾝｽEB" panose="02020800000000000000" pitchFamily="18" charset="-128"/>
              </a:rPr>
              <a:t>全てのクリスマスケーキは電話でのご予約ができますが、当日の混雑緩和のため事前支払いをお勧めしております。</a:t>
            </a:r>
          </a:p>
          <a:p>
            <a:r>
              <a:rPr lang="ja-JP" altLang="en-US" sz="909" dirty="0">
                <a:solidFill>
                  <a:schemeClr val="tx1"/>
                </a:solidFill>
                <a:latin typeface="HGP創英ﾌﾟﾚｾﾞﾝｽEB" panose="02020800000000000000" pitchFamily="18" charset="-128"/>
                <a:ea typeface="HGP創英ﾌﾟﾚｾﾞﾝｽEB" panose="02020800000000000000" pitchFamily="18" charset="-128"/>
              </a:rPr>
              <a:t>　</a:t>
            </a:r>
            <a:r>
              <a:rPr lang="en-US" altLang="ja-JP" sz="909" dirty="0">
                <a:solidFill>
                  <a:schemeClr val="tx1"/>
                </a:solidFill>
                <a:latin typeface="HGP創英ﾌﾟﾚｾﾞﾝｽEB" panose="02020800000000000000" pitchFamily="18" charset="-128"/>
                <a:ea typeface="HGP創英ﾌﾟﾚｾﾞﾝｽEB" panose="02020800000000000000" pitchFamily="18" charset="-128"/>
              </a:rPr>
              <a:t>※Xmas</a:t>
            </a:r>
            <a:r>
              <a:rPr lang="ja-JP" altLang="en-US" sz="909" dirty="0">
                <a:solidFill>
                  <a:schemeClr val="tx1"/>
                </a:solidFill>
                <a:latin typeface="HGP創英ﾌﾟﾚｾﾞﾝｽEB" panose="02020800000000000000" pitchFamily="18" charset="-128"/>
                <a:ea typeface="HGP創英ﾌﾟﾚｾﾞﾝｽEB" panose="02020800000000000000" pitchFamily="18" charset="-128"/>
              </a:rPr>
              <a:t>期間中は生産に限りがあるためシュークリームや、</a:t>
            </a:r>
            <a:r>
              <a:rPr lang="ja-JP" altLang="en-US" sz="909" dirty="0" err="1">
                <a:solidFill>
                  <a:schemeClr val="tx1"/>
                </a:solidFill>
                <a:latin typeface="HGP創英ﾌﾟﾚｾﾞﾝｽEB" panose="02020800000000000000" pitchFamily="18" charset="-128"/>
                <a:ea typeface="HGP創英ﾌﾟﾚｾﾞﾝｽEB" panose="02020800000000000000" pitchFamily="18" charset="-128"/>
              </a:rPr>
              <a:t>はんじゅく</a:t>
            </a:r>
            <a:r>
              <a:rPr lang="ja-JP" altLang="en-US" sz="909" dirty="0">
                <a:solidFill>
                  <a:schemeClr val="tx1"/>
                </a:solidFill>
                <a:latin typeface="HGP創英ﾌﾟﾚｾﾞﾝｽEB" panose="02020800000000000000" pitchFamily="18" charset="-128"/>
                <a:ea typeface="HGP創英ﾌﾟﾚｾﾞﾝｽEB" panose="02020800000000000000" pitchFamily="18" charset="-128"/>
              </a:rPr>
              <a:t>チーズなどの半生菓子の販売はございません。ご了承ください。</a:t>
            </a:r>
          </a:p>
          <a:p>
            <a:r>
              <a:rPr lang="ja-JP" altLang="en-US" sz="909" dirty="0">
                <a:solidFill>
                  <a:schemeClr val="tx1"/>
                </a:solidFill>
                <a:latin typeface="HGP創英ﾌﾟﾚｾﾞﾝｽEB" panose="02020800000000000000" pitchFamily="18" charset="-128"/>
                <a:ea typeface="HGP創英ﾌﾟﾚｾﾞﾝｽEB" panose="02020800000000000000" pitchFamily="18" charset="-128"/>
              </a:rPr>
              <a:t>　</a:t>
            </a:r>
            <a:r>
              <a:rPr lang="en-US" altLang="ja-JP" sz="909" dirty="0">
                <a:solidFill>
                  <a:schemeClr val="tx1"/>
                </a:solidFill>
                <a:latin typeface="HGP創英ﾌﾟﾚｾﾞﾝｽEB" panose="02020800000000000000" pitchFamily="18" charset="-128"/>
                <a:ea typeface="HGP創英ﾌﾟﾚｾﾞﾝｽEB" panose="02020800000000000000" pitchFamily="18" charset="-128"/>
              </a:rPr>
              <a:t>※</a:t>
            </a:r>
            <a:r>
              <a:rPr lang="ja-JP" altLang="en-US" sz="909" dirty="0">
                <a:solidFill>
                  <a:schemeClr val="tx1"/>
                </a:solidFill>
                <a:latin typeface="HGP創英ﾌﾟﾚｾﾞﾝｽEB" panose="02020800000000000000" pitchFamily="18" charset="-128"/>
                <a:ea typeface="HGP創英ﾌﾟﾚｾﾞﾝｽEB" panose="02020800000000000000" pitchFamily="18" charset="-128"/>
              </a:rPr>
              <a:t>限定数がある商品も当日販売する予定ですが、数に限りがございます。無くなり次第終了となりますのでご了承ください。</a:t>
            </a:r>
          </a:p>
          <a:p>
            <a:r>
              <a:rPr lang="ja-JP" altLang="en-US" sz="909" dirty="0">
                <a:solidFill>
                  <a:schemeClr val="tx1"/>
                </a:solidFill>
                <a:latin typeface="HGP創英ﾌﾟﾚｾﾞﾝｽEB" panose="02020800000000000000" pitchFamily="18" charset="-128"/>
                <a:ea typeface="HGP創英ﾌﾟﾚｾﾞﾝｽEB" panose="02020800000000000000" pitchFamily="18" charset="-128"/>
              </a:rPr>
              <a:t>　</a:t>
            </a:r>
            <a:r>
              <a:rPr lang="en-US" altLang="ja-JP" sz="909" dirty="0">
                <a:solidFill>
                  <a:schemeClr val="tx1"/>
                </a:solidFill>
                <a:latin typeface="HGP創英ﾌﾟﾚｾﾞﾝｽEB" panose="02020800000000000000" pitchFamily="18" charset="-128"/>
                <a:ea typeface="HGP創英ﾌﾟﾚｾﾞﾝｽEB" panose="02020800000000000000" pitchFamily="18" charset="-128"/>
              </a:rPr>
              <a:t>※</a:t>
            </a:r>
            <a:r>
              <a:rPr lang="ja-JP" altLang="en-US" sz="909" dirty="0">
                <a:solidFill>
                  <a:schemeClr val="tx1"/>
                </a:solidFill>
                <a:latin typeface="HGP創英ﾌﾟﾚｾﾞﾝｽEB" panose="02020800000000000000" pitchFamily="18" charset="-128"/>
                <a:ea typeface="HGP創英ﾌﾟﾚｾﾞﾝｽEB" panose="02020800000000000000" pitchFamily="18" charset="-128"/>
              </a:rPr>
              <a:t>当日は大変混雑します。午前中、夜</a:t>
            </a:r>
            <a:r>
              <a:rPr lang="en-US" altLang="ja-JP" sz="909" dirty="0">
                <a:solidFill>
                  <a:schemeClr val="tx1"/>
                </a:solidFill>
                <a:latin typeface="HGP創英ﾌﾟﾚｾﾞﾝｽEB" panose="02020800000000000000" pitchFamily="18" charset="-128"/>
                <a:ea typeface="HGP創英ﾌﾟﾚｾﾞﾝｽEB" panose="02020800000000000000" pitchFamily="18" charset="-128"/>
              </a:rPr>
              <a:t>6</a:t>
            </a:r>
            <a:r>
              <a:rPr lang="ja-JP" altLang="en-US" sz="909" dirty="0">
                <a:solidFill>
                  <a:schemeClr val="tx1"/>
                </a:solidFill>
                <a:latin typeface="HGP創英ﾌﾟﾚｾﾞﾝｽEB" panose="02020800000000000000" pitchFamily="18" charset="-128"/>
                <a:ea typeface="HGP創英ﾌﾟﾚｾﾞﾝｽEB" panose="02020800000000000000" pitchFamily="18" charset="-128"/>
              </a:rPr>
              <a:t>時以降の受取がおすすめです</a:t>
            </a:r>
            <a:endParaRPr lang="ja-JP" altLang="en-US" sz="808" dirty="0">
              <a:solidFill>
                <a:schemeClr val="tx1"/>
              </a:solidFill>
              <a:latin typeface="HGP創英ﾌﾟﾚｾﾞﾝｽEB" panose="02020800000000000000" pitchFamily="18" charset="-128"/>
              <a:ea typeface="HGP創英ﾌﾟﾚｾﾞﾝｽEB" panose="02020800000000000000" pitchFamily="18" charset="-128"/>
            </a:endParaRPr>
          </a:p>
        </p:txBody>
      </p:sp>
      <p:sp>
        <p:nvSpPr>
          <p:cNvPr id="6" name="正方形/長方形 5"/>
          <p:cNvSpPr/>
          <p:nvPr/>
        </p:nvSpPr>
        <p:spPr>
          <a:xfrm>
            <a:off x="7770868" y="1321742"/>
            <a:ext cx="3176011" cy="714962"/>
          </a:xfrm>
          <a:prstGeom prst="rect">
            <a:avLst/>
          </a:prstGeom>
          <a:noFill/>
          <a:ln>
            <a:noFill/>
          </a:ln>
        </p:spPr>
        <p:txBody>
          <a:bodyPr wrap="none">
            <a:spAutoFit/>
          </a:bodyPr>
          <a:lstStyle/>
          <a:p>
            <a:r>
              <a:rPr lang="ja-JP" altLang="en-US" sz="2020" dirty="0">
                <a:latin typeface="HGP創英ﾌﾟﾚｾﾞﾝｽEB" panose="02020800000000000000" pitchFamily="18" charset="-128"/>
                <a:ea typeface="HGP創英ﾌﾟﾚｾﾞﾝｽEB" panose="02020800000000000000" pitchFamily="18" charset="-128"/>
              </a:rPr>
              <a:t>プレミアム</a:t>
            </a:r>
            <a:r>
              <a:rPr lang="en-US" altLang="ja-JP" sz="2020" dirty="0">
                <a:latin typeface="HGP創英ﾌﾟﾚｾﾞﾝｽEB" panose="02020800000000000000" pitchFamily="18" charset="-128"/>
                <a:ea typeface="HGP創英ﾌﾟﾚｾﾞﾝｽEB" panose="02020800000000000000" pitchFamily="18" charset="-128"/>
              </a:rPr>
              <a:t>Xmas</a:t>
            </a:r>
          </a:p>
          <a:p>
            <a:pPr algn="ctr"/>
            <a:r>
              <a:rPr lang="ja-JP" altLang="en-US" sz="2020" dirty="0">
                <a:latin typeface="HGP創英ﾌﾟﾚｾﾞﾝｽEB" panose="02020800000000000000" pitchFamily="18" charset="-128"/>
                <a:ea typeface="HGP創英ﾌﾟﾚｾﾞﾝｽEB" panose="02020800000000000000" pitchFamily="18" charset="-128"/>
              </a:rPr>
              <a:t>とろけるシェフのスペシャリテ</a:t>
            </a:r>
            <a:endParaRPr lang="ja-JP" altLang="en-US" sz="2424" dirty="0">
              <a:latin typeface="HGP創英ﾌﾟﾚｾﾞﾝｽEB" panose="02020800000000000000" pitchFamily="18" charset="-128"/>
              <a:ea typeface="HGP創英ﾌﾟﾚｾﾞﾝｽEB" panose="02020800000000000000" pitchFamily="18" charset="-128"/>
            </a:endParaRPr>
          </a:p>
        </p:txBody>
      </p:sp>
      <p:sp>
        <p:nvSpPr>
          <p:cNvPr id="12" name="テキスト ボックス 11"/>
          <p:cNvSpPr txBox="1"/>
          <p:nvPr/>
        </p:nvSpPr>
        <p:spPr>
          <a:xfrm>
            <a:off x="6213784" y="266470"/>
            <a:ext cx="13377636" cy="1025815"/>
          </a:xfrm>
          <a:prstGeom prst="rect">
            <a:avLst/>
          </a:prstGeom>
          <a:noFill/>
        </p:spPr>
        <p:txBody>
          <a:bodyPr wrap="square" rtlCol="0">
            <a:spAutoFit/>
          </a:bodyPr>
          <a:lstStyle/>
          <a:p>
            <a:r>
              <a:rPr lang="ja-JP" altLang="en-US" sz="5454" b="1" dirty="0">
                <a:solidFill>
                  <a:srgbClr val="FF0000"/>
                </a:solidFill>
                <a:effectLst>
                  <a:glow rad="127000">
                    <a:schemeClr val="bg1"/>
                  </a:glow>
                </a:effectLst>
                <a:latin typeface="Monotype Corsiva" panose="03010101010201010101" pitchFamily="66" charset="0"/>
              </a:rPr>
              <a:t>　</a:t>
            </a:r>
            <a:r>
              <a:rPr lang="ja-JP" altLang="en-US" sz="6060" b="1" dirty="0">
                <a:solidFill>
                  <a:srgbClr val="FF0000"/>
                </a:solidFill>
                <a:effectLst>
                  <a:glow rad="127000">
                    <a:schemeClr val="bg1"/>
                  </a:glow>
                </a:effectLst>
                <a:latin typeface="Monotype Corsiva" panose="03010101010201010101" pitchFamily="66" charset="0"/>
              </a:rPr>
              <a:t>　　　</a:t>
            </a:r>
            <a:r>
              <a:rPr lang="en-US" altLang="ja-JP" sz="6060" b="1" dirty="0">
                <a:solidFill>
                  <a:srgbClr val="FF0000"/>
                </a:solidFill>
                <a:effectLst>
                  <a:glow rad="127000">
                    <a:schemeClr val="bg1"/>
                  </a:glow>
                </a:effectLst>
                <a:latin typeface="Monotype Corsiva" panose="03010101010201010101" pitchFamily="66" charset="0"/>
              </a:rPr>
              <a:t> Christmas Cake</a:t>
            </a:r>
            <a:r>
              <a:rPr lang="ja-JP" altLang="en-US" sz="6060" b="1" dirty="0">
                <a:solidFill>
                  <a:srgbClr val="FF0000"/>
                </a:solidFill>
                <a:effectLst>
                  <a:glow rad="127000">
                    <a:schemeClr val="bg1"/>
                  </a:glow>
                </a:effectLst>
                <a:latin typeface="Monotype Corsiva" panose="03010101010201010101" pitchFamily="66" charset="0"/>
              </a:rPr>
              <a:t> </a:t>
            </a:r>
            <a:r>
              <a:rPr lang="en-US" altLang="ja-JP" sz="6060" b="1" dirty="0">
                <a:solidFill>
                  <a:srgbClr val="FF0000"/>
                </a:solidFill>
                <a:effectLst>
                  <a:glow rad="127000">
                    <a:schemeClr val="bg1"/>
                  </a:glow>
                </a:effectLst>
                <a:latin typeface="Monotype Corsiva" panose="03010101010201010101" pitchFamily="66" charset="0"/>
              </a:rPr>
              <a:t>2020</a:t>
            </a:r>
            <a:endParaRPr lang="ja-JP" altLang="en-US" sz="6060" b="1" dirty="0">
              <a:solidFill>
                <a:srgbClr val="FF0000"/>
              </a:solidFill>
              <a:effectLst>
                <a:glow rad="127000">
                  <a:schemeClr val="bg1"/>
                </a:glow>
              </a:effectLst>
              <a:latin typeface="Monotype Corsiva" panose="03010101010201010101" pitchFamily="66" charset="0"/>
            </a:endParaRPr>
          </a:p>
        </p:txBody>
      </p:sp>
      <p:sp>
        <p:nvSpPr>
          <p:cNvPr id="47" name="正方形/長方形 46"/>
          <p:cNvSpPr/>
          <p:nvPr/>
        </p:nvSpPr>
        <p:spPr>
          <a:xfrm>
            <a:off x="7901718" y="5697047"/>
            <a:ext cx="3624910" cy="3871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ja-JP" altLang="en-US" sz="2424" dirty="0">
                <a:solidFill>
                  <a:schemeClr val="tx1"/>
                </a:solidFill>
                <a:latin typeface="HGP創英ﾌﾟﾚｾﾞﾝｽEB" panose="02020800000000000000" pitchFamily="18" charset="-128"/>
                <a:ea typeface="HGP創英ﾌﾟﾚｾﾞﾝｽEB" panose="02020800000000000000" pitchFamily="18" charset="-128"/>
              </a:rPr>
              <a:t>プレミアム</a:t>
            </a:r>
            <a:r>
              <a:rPr lang="en-US" altLang="ja-JP" sz="2424" dirty="0">
                <a:solidFill>
                  <a:schemeClr val="tx1"/>
                </a:solidFill>
                <a:latin typeface="HGP創英ﾌﾟﾚｾﾞﾝｽEB" panose="02020800000000000000" pitchFamily="18" charset="-128"/>
                <a:ea typeface="HGP創英ﾌﾟﾚｾﾞﾝｽEB" panose="02020800000000000000" pitchFamily="18" charset="-128"/>
              </a:rPr>
              <a:t>Xmas</a:t>
            </a:r>
          </a:p>
          <a:p>
            <a:r>
              <a:rPr lang="ja-JP" altLang="en-US" sz="2424" dirty="0">
                <a:solidFill>
                  <a:schemeClr val="tx1"/>
                </a:solidFill>
                <a:latin typeface="HGP創英ﾌﾟﾚｾﾞﾝｽEB" panose="02020800000000000000" pitchFamily="18" charset="-128"/>
                <a:ea typeface="HGP創英ﾌﾟﾚｾﾞﾝｽEB" panose="02020800000000000000" pitchFamily="18" charset="-128"/>
              </a:rPr>
              <a:t>ピスタチオフランボワーズ</a:t>
            </a:r>
          </a:p>
        </p:txBody>
      </p:sp>
      <p:sp>
        <p:nvSpPr>
          <p:cNvPr id="34" name="正方形/長方形 33"/>
          <p:cNvSpPr/>
          <p:nvPr/>
        </p:nvSpPr>
        <p:spPr>
          <a:xfrm>
            <a:off x="4437475" y="4386055"/>
            <a:ext cx="2903176" cy="3507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en-US" altLang="ja-JP" sz="2020" dirty="0">
                <a:solidFill>
                  <a:schemeClr val="tx1"/>
                </a:solidFill>
                <a:latin typeface="HGP創英ﾌﾟﾚｾﾞﾝｽEB" panose="02020800000000000000" pitchFamily="18" charset="-128"/>
                <a:ea typeface="HGP創英ﾌﾟﾚｾﾞﾝｽEB" panose="02020800000000000000" pitchFamily="18" charset="-128"/>
              </a:rPr>
              <a:t>Xmas</a:t>
            </a:r>
          </a:p>
          <a:p>
            <a:r>
              <a:rPr lang="ja-JP" altLang="en-US" sz="2020" dirty="0">
                <a:solidFill>
                  <a:schemeClr val="tx1"/>
                </a:solidFill>
                <a:latin typeface="HGP創英ﾌﾟﾚｾﾞﾝｽEB" panose="02020800000000000000" pitchFamily="18" charset="-128"/>
                <a:ea typeface="HGP創英ﾌﾟﾚｾﾞﾝｽEB" panose="02020800000000000000" pitchFamily="18" charset="-128"/>
              </a:rPr>
              <a:t>　　</a:t>
            </a:r>
            <a:r>
              <a:rPr lang="ja-JP" altLang="en-US" sz="2424" dirty="0">
                <a:solidFill>
                  <a:schemeClr val="tx1"/>
                </a:solidFill>
                <a:latin typeface="HGP創英ﾌﾟﾚｾﾞﾝｽEB" panose="02020800000000000000" pitchFamily="18" charset="-128"/>
                <a:ea typeface="HGP創英ﾌﾟﾚｾﾞﾝｽEB" panose="02020800000000000000" pitchFamily="18" charset="-128"/>
              </a:rPr>
              <a:t>ルージュ</a:t>
            </a:r>
          </a:p>
        </p:txBody>
      </p:sp>
      <p:sp>
        <p:nvSpPr>
          <p:cNvPr id="33" name="正方形/長方形 32"/>
          <p:cNvSpPr/>
          <p:nvPr/>
        </p:nvSpPr>
        <p:spPr>
          <a:xfrm>
            <a:off x="654691" y="4328041"/>
            <a:ext cx="2299259" cy="4539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en-US" altLang="ja-JP" sz="2020" dirty="0">
                <a:solidFill>
                  <a:schemeClr val="tx1"/>
                </a:solidFill>
                <a:latin typeface="HGP創英ﾌﾟﾚｾﾞﾝｽEB" panose="02020800000000000000" pitchFamily="18" charset="-128"/>
                <a:ea typeface="HGP創英ﾌﾟﾚｾﾞﾝｽEB" panose="02020800000000000000" pitchFamily="18" charset="-128"/>
              </a:rPr>
              <a:t>Xmas</a:t>
            </a:r>
          </a:p>
          <a:p>
            <a:r>
              <a:rPr lang="ja-JP" altLang="en-US" sz="2020" dirty="0">
                <a:solidFill>
                  <a:schemeClr val="tx1"/>
                </a:solidFill>
                <a:latin typeface="HGP創英ﾌﾟﾚｾﾞﾝｽEB" panose="02020800000000000000" pitchFamily="18" charset="-128"/>
                <a:ea typeface="HGP創英ﾌﾟﾚｾﾞﾝｽEB" panose="02020800000000000000" pitchFamily="18" charset="-128"/>
              </a:rPr>
              <a:t>　　ガトーショコラオレ</a:t>
            </a:r>
          </a:p>
        </p:txBody>
      </p:sp>
      <p:sp>
        <p:nvSpPr>
          <p:cNvPr id="48" name="正方形/長方形 47"/>
          <p:cNvSpPr/>
          <p:nvPr/>
        </p:nvSpPr>
        <p:spPr>
          <a:xfrm>
            <a:off x="640452" y="7545807"/>
            <a:ext cx="2586151" cy="56686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en-US" altLang="ja-JP" sz="1616" dirty="0">
                <a:solidFill>
                  <a:schemeClr val="tx1"/>
                </a:solidFill>
                <a:latin typeface="HGP創英ﾌﾟﾚｾﾞﾝｽEB" panose="02020800000000000000" pitchFamily="18" charset="-128"/>
                <a:ea typeface="HGP創英ﾌﾟﾚｾﾞﾝｽEB" panose="02020800000000000000" pitchFamily="18" charset="-128"/>
              </a:rPr>
              <a:t>Xmas</a:t>
            </a:r>
          </a:p>
          <a:p>
            <a:r>
              <a:rPr lang="ja-JP" altLang="en-US" sz="1818" dirty="0">
                <a:solidFill>
                  <a:schemeClr val="tx1"/>
                </a:solidFill>
                <a:latin typeface="HGP創英ﾌﾟﾚｾﾞﾝｽEB" panose="02020800000000000000" pitchFamily="18" charset="-128"/>
                <a:ea typeface="HGP創英ﾌﾟﾚｾﾞﾝｽEB" panose="02020800000000000000" pitchFamily="18" charset="-128"/>
              </a:rPr>
              <a:t>ダブルチーズタルト</a:t>
            </a:r>
          </a:p>
        </p:txBody>
      </p:sp>
      <p:sp>
        <p:nvSpPr>
          <p:cNvPr id="217" name="正方形/長方形 216"/>
          <p:cNvSpPr/>
          <p:nvPr/>
        </p:nvSpPr>
        <p:spPr>
          <a:xfrm>
            <a:off x="4306938" y="7269074"/>
            <a:ext cx="3813692" cy="4133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ja-JP" sz="1818" dirty="0">
                <a:solidFill>
                  <a:schemeClr val="tx1"/>
                </a:solidFill>
                <a:latin typeface="HGP創英ﾌﾟﾚｾﾞﾝｽEB" panose="02020800000000000000" pitchFamily="18" charset="-128"/>
                <a:ea typeface="HGP創英ﾌﾟﾚｾﾞﾝｽEB" panose="02020800000000000000" pitchFamily="18" charset="-128"/>
              </a:rPr>
              <a:t>Xmas</a:t>
            </a:r>
            <a:r>
              <a:rPr lang="ja-JP" altLang="en-US" sz="1818" dirty="0">
                <a:solidFill>
                  <a:schemeClr val="tx1"/>
                </a:solidFill>
                <a:latin typeface="HGP創英ﾌﾟﾚｾﾞﾝｽEB" panose="02020800000000000000" pitchFamily="18" charset="-128"/>
                <a:ea typeface="HGP創英ﾌﾟﾚｾﾞﾝｽEB" panose="02020800000000000000" pitchFamily="18" charset="-128"/>
              </a:rPr>
              <a:t>グランノアール</a:t>
            </a:r>
            <a:endParaRPr lang="ja-JP" altLang="en-US" sz="2020" dirty="0">
              <a:solidFill>
                <a:schemeClr val="tx1"/>
              </a:solidFill>
              <a:latin typeface="HGP創英ﾌﾟﾚｾﾞﾝｽEB" panose="02020800000000000000" pitchFamily="18" charset="-128"/>
              <a:ea typeface="HGP創英ﾌﾟﾚｾﾞﾝｽEB" panose="02020800000000000000" pitchFamily="18" charset="-128"/>
            </a:endParaRPr>
          </a:p>
        </p:txBody>
      </p:sp>
      <p:pic>
        <p:nvPicPr>
          <p:cNvPr id="75" name="図 74"/>
          <p:cNvPicPr>
            <a:picLocks noChangeAspect="1"/>
          </p:cNvPicPr>
          <p:nvPr/>
        </p:nvPicPr>
        <p:blipFill>
          <a:blip r:embed="rId6"/>
          <a:stretch>
            <a:fillRect/>
          </a:stretch>
        </p:blipFill>
        <p:spPr>
          <a:xfrm>
            <a:off x="4799903" y="8623559"/>
            <a:ext cx="1903632" cy="469910"/>
          </a:xfrm>
          <a:prstGeom prst="rect">
            <a:avLst/>
          </a:prstGeom>
        </p:spPr>
      </p:pic>
      <p:pic>
        <p:nvPicPr>
          <p:cNvPr id="77" name="図 76"/>
          <p:cNvPicPr>
            <a:picLocks noChangeAspect="1"/>
          </p:cNvPicPr>
          <p:nvPr/>
        </p:nvPicPr>
        <p:blipFill>
          <a:blip r:embed="rId7"/>
          <a:stretch>
            <a:fillRect/>
          </a:stretch>
        </p:blipFill>
        <p:spPr>
          <a:xfrm>
            <a:off x="5893516" y="6535508"/>
            <a:ext cx="1670191" cy="604646"/>
          </a:xfrm>
          <a:prstGeom prst="rect">
            <a:avLst/>
          </a:prstGeom>
        </p:spPr>
      </p:pic>
      <p:pic>
        <p:nvPicPr>
          <p:cNvPr id="78" name="図 77"/>
          <p:cNvPicPr>
            <a:picLocks noChangeAspect="1"/>
          </p:cNvPicPr>
          <p:nvPr/>
        </p:nvPicPr>
        <p:blipFill>
          <a:blip r:embed="rId8"/>
          <a:stretch>
            <a:fillRect/>
          </a:stretch>
        </p:blipFill>
        <p:spPr>
          <a:xfrm>
            <a:off x="406969" y="8918499"/>
            <a:ext cx="1548510" cy="485781"/>
          </a:xfrm>
          <a:prstGeom prst="rect">
            <a:avLst/>
          </a:prstGeom>
        </p:spPr>
      </p:pic>
      <p:sp>
        <p:nvSpPr>
          <p:cNvPr id="56" name="正方形/長方形 55"/>
          <p:cNvSpPr/>
          <p:nvPr/>
        </p:nvSpPr>
        <p:spPr>
          <a:xfrm>
            <a:off x="664461" y="8368192"/>
            <a:ext cx="1823945" cy="7716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r>
              <a:rPr lang="ja-JP" altLang="en-US" sz="909" dirty="0">
                <a:solidFill>
                  <a:schemeClr val="tx1"/>
                </a:solidFill>
                <a:latin typeface="HGS創英ﾌﾟﾚｾﾞﾝｽEB" panose="02020800000000000000" pitchFamily="18" charset="-128"/>
                <a:ea typeface="HGS創英ﾌﾟﾚｾﾞﾝｽEB" panose="02020800000000000000" pitchFamily="18" charset="-128"/>
              </a:rPr>
              <a:t>ベイクドチーズタルトの上にレアチーズムースを重ねたチーズ好きお墨付きのアントルメ</a:t>
            </a:r>
          </a:p>
        </p:txBody>
      </p:sp>
      <p:sp>
        <p:nvSpPr>
          <p:cNvPr id="187" name="正方形/長方形 186"/>
          <p:cNvSpPr/>
          <p:nvPr/>
        </p:nvSpPr>
        <p:spPr>
          <a:xfrm>
            <a:off x="664461" y="3020878"/>
            <a:ext cx="4096686" cy="11687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r>
              <a:rPr lang="ja-JP" altLang="en-US" sz="1010" dirty="0">
                <a:solidFill>
                  <a:schemeClr val="tx1"/>
                </a:solidFill>
                <a:latin typeface="HGS創英ﾌﾟﾚｾﾞﾝｽEB" panose="02020800000000000000" pitchFamily="18" charset="-128"/>
                <a:ea typeface="HGS創英ﾌﾟﾚｾﾞﾝｽEB" panose="02020800000000000000" pitchFamily="18" charset="-128"/>
              </a:rPr>
              <a:t>カラーコピー用の写真は返却できませんので、予約時にメールで送信いただくか、店頭に破棄しても良い写真をお持ちください。</a:t>
            </a:r>
          </a:p>
          <a:p>
            <a:r>
              <a:rPr lang="ja-JP" altLang="en-US" sz="1010" dirty="0">
                <a:solidFill>
                  <a:schemeClr val="tx1"/>
                </a:solidFill>
                <a:latin typeface="HGS創英ﾌﾟﾚｾﾞﾝｽEB" panose="02020800000000000000" pitchFamily="18" charset="-128"/>
                <a:ea typeface="HGS創英ﾌﾟﾚｾﾞﾝｽEB" panose="02020800000000000000" pitchFamily="18" charset="-128"/>
              </a:rPr>
              <a:t>写真添付用メールアドレス　　　</a:t>
            </a:r>
            <a:r>
              <a:rPr lang="en-US" altLang="ja-JP" sz="1010" dirty="0">
                <a:solidFill>
                  <a:schemeClr val="tx1"/>
                </a:solidFill>
                <a:latin typeface="HGS創英ﾌﾟﾚｾﾞﾝｽEB" panose="02020800000000000000" pitchFamily="18" charset="-128"/>
                <a:ea typeface="HGS創英ﾌﾟﾚｾﾞﾝｽEB" panose="02020800000000000000" pitchFamily="18" charset="-128"/>
              </a:rPr>
              <a:t>QR</a:t>
            </a:r>
            <a:r>
              <a:rPr lang="ja-JP" altLang="en-US" sz="1010" dirty="0">
                <a:solidFill>
                  <a:schemeClr val="tx1"/>
                </a:solidFill>
                <a:latin typeface="HGS創英ﾌﾟﾚｾﾞﾝｽEB" panose="02020800000000000000" pitchFamily="18" charset="-128"/>
                <a:ea typeface="HGS創英ﾌﾟﾚｾﾞﾝｽEB" panose="02020800000000000000" pitchFamily="18" charset="-128"/>
              </a:rPr>
              <a:t>コードはコチラ→</a:t>
            </a:r>
            <a:endParaRPr lang="en-US" altLang="ja-JP" sz="1010" dirty="0">
              <a:solidFill>
                <a:schemeClr val="tx1"/>
              </a:solidFill>
              <a:latin typeface="HGS創英ﾌﾟﾚｾﾞﾝｽEB" panose="02020800000000000000" pitchFamily="18" charset="-128"/>
              <a:ea typeface="HGS創英ﾌﾟﾚｾﾞﾝｽEB" panose="02020800000000000000" pitchFamily="18" charset="-128"/>
            </a:endParaRPr>
          </a:p>
          <a:p>
            <a:r>
              <a:rPr lang="ja-JP" altLang="en-US" sz="1111" dirty="0">
                <a:solidFill>
                  <a:schemeClr val="tx1"/>
                </a:solidFill>
                <a:latin typeface="HGS創英ﾌﾟﾚｾﾞﾝｽEB" panose="02020800000000000000" pitchFamily="18" charset="-128"/>
                <a:ea typeface="HGS創英ﾌﾟﾚｾﾞﾝｽEB" panose="02020800000000000000" pitchFamily="18" charset="-128"/>
              </a:rPr>
              <a:t>　</a:t>
            </a:r>
            <a:r>
              <a:rPr lang="en-US" altLang="ja-JP" sz="1111" dirty="0">
                <a:solidFill>
                  <a:schemeClr val="tx1"/>
                </a:solidFill>
                <a:latin typeface="HGS創英ﾌﾟﾚｾﾞﾝｽEB" panose="02020800000000000000" pitchFamily="18" charset="-128"/>
                <a:ea typeface="HGS創英ﾌﾟﾚｾﾞﾝｽEB" panose="02020800000000000000" pitchFamily="18" charset="-128"/>
              </a:rPr>
              <a:t>shiawase-treeoven@aroma.ocn.ne.jp</a:t>
            </a:r>
          </a:p>
          <a:p>
            <a:r>
              <a:rPr lang="ja-JP" altLang="en-US" sz="1010" dirty="0">
                <a:solidFill>
                  <a:schemeClr val="tx1"/>
                </a:solidFill>
                <a:latin typeface="HGS創英ﾌﾟﾚｾﾞﾝｽEB" panose="02020800000000000000" pitchFamily="18" charset="-128"/>
                <a:ea typeface="HGS創英ﾌﾟﾚｾﾞﾝｽEB" panose="02020800000000000000" pitchFamily="18" charset="-128"/>
              </a:rPr>
              <a:t>送信時に件名に</a:t>
            </a:r>
            <a:r>
              <a:rPr lang="ja-JP" altLang="en-US" sz="1010" dirty="0">
                <a:solidFill>
                  <a:srgbClr val="FF0000"/>
                </a:solidFill>
                <a:latin typeface="HGS創英ﾌﾟﾚｾﾞﾝｽEB" panose="02020800000000000000" pitchFamily="18" charset="-128"/>
                <a:ea typeface="HGS創英ﾌﾟﾚｾﾞﾝｽEB" panose="02020800000000000000" pitchFamily="18" charset="-128"/>
              </a:rPr>
              <a:t>「</a:t>
            </a:r>
            <a:r>
              <a:rPr lang="en-US" altLang="ja-JP" sz="1010" dirty="0">
                <a:solidFill>
                  <a:srgbClr val="FF0000"/>
                </a:solidFill>
                <a:latin typeface="HGS創英ﾌﾟﾚｾﾞﾝｽEB" panose="02020800000000000000" pitchFamily="18" charset="-128"/>
                <a:ea typeface="HGS創英ﾌﾟﾚｾﾞﾝｽEB" panose="02020800000000000000" pitchFamily="18" charset="-128"/>
              </a:rPr>
              <a:t>Xmas</a:t>
            </a:r>
            <a:r>
              <a:rPr lang="ja-JP" altLang="en-US" sz="1010" dirty="0">
                <a:solidFill>
                  <a:srgbClr val="FF0000"/>
                </a:solidFill>
                <a:latin typeface="HGS創英ﾌﾟﾚｾﾞﾝｽEB" panose="02020800000000000000" pitchFamily="18" charset="-128"/>
                <a:ea typeface="HGS創英ﾌﾟﾚｾﾞﾝｽEB" panose="02020800000000000000" pitchFamily="18" charset="-128"/>
              </a:rPr>
              <a:t>データ」</a:t>
            </a:r>
            <a:endParaRPr lang="en-US" altLang="ja-JP" sz="1010" dirty="0">
              <a:solidFill>
                <a:srgbClr val="FF0000"/>
              </a:solidFill>
              <a:latin typeface="HGS創英ﾌﾟﾚｾﾞﾝｽEB" panose="02020800000000000000" pitchFamily="18" charset="-128"/>
              <a:ea typeface="HGS創英ﾌﾟﾚｾﾞﾝｽEB" panose="02020800000000000000" pitchFamily="18" charset="-128"/>
            </a:endParaRPr>
          </a:p>
          <a:p>
            <a:r>
              <a:rPr lang="ja-JP" altLang="en-US" sz="1010" dirty="0">
                <a:solidFill>
                  <a:schemeClr val="tx1"/>
                </a:solidFill>
                <a:latin typeface="HGS創英ﾌﾟﾚｾﾞﾝｽEB" panose="02020800000000000000" pitchFamily="18" charset="-128"/>
                <a:ea typeface="HGS創英ﾌﾟﾚｾﾞﾝｽEB" panose="02020800000000000000" pitchFamily="18" charset="-128"/>
              </a:rPr>
              <a:t>本文に</a:t>
            </a:r>
            <a:r>
              <a:rPr lang="ja-JP" altLang="en-US" sz="1010" dirty="0">
                <a:solidFill>
                  <a:srgbClr val="FF0000"/>
                </a:solidFill>
                <a:latin typeface="HGS創英ﾌﾟﾚｾﾞﾝｽEB" panose="02020800000000000000" pitchFamily="18" charset="-128"/>
                <a:ea typeface="HGS創英ﾌﾟﾚｾﾞﾝｽEB" panose="02020800000000000000" pitchFamily="18" charset="-128"/>
              </a:rPr>
              <a:t>「お名前」「電話番号」「受け取り日時」</a:t>
            </a:r>
            <a:endParaRPr lang="en-US" altLang="ja-JP" sz="1010" dirty="0">
              <a:solidFill>
                <a:srgbClr val="FF0000"/>
              </a:solidFill>
              <a:latin typeface="HGS創英ﾌﾟﾚｾﾞﾝｽEB" panose="02020800000000000000" pitchFamily="18" charset="-128"/>
              <a:ea typeface="HGS創英ﾌﾟﾚｾﾞﾝｽEB" panose="02020800000000000000" pitchFamily="18" charset="-128"/>
            </a:endParaRPr>
          </a:p>
          <a:p>
            <a:r>
              <a:rPr lang="ja-JP" altLang="en-US" sz="1010" dirty="0">
                <a:solidFill>
                  <a:schemeClr val="tx1"/>
                </a:solidFill>
                <a:latin typeface="HGS創英ﾌﾟﾚｾﾞﾝｽEB" panose="02020800000000000000" pitchFamily="18" charset="-128"/>
                <a:ea typeface="HGS創英ﾌﾟﾚｾﾞﾝｽEB" panose="02020800000000000000" pitchFamily="18" charset="-128"/>
              </a:rPr>
              <a:t>を</a:t>
            </a:r>
            <a:r>
              <a:rPr lang="ja-JP" altLang="en-US" sz="1010" u="sng" dirty="0">
                <a:solidFill>
                  <a:srgbClr val="FF0000"/>
                </a:solidFill>
                <a:latin typeface="HGS創英ﾌﾟﾚｾﾞﾝｽEB" panose="02020800000000000000" pitchFamily="18" charset="-128"/>
                <a:ea typeface="HGS創英ﾌﾟﾚｾﾞﾝｽEB" panose="02020800000000000000" pitchFamily="18" charset="-128"/>
              </a:rPr>
              <a:t>必ず記載</a:t>
            </a:r>
            <a:r>
              <a:rPr lang="ja-JP" altLang="en-US" sz="1010" dirty="0">
                <a:solidFill>
                  <a:schemeClr val="tx1"/>
                </a:solidFill>
                <a:latin typeface="HGS創英ﾌﾟﾚｾﾞﾝｽEB" panose="02020800000000000000" pitchFamily="18" charset="-128"/>
                <a:ea typeface="HGS創英ﾌﾟﾚｾﾞﾝｽEB" panose="02020800000000000000" pitchFamily="18" charset="-128"/>
              </a:rPr>
              <a:t>してください。</a:t>
            </a:r>
            <a:endParaRPr lang="en-US" altLang="ja-JP" sz="1010" dirty="0">
              <a:solidFill>
                <a:schemeClr val="tx1"/>
              </a:solidFill>
              <a:latin typeface="HGS創英ﾌﾟﾚｾﾞﾝｽEB" panose="02020800000000000000" pitchFamily="18" charset="-128"/>
              <a:ea typeface="HGS創英ﾌﾟﾚｾﾞﾝｽEB" panose="02020800000000000000" pitchFamily="18" charset="-128"/>
            </a:endParaRPr>
          </a:p>
        </p:txBody>
      </p:sp>
      <p:sp>
        <p:nvSpPr>
          <p:cNvPr id="108" name="正方形/長方形 107"/>
          <p:cNvSpPr/>
          <p:nvPr/>
        </p:nvSpPr>
        <p:spPr>
          <a:xfrm>
            <a:off x="5398794" y="7634212"/>
            <a:ext cx="2473413" cy="7697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r>
              <a:rPr lang="en-US" altLang="ja-JP" sz="1111" dirty="0">
                <a:solidFill>
                  <a:schemeClr val="tx1"/>
                </a:solidFill>
                <a:latin typeface="HGS創英角ｺﾞｼｯｸUB" panose="020B0900000000000000" pitchFamily="50" charset="-128"/>
                <a:ea typeface="HGS創英角ｺﾞｼｯｸUB" panose="020B0900000000000000" pitchFamily="50" charset="-128"/>
              </a:rPr>
              <a:t>5</a:t>
            </a:r>
            <a:r>
              <a:rPr lang="ja-JP" altLang="en-US" sz="1111" dirty="0">
                <a:solidFill>
                  <a:schemeClr val="tx1"/>
                </a:solidFill>
                <a:latin typeface="HGS創英角ｺﾞｼｯｸUB" panose="020B0900000000000000" pitchFamily="50" charset="-128"/>
                <a:ea typeface="HGS創英角ｺﾞｼｯｸUB" panose="020B0900000000000000" pitchFamily="50" charset="-128"/>
              </a:rPr>
              <a:t>号 </a:t>
            </a:r>
            <a:r>
              <a:rPr lang="en-US" altLang="ja-JP" sz="1111" dirty="0">
                <a:solidFill>
                  <a:schemeClr val="tx1"/>
                </a:solidFill>
                <a:latin typeface="HGS創英角ｺﾞｼｯｸUB" panose="020B0900000000000000" pitchFamily="50" charset="-128"/>
                <a:ea typeface="HGS創英角ｺﾞｼｯｸUB" panose="020B0900000000000000" pitchFamily="50" charset="-128"/>
              </a:rPr>
              <a:t>16×12㎝</a:t>
            </a:r>
            <a:r>
              <a:rPr lang="en-US" altLang="ja-JP" sz="1818" dirty="0">
                <a:solidFill>
                  <a:schemeClr val="tx1"/>
                </a:solidFill>
                <a:latin typeface="HGS創英角ｺﾞｼｯｸUB" panose="020B0900000000000000" pitchFamily="50" charset="-128"/>
                <a:ea typeface="HGS創英角ｺﾞｼｯｸUB" panose="020B0900000000000000" pitchFamily="50" charset="-128"/>
              </a:rPr>
              <a:t>3,149</a:t>
            </a:r>
            <a:r>
              <a:rPr lang="zh-CN" altLang="en-US" sz="1111" dirty="0">
                <a:solidFill>
                  <a:schemeClr val="tx1"/>
                </a:solidFill>
                <a:latin typeface="HGS創英角ｺﾞｼｯｸUB" panose="020B0900000000000000" pitchFamily="50" charset="-128"/>
                <a:ea typeface="HGS創英角ｺﾞｼｯｸUB" panose="020B0900000000000000" pitchFamily="50" charset="-128"/>
              </a:rPr>
              <a:t>円 </a:t>
            </a:r>
            <a:r>
              <a:rPr lang="en-US" altLang="zh-CN" sz="1111" dirty="0">
                <a:solidFill>
                  <a:schemeClr val="tx1"/>
                </a:solidFill>
                <a:latin typeface="HGS創英角ｺﾞｼｯｸUB" panose="020B0900000000000000" pitchFamily="50" charset="-128"/>
                <a:ea typeface="HGS創英角ｺﾞｼｯｸUB" panose="020B0900000000000000" pitchFamily="50" charset="-128"/>
              </a:rPr>
              <a:t>(</a:t>
            </a:r>
            <a:r>
              <a:rPr lang="ja-JP" altLang="en-US" sz="1111" dirty="0">
                <a:solidFill>
                  <a:schemeClr val="tx1"/>
                </a:solidFill>
                <a:latin typeface="HGS創英角ｺﾞｼｯｸUB" panose="020B0900000000000000" pitchFamily="50" charset="-128"/>
                <a:ea typeface="HGS創英角ｺﾞｼｯｸUB" panose="020B0900000000000000" pitchFamily="50" charset="-128"/>
              </a:rPr>
              <a:t>税別</a:t>
            </a:r>
            <a:r>
              <a:rPr lang="en-US" altLang="zh-CN" sz="1111" dirty="0">
                <a:solidFill>
                  <a:schemeClr val="tx1"/>
                </a:solidFill>
                <a:latin typeface="HGS創英角ｺﾞｼｯｸUB" panose="020B0900000000000000" pitchFamily="50" charset="-128"/>
                <a:ea typeface="HGS創英角ｺﾞｼｯｸUB" panose="020B0900000000000000" pitchFamily="50" charset="-128"/>
              </a:rPr>
              <a:t>)</a:t>
            </a:r>
            <a:endParaRPr lang="ja-JP" altLang="en-US" sz="1111" dirty="0">
              <a:solidFill>
                <a:schemeClr val="tx1"/>
              </a:solidFill>
              <a:latin typeface="HGS創英角ｺﾞｼｯｸUB" panose="020B0900000000000000" pitchFamily="50" charset="-128"/>
              <a:ea typeface="HGS創英角ｺﾞｼｯｸUB" panose="020B0900000000000000" pitchFamily="50" charset="-128"/>
            </a:endParaRPr>
          </a:p>
        </p:txBody>
      </p:sp>
      <p:pic>
        <p:nvPicPr>
          <p:cNvPr id="76" name="図 75"/>
          <p:cNvPicPr>
            <a:picLocks noChangeAspect="1"/>
          </p:cNvPicPr>
          <p:nvPr/>
        </p:nvPicPr>
        <p:blipFill>
          <a:blip r:embed="rId9"/>
          <a:stretch>
            <a:fillRect/>
          </a:stretch>
        </p:blipFill>
        <p:spPr>
          <a:xfrm>
            <a:off x="2394623" y="6518297"/>
            <a:ext cx="1742153" cy="771768"/>
          </a:xfrm>
          <a:prstGeom prst="rect">
            <a:avLst/>
          </a:prstGeom>
        </p:spPr>
      </p:pic>
      <p:sp>
        <p:nvSpPr>
          <p:cNvPr id="88" name="正方形/長方形 87"/>
          <p:cNvSpPr/>
          <p:nvPr/>
        </p:nvSpPr>
        <p:spPr>
          <a:xfrm>
            <a:off x="3156009" y="7527068"/>
            <a:ext cx="2334974" cy="56686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en-US" altLang="ja-JP" sz="1616" dirty="0">
                <a:solidFill>
                  <a:schemeClr val="tx1"/>
                </a:solidFill>
                <a:latin typeface="HGP創英ﾌﾟﾚｾﾞﾝｽEB" panose="02020800000000000000" pitchFamily="18" charset="-128"/>
                <a:ea typeface="HGP創英ﾌﾟﾚｾﾞﾝｽEB" panose="02020800000000000000" pitchFamily="18" charset="-128"/>
              </a:rPr>
              <a:t>Xmas</a:t>
            </a:r>
          </a:p>
          <a:p>
            <a:r>
              <a:rPr lang="ja-JP" altLang="en-US" sz="1818" dirty="0">
                <a:solidFill>
                  <a:schemeClr val="tx1"/>
                </a:solidFill>
                <a:latin typeface="HGP創英ﾌﾟﾚｾﾞﾝｽEB" panose="02020800000000000000" pitchFamily="18" charset="-128"/>
                <a:ea typeface="HGP創英ﾌﾟﾚｾﾞﾝｽEB" panose="02020800000000000000" pitchFamily="18" charset="-128"/>
              </a:rPr>
              <a:t>タルトショコラ</a:t>
            </a:r>
          </a:p>
        </p:txBody>
      </p:sp>
      <p:sp>
        <p:nvSpPr>
          <p:cNvPr id="90" name="正方形/長方形 89"/>
          <p:cNvSpPr/>
          <p:nvPr/>
        </p:nvSpPr>
        <p:spPr>
          <a:xfrm>
            <a:off x="891071" y="7109135"/>
            <a:ext cx="4431210" cy="56686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en-US" altLang="ja-JP" sz="1414" dirty="0">
                <a:solidFill>
                  <a:srgbClr val="FF0000"/>
                </a:solidFill>
                <a:latin typeface="HGS創英角ｺﾞｼｯｸUB" panose="020B0900000000000000" pitchFamily="50" charset="-128"/>
                <a:ea typeface="HGS創英角ｺﾞｼｯｸUB" panose="020B0900000000000000" pitchFamily="50" charset="-128"/>
              </a:rPr>
              <a:t>2</a:t>
            </a:r>
            <a:r>
              <a:rPr lang="ja-JP" altLang="en-US" sz="1414" dirty="0">
                <a:solidFill>
                  <a:srgbClr val="FF0000"/>
                </a:solidFill>
                <a:latin typeface="HGS創英角ｺﾞｼｯｸUB" panose="020B0900000000000000" pitchFamily="50" charset="-128"/>
                <a:ea typeface="HGS創英角ｺﾞｼｯｸUB" panose="020B0900000000000000" pitchFamily="50" charset="-128"/>
              </a:rPr>
              <a:t>種類の人気タルトがサンタクロースに大変身</a:t>
            </a:r>
            <a:r>
              <a:rPr lang="en-US" altLang="ja-JP" sz="1414" dirty="0">
                <a:solidFill>
                  <a:srgbClr val="FF0000"/>
                </a:solidFill>
                <a:latin typeface="HGS創英角ｺﾞｼｯｸUB" panose="020B0900000000000000" pitchFamily="50" charset="-128"/>
                <a:ea typeface="HGS創英角ｺﾞｼｯｸUB" panose="020B0900000000000000" pitchFamily="50" charset="-128"/>
              </a:rPr>
              <a:t>‼</a:t>
            </a:r>
            <a:endParaRPr lang="ja-JP" altLang="en-US" sz="1414" dirty="0">
              <a:solidFill>
                <a:srgbClr val="FF0000"/>
              </a:solidFill>
              <a:latin typeface="HGS創英角ｺﾞｼｯｸUB" panose="020B0900000000000000" pitchFamily="50" charset="-128"/>
              <a:ea typeface="HGS創英角ｺﾞｼｯｸUB" panose="020B0900000000000000" pitchFamily="50" charset="-128"/>
            </a:endParaRPr>
          </a:p>
        </p:txBody>
      </p:sp>
      <p:sp>
        <p:nvSpPr>
          <p:cNvPr id="92" name="正方形/長方形 91"/>
          <p:cNvSpPr/>
          <p:nvPr/>
        </p:nvSpPr>
        <p:spPr>
          <a:xfrm>
            <a:off x="620307" y="8046715"/>
            <a:ext cx="2370929" cy="6154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r>
              <a:rPr lang="en-US" altLang="ja-JP" sz="1061" dirty="0">
                <a:solidFill>
                  <a:schemeClr val="tx1"/>
                </a:solidFill>
                <a:latin typeface="HGP創英ﾌﾟﾚｾﾞﾝｽEB" panose="02020800000000000000" pitchFamily="18" charset="-128"/>
                <a:ea typeface="HGP創英ﾌﾟﾚｾﾞﾝｽEB" panose="02020800000000000000" pitchFamily="18" charset="-128"/>
              </a:rPr>
              <a:t>5</a:t>
            </a:r>
            <a:r>
              <a:rPr lang="ja-JP" altLang="en-US" sz="1061" dirty="0">
                <a:solidFill>
                  <a:schemeClr val="tx1"/>
                </a:solidFill>
                <a:latin typeface="HGP創英ﾌﾟﾚｾﾞﾝｽEB" panose="02020800000000000000" pitchFamily="18" charset="-128"/>
                <a:ea typeface="HGP創英ﾌﾟﾚｾﾞﾝｽEB" panose="02020800000000000000" pitchFamily="18" charset="-128"/>
              </a:rPr>
              <a:t>号　</a:t>
            </a:r>
            <a:r>
              <a:rPr lang="ja-JP" altLang="en-US" sz="909" dirty="0">
                <a:solidFill>
                  <a:schemeClr val="tx1"/>
                </a:solidFill>
                <a:latin typeface="HGP創英ﾌﾟﾚｾﾞﾝｽEB" panose="02020800000000000000" pitchFamily="18" charset="-128"/>
                <a:ea typeface="HGP創英ﾌﾟﾚｾﾞﾝｽEB" panose="02020800000000000000" pitchFamily="18" charset="-128"/>
              </a:rPr>
              <a:t>直径</a:t>
            </a:r>
            <a:r>
              <a:rPr lang="en-US" altLang="ja-JP" sz="1061" dirty="0">
                <a:solidFill>
                  <a:schemeClr val="tx1"/>
                </a:solidFill>
                <a:latin typeface="HGP創英ﾌﾟﾚｾﾞﾝｽEB" panose="02020800000000000000" pitchFamily="18" charset="-128"/>
                <a:ea typeface="HGP創英ﾌﾟﾚｾﾞﾝｽEB" panose="02020800000000000000" pitchFamily="18" charset="-128"/>
              </a:rPr>
              <a:t>15</a:t>
            </a:r>
            <a:r>
              <a:rPr lang="ja-JP" altLang="en-US" sz="1061" dirty="0">
                <a:solidFill>
                  <a:schemeClr val="tx1"/>
                </a:solidFill>
                <a:latin typeface="HGP創英ﾌﾟﾚｾﾞﾝｽEB" panose="02020800000000000000" pitchFamily="18" charset="-128"/>
                <a:ea typeface="HGP創英ﾌﾟﾚｾﾞﾝｽEB" panose="02020800000000000000" pitchFamily="18" charset="-128"/>
              </a:rPr>
              <a:t>㎝</a:t>
            </a:r>
            <a:r>
              <a:rPr lang="en-US" altLang="ja-JP" sz="1616" dirty="0">
                <a:solidFill>
                  <a:schemeClr val="tx1"/>
                </a:solidFill>
                <a:latin typeface="HGP創英ﾌﾟﾚｾﾞﾝｽEB" panose="02020800000000000000" pitchFamily="18" charset="-128"/>
                <a:ea typeface="HGP創英ﾌﾟﾚｾﾞﾝｽEB" panose="02020800000000000000" pitchFamily="18" charset="-128"/>
              </a:rPr>
              <a:t>3,149</a:t>
            </a:r>
            <a:r>
              <a:rPr lang="zh-CN" altLang="en-US" sz="1061" dirty="0">
                <a:solidFill>
                  <a:schemeClr val="tx1"/>
                </a:solidFill>
                <a:latin typeface="HGP創英ﾌﾟﾚｾﾞﾝｽEB" panose="02020800000000000000" pitchFamily="18" charset="-128"/>
                <a:ea typeface="HGP創英ﾌﾟﾚｾﾞﾝｽEB" panose="02020800000000000000" pitchFamily="18" charset="-128"/>
              </a:rPr>
              <a:t>円 </a:t>
            </a:r>
            <a:r>
              <a:rPr lang="en-US" altLang="zh-CN" sz="1061" dirty="0">
                <a:solidFill>
                  <a:schemeClr val="tx1"/>
                </a:solidFill>
                <a:latin typeface="HGP創英ﾌﾟﾚｾﾞﾝｽEB" panose="02020800000000000000" pitchFamily="18" charset="-128"/>
                <a:ea typeface="HGP創英ﾌﾟﾚｾﾞﾝｽEB" panose="02020800000000000000" pitchFamily="18" charset="-128"/>
              </a:rPr>
              <a:t>(</a:t>
            </a:r>
            <a:r>
              <a:rPr lang="ja-JP" altLang="en-US" sz="1061" dirty="0">
                <a:solidFill>
                  <a:schemeClr val="tx1"/>
                </a:solidFill>
                <a:latin typeface="HGP創英ﾌﾟﾚｾﾞﾝｽEB" panose="02020800000000000000" pitchFamily="18" charset="-128"/>
                <a:ea typeface="HGP創英ﾌﾟﾚｾﾞﾝｽEB" panose="02020800000000000000" pitchFamily="18" charset="-128"/>
              </a:rPr>
              <a:t>税別</a:t>
            </a:r>
            <a:r>
              <a:rPr lang="en-US" altLang="zh-CN" sz="1010" dirty="0">
                <a:solidFill>
                  <a:schemeClr val="tx1"/>
                </a:solidFill>
                <a:latin typeface="HGP創英ﾌﾟﾚｾﾞﾝｽEB" panose="02020800000000000000" pitchFamily="18" charset="-128"/>
                <a:ea typeface="HGP創英ﾌﾟﾚｾﾞﾝｽEB" panose="02020800000000000000" pitchFamily="18" charset="-128"/>
              </a:rPr>
              <a:t>)</a:t>
            </a:r>
            <a:endParaRPr lang="ja-JP" altLang="en-US" sz="1010" dirty="0">
              <a:solidFill>
                <a:schemeClr val="tx1"/>
              </a:solidFill>
              <a:latin typeface="HGP創英ﾌﾟﾚｾﾞﾝｽEB" panose="02020800000000000000" pitchFamily="18" charset="-128"/>
              <a:ea typeface="HGP創英ﾌﾟﾚｾﾞﾝｽEB" panose="02020800000000000000" pitchFamily="18" charset="-128"/>
            </a:endParaRPr>
          </a:p>
        </p:txBody>
      </p:sp>
      <p:sp>
        <p:nvSpPr>
          <p:cNvPr id="99" name="正方形/長方形 98"/>
          <p:cNvSpPr/>
          <p:nvPr/>
        </p:nvSpPr>
        <p:spPr>
          <a:xfrm>
            <a:off x="2892286" y="8344885"/>
            <a:ext cx="1952007" cy="7716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r>
              <a:rPr lang="ja-JP" altLang="en-US" sz="1010" dirty="0">
                <a:solidFill>
                  <a:schemeClr val="tx1"/>
                </a:solidFill>
                <a:latin typeface="HGS創英ﾌﾟﾚｾﾞﾝｽEB" panose="02020800000000000000" pitchFamily="18" charset="-128"/>
                <a:ea typeface="HGS創英ﾌﾟﾚｾﾞﾝｽEB" panose="02020800000000000000" pitchFamily="18" charset="-128"/>
              </a:rPr>
              <a:t>濃厚なダークチョコガナッシュタルトにたっぷりと絞った生クリームがベストマッチ。冬におすすめのタルト</a:t>
            </a:r>
          </a:p>
        </p:txBody>
      </p:sp>
      <p:sp>
        <p:nvSpPr>
          <p:cNvPr id="109" name="正方形/長方形 108"/>
          <p:cNvSpPr/>
          <p:nvPr/>
        </p:nvSpPr>
        <p:spPr>
          <a:xfrm>
            <a:off x="2917647" y="8047572"/>
            <a:ext cx="2315415" cy="6154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r>
              <a:rPr lang="en-US" altLang="ja-JP" sz="1061" dirty="0">
                <a:solidFill>
                  <a:schemeClr val="tx1"/>
                </a:solidFill>
                <a:latin typeface="HGP創英ﾌﾟﾚｾﾞﾝｽEB" panose="02020800000000000000" pitchFamily="18" charset="-128"/>
                <a:ea typeface="HGP創英ﾌﾟﾚｾﾞﾝｽEB" panose="02020800000000000000" pitchFamily="18" charset="-128"/>
              </a:rPr>
              <a:t>5</a:t>
            </a:r>
            <a:r>
              <a:rPr lang="ja-JP" altLang="en-US" sz="1061" dirty="0">
                <a:solidFill>
                  <a:schemeClr val="tx1"/>
                </a:solidFill>
                <a:latin typeface="HGP創英ﾌﾟﾚｾﾞﾝｽEB" panose="02020800000000000000" pitchFamily="18" charset="-128"/>
                <a:ea typeface="HGP創英ﾌﾟﾚｾﾞﾝｽEB" panose="02020800000000000000" pitchFamily="18" charset="-128"/>
              </a:rPr>
              <a:t>号　</a:t>
            </a:r>
            <a:r>
              <a:rPr lang="ja-JP" altLang="en-US" sz="909" dirty="0">
                <a:solidFill>
                  <a:schemeClr val="tx1"/>
                </a:solidFill>
                <a:latin typeface="HGP創英ﾌﾟﾚｾﾞﾝｽEB" panose="02020800000000000000" pitchFamily="18" charset="-128"/>
                <a:ea typeface="HGP創英ﾌﾟﾚｾﾞﾝｽEB" panose="02020800000000000000" pitchFamily="18" charset="-128"/>
              </a:rPr>
              <a:t>直径</a:t>
            </a:r>
            <a:r>
              <a:rPr lang="en-US" altLang="ja-JP" sz="1061" dirty="0">
                <a:solidFill>
                  <a:schemeClr val="tx1"/>
                </a:solidFill>
                <a:latin typeface="HGP創英ﾌﾟﾚｾﾞﾝｽEB" panose="02020800000000000000" pitchFamily="18" charset="-128"/>
                <a:ea typeface="HGP創英ﾌﾟﾚｾﾞﾝｽEB" panose="02020800000000000000" pitchFamily="18" charset="-128"/>
              </a:rPr>
              <a:t>15</a:t>
            </a:r>
            <a:r>
              <a:rPr lang="ja-JP" altLang="en-US" sz="1061" dirty="0">
                <a:solidFill>
                  <a:schemeClr val="tx1"/>
                </a:solidFill>
                <a:latin typeface="HGP創英ﾌﾟﾚｾﾞﾝｽEB" panose="02020800000000000000" pitchFamily="18" charset="-128"/>
                <a:ea typeface="HGP創英ﾌﾟﾚｾﾞﾝｽEB" panose="02020800000000000000" pitchFamily="18" charset="-128"/>
              </a:rPr>
              <a:t>㎝</a:t>
            </a:r>
            <a:r>
              <a:rPr lang="en-US" altLang="ja-JP" sz="1616" dirty="0">
                <a:solidFill>
                  <a:schemeClr val="tx1"/>
                </a:solidFill>
                <a:latin typeface="HGP創英ﾌﾟﾚｾﾞﾝｽEB" panose="02020800000000000000" pitchFamily="18" charset="-128"/>
                <a:ea typeface="HGP創英ﾌﾟﾚｾﾞﾝｽEB" panose="02020800000000000000" pitchFamily="18" charset="-128"/>
              </a:rPr>
              <a:t>3,149</a:t>
            </a:r>
            <a:r>
              <a:rPr lang="zh-CN" altLang="en-US" sz="1061" dirty="0">
                <a:solidFill>
                  <a:schemeClr val="tx1"/>
                </a:solidFill>
                <a:latin typeface="HGP創英ﾌﾟﾚｾﾞﾝｽEB" panose="02020800000000000000" pitchFamily="18" charset="-128"/>
                <a:ea typeface="HGP創英ﾌﾟﾚｾﾞﾝｽEB" panose="02020800000000000000" pitchFamily="18" charset="-128"/>
              </a:rPr>
              <a:t>円 </a:t>
            </a:r>
            <a:r>
              <a:rPr lang="en-US" altLang="zh-CN" sz="1061" dirty="0">
                <a:solidFill>
                  <a:schemeClr val="tx1"/>
                </a:solidFill>
                <a:latin typeface="HGP創英ﾌﾟﾚｾﾞﾝｽEB" panose="02020800000000000000" pitchFamily="18" charset="-128"/>
                <a:ea typeface="HGP創英ﾌﾟﾚｾﾞﾝｽEB" panose="02020800000000000000" pitchFamily="18" charset="-128"/>
              </a:rPr>
              <a:t>(</a:t>
            </a:r>
            <a:r>
              <a:rPr lang="ja-JP" altLang="en-US" sz="1061" dirty="0">
                <a:solidFill>
                  <a:schemeClr val="tx1"/>
                </a:solidFill>
                <a:latin typeface="HGP創英ﾌﾟﾚｾﾞﾝｽEB" panose="02020800000000000000" pitchFamily="18" charset="-128"/>
                <a:ea typeface="HGP創英ﾌﾟﾚｾﾞﾝｽEB" panose="02020800000000000000" pitchFamily="18" charset="-128"/>
              </a:rPr>
              <a:t>税別</a:t>
            </a:r>
            <a:r>
              <a:rPr lang="en-US" altLang="zh-CN" sz="1010" dirty="0">
                <a:solidFill>
                  <a:schemeClr val="tx1"/>
                </a:solidFill>
                <a:latin typeface="HGP創英ﾌﾟﾚｾﾞﾝｽEB" panose="02020800000000000000" pitchFamily="18" charset="-128"/>
                <a:ea typeface="HGP創英ﾌﾟﾚｾﾞﾝｽEB" panose="02020800000000000000" pitchFamily="18" charset="-128"/>
              </a:rPr>
              <a:t>)</a:t>
            </a:r>
            <a:endParaRPr lang="ja-JP" altLang="en-US" sz="1010" dirty="0">
              <a:solidFill>
                <a:schemeClr val="tx1"/>
              </a:solidFill>
              <a:latin typeface="HGP創英ﾌﾟﾚｾﾞﾝｽEB" panose="02020800000000000000" pitchFamily="18" charset="-128"/>
              <a:ea typeface="HGP創英ﾌﾟﾚｾﾞﾝｽEB" panose="02020800000000000000" pitchFamily="18" charset="-128"/>
            </a:endParaRPr>
          </a:p>
        </p:txBody>
      </p:sp>
      <p:pic>
        <p:nvPicPr>
          <p:cNvPr id="4" name="図 3"/>
          <p:cNvPicPr>
            <a:picLocks noChangeAspect="1"/>
          </p:cNvPicPr>
          <p:nvPr/>
        </p:nvPicPr>
        <p:blipFill>
          <a:blip r:embed="rId10"/>
          <a:stretch>
            <a:fillRect/>
          </a:stretch>
        </p:blipFill>
        <p:spPr>
          <a:xfrm>
            <a:off x="2676393" y="8929184"/>
            <a:ext cx="1607396" cy="403455"/>
          </a:xfrm>
          <a:prstGeom prst="rect">
            <a:avLst/>
          </a:prstGeom>
        </p:spPr>
      </p:pic>
      <p:sp>
        <p:nvSpPr>
          <p:cNvPr id="110" name="正方形/長方形 109"/>
          <p:cNvSpPr/>
          <p:nvPr/>
        </p:nvSpPr>
        <p:spPr>
          <a:xfrm>
            <a:off x="11932608" y="1969660"/>
            <a:ext cx="2628112" cy="5381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r>
              <a:rPr lang="en-US" altLang="ja-JP" sz="1414" dirty="0">
                <a:solidFill>
                  <a:schemeClr val="tx1"/>
                </a:solidFill>
                <a:latin typeface="HGP創英ﾌﾟﾚｾﾞﾝｽEB" panose="02020800000000000000" pitchFamily="18" charset="-128"/>
                <a:ea typeface="HGP創英ﾌﾟﾚｾﾞﾝｽEB" panose="02020800000000000000" pitchFamily="18" charset="-128"/>
              </a:rPr>
              <a:t>5</a:t>
            </a:r>
            <a:r>
              <a:rPr lang="ja-JP" altLang="en-US" sz="1414" dirty="0">
                <a:solidFill>
                  <a:schemeClr val="tx1"/>
                </a:solidFill>
                <a:latin typeface="HGP創英ﾌﾟﾚｾﾞﾝｽEB" panose="02020800000000000000" pitchFamily="18" charset="-128"/>
                <a:ea typeface="HGP創英ﾌﾟﾚｾﾞﾝｽEB" panose="02020800000000000000" pitchFamily="18" charset="-128"/>
              </a:rPr>
              <a:t>号　直径</a:t>
            </a:r>
            <a:r>
              <a:rPr lang="en-US" altLang="ja-JP" sz="1414" dirty="0">
                <a:solidFill>
                  <a:schemeClr val="tx1"/>
                </a:solidFill>
                <a:latin typeface="HGP創英ﾌﾟﾚｾﾞﾝｽEB" panose="02020800000000000000" pitchFamily="18" charset="-128"/>
                <a:ea typeface="HGP創英ﾌﾟﾚｾﾞﾝｽEB" panose="02020800000000000000" pitchFamily="18" charset="-128"/>
              </a:rPr>
              <a:t>15cm</a:t>
            </a:r>
            <a:r>
              <a:rPr lang="en-US" altLang="ja-JP" sz="2424" dirty="0">
                <a:solidFill>
                  <a:schemeClr val="tx1"/>
                </a:solidFill>
                <a:latin typeface="HGP創英ﾌﾟﾚｾﾞﾝｽEB" panose="02020800000000000000" pitchFamily="18" charset="-128"/>
                <a:ea typeface="HGP創英ﾌﾟﾚｾﾞﾝｽEB" panose="02020800000000000000" pitchFamily="18" charset="-128"/>
              </a:rPr>
              <a:t>5,093</a:t>
            </a:r>
            <a:r>
              <a:rPr lang="ja-JP" altLang="en-US" sz="1414" dirty="0">
                <a:solidFill>
                  <a:schemeClr val="tx1"/>
                </a:solidFill>
                <a:latin typeface="HGP創英ﾌﾟﾚｾﾞﾝｽEB" panose="02020800000000000000" pitchFamily="18" charset="-128"/>
                <a:ea typeface="HGP創英ﾌﾟﾚｾﾞﾝｽEB" panose="02020800000000000000" pitchFamily="18" charset="-128"/>
              </a:rPr>
              <a:t>円</a:t>
            </a:r>
            <a:r>
              <a:rPr lang="en-US" altLang="zh-CN" sz="1414" dirty="0">
                <a:solidFill>
                  <a:schemeClr val="tx1"/>
                </a:solidFill>
                <a:latin typeface="HGP創英ﾌﾟﾚｾﾞﾝｽEB" panose="02020800000000000000" pitchFamily="18" charset="-128"/>
                <a:ea typeface="HGP創英ﾌﾟﾚｾﾞﾝｽEB" panose="02020800000000000000" pitchFamily="18" charset="-128"/>
              </a:rPr>
              <a:t>(</a:t>
            </a:r>
            <a:r>
              <a:rPr lang="ja-JP" altLang="en-US" sz="1414" dirty="0">
                <a:solidFill>
                  <a:schemeClr val="tx1"/>
                </a:solidFill>
                <a:latin typeface="HGP創英ﾌﾟﾚｾﾞﾝｽEB" panose="02020800000000000000" pitchFamily="18" charset="-128"/>
                <a:ea typeface="HGP創英ﾌﾟﾚｾﾞﾝｽEB" panose="02020800000000000000" pitchFamily="18" charset="-128"/>
              </a:rPr>
              <a:t>税別</a:t>
            </a:r>
            <a:r>
              <a:rPr lang="en-US" altLang="zh-CN" sz="1212" dirty="0">
                <a:solidFill>
                  <a:schemeClr val="tx1"/>
                </a:solidFill>
                <a:latin typeface="HGP創英ﾌﾟﾚｾﾞﾝｽEB" panose="02020800000000000000" pitchFamily="18" charset="-128"/>
                <a:ea typeface="HGP創英ﾌﾟﾚｾﾞﾝｽEB" panose="02020800000000000000" pitchFamily="18" charset="-128"/>
              </a:rPr>
              <a:t>)</a:t>
            </a:r>
            <a:endParaRPr lang="ja-JP" altLang="en-US" sz="1212" dirty="0">
              <a:solidFill>
                <a:schemeClr val="tx1"/>
              </a:solidFill>
              <a:latin typeface="HGP創英ﾌﾟﾚｾﾞﾝｽEB" panose="02020800000000000000" pitchFamily="18" charset="-128"/>
              <a:ea typeface="HGP創英ﾌﾟﾚｾﾞﾝｽEB" panose="02020800000000000000" pitchFamily="18" charset="-128"/>
            </a:endParaRPr>
          </a:p>
        </p:txBody>
      </p:sp>
      <p:sp>
        <p:nvSpPr>
          <p:cNvPr id="111" name="正方形/長方形 110"/>
          <p:cNvSpPr/>
          <p:nvPr/>
        </p:nvSpPr>
        <p:spPr>
          <a:xfrm>
            <a:off x="11932609" y="6215203"/>
            <a:ext cx="3089448" cy="5291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r>
              <a:rPr lang="ja-JP" altLang="en-US" sz="1414" dirty="0">
                <a:solidFill>
                  <a:schemeClr val="tx1"/>
                </a:solidFill>
                <a:latin typeface="HGP創英ﾌﾟﾚｾﾞﾝｽEB" panose="02020800000000000000" pitchFamily="18" charset="-128"/>
                <a:ea typeface="HGP創英ﾌﾟﾚｾﾞﾝｽEB" panose="02020800000000000000" pitchFamily="18" charset="-128"/>
              </a:rPr>
              <a:t> 長さ</a:t>
            </a:r>
            <a:r>
              <a:rPr lang="en-US" altLang="ja-JP" sz="1414" dirty="0">
                <a:solidFill>
                  <a:schemeClr val="tx1"/>
                </a:solidFill>
                <a:latin typeface="HGP創英ﾌﾟﾚｾﾞﾝｽEB" panose="02020800000000000000" pitchFamily="18" charset="-128"/>
                <a:ea typeface="HGP創英ﾌﾟﾚｾﾞﾝｽEB" panose="02020800000000000000" pitchFamily="18" charset="-128"/>
              </a:rPr>
              <a:t>1</a:t>
            </a:r>
            <a:r>
              <a:rPr lang="ja-JP" altLang="en-US" sz="1414" dirty="0">
                <a:solidFill>
                  <a:schemeClr val="tx1"/>
                </a:solidFill>
                <a:latin typeface="HGP創英ﾌﾟﾚｾﾞﾝｽEB" panose="02020800000000000000" pitchFamily="18" charset="-128"/>
                <a:ea typeface="HGP創英ﾌﾟﾚｾﾞﾝｽEB" panose="02020800000000000000" pitchFamily="18" charset="-128"/>
              </a:rPr>
              <a:t>８</a:t>
            </a:r>
            <a:r>
              <a:rPr lang="en-US" altLang="ja-JP" sz="1414" dirty="0">
                <a:solidFill>
                  <a:schemeClr val="tx1"/>
                </a:solidFill>
                <a:latin typeface="HGP創英ﾌﾟﾚｾﾞﾝｽEB" panose="02020800000000000000" pitchFamily="18" charset="-128"/>
                <a:ea typeface="HGP創英ﾌﾟﾚｾﾞﾝｽEB" panose="02020800000000000000" pitchFamily="18" charset="-128"/>
              </a:rPr>
              <a:t>cm</a:t>
            </a:r>
            <a:r>
              <a:rPr lang="ja-JP" altLang="en-US" sz="1414" dirty="0">
                <a:solidFill>
                  <a:schemeClr val="tx1"/>
                </a:solidFill>
                <a:latin typeface="HGP創英ﾌﾟﾚｾﾞﾝｽEB" panose="02020800000000000000" pitchFamily="18" charset="-128"/>
                <a:ea typeface="HGP創英ﾌﾟﾚｾﾞﾝｽEB" panose="02020800000000000000" pitchFamily="18" charset="-128"/>
              </a:rPr>
              <a:t>　</a:t>
            </a:r>
            <a:r>
              <a:rPr lang="en-US" altLang="ja-JP" sz="1414" dirty="0">
                <a:solidFill>
                  <a:schemeClr val="tx1"/>
                </a:solidFill>
                <a:latin typeface="HGP創英ﾌﾟﾚｾﾞﾝｽEB" panose="02020800000000000000" pitchFamily="18" charset="-128"/>
                <a:ea typeface="HGP創英ﾌﾟﾚｾﾞﾝｽEB" panose="02020800000000000000" pitchFamily="18" charset="-128"/>
              </a:rPr>
              <a:t> </a:t>
            </a:r>
            <a:r>
              <a:rPr lang="en-US" altLang="ja-JP" sz="2424" dirty="0">
                <a:solidFill>
                  <a:schemeClr val="tx1"/>
                </a:solidFill>
                <a:latin typeface="HGP創英ﾌﾟﾚｾﾞﾝｽEB" panose="02020800000000000000" pitchFamily="18" charset="-128"/>
                <a:ea typeface="HGP創英ﾌﾟﾚｾﾞﾝｽEB" panose="02020800000000000000" pitchFamily="18" charset="-128"/>
              </a:rPr>
              <a:t>4,167</a:t>
            </a:r>
            <a:r>
              <a:rPr lang="zh-CN" altLang="en-US" sz="1414" dirty="0">
                <a:solidFill>
                  <a:schemeClr val="tx1"/>
                </a:solidFill>
                <a:latin typeface="HGP創英ﾌﾟﾚｾﾞﾝｽEB" panose="02020800000000000000" pitchFamily="18" charset="-128"/>
                <a:ea typeface="HGP創英ﾌﾟﾚｾﾞﾝｽEB" panose="02020800000000000000" pitchFamily="18" charset="-128"/>
              </a:rPr>
              <a:t>円 </a:t>
            </a:r>
            <a:r>
              <a:rPr lang="en-US" altLang="zh-CN" sz="1414" dirty="0">
                <a:solidFill>
                  <a:schemeClr val="tx1"/>
                </a:solidFill>
                <a:latin typeface="HGP創英ﾌﾟﾚｾﾞﾝｽEB" panose="02020800000000000000" pitchFamily="18" charset="-128"/>
                <a:ea typeface="HGP創英ﾌﾟﾚｾﾞﾝｽEB" panose="02020800000000000000" pitchFamily="18" charset="-128"/>
              </a:rPr>
              <a:t>(</a:t>
            </a:r>
            <a:r>
              <a:rPr lang="ja-JP" altLang="en-US" sz="1414" dirty="0">
                <a:solidFill>
                  <a:schemeClr val="tx1"/>
                </a:solidFill>
                <a:latin typeface="HGP創英ﾌﾟﾚｾﾞﾝｽEB" panose="02020800000000000000" pitchFamily="18" charset="-128"/>
                <a:ea typeface="HGP創英ﾌﾟﾚｾﾞﾝｽEB" panose="02020800000000000000" pitchFamily="18" charset="-128"/>
              </a:rPr>
              <a:t>税別</a:t>
            </a:r>
            <a:r>
              <a:rPr lang="en-US" altLang="zh-CN" sz="1212" dirty="0">
                <a:solidFill>
                  <a:schemeClr val="tx1"/>
                </a:solidFill>
                <a:latin typeface="HGP創英ﾌﾟﾚｾﾞﾝｽEB" panose="02020800000000000000" pitchFamily="18" charset="-128"/>
                <a:ea typeface="HGP創英ﾌﾟﾚｾﾞﾝｽEB" panose="02020800000000000000" pitchFamily="18" charset="-128"/>
              </a:rPr>
              <a:t>)</a:t>
            </a:r>
            <a:endParaRPr lang="ja-JP" altLang="en-US" sz="1212" dirty="0">
              <a:solidFill>
                <a:schemeClr val="tx1"/>
              </a:solidFill>
              <a:latin typeface="HGP創英ﾌﾟﾚｾﾞﾝｽEB" panose="02020800000000000000" pitchFamily="18" charset="-128"/>
              <a:ea typeface="HGP創英ﾌﾟﾚｾﾞﾝｽEB" panose="02020800000000000000" pitchFamily="18" charset="-128"/>
            </a:endParaRPr>
          </a:p>
        </p:txBody>
      </p:sp>
      <p:sp>
        <p:nvSpPr>
          <p:cNvPr id="112" name="正方形/長方形 111"/>
          <p:cNvSpPr/>
          <p:nvPr/>
        </p:nvSpPr>
        <p:spPr>
          <a:xfrm>
            <a:off x="7904921" y="6619003"/>
            <a:ext cx="3179813" cy="13733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r>
              <a:rPr lang="ja-JP" altLang="en-US" sz="1111" dirty="0">
                <a:solidFill>
                  <a:schemeClr val="tx1"/>
                </a:solidFill>
                <a:latin typeface="HGS創英ﾌﾟﾚｾﾞﾝｽEB" panose="02020800000000000000" pitchFamily="18" charset="-128"/>
                <a:ea typeface="HGS創英ﾌﾟﾚｾﾞﾝｽEB" panose="02020800000000000000" pitchFamily="18" charset="-128"/>
              </a:rPr>
              <a:t>ピスタチオの風味とまろやかなコクを最大限に引き出すために、香ばしくローストしたピスタチオペーストを使用したこだわりのムースを、爽やかでキレのある酸味のラズベリーと合わせたクリスマス限定ケーキ</a:t>
            </a:r>
            <a:endParaRPr lang="en-US" altLang="ja-JP" sz="1111" dirty="0">
              <a:solidFill>
                <a:schemeClr val="tx1"/>
              </a:solidFill>
              <a:latin typeface="HGS創英ﾌﾟﾚｾﾞﾝｽEB" panose="02020800000000000000" pitchFamily="18" charset="-128"/>
              <a:ea typeface="HGS創英ﾌﾟﾚｾﾞﾝｽEB" panose="02020800000000000000" pitchFamily="18" charset="-128"/>
            </a:endParaRPr>
          </a:p>
        </p:txBody>
      </p:sp>
      <p:sp>
        <p:nvSpPr>
          <p:cNvPr id="113" name="正方形/長方形 112"/>
          <p:cNvSpPr/>
          <p:nvPr/>
        </p:nvSpPr>
        <p:spPr>
          <a:xfrm>
            <a:off x="11353672" y="6602755"/>
            <a:ext cx="3040955" cy="13733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r>
              <a:rPr lang="ja-JP" altLang="en-US" sz="1111" dirty="0">
                <a:solidFill>
                  <a:schemeClr val="tx1"/>
                </a:solidFill>
                <a:latin typeface="HGS創英ﾌﾟﾚｾﾞﾝｽEB" panose="02020800000000000000" pitchFamily="18" charset="-128"/>
                <a:ea typeface="HGS創英ﾌﾟﾚｾﾞﾝｽEB" panose="02020800000000000000" pitchFamily="18" charset="-128"/>
              </a:rPr>
              <a:t>洋梨を忍ばせた優しい口どけのチョコロールをキャラメルチョコムースで包んだチョコレート好きにはおすすめのクリスマス限定キャラメルポワール風ショコラノエル</a:t>
            </a:r>
            <a:endParaRPr lang="en-US" altLang="ja-JP" sz="1111" dirty="0">
              <a:solidFill>
                <a:schemeClr val="tx1"/>
              </a:solidFill>
              <a:latin typeface="HGS創英ﾌﾟﾚｾﾞﾝｽEB" panose="02020800000000000000" pitchFamily="18" charset="-128"/>
              <a:ea typeface="HGS創英ﾌﾟﾚｾﾞﾝｽEB" panose="02020800000000000000" pitchFamily="18" charset="-128"/>
            </a:endParaRPr>
          </a:p>
        </p:txBody>
      </p:sp>
      <p:pic>
        <p:nvPicPr>
          <p:cNvPr id="5" name="図 4"/>
          <p:cNvPicPr>
            <a:picLocks noChangeAspect="1"/>
          </p:cNvPicPr>
          <p:nvPr/>
        </p:nvPicPr>
        <p:blipFill rotWithShape="1">
          <a:blip r:embed="rId11">
            <a:extLst>
              <a:ext uri="{28A0092B-C50C-407E-A947-70E740481C1C}">
                <a14:useLocalDpi xmlns:a14="http://schemas.microsoft.com/office/drawing/2010/main" val="0"/>
              </a:ext>
            </a:extLst>
          </a:blip>
          <a:srcRect l="17184" t="16209" r="17459" b="17227"/>
          <a:stretch/>
        </p:blipFill>
        <p:spPr>
          <a:xfrm>
            <a:off x="3800347" y="3323552"/>
            <a:ext cx="865371" cy="865371"/>
          </a:xfrm>
          <a:prstGeom prst="rect">
            <a:avLst/>
          </a:prstGeom>
        </p:spPr>
      </p:pic>
      <p:pic>
        <p:nvPicPr>
          <p:cNvPr id="3" name="図 2"/>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1999175" y="7174612"/>
            <a:ext cx="2528381" cy="2533329"/>
          </a:xfrm>
          <a:prstGeom prst="rect">
            <a:avLst/>
          </a:prstGeom>
        </p:spPr>
      </p:pic>
      <p:sp>
        <p:nvSpPr>
          <p:cNvPr id="70" name="角丸四角形 69"/>
          <p:cNvSpPr/>
          <p:nvPr/>
        </p:nvSpPr>
        <p:spPr>
          <a:xfrm>
            <a:off x="9890592" y="5512961"/>
            <a:ext cx="1215883" cy="333488"/>
          </a:xfrm>
          <a:prstGeom prst="roundRect">
            <a:avLst/>
          </a:prstGeom>
          <a:solidFill>
            <a:schemeClr val="bg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3029"/>
          </a:p>
        </p:txBody>
      </p:sp>
      <p:sp>
        <p:nvSpPr>
          <p:cNvPr id="72" name="正方形/長方形 71"/>
          <p:cNvSpPr/>
          <p:nvPr/>
        </p:nvSpPr>
        <p:spPr>
          <a:xfrm>
            <a:off x="10041995" y="5576309"/>
            <a:ext cx="954610" cy="3478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r>
              <a:rPr lang="ja-JP" altLang="en-US" sz="1616" dirty="0">
                <a:solidFill>
                  <a:schemeClr val="accent2">
                    <a:lumMod val="75000"/>
                  </a:schemeClr>
                </a:solidFill>
                <a:latin typeface="HGS創英角ｺﾞｼｯｸUB" panose="020B0900000000000000" pitchFamily="50" charset="-128"/>
                <a:ea typeface="HGS創英角ｺﾞｼｯｸUB" panose="020B0900000000000000" pitchFamily="50" charset="-128"/>
              </a:rPr>
              <a:t>限定</a:t>
            </a:r>
            <a:r>
              <a:rPr lang="en-US" altLang="ja-JP" sz="1616" dirty="0">
                <a:solidFill>
                  <a:schemeClr val="accent2">
                    <a:lumMod val="75000"/>
                  </a:schemeClr>
                </a:solidFill>
                <a:latin typeface="HGS創英角ｺﾞｼｯｸUB" panose="020B0900000000000000" pitchFamily="50" charset="-128"/>
                <a:ea typeface="HGS創英角ｺﾞｼｯｸUB" panose="020B0900000000000000" pitchFamily="50" charset="-128"/>
              </a:rPr>
              <a:t>40</a:t>
            </a:r>
            <a:r>
              <a:rPr lang="ja-JP" altLang="en-US" sz="1616" dirty="0">
                <a:solidFill>
                  <a:schemeClr val="accent2">
                    <a:lumMod val="75000"/>
                  </a:schemeClr>
                </a:solidFill>
                <a:latin typeface="HGS創英角ｺﾞｼｯｸUB" panose="020B0900000000000000" pitchFamily="50" charset="-128"/>
                <a:ea typeface="HGS創英角ｺﾞｼｯｸUB" panose="020B0900000000000000" pitchFamily="50" charset="-128"/>
              </a:rPr>
              <a:t>台</a:t>
            </a:r>
          </a:p>
        </p:txBody>
      </p:sp>
      <p:sp>
        <p:nvSpPr>
          <p:cNvPr id="114" name="角丸四角形 113"/>
          <p:cNvSpPr/>
          <p:nvPr/>
        </p:nvSpPr>
        <p:spPr>
          <a:xfrm>
            <a:off x="13336862" y="5512961"/>
            <a:ext cx="1215883" cy="333488"/>
          </a:xfrm>
          <a:prstGeom prst="roundRect">
            <a:avLst/>
          </a:prstGeom>
          <a:solidFill>
            <a:schemeClr val="bg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3029"/>
          </a:p>
        </p:txBody>
      </p:sp>
      <p:sp>
        <p:nvSpPr>
          <p:cNvPr id="115" name="正方形/長方形 114"/>
          <p:cNvSpPr/>
          <p:nvPr/>
        </p:nvSpPr>
        <p:spPr>
          <a:xfrm>
            <a:off x="13488265" y="5576309"/>
            <a:ext cx="954610" cy="3478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r>
              <a:rPr lang="ja-JP" altLang="en-US" sz="1616" dirty="0">
                <a:solidFill>
                  <a:schemeClr val="accent2">
                    <a:lumMod val="75000"/>
                  </a:schemeClr>
                </a:solidFill>
                <a:latin typeface="HGS創英角ｺﾞｼｯｸUB" panose="020B0900000000000000" pitchFamily="50" charset="-128"/>
                <a:ea typeface="HGS創英角ｺﾞｼｯｸUB" panose="020B0900000000000000" pitchFamily="50" charset="-128"/>
              </a:rPr>
              <a:t>限定</a:t>
            </a:r>
            <a:r>
              <a:rPr lang="en-US" altLang="ja-JP" sz="1616" dirty="0">
                <a:solidFill>
                  <a:schemeClr val="accent2">
                    <a:lumMod val="75000"/>
                  </a:schemeClr>
                </a:solidFill>
                <a:latin typeface="HGS創英角ｺﾞｼｯｸUB" panose="020B0900000000000000" pitchFamily="50" charset="-128"/>
                <a:ea typeface="HGS創英角ｺﾞｼｯｸUB" panose="020B0900000000000000" pitchFamily="50" charset="-128"/>
              </a:rPr>
              <a:t>40</a:t>
            </a:r>
            <a:r>
              <a:rPr lang="ja-JP" altLang="en-US" sz="1616" dirty="0">
                <a:solidFill>
                  <a:schemeClr val="accent2">
                    <a:lumMod val="75000"/>
                  </a:schemeClr>
                </a:solidFill>
                <a:latin typeface="HGS創英角ｺﾞｼｯｸUB" panose="020B0900000000000000" pitchFamily="50" charset="-128"/>
                <a:ea typeface="HGS創英角ｺﾞｼｯｸUB" panose="020B0900000000000000" pitchFamily="50" charset="-128"/>
              </a:rPr>
              <a:t>台</a:t>
            </a:r>
          </a:p>
        </p:txBody>
      </p:sp>
      <p:sp>
        <p:nvSpPr>
          <p:cNvPr id="116" name="角丸四角形 115"/>
          <p:cNvSpPr/>
          <p:nvPr/>
        </p:nvSpPr>
        <p:spPr>
          <a:xfrm>
            <a:off x="9861096" y="1267689"/>
            <a:ext cx="1215883" cy="333488"/>
          </a:xfrm>
          <a:prstGeom prst="roundRect">
            <a:avLst/>
          </a:prstGeom>
          <a:solidFill>
            <a:schemeClr val="bg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3029"/>
          </a:p>
        </p:txBody>
      </p:sp>
      <p:sp>
        <p:nvSpPr>
          <p:cNvPr id="117" name="正方形/長方形 116"/>
          <p:cNvSpPr/>
          <p:nvPr/>
        </p:nvSpPr>
        <p:spPr>
          <a:xfrm>
            <a:off x="10012499" y="1331037"/>
            <a:ext cx="954610" cy="3478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r>
              <a:rPr lang="ja-JP" altLang="en-US" sz="1616" dirty="0">
                <a:solidFill>
                  <a:schemeClr val="accent2">
                    <a:lumMod val="75000"/>
                  </a:schemeClr>
                </a:solidFill>
                <a:latin typeface="HGS創英角ｺﾞｼｯｸUB" panose="020B0900000000000000" pitchFamily="50" charset="-128"/>
                <a:ea typeface="HGS創英角ｺﾞｼｯｸUB" panose="020B0900000000000000" pitchFamily="50" charset="-128"/>
              </a:rPr>
              <a:t>限定</a:t>
            </a:r>
            <a:r>
              <a:rPr lang="en-US" altLang="ja-JP" sz="1616" dirty="0">
                <a:solidFill>
                  <a:schemeClr val="accent2">
                    <a:lumMod val="75000"/>
                  </a:schemeClr>
                </a:solidFill>
                <a:latin typeface="HGS創英角ｺﾞｼｯｸUB" panose="020B0900000000000000" pitchFamily="50" charset="-128"/>
                <a:ea typeface="HGS創英角ｺﾞｼｯｸUB" panose="020B0900000000000000" pitchFamily="50" charset="-128"/>
              </a:rPr>
              <a:t>40</a:t>
            </a:r>
            <a:r>
              <a:rPr lang="ja-JP" altLang="en-US" sz="1616" dirty="0">
                <a:solidFill>
                  <a:schemeClr val="accent2">
                    <a:lumMod val="75000"/>
                  </a:schemeClr>
                </a:solidFill>
                <a:latin typeface="HGS創英角ｺﾞｼｯｸUB" panose="020B0900000000000000" pitchFamily="50" charset="-128"/>
                <a:ea typeface="HGS創英角ｺﾞｼｯｸUB" panose="020B0900000000000000" pitchFamily="50" charset="-128"/>
              </a:rPr>
              <a:t>台</a:t>
            </a:r>
          </a:p>
        </p:txBody>
      </p:sp>
      <p:sp>
        <p:nvSpPr>
          <p:cNvPr id="118" name="角丸四角形 117"/>
          <p:cNvSpPr/>
          <p:nvPr/>
        </p:nvSpPr>
        <p:spPr>
          <a:xfrm>
            <a:off x="13274591" y="1267689"/>
            <a:ext cx="1215883" cy="333488"/>
          </a:xfrm>
          <a:prstGeom prst="roundRect">
            <a:avLst/>
          </a:prstGeom>
          <a:solidFill>
            <a:schemeClr val="bg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3029"/>
          </a:p>
        </p:txBody>
      </p:sp>
      <p:sp>
        <p:nvSpPr>
          <p:cNvPr id="119" name="正方形/長方形 118"/>
          <p:cNvSpPr/>
          <p:nvPr/>
        </p:nvSpPr>
        <p:spPr>
          <a:xfrm>
            <a:off x="13425994" y="1331037"/>
            <a:ext cx="954610" cy="3478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r>
              <a:rPr lang="ja-JP" altLang="en-US" sz="1616" dirty="0">
                <a:solidFill>
                  <a:schemeClr val="accent2">
                    <a:lumMod val="75000"/>
                  </a:schemeClr>
                </a:solidFill>
                <a:latin typeface="HGS創英角ｺﾞｼｯｸUB" panose="020B0900000000000000" pitchFamily="50" charset="-128"/>
                <a:ea typeface="HGS創英角ｺﾞｼｯｸUB" panose="020B0900000000000000" pitchFamily="50" charset="-128"/>
              </a:rPr>
              <a:t>限定</a:t>
            </a:r>
            <a:r>
              <a:rPr lang="en-US" altLang="ja-JP" sz="1616" dirty="0">
                <a:solidFill>
                  <a:schemeClr val="accent2">
                    <a:lumMod val="75000"/>
                  </a:schemeClr>
                </a:solidFill>
                <a:latin typeface="HGS創英角ｺﾞｼｯｸUB" panose="020B0900000000000000" pitchFamily="50" charset="-128"/>
                <a:ea typeface="HGS創英角ｺﾞｼｯｸUB" panose="020B0900000000000000" pitchFamily="50" charset="-128"/>
              </a:rPr>
              <a:t>40</a:t>
            </a:r>
            <a:r>
              <a:rPr lang="ja-JP" altLang="en-US" sz="1616" dirty="0">
                <a:solidFill>
                  <a:schemeClr val="accent2">
                    <a:lumMod val="75000"/>
                  </a:schemeClr>
                </a:solidFill>
                <a:latin typeface="HGS創英角ｺﾞｼｯｸUB" panose="020B0900000000000000" pitchFamily="50" charset="-128"/>
                <a:ea typeface="HGS創英角ｺﾞｼｯｸUB" panose="020B0900000000000000" pitchFamily="50" charset="-128"/>
              </a:rPr>
              <a:t>台</a:t>
            </a:r>
          </a:p>
        </p:txBody>
      </p:sp>
      <p:sp>
        <p:nvSpPr>
          <p:cNvPr id="120" name="角丸四角形 119"/>
          <p:cNvSpPr/>
          <p:nvPr/>
        </p:nvSpPr>
        <p:spPr>
          <a:xfrm>
            <a:off x="2879867" y="4288607"/>
            <a:ext cx="1215883" cy="333488"/>
          </a:xfrm>
          <a:prstGeom prst="roundRect">
            <a:avLst/>
          </a:prstGeom>
          <a:solidFill>
            <a:schemeClr val="bg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3029"/>
          </a:p>
        </p:txBody>
      </p:sp>
      <p:sp>
        <p:nvSpPr>
          <p:cNvPr id="121" name="正方形/長方形 120"/>
          <p:cNvSpPr/>
          <p:nvPr/>
        </p:nvSpPr>
        <p:spPr>
          <a:xfrm>
            <a:off x="3031270" y="4351955"/>
            <a:ext cx="954610" cy="3478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r>
              <a:rPr lang="ja-JP" altLang="en-US" sz="1616" dirty="0">
                <a:solidFill>
                  <a:schemeClr val="accent2">
                    <a:lumMod val="75000"/>
                  </a:schemeClr>
                </a:solidFill>
                <a:latin typeface="HGS創英角ｺﾞｼｯｸUB" panose="020B0900000000000000" pitchFamily="50" charset="-128"/>
                <a:ea typeface="HGS創英角ｺﾞｼｯｸUB" panose="020B0900000000000000" pitchFamily="50" charset="-128"/>
              </a:rPr>
              <a:t>限定</a:t>
            </a:r>
            <a:r>
              <a:rPr lang="en-US" altLang="ja-JP" sz="1616" dirty="0">
                <a:solidFill>
                  <a:schemeClr val="accent2">
                    <a:lumMod val="75000"/>
                  </a:schemeClr>
                </a:solidFill>
                <a:latin typeface="HGS創英角ｺﾞｼｯｸUB" panose="020B0900000000000000" pitchFamily="50" charset="-128"/>
                <a:ea typeface="HGS創英角ｺﾞｼｯｸUB" panose="020B0900000000000000" pitchFamily="50" charset="-128"/>
              </a:rPr>
              <a:t>40</a:t>
            </a:r>
            <a:r>
              <a:rPr lang="ja-JP" altLang="en-US" sz="1616" dirty="0">
                <a:solidFill>
                  <a:schemeClr val="accent2">
                    <a:lumMod val="75000"/>
                  </a:schemeClr>
                </a:solidFill>
                <a:latin typeface="HGS創英角ｺﾞｼｯｸUB" panose="020B0900000000000000" pitchFamily="50" charset="-128"/>
                <a:ea typeface="HGS創英角ｺﾞｼｯｸUB" panose="020B0900000000000000" pitchFamily="50" charset="-128"/>
              </a:rPr>
              <a:t>台</a:t>
            </a:r>
          </a:p>
        </p:txBody>
      </p:sp>
      <p:sp>
        <p:nvSpPr>
          <p:cNvPr id="124" name="角丸四角形 123"/>
          <p:cNvSpPr/>
          <p:nvPr/>
        </p:nvSpPr>
        <p:spPr>
          <a:xfrm>
            <a:off x="2917647" y="10310996"/>
            <a:ext cx="756854" cy="175197"/>
          </a:xfrm>
          <a:prstGeom prst="roundRect">
            <a:avLst/>
          </a:prstGeom>
          <a:solidFill>
            <a:schemeClr val="bg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3029"/>
          </a:p>
        </p:txBody>
      </p:sp>
      <p:sp>
        <p:nvSpPr>
          <p:cNvPr id="125" name="正方形/長方形 124"/>
          <p:cNvSpPr/>
          <p:nvPr/>
        </p:nvSpPr>
        <p:spPr>
          <a:xfrm>
            <a:off x="2897233" y="10293113"/>
            <a:ext cx="781140" cy="2061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r>
              <a:rPr lang="ja-JP" altLang="en-US" sz="1111" dirty="0">
                <a:solidFill>
                  <a:schemeClr val="accent2">
                    <a:lumMod val="75000"/>
                  </a:schemeClr>
                </a:solidFill>
                <a:latin typeface="HGS創英角ｺﾞｼｯｸUB" panose="020B0900000000000000" pitchFamily="50" charset="-128"/>
                <a:ea typeface="HGS創英角ｺﾞｼｯｸUB" panose="020B0900000000000000" pitchFamily="50" charset="-128"/>
              </a:rPr>
              <a:t>限定３</a:t>
            </a:r>
            <a:r>
              <a:rPr lang="en-US" altLang="ja-JP" sz="1111" dirty="0">
                <a:solidFill>
                  <a:schemeClr val="accent2">
                    <a:lumMod val="75000"/>
                  </a:schemeClr>
                </a:solidFill>
                <a:latin typeface="HGS創英角ｺﾞｼｯｸUB" panose="020B0900000000000000" pitchFamily="50" charset="-128"/>
                <a:ea typeface="HGS創英角ｺﾞｼｯｸUB" panose="020B0900000000000000" pitchFamily="50" charset="-128"/>
              </a:rPr>
              <a:t>0</a:t>
            </a:r>
            <a:r>
              <a:rPr lang="ja-JP" altLang="en-US" sz="1111" dirty="0">
                <a:solidFill>
                  <a:schemeClr val="accent2">
                    <a:lumMod val="75000"/>
                  </a:schemeClr>
                </a:solidFill>
                <a:latin typeface="HGS創英角ｺﾞｼｯｸUB" panose="020B0900000000000000" pitchFamily="50" charset="-128"/>
                <a:ea typeface="HGS創英角ｺﾞｼｯｸUB" panose="020B0900000000000000" pitchFamily="50" charset="-128"/>
              </a:rPr>
              <a:t>台</a:t>
            </a:r>
          </a:p>
        </p:txBody>
      </p:sp>
      <p:sp>
        <p:nvSpPr>
          <p:cNvPr id="126" name="角丸四角形 125"/>
          <p:cNvSpPr/>
          <p:nvPr/>
        </p:nvSpPr>
        <p:spPr>
          <a:xfrm>
            <a:off x="689149" y="10328879"/>
            <a:ext cx="756854" cy="175197"/>
          </a:xfrm>
          <a:prstGeom prst="roundRect">
            <a:avLst/>
          </a:prstGeom>
          <a:solidFill>
            <a:schemeClr val="bg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3029"/>
          </a:p>
        </p:txBody>
      </p:sp>
      <p:sp>
        <p:nvSpPr>
          <p:cNvPr id="127" name="正方形/長方形 126"/>
          <p:cNvSpPr/>
          <p:nvPr/>
        </p:nvSpPr>
        <p:spPr>
          <a:xfrm>
            <a:off x="668735" y="10310996"/>
            <a:ext cx="781140" cy="2061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r>
              <a:rPr lang="ja-JP" altLang="en-US" sz="1111" dirty="0">
                <a:solidFill>
                  <a:schemeClr val="accent2">
                    <a:lumMod val="75000"/>
                  </a:schemeClr>
                </a:solidFill>
                <a:latin typeface="HGS創英角ｺﾞｼｯｸUB" panose="020B0900000000000000" pitchFamily="50" charset="-128"/>
                <a:ea typeface="HGS創英角ｺﾞｼｯｸUB" panose="020B0900000000000000" pitchFamily="50" charset="-128"/>
              </a:rPr>
              <a:t>限定３</a:t>
            </a:r>
            <a:r>
              <a:rPr lang="en-US" altLang="ja-JP" sz="1111" dirty="0">
                <a:solidFill>
                  <a:schemeClr val="accent2">
                    <a:lumMod val="75000"/>
                  </a:schemeClr>
                </a:solidFill>
                <a:latin typeface="HGS創英角ｺﾞｼｯｸUB" panose="020B0900000000000000" pitchFamily="50" charset="-128"/>
                <a:ea typeface="HGS創英角ｺﾞｼｯｸUB" panose="020B0900000000000000" pitchFamily="50" charset="-128"/>
              </a:rPr>
              <a:t>0</a:t>
            </a:r>
            <a:r>
              <a:rPr lang="ja-JP" altLang="en-US" sz="1111" dirty="0">
                <a:solidFill>
                  <a:schemeClr val="accent2">
                    <a:lumMod val="75000"/>
                  </a:schemeClr>
                </a:solidFill>
                <a:latin typeface="HGS創英角ｺﾞｼｯｸUB" panose="020B0900000000000000" pitchFamily="50" charset="-128"/>
                <a:ea typeface="HGS創英角ｺﾞｼｯｸUB" panose="020B0900000000000000" pitchFamily="50" charset="-128"/>
              </a:rPr>
              <a:t>台</a:t>
            </a:r>
          </a:p>
        </p:txBody>
      </p:sp>
      <p:pic>
        <p:nvPicPr>
          <p:cNvPr id="7" name="図 6"/>
          <p:cNvPicPr>
            <a:picLocks noChangeAspect="1"/>
          </p:cNvPicPr>
          <p:nvPr/>
        </p:nvPicPr>
        <p:blipFill>
          <a:blip r:embed="rId13"/>
          <a:stretch>
            <a:fillRect/>
          </a:stretch>
        </p:blipFill>
        <p:spPr>
          <a:xfrm>
            <a:off x="11238862" y="9025979"/>
            <a:ext cx="2035729" cy="799438"/>
          </a:xfrm>
          <a:prstGeom prst="rect">
            <a:avLst/>
          </a:prstGeom>
        </p:spPr>
      </p:pic>
      <p:pic>
        <p:nvPicPr>
          <p:cNvPr id="13" name="図 12"/>
          <p:cNvPicPr>
            <a:picLocks noChangeAspect="1"/>
          </p:cNvPicPr>
          <p:nvPr/>
        </p:nvPicPr>
        <p:blipFill>
          <a:blip r:embed="rId14"/>
          <a:stretch>
            <a:fillRect/>
          </a:stretch>
        </p:blipFill>
        <p:spPr>
          <a:xfrm>
            <a:off x="7211488" y="2406751"/>
            <a:ext cx="2946360" cy="798751"/>
          </a:xfrm>
          <a:prstGeom prst="rect">
            <a:avLst/>
          </a:prstGeom>
        </p:spPr>
      </p:pic>
      <p:pic>
        <p:nvPicPr>
          <p:cNvPr id="14" name="図 13"/>
          <p:cNvPicPr>
            <a:picLocks noChangeAspect="1"/>
          </p:cNvPicPr>
          <p:nvPr/>
        </p:nvPicPr>
        <p:blipFill>
          <a:blip r:embed="rId15"/>
          <a:stretch>
            <a:fillRect/>
          </a:stretch>
        </p:blipFill>
        <p:spPr>
          <a:xfrm>
            <a:off x="7918897" y="9177188"/>
            <a:ext cx="1832346" cy="589884"/>
          </a:xfrm>
          <a:prstGeom prst="rect">
            <a:avLst/>
          </a:prstGeom>
        </p:spPr>
      </p:pic>
      <p:pic>
        <p:nvPicPr>
          <p:cNvPr id="15" name="図 14"/>
          <p:cNvPicPr>
            <a:picLocks noChangeAspect="1"/>
          </p:cNvPicPr>
          <p:nvPr/>
        </p:nvPicPr>
        <p:blipFill>
          <a:blip r:embed="rId16"/>
          <a:stretch>
            <a:fillRect/>
          </a:stretch>
        </p:blipFill>
        <p:spPr>
          <a:xfrm>
            <a:off x="10653324" y="2304758"/>
            <a:ext cx="2585100" cy="838338"/>
          </a:xfrm>
          <a:prstGeom prst="rect">
            <a:avLst/>
          </a:prstGeom>
        </p:spPr>
      </p:pic>
      <p:sp>
        <p:nvSpPr>
          <p:cNvPr id="91" name="角丸四角形 90"/>
          <p:cNvSpPr/>
          <p:nvPr/>
        </p:nvSpPr>
        <p:spPr>
          <a:xfrm>
            <a:off x="4659410" y="1293672"/>
            <a:ext cx="1215883" cy="333488"/>
          </a:xfrm>
          <a:prstGeom prst="roundRect">
            <a:avLst/>
          </a:prstGeom>
          <a:solidFill>
            <a:schemeClr val="bg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3029"/>
          </a:p>
        </p:txBody>
      </p:sp>
      <p:sp>
        <p:nvSpPr>
          <p:cNvPr id="93" name="正方形/長方形 92"/>
          <p:cNvSpPr/>
          <p:nvPr/>
        </p:nvSpPr>
        <p:spPr>
          <a:xfrm>
            <a:off x="4810813" y="1357020"/>
            <a:ext cx="954610" cy="3478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r>
              <a:rPr lang="ja-JP" altLang="en-US" sz="1616" dirty="0">
                <a:solidFill>
                  <a:schemeClr val="accent2">
                    <a:lumMod val="75000"/>
                  </a:schemeClr>
                </a:solidFill>
                <a:latin typeface="HGS創英角ｺﾞｼｯｸUB" panose="020B0900000000000000" pitchFamily="50" charset="-128"/>
                <a:ea typeface="HGS創英角ｺﾞｼｯｸUB" panose="020B0900000000000000" pitchFamily="50" charset="-128"/>
              </a:rPr>
              <a:t>限定</a:t>
            </a:r>
            <a:r>
              <a:rPr lang="en-US" altLang="ja-JP" sz="1616" dirty="0">
                <a:solidFill>
                  <a:schemeClr val="accent2">
                    <a:lumMod val="75000"/>
                  </a:schemeClr>
                </a:solidFill>
                <a:latin typeface="HGS創英角ｺﾞｼｯｸUB" panose="020B0900000000000000" pitchFamily="50" charset="-128"/>
                <a:ea typeface="HGS創英角ｺﾞｼｯｸUB" panose="020B0900000000000000" pitchFamily="50" charset="-128"/>
              </a:rPr>
              <a:t>40</a:t>
            </a:r>
            <a:r>
              <a:rPr lang="ja-JP" altLang="en-US" sz="1616" dirty="0">
                <a:solidFill>
                  <a:schemeClr val="accent2">
                    <a:lumMod val="75000"/>
                  </a:schemeClr>
                </a:solidFill>
                <a:latin typeface="HGS創英角ｺﾞｼｯｸUB" panose="020B0900000000000000" pitchFamily="50" charset="-128"/>
                <a:ea typeface="HGS創英角ｺﾞｼｯｸUB" panose="020B0900000000000000" pitchFamily="50" charset="-128"/>
              </a:rPr>
              <a:t>台</a:t>
            </a:r>
          </a:p>
        </p:txBody>
      </p:sp>
      <p:sp>
        <p:nvSpPr>
          <p:cNvPr id="16" name="テキスト ボックス 15"/>
          <p:cNvSpPr txBox="1"/>
          <p:nvPr/>
        </p:nvSpPr>
        <p:spPr>
          <a:xfrm>
            <a:off x="1186164" y="810981"/>
            <a:ext cx="4709646" cy="403187"/>
          </a:xfrm>
          <a:prstGeom prst="rect">
            <a:avLst/>
          </a:prstGeom>
          <a:noFill/>
        </p:spPr>
        <p:txBody>
          <a:bodyPr wrap="square" rtlCol="0">
            <a:spAutoFit/>
          </a:bodyPr>
          <a:lstStyle/>
          <a:p>
            <a:r>
              <a:rPr lang="en-US" altLang="ja-JP" sz="2020" b="1" i="1" dirty="0">
                <a:latin typeface="BIZ UDP明朝 Medium" panose="02020500000000000000" pitchFamily="18" charset="-128"/>
                <a:ea typeface="BIZ UDP明朝 Medium" panose="02020500000000000000" pitchFamily="18" charset="-128"/>
              </a:rPr>
              <a:t>23</a:t>
            </a:r>
            <a:r>
              <a:rPr lang="ja-JP" altLang="en-US" sz="2020" b="1" i="1" dirty="0">
                <a:latin typeface="BIZ UDP明朝 Medium" panose="02020500000000000000" pitchFamily="18" charset="-128"/>
                <a:ea typeface="BIZ UDP明朝 Medium" panose="02020500000000000000" pitchFamily="18" charset="-128"/>
              </a:rPr>
              <a:t>日～</a:t>
            </a:r>
            <a:r>
              <a:rPr lang="en-US" altLang="ja-JP" sz="2020" b="1" i="1" dirty="0">
                <a:latin typeface="BIZ UDP明朝 Medium" panose="02020500000000000000" pitchFamily="18" charset="-128"/>
                <a:ea typeface="BIZ UDP明朝 Medium" panose="02020500000000000000" pitchFamily="18" charset="-128"/>
              </a:rPr>
              <a:t>25</a:t>
            </a:r>
            <a:r>
              <a:rPr lang="ja-JP" altLang="en-US" sz="2020" b="1" i="1" dirty="0">
                <a:latin typeface="BIZ UDP明朝 Medium" panose="02020500000000000000" pitchFamily="18" charset="-128"/>
                <a:ea typeface="BIZ UDP明朝 Medium" panose="02020500000000000000" pitchFamily="18" charset="-128"/>
              </a:rPr>
              <a:t>日は</a:t>
            </a:r>
            <a:r>
              <a:rPr lang="en-US" altLang="ja-JP" sz="2020" b="1" i="1" dirty="0">
                <a:latin typeface="BIZ UDP明朝 Medium" panose="02020500000000000000" pitchFamily="18" charset="-128"/>
                <a:ea typeface="BIZ UDP明朝 Medium" panose="02020500000000000000" pitchFamily="18" charset="-128"/>
              </a:rPr>
              <a:t>21</a:t>
            </a:r>
            <a:r>
              <a:rPr lang="ja-JP" altLang="en-US" sz="2020" b="1" i="1" dirty="0">
                <a:latin typeface="BIZ UDP明朝 Medium" panose="02020500000000000000" pitchFamily="18" charset="-128"/>
                <a:ea typeface="BIZ UDP明朝 Medium" panose="02020500000000000000" pitchFamily="18" charset="-128"/>
              </a:rPr>
              <a:t>時まで営業時間拡大</a:t>
            </a:r>
            <a:r>
              <a:rPr lang="en-US" altLang="ja-JP" sz="2020" b="1" i="1" dirty="0">
                <a:latin typeface="BIZ UDP明朝 Medium" panose="02020500000000000000" pitchFamily="18" charset="-128"/>
                <a:ea typeface="BIZ UDP明朝 Medium" panose="02020500000000000000" pitchFamily="18" charset="-128"/>
              </a:rPr>
              <a:t>!!</a:t>
            </a:r>
          </a:p>
        </p:txBody>
      </p:sp>
      <p:sp>
        <p:nvSpPr>
          <p:cNvPr id="24" name="正方形/長方形 23"/>
          <p:cNvSpPr/>
          <p:nvPr/>
        </p:nvSpPr>
        <p:spPr>
          <a:xfrm>
            <a:off x="1478602" y="133934"/>
            <a:ext cx="5377108" cy="932559"/>
          </a:xfrm>
          <a:prstGeom prst="rect">
            <a:avLst/>
          </a:prstGeom>
        </p:spPr>
        <p:txBody>
          <a:bodyPr wrap="none">
            <a:spAutoFit/>
          </a:bodyPr>
          <a:lstStyle/>
          <a:p>
            <a:r>
              <a:rPr lang="ja-JP" altLang="en-US" sz="2828" b="1" i="1" dirty="0">
                <a:solidFill>
                  <a:srgbClr val="FF0000"/>
                </a:solidFill>
                <a:effectLst>
                  <a:glow rad="127000">
                    <a:schemeClr val="bg1"/>
                  </a:glow>
                </a:effectLst>
                <a:latin typeface="Monotype Corsiva" panose="03010101010201010101" pitchFamily="66" charset="0"/>
              </a:rPr>
              <a:t>しあわせのお菓子 </a:t>
            </a:r>
            <a:r>
              <a:rPr lang="en-US" altLang="ja-JP" sz="5454" b="1" dirty="0" err="1">
                <a:solidFill>
                  <a:srgbClr val="FF0000"/>
                </a:solidFill>
                <a:effectLst>
                  <a:glow rad="127000">
                    <a:schemeClr val="bg1"/>
                  </a:glow>
                </a:effectLst>
                <a:latin typeface="Monotype Corsiva" panose="03010101010201010101" pitchFamily="66" charset="0"/>
              </a:rPr>
              <a:t>TreeOven</a:t>
            </a:r>
            <a:endParaRPr lang="ja-JP" altLang="en-US" sz="2828" dirty="0"/>
          </a:p>
        </p:txBody>
      </p:sp>
      <p:pic>
        <p:nvPicPr>
          <p:cNvPr id="9" name="図 8"/>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6939313" y="468353"/>
            <a:ext cx="1471346" cy="614566"/>
          </a:xfrm>
          <a:prstGeom prst="rect">
            <a:avLst/>
          </a:prstGeom>
        </p:spPr>
      </p:pic>
      <p:pic>
        <p:nvPicPr>
          <p:cNvPr id="29" name="図 28"/>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1274794" y="9006711"/>
            <a:ext cx="1549358" cy="1551783"/>
          </a:xfrm>
          <a:prstGeom prst="rect">
            <a:avLst/>
          </a:prstGeom>
        </p:spPr>
      </p:pic>
      <p:pic>
        <p:nvPicPr>
          <p:cNvPr id="30" name="図 29"/>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634770" y="5155330"/>
            <a:ext cx="2154433" cy="2157805"/>
          </a:xfrm>
          <a:prstGeom prst="rect">
            <a:avLst/>
          </a:prstGeom>
        </p:spPr>
      </p:pic>
      <p:pic>
        <p:nvPicPr>
          <p:cNvPr id="31" name="図 30"/>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5632841" y="8668750"/>
            <a:ext cx="1901786" cy="1898815"/>
          </a:xfrm>
          <a:prstGeom prst="rect">
            <a:avLst/>
          </a:prstGeom>
        </p:spPr>
      </p:pic>
      <p:sp>
        <p:nvSpPr>
          <p:cNvPr id="122" name="角丸四角形 121"/>
          <p:cNvSpPr/>
          <p:nvPr/>
        </p:nvSpPr>
        <p:spPr>
          <a:xfrm>
            <a:off x="5058734" y="10216014"/>
            <a:ext cx="924932" cy="295648"/>
          </a:xfrm>
          <a:prstGeom prst="roundRect">
            <a:avLst/>
          </a:prstGeom>
          <a:solidFill>
            <a:schemeClr val="bg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3029"/>
          </a:p>
        </p:txBody>
      </p:sp>
      <p:sp>
        <p:nvSpPr>
          <p:cNvPr id="123" name="正方形/長方形 122"/>
          <p:cNvSpPr/>
          <p:nvPr/>
        </p:nvSpPr>
        <p:spPr>
          <a:xfrm>
            <a:off x="5039644" y="10233400"/>
            <a:ext cx="954610" cy="3478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r>
              <a:rPr lang="ja-JP" altLang="en-US" sz="1414" dirty="0">
                <a:solidFill>
                  <a:schemeClr val="accent2">
                    <a:lumMod val="75000"/>
                  </a:schemeClr>
                </a:solidFill>
                <a:latin typeface="HGS創英角ｺﾞｼｯｸUB" panose="020B0900000000000000" pitchFamily="50" charset="-128"/>
                <a:ea typeface="HGS創英角ｺﾞｼｯｸUB" panose="020B0900000000000000" pitchFamily="50" charset="-128"/>
              </a:rPr>
              <a:t>限定３</a:t>
            </a:r>
            <a:r>
              <a:rPr lang="en-US" altLang="ja-JP" sz="1414" dirty="0">
                <a:solidFill>
                  <a:schemeClr val="accent2">
                    <a:lumMod val="75000"/>
                  </a:schemeClr>
                </a:solidFill>
                <a:latin typeface="HGS創英角ｺﾞｼｯｸUB" panose="020B0900000000000000" pitchFamily="50" charset="-128"/>
                <a:ea typeface="HGS創英角ｺﾞｼｯｸUB" panose="020B0900000000000000" pitchFamily="50" charset="-128"/>
              </a:rPr>
              <a:t>0</a:t>
            </a:r>
            <a:r>
              <a:rPr lang="ja-JP" altLang="en-US" sz="1414" dirty="0">
                <a:solidFill>
                  <a:schemeClr val="accent2">
                    <a:lumMod val="75000"/>
                  </a:schemeClr>
                </a:solidFill>
                <a:latin typeface="HGS創英角ｺﾞｼｯｸUB" panose="020B0900000000000000" pitchFamily="50" charset="-128"/>
                <a:ea typeface="HGS創英角ｺﾞｼｯｸUB" panose="020B0900000000000000" pitchFamily="50" charset="-128"/>
              </a:rPr>
              <a:t>台</a:t>
            </a:r>
          </a:p>
        </p:txBody>
      </p:sp>
      <p:pic>
        <p:nvPicPr>
          <p:cNvPr id="32" name="図 31"/>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12300769" y="2830327"/>
            <a:ext cx="2592258" cy="2596315"/>
          </a:xfrm>
          <a:prstGeom prst="rect">
            <a:avLst/>
          </a:prstGeom>
        </p:spPr>
      </p:pic>
      <p:pic>
        <p:nvPicPr>
          <p:cNvPr id="35" name="図 34"/>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8675806" y="7258304"/>
            <a:ext cx="2445809" cy="2449637"/>
          </a:xfrm>
          <a:prstGeom prst="rect">
            <a:avLst/>
          </a:prstGeom>
        </p:spPr>
      </p:pic>
      <p:pic>
        <p:nvPicPr>
          <p:cNvPr id="36" name="図 35"/>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4083282" y="5052421"/>
            <a:ext cx="2149220" cy="2152583"/>
          </a:xfrm>
          <a:prstGeom prst="rect">
            <a:avLst/>
          </a:prstGeom>
        </p:spPr>
      </p:pic>
      <p:pic>
        <p:nvPicPr>
          <p:cNvPr id="38" name="図 37"/>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3469655" y="8966360"/>
            <a:ext cx="1637842" cy="1639893"/>
          </a:xfrm>
          <a:prstGeom prst="rect">
            <a:avLst/>
          </a:prstGeom>
        </p:spPr>
      </p:pic>
      <p:pic>
        <p:nvPicPr>
          <p:cNvPr id="39" name="図 38"/>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8787595" y="2613255"/>
            <a:ext cx="2726244" cy="2729655"/>
          </a:xfrm>
          <a:prstGeom prst="rect">
            <a:avLst/>
          </a:prstGeom>
        </p:spPr>
      </p:pic>
      <p:pic>
        <p:nvPicPr>
          <p:cNvPr id="40" name="図 39"/>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4615291" y="1083174"/>
            <a:ext cx="3118940" cy="3123822"/>
          </a:xfrm>
          <a:prstGeom prst="rect">
            <a:avLst/>
          </a:prstGeom>
        </p:spPr>
      </p:pic>
    </p:spTree>
    <p:extLst>
      <p:ext uri="{BB962C8B-B14F-4D97-AF65-F5344CB8AC3E}">
        <p14:creationId xmlns:p14="http://schemas.microsoft.com/office/powerpoint/2010/main" val="3943409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2" name="図 71"/>
          <p:cNvPicPr>
            <a:picLocks noChangeAspect="1"/>
          </p:cNvPicPr>
          <p:nvPr/>
        </p:nvPicPr>
        <p:blipFill>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392128" y="-100320"/>
            <a:ext cx="15827661" cy="11186528"/>
          </a:xfrm>
          <a:prstGeom prst="rect">
            <a:avLst/>
          </a:prstGeom>
        </p:spPr>
      </p:pic>
      <p:sp>
        <p:nvSpPr>
          <p:cNvPr id="15" name="正方形/長方形 14"/>
          <p:cNvSpPr/>
          <p:nvPr/>
        </p:nvSpPr>
        <p:spPr>
          <a:xfrm>
            <a:off x="3016723" y="5816058"/>
            <a:ext cx="1361879" cy="2094476"/>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3029"/>
          </a:p>
        </p:txBody>
      </p:sp>
      <p:sp>
        <p:nvSpPr>
          <p:cNvPr id="67" name="正方形/長方形 66"/>
          <p:cNvSpPr/>
          <p:nvPr/>
        </p:nvSpPr>
        <p:spPr>
          <a:xfrm>
            <a:off x="579569" y="7930839"/>
            <a:ext cx="3801042" cy="314041"/>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3029"/>
          </a:p>
        </p:txBody>
      </p:sp>
      <p:sp>
        <p:nvSpPr>
          <p:cNvPr id="68" name="正方形/長方形 67"/>
          <p:cNvSpPr/>
          <p:nvPr/>
        </p:nvSpPr>
        <p:spPr>
          <a:xfrm>
            <a:off x="568665" y="7616822"/>
            <a:ext cx="2429748" cy="43734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3029"/>
          </a:p>
        </p:txBody>
      </p:sp>
      <p:sp>
        <p:nvSpPr>
          <p:cNvPr id="64" name="正方形/長方形 63"/>
          <p:cNvSpPr/>
          <p:nvPr/>
        </p:nvSpPr>
        <p:spPr>
          <a:xfrm>
            <a:off x="565716" y="5816057"/>
            <a:ext cx="2436460" cy="1746208"/>
          </a:xfrm>
          <a:prstGeom prst="rect">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3029"/>
          </a:p>
        </p:txBody>
      </p:sp>
      <p:pic>
        <p:nvPicPr>
          <p:cNvPr id="26" name="図 2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671339" y="7349140"/>
            <a:ext cx="3934005" cy="3251566"/>
          </a:xfrm>
          <a:prstGeom prst="rect">
            <a:avLst/>
          </a:prstGeom>
          <a:ln w="12700" cap="sq">
            <a:solidFill>
              <a:srgbClr val="000000"/>
            </a:solidFill>
            <a:prstDash val="solid"/>
            <a:miter lim="800000"/>
          </a:ln>
          <a:effectLst/>
        </p:spPr>
      </p:pic>
      <p:pic>
        <p:nvPicPr>
          <p:cNvPr id="27" name="図 2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758443" y="7348950"/>
            <a:ext cx="2893381" cy="3251756"/>
          </a:xfrm>
          <a:prstGeom prst="rect">
            <a:avLst/>
          </a:prstGeom>
          <a:ln w="12700">
            <a:solidFill>
              <a:srgbClr val="000000"/>
            </a:solidFill>
          </a:ln>
        </p:spPr>
      </p:pic>
      <p:pic>
        <p:nvPicPr>
          <p:cNvPr id="24" name="図 2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758444" y="4004796"/>
            <a:ext cx="6846900" cy="3338551"/>
          </a:xfrm>
          <a:prstGeom prst="rect">
            <a:avLst/>
          </a:prstGeom>
          <a:ln w="12700">
            <a:solidFill>
              <a:srgbClr val="000000"/>
            </a:solidFill>
          </a:ln>
        </p:spPr>
      </p:pic>
      <p:sp>
        <p:nvSpPr>
          <p:cNvPr id="7" name="正方形/長方形 6"/>
          <p:cNvSpPr/>
          <p:nvPr/>
        </p:nvSpPr>
        <p:spPr>
          <a:xfrm>
            <a:off x="8593370" y="5841429"/>
            <a:ext cx="3460988" cy="6676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r>
              <a:rPr lang="ja-JP" altLang="en-US" sz="1414" dirty="0">
                <a:solidFill>
                  <a:schemeClr val="tx1"/>
                </a:solidFill>
                <a:effectLst>
                  <a:glow rad="127000">
                    <a:schemeClr val="bg1"/>
                  </a:glow>
                </a:effectLst>
                <a:latin typeface="HGP創英ﾌﾟﾚｾﾞﾝｽEB" panose="02020800000000000000" pitchFamily="18" charset="-128"/>
                <a:ea typeface="HGP創英ﾌﾟﾚｾﾞﾝｽEB" panose="02020800000000000000" pitchFamily="18" charset="-128"/>
              </a:rPr>
              <a:t>４号 直径</a:t>
            </a:r>
            <a:r>
              <a:rPr lang="en-US" altLang="ja-JP" sz="1414" dirty="0">
                <a:solidFill>
                  <a:schemeClr val="tx1"/>
                </a:solidFill>
                <a:effectLst>
                  <a:glow rad="127000">
                    <a:schemeClr val="bg1"/>
                  </a:glow>
                </a:effectLst>
                <a:latin typeface="HGP創英ﾌﾟﾚｾﾞﾝｽEB" panose="02020800000000000000" pitchFamily="18" charset="-128"/>
                <a:ea typeface="HGP創英ﾌﾟﾚｾﾞﾝｽEB" panose="02020800000000000000" pitchFamily="18" charset="-128"/>
              </a:rPr>
              <a:t>12cm</a:t>
            </a:r>
            <a:r>
              <a:rPr lang="en-US" altLang="ja-JP" sz="2424" dirty="0">
                <a:solidFill>
                  <a:schemeClr val="tx1"/>
                </a:solidFill>
                <a:effectLst>
                  <a:glow rad="127000">
                    <a:schemeClr val="bg1"/>
                  </a:glow>
                </a:effectLst>
                <a:latin typeface="HGP創英ﾌﾟﾚｾﾞﾝｽEB" panose="02020800000000000000" pitchFamily="18" charset="-128"/>
                <a:ea typeface="HGP創英ﾌﾟﾚｾﾞﾝｽEB" panose="02020800000000000000" pitchFamily="18" charset="-128"/>
              </a:rPr>
              <a:t> 2,686</a:t>
            </a:r>
            <a:r>
              <a:rPr lang="zh-CN" altLang="en-US" sz="1414" dirty="0">
                <a:solidFill>
                  <a:schemeClr val="tx1"/>
                </a:solidFill>
                <a:effectLst>
                  <a:glow rad="127000">
                    <a:schemeClr val="bg1"/>
                  </a:glow>
                </a:effectLst>
                <a:latin typeface="HGP創英ﾌﾟﾚｾﾞﾝｽEB" panose="02020800000000000000" pitchFamily="18" charset="-128"/>
                <a:ea typeface="HGP創英ﾌﾟﾚｾﾞﾝｽEB" panose="02020800000000000000" pitchFamily="18" charset="-128"/>
              </a:rPr>
              <a:t>円 </a:t>
            </a:r>
            <a:r>
              <a:rPr lang="en-US" altLang="zh-CN" sz="1414" dirty="0">
                <a:solidFill>
                  <a:schemeClr val="tx1"/>
                </a:solidFill>
                <a:effectLst>
                  <a:glow rad="127000">
                    <a:schemeClr val="bg1"/>
                  </a:glow>
                </a:effectLst>
                <a:latin typeface="HGP創英ﾌﾟﾚｾﾞﾝｽEB" panose="02020800000000000000" pitchFamily="18" charset="-128"/>
                <a:ea typeface="HGP創英ﾌﾟﾚｾﾞﾝｽEB" panose="02020800000000000000" pitchFamily="18" charset="-128"/>
              </a:rPr>
              <a:t>(</a:t>
            </a:r>
            <a:r>
              <a:rPr lang="ja-JP" altLang="en-US" sz="1414" dirty="0">
                <a:solidFill>
                  <a:schemeClr val="tx1"/>
                </a:solidFill>
                <a:effectLst>
                  <a:glow rad="127000">
                    <a:schemeClr val="bg1"/>
                  </a:glow>
                </a:effectLst>
                <a:latin typeface="HGP創英ﾌﾟﾚｾﾞﾝｽEB" panose="02020800000000000000" pitchFamily="18" charset="-128"/>
                <a:ea typeface="HGP創英ﾌﾟﾚｾﾞﾝｽEB" panose="02020800000000000000" pitchFamily="18" charset="-128"/>
              </a:rPr>
              <a:t>税別</a:t>
            </a:r>
            <a:r>
              <a:rPr lang="en-US" altLang="zh-CN" sz="1212" dirty="0">
                <a:solidFill>
                  <a:schemeClr val="tx1"/>
                </a:solidFill>
                <a:effectLst>
                  <a:glow rad="127000">
                    <a:schemeClr val="bg1"/>
                  </a:glow>
                </a:effectLst>
                <a:latin typeface="HGP創英ﾌﾟﾚｾﾞﾝｽEB" panose="02020800000000000000" pitchFamily="18" charset="-128"/>
                <a:ea typeface="HGP創英ﾌﾟﾚｾﾞﾝｽEB" panose="02020800000000000000" pitchFamily="18" charset="-128"/>
              </a:rPr>
              <a:t>)</a:t>
            </a:r>
            <a:endParaRPr lang="en-US" altLang="ja-JP" sz="1414" dirty="0">
              <a:solidFill>
                <a:schemeClr val="tx1"/>
              </a:solidFill>
              <a:effectLst>
                <a:glow rad="127000">
                  <a:schemeClr val="bg1"/>
                </a:glow>
              </a:effectLst>
              <a:latin typeface="HGP創英ﾌﾟﾚｾﾞﾝｽEB" panose="02020800000000000000" pitchFamily="18" charset="-128"/>
              <a:ea typeface="HGP創英ﾌﾟﾚｾﾞﾝｽEB" panose="02020800000000000000" pitchFamily="18" charset="-128"/>
            </a:endParaRPr>
          </a:p>
          <a:p>
            <a:r>
              <a:rPr lang="ja-JP" altLang="en-US" sz="1414" dirty="0">
                <a:solidFill>
                  <a:schemeClr val="tx1"/>
                </a:solidFill>
                <a:effectLst>
                  <a:glow rad="127000">
                    <a:schemeClr val="bg1"/>
                  </a:glow>
                </a:effectLst>
                <a:latin typeface="HGP創英ﾌﾟﾚｾﾞﾝｽEB" panose="02020800000000000000" pitchFamily="18" charset="-128"/>
                <a:ea typeface="HGP創英ﾌﾟﾚｾﾞﾝｽEB" panose="02020800000000000000" pitchFamily="18" charset="-128"/>
              </a:rPr>
              <a:t>５号 直径</a:t>
            </a:r>
            <a:r>
              <a:rPr lang="en-US" altLang="ja-JP" sz="1414" dirty="0">
                <a:solidFill>
                  <a:schemeClr val="tx1"/>
                </a:solidFill>
                <a:effectLst>
                  <a:glow rad="127000">
                    <a:schemeClr val="bg1"/>
                  </a:glow>
                </a:effectLst>
                <a:latin typeface="HGP創英ﾌﾟﾚｾﾞﾝｽEB" panose="02020800000000000000" pitchFamily="18" charset="-128"/>
                <a:ea typeface="HGP創英ﾌﾟﾚｾﾞﾝｽEB" panose="02020800000000000000" pitchFamily="18" charset="-128"/>
              </a:rPr>
              <a:t>15cm</a:t>
            </a:r>
            <a:r>
              <a:rPr lang="en-US" altLang="ja-JP" sz="2424" dirty="0">
                <a:solidFill>
                  <a:schemeClr val="tx1"/>
                </a:solidFill>
                <a:effectLst>
                  <a:glow rad="127000">
                    <a:schemeClr val="bg1"/>
                  </a:glow>
                </a:effectLst>
                <a:latin typeface="HGP創英ﾌﾟﾚｾﾞﾝｽEB" panose="02020800000000000000" pitchFamily="18" charset="-128"/>
                <a:ea typeface="HGP創英ﾌﾟﾚｾﾞﾝｽEB" panose="02020800000000000000" pitchFamily="18" charset="-128"/>
              </a:rPr>
              <a:t> 3,241</a:t>
            </a:r>
            <a:r>
              <a:rPr lang="zh-CN" altLang="en-US" sz="1414" dirty="0">
                <a:solidFill>
                  <a:schemeClr val="tx1"/>
                </a:solidFill>
                <a:effectLst>
                  <a:glow rad="127000">
                    <a:schemeClr val="bg1"/>
                  </a:glow>
                </a:effectLst>
                <a:latin typeface="HGP創英ﾌﾟﾚｾﾞﾝｽEB" panose="02020800000000000000" pitchFamily="18" charset="-128"/>
                <a:ea typeface="HGP創英ﾌﾟﾚｾﾞﾝｽEB" panose="02020800000000000000" pitchFamily="18" charset="-128"/>
              </a:rPr>
              <a:t>円 </a:t>
            </a:r>
            <a:r>
              <a:rPr lang="en-US" altLang="zh-CN" sz="1414" dirty="0">
                <a:solidFill>
                  <a:schemeClr val="tx1"/>
                </a:solidFill>
                <a:effectLst>
                  <a:glow rad="127000">
                    <a:schemeClr val="bg1"/>
                  </a:glow>
                </a:effectLst>
                <a:latin typeface="HGP創英ﾌﾟﾚｾﾞﾝｽEB" panose="02020800000000000000" pitchFamily="18" charset="-128"/>
                <a:ea typeface="HGP創英ﾌﾟﾚｾﾞﾝｽEB" panose="02020800000000000000" pitchFamily="18" charset="-128"/>
              </a:rPr>
              <a:t>(</a:t>
            </a:r>
            <a:r>
              <a:rPr lang="ja-JP" altLang="en-US" sz="1414" dirty="0">
                <a:solidFill>
                  <a:schemeClr val="tx1"/>
                </a:solidFill>
                <a:effectLst>
                  <a:glow rad="127000">
                    <a:schemeClr val="bg1"/>
                  </a:glow>
                </a:effectLst>
                <a:latin typeface="HGP創英ﾌﾟﾚｾﾞﾝｽEB" panose="02020800000000000000" pitchFamily="18" charset="-128"/>
                <a:ea typeface="HGP創英ﾌﾟﾚｾﾞﾝｽEB" panose="02020800000000000000" pitchFamily="18" charset="-128"/>
              </a:rPr>
              <a:t>税別</a:t>
            </a:r>
            <a:r>
              <a:rPr lang="en-US" altLang="zh-CN" sz="1212" dirty="0">
                <a:solidFill>
                  <a:schemeClr val="tx1"/>
                </a:solidFill>
                <a:effectLst>
                  <a:glow rad="127000">
                    <a:schemeClr val="bg1"/>
                  </a:glow>
                </a:effectLst>
                <a:latin typeface="HGP創英ﾌﾟﾚｾﾞﾝｽEB" panose="02020800000000000000" pitchFamily="18" charset="-128"/>
                <a:ea typeface="HGP創英ﾌﾟﾚｾﾞﾝｽEB" panose="02020800000000000000" pitchFamily="18" charset="-128"/>
              </a:rPr>
              <a:t>)</a:t>
            </a:r>
            <a:endParaRPr lang="en-US" altLang="ja-JP" sz="1414" dirty="0">
              <a:solidFill>
                <a:schemeClr val="tx1"/>
              </a:solidFill>
              <a:effectLst>
                <a:glow rad="127000">
                  <a:schemeClr val="bg1"/>
                </a:glow>
              </a:effectLst>
              <a:latin typeface="HGP創英ﾌﾟﾚｾﾞﾝｽEB" panose="02020800000000000000" pitchFamily="18" charset="-128"/>
              <a:ea typeface="HGP創英ﾌﾟﾚｾﾞﾝｽEB" panose="02020800000000000000" pitchFamily="18" charset="-128"/>
            </a:endParaRPr>
          </a:p>
          <a:p>
            <a:r>
              <a:rPr lang="ja-JP" altLang="en-US" sz="1414" dirty="0">
                <a:solidFill>
                  <a:schemeClr val="tx1"/>
                </a:solidFill>
                <a:effectLst>
                  <a:glow rad="127000">
                    <a:schemeClr val="bg1"/>
                  </a:glow>
                </a:effectLst>
                <a:latin typeface="HGP創英ﾌﾟﾚｾﾞﾝｽEB" panose="02020800000000000000" pitchFamily="18" charset="-128"/>
                <a:ea typeface="HGP創英ﾌﾟﾚｾﾞﾝｽEB" panose="02020800000000000000" pitchFamily="18" charset="-128"/>
              </a:rPr>
              <a:t>６号 直径</a:t>
            </a:r>
            <a:r>
              <a:rPr lang="en-US" altLang="ja-JP" sz="1414" dirty="0">
                <a:solidFill>
                  <a:schemeClr val="tx1"/>
                </a:solidFill>
                <a:effectLst>
                  <a:glow rad="127000">
                    <a:schemeClr val="bg1"/>
                  </a:glow>
                </a:effectLst>
                <a:latin typeface="HGP創英ﾌﾟﾚｾﾞﾝｽEB" panose="02020800000000000000" pitchFamily="18" charset="-128"/>
                <a:ea typeface="HGP創英ﾌﾟﾚｾﾞﾝｽEB" panose="02020800000000000000" pitchFamily="18" charset="-128"/>
              </a:rPr>
              <a:t>18cm</a:t>
            </a:r>
            <a:r>
              <a:rPr lang="en-US" altLang="ja-JP" sz="2424" dirty="0">
                <a:solidFill>
                  <a:schemeClr val="tx1"/>
                </a:solidFill>
                <a:effectLst>
                  <a:glow rad="127000">
                    <a:schemeClr val="bg1"/>
                  </a:glow>
                </a:effectLst>
                <a:latin typeface="HGP創英ﾌﾟﾚｾﾞﾝｽEB" panose="02020800000000000000" pitchFamily="18" charset="-128"/>
                <a:ea typeface="HGP創英ﾌﾟﾚｾﾞﾝｽEB" panose="02020800000000000000" pitchFamily="18" charset="-128"/>
              </a:rPr>
              <a:t> 3,797</a:t>
            </a:r>
            <a:r>
              <a:rPr lang="zh-CN" altLang="en-US" sz="1414" dirty="0">
                <a:solidFill>
                  <a:schemeClr val="tx1"/>
                </a:solidFill>
                <a:effectLst>
                  <a:glow rad="127000">
                    <a:schemeClr val="bg1"/>
                  </a:glow>
                </a:effectLst>
                <a:latin typeface="HGP創英ﾌﾟﾚｾﾞﾝｽEB" panose="02020800000000000000" pitchFamily="18" charset="-128"/>
                <a:ea typeface="HGP創英ﾌﾟﾚｾﾞﾝｽEB" panose="02020800000000000000" pitchFamily="18" charset="-128"/>
              </a:rPr>
              <a:t>円 </a:t>
            </a:r>
            <a:r>
              <a:rPr lang="en-US" altLang="zh-CN" sz="1414" dirty="0">
                <a:solidFill>
                  <a:schemeClr val="tx1"/>
                </a:solidFill>
                <a:effectLst>
                  <a:glow rad="127000">
                    <a:schemeClr val="bg1"/>
                  </a:glow>
                </a:effectLst>
                <a:latin typeface="HGP創英ﾌﾟﾚｾﾞﾝｽEB" panose="02020800000000000000" pitchFamily="18" charset="-128"/>
                <a:ea typeface="HGP創英ﾌﾟﾚｾﾞﾝｽEB" panose="02020800000000000000" pitchFamily="18" charset="-128"/>
              </a:rPr>
              <a:t>(</a:t>
            </a:r>
            <a:r>
              <a:rPr lang="ja-JP" altLang="en-US" sz="1414" dirty="0">
                <a:solidFill>
                  <a:schemeClr val="tx1"/>
                </a:solidFill>
                <a:effectLst>
                  <a:glow rad="127000">
                    <a:schemeClr val="bg1"/>
                  </a:glow>
                </a:effectLst>
                <a:latin typeface="HGP創英ﾌﾟﾚｾﾞﾝｽEB" panose="02020800000000000000" pitchFamily="18" charset="-128"/>
                <a:ea typeface="HGP創英ﾌﾟﾚｾﾞﾝｽEB" panose="02020800000000000000" pitchFamily="18" charset="-128"/>
              </a:rPr>
              <a:t>税別</a:t>
            </a:r>
            <a:r>
              <a:rPr lang="en-US" altLang="zh-CN" sz="1212" dirty="0">
                <a:solidFill>
                  <a:schemeClr val="tx1"/>
                </a:solidFill>
                <a:effectLst>
                  <a:glow rad="127000">
                    <a:schemeClr val="bg1"/>
                  </a:glow>
                </a:effectLst>
                <a:latin typeface="HGP創英ﾌﾟﾚｾﾞﾝｽEB" panose="02020800000000000000" pitchFamily="18" charset="-128"/>
                <a:ea typeface="HGP創英ﾌﾟﾚｾﾞﾝｽEB" panose="02020800000000000000" pitchFamily="18" charset="-128"/>
              </a:rPr>
              <a:t>)</a:t>
            </a:r>
          </a:p>
          <a:p>
            <a:r>
              <a:rPr lang="ja-JP" altLang="en-US" sz="1414" dirty="0">
                <a:solidFill>
                  <a:schemeClr val="tx1"/>
                </a:solidFill>
                <a:effectLst>
                  <a:glow rad="127000">
                    <a:schemeClr val="bg1"/>
                  </a:glow>
                </a:effectLst>
                <a:latin typeface="HGP創英ﾌﾟﾚｾﾞﾝｽEB" panose="02020800000000000000" pitchFamily="18" charset="-128"/>
                <a:ea typeface="HGP創英ﾌﾟﾚｾﾞﾝｽEB" panose="02020800000000000000" pitchFamily="18" charset="-128"/>
              </a:rPr>
              <a:t>７号 直径</a:t>
            </a:r>
            <a:r>
              <a:rPr lang="en-US" altLang="ja-JP" sz="1414" dirty="0">
                <a:solidFill>
                  <a:schemeClr val="tx1"/>
                </a:solidFill>
                <a:effectLst>
                  <a:glow rad="127000">
                    <a:schemeClr val="bg1"/>
                  </a:glow>
                </a:effectLst>
                <a:latin typeface="HGP創英ﾌﾟﾚｾﾞﾝｽEB" panose="02020800000000000000" pitchFamily="18" charset="-128"/>
                <a:ea typeface="HGP創英ﾌﾟﾚｾﾞﾝｽEB" panose="02020800000000000000" pitchFamily="18" charset="-128"/>
              </a:rPr>
              <a:t>21cm</a:t>
            </a:r>
            <a:r>
              <a:rPr lang="en-US" altLang="ja-JP" sz="2424" dirty="0">
                <a:solidFill>
                  <a:schemeClr val="tx1"/>
                </a:solidFill>
                <a:effectLst>
                  <a:glow rad="127000">
                    <a:schemeClr val="bg1"/>
                  </a:glow>
                </a:effectLst>
                <a:latin typeface="HGP創英ﾌﾟﾚｾﾞﾝｽEB" panose="02020800000000000000" pitchFamily="18" charset="-128"/>
                <a:ea typeface="HGP創英ﾌﾟﾚｾﾞﾝｽEB" panose="02020800000000000000" pitchFamily="18" charset="-128"/>
              </a:rPr>
              <a:t> 4,908</a:t>
            </a:r>
            <a:r>
              <a:rPr lang="zh-CN" altLang="en-US" sz="1414" dirty="0">
                <a:solidFill>
                  <a:schemeClr val="tx1"/>
                </a:solidFill>
                <a:effectLst>
                  <a:glow rad="127000">
                    <a:schemeClr val="bg1"/>
                  </a:glow>
                </a:effectLst>
                <a:latin typeface="HGP創英ﾌﾟﾚｾﾞﾝｽEB" panose="02020800000000000000" pitchFamily="18" charset="-128"/>
                <a:ea typeface="HGP創英ﾌﾟﾚｾﾞﾝｽEB" panose="02020800000000000000" pitchFamily="18" charset="-128"/>
              </a:rPr>
              <a:t>円 </a:t>
            </a:r>
            <a:r>
              <a:rPr lang="en-US" altLang="zh-CN" sz="1414" dirty="0">
                <a:solidFill>
                  <a:schemeClr val="tx1"/>
                </a:solidFill>
                <a:effectLst>
                  <a:glow rad="127000">
                    <a:schemeClr val="bg1"/>
                  </a:glow>
                </a:effectLst>
                <a:latin typeface="HGP創英ﾌﾟﾚｾﾞﾝｽEB" panose="02020800000000000000" pitchFamily="18" charset="-128"/>
                <a:ea typeface="HGP創英ﾌﾟﾚｾﾞﾝｽEB" panose="02020800000000000000" pitchFamily="18" charset="-128"/>
              </a:rPr>
              <a:t>(</a:t>
            </a:r>
            <a:r>
              <a:rPr lang="ja-JP" altLang="en-US" sz="1414" dirty="0">
                <a:solidFill>
                  <a:schemeClr val="tx1"/>
                </a:solidFill>
                <a:effectLst>
                  <a:glow rad="127000">
                    <a:schemeClr val="bg1"/>
                  </a:glow>
                </a:effectLst>
                <a:latin typeface="HGP創英ﾌﾟﾚｾﾞﾝｽEB" panose="02020800000000000000" pitchFamily="18" charset="-128"/>
                <a:ea typeface="HGP創英ﾌﾟﾚｾﾞﾝｽEB" panose="02020800000000000000" pitchFamily="18" charset="-128"/>
              </a:rPr>
              <a:t>税別</a:t>
            </a:r>
            <a:r>
              <a:rPr lang="en-US" altLang="zh-CN" sz="1212" dirty="0">
                <a:solidFill>
                  <a:schemeClr val="tx1"/>
                </a:solidFill>
                <a:effectLst>
                  <a:glow rad="127000">
                    <a:schemeClr val="bg1"/>
                  </a:glow>
                </a:effectLst>
                <a:latin typeface="HGP創英ﾌﾟﾚｾﾞﾝｽEB" panose="02020800000000000000" pitchFamily="18" charset="-128"/>
                <a:ea typeface="HGP創英ﾌﾟﾚｾﾞﾝｽEB" panose="02020800000000000000" pitchFamily="18" charset="-128"/>
              </a:rPr>
              <a:t>)</a:t>
            </a:r>
          </a:p>
        </p:txBody>
      </p:sp>
      <p:sp>
        <p:nvSpPr>
          <p:cNvPr id="12" name="正方形/長方形 11"/>
          <p:cNvSpPr/>
          <p:nvPr/>
        </p:nvSpPr>
        <p:spPr>
          <a:xfrm>
            <a:off x="571431" y="3445735"/>
            <a:ext cx="4436471" cy="2330510"/>
          </a:xfrm>
          <a:prstGeom prst="rect">
            <a:avLst/>
          </a:prstGeom>
          <a:solidFill>
            <a:srgbClr val="FFFF00"/>
          </a:solidFill>
          <a:ln>
            <a:solidFill>
              <a:srgbClr val="422416"/>
            </a:solidFill>
          </a:ln>
        </p:spPr>
        <p:txBody>
          <a:bodyPr wrap="square">
            <a:spAutoFit/>
          </a:bodyPr>
          <a:lstStyle/>
          <a:p>
            <a:r>
              <a:rPr lang="en-US" altLang="ja-JP" sz="1212" dirty="0">
                <a:latin typeface="HGS創英角ｺﾞｼｯｸUB" panose="020B0900000000000000" pitchFamily="50" charset="-128"/>
                <a:ea typeface="HGS創英角ｺﾞｼｯｸUB" panose="020B0900000000000000" pitchFamily="50" charset="-128"/>
              </a:rPr>
              <a:t>23</a:t>
            </a:r>
            <a:r>
              <a:rPr lang="ja-JP" altLang="en-US" sz="1212" dirty="0">
                <a:latin typeface="HGS創英角ｺﾞｼｯｸUB" panose="020B0900000000000000" pitchFamily="50" charset="-128"/>
                <a:ea typeface="HGS創英角ｺﾞｼｯｸUB" panose="020B0900000000000000" pitchFamily="50" charset="-128"/>
              </a:rPr>
              <a:t>日～</a:t>
            </a:r>
            <a:r>
              <a:rPr lang="en-US" altLang="ja-JP" sz="1212" dirty="0">
                <a:latin typeface="HGS創英角ｺﾞｼｯｸUB" panose="020B0900000000000000" pitchFamily="50" charset="-128"/>
                <a:ea typeface="HGS創英角ｺﾞｼｯｸUB" panose="020B0900000000000000" pitchFamily="50" charset="-128"/>
              </a:rPr>
              <a:t>25</a:t>
            </a:r>
            <a:r>
              <a:rPr lang="ja-JP" altLang="en-US" sz="1212" dirty="0">
                <a:latin typeface="HGS創英角ｺﾞｼｯｸUB" panose="020B0900000000000000" pitchFamily="50" charset="-128"/>
                <a:ea typeface="HGS創英角ｺﾞｼｯｸUB" panose="020B0900000000000000" pitchFamily="50" charset="-128"/>
              </a:rPr>
              <a:t>日クリスマス期間</a:t>
            </a:r>
            <a:endParaRPr lang="en-US" altLang="ja-JP" sz="1212" dirty="0">
              <a:latin typeface="HGS創英角ｺﾞｼｯｸUB" panose="020B0900000000000000" pitchFamily="50" charset="-128"/>
              <a:ea typeface="HGS創英角ｺﾞｼｯｸUB" panose="020B0900000000000000" pitchFamily="50" charset="-128"/>
            </a:endParaRPr>
          </a:p>
          <a:p>
            <a:r>
              <a:rPr lang="ja-JP" altLang="en-US" sz="1212" dirty="0">
                <a:latin typeface="HGS創英角ｺﾞｼｯｸUB" panose="020B0900000000000000" pitchFamily="50" charset="-128"/>
                <a:ea typeface="HGS創英角ｺﾞｼｯｸUB" panose="020B0900000000000000" pitchFamily="50" charset="-128"/>
              </a:rPr>
              <a:t>新型コロナウイルス感染防止対策とお願い</a:t>
            </a:r>
            <a:endParaRPr lang="en-US" altLang="ja-JP" sz="1111" dirty="0">
              <a:latin typeface="HGS創英角ｺﾞｼｯｸUB" panose="020B0900000000000000" pitchFamily="50" charset="-128"/>
              <a:ea typeface="HGS創英角ｺﾞｼｯｸUB" panose="020B0900000000000000" pitchFamily="50" charset="-128"/>
            </a:endParaRPr>
          </a:p>
          <a:p>
            <a:r>
              <a:rPr lang="ja-JP" altLang="en-US" sz="1010" dirty="0">
                <a:latin typeface="HGS創英角ｺﾞｼｯｸUB" panose="020B0900000000000000" pitchFamily="50" charset="-128"/>
                <a:ea typeface="HGS創英角ｺﾞｼｯｸUB" panose="020B0900000000000000" pitchFamily="50" charset="-128"/>
              </a:rPr>
              <a:t>・販売員のフェイスガード・ビニール手袋の着用。</a:t>
            </a:r>
            <a:endParaRPr lang="en-US" altLang="ja-JP" sz="1010" dirty="0">
              <a:latin typeface="HGS創英角ｺﾞｼｯｸUB" panose="020B0900000000000000" pitchFamily="50" charset="-128"/>
              <a:ea typeface="HGS創英角ｺﾞｼｯｸUB" panose="020B0900000000000000" pitchFamily="50" charset="-128"/>
            </a:endParaRPr>
          </a:p>
          <a:p>
            <a:r>
              <a:rPr lang="ja-JP" altLang="en-US" sz="1010" dirty="0">
                <a:latin typeface="HGS創英角ｺﾞｼｯｸUB" panose="020B0900000000000000" pitchFamily="50" charset="-128"/>
                <a:ea typeface="HGS創英角ｺﾞｼｯｸUB" panose="020B0900000000000000" pitchFamily="50" charset="-128"/>
              </a:rPr>
              <a:t>・スタッフのアルコール消毒の徹底とお客様へのお願い。</a:t>
            </a:r>
            <a:endParaRPr lang="en-US" altLang="ja-JP" sz="1010" dirty="0">
              <a:latin typeface="HGS創英角ｺﾞｼｯｸUB" panose="020B0900000000000000" pitchFamily="50" charset="-128"/>
              <a:ea typeface="HGS創英角ｺﾞｼｯｸUB" panose="020B0900000000000000" pitchFamily="50" charset="-128"/>
            </a:endParaRPr>
          </a:p>
          <a:p>
            <a:r>
              <a:rPr lang="ja-JP" altLang="en-US" sz="1010" dirty="0">
                <a:latin typeface="HGS創英角ｺﾞｼｯｸUB" panose="020B0900000000000000" pitchFamily="50" charset="-128"/>
                <a:ea typeface="HGS創英角ｺﾞｼｯｸUB" panose="020B0900000000000000" pitchFamily="50" charset="-128"/>
              </a:rPr>
              <a:t>・全販売箇所にクリアカーテン設置。</a:t>
            </a:r>
            <a:endParaRPr lang="en-US" altLang="ja-JP" sz="1010" dirty="0">
              <a:latin typeface="HGS創英角ｺﾞｼｯｸUB" panose="020B0900000000000000" pitchFamily="50" charset="-128"/>
              <a:ea typeface="HGS創英角ｺﾞｼｯｸUB" panose="020B0900000000000000" pitchFamily="50" charset="-128"/>
            </a:endParaRPr>
          </a:p>
          <a:p>
            <a:r>
              <a:rPr lang="ja-JP" altLang="en-US" sz="1010" dirty="0">
                <a:latin typeface="HGS創英角ｺﾞｼｯｸUB" panose="020B0900000000000000" pitchFamily="50" charset="-128"/>
                <a:ea typeface="HGS創英角ｺﾞｼｯｸUB" panose="020B0900000000000000" pitchFamily="50" charset="-128"/>
              </a:rPr>
              <a:t>・店内換気のため扉の開放。</a:t>
            </a:r>
            <a:endParaRPr lang="en-US" altLang="ja-JP" sz="1010" dirty="0">
              <a:latin typeface="HGS創英角ｺﾞｼｯｸUB" panose="020B0900000000000000" pitchFamily="50" charset="-128"/>
              <a:ea typeface="HGS創英角ｺﾞｼｯｸUB" panose="020B0900000000000000" pitchFamily="50" charset="-128"/>
            </a:endParaRPr>
          </a:p>
          <a:p>
            <a:r>
              <a:rPr lang="ja-JP" altLang="en-US" sz="1010" dirty="0">
                <a:latin typeface="HGS創英角ｺﾞｼｯｸUB" panose="020B0900000000000000" pitchFamily="50" charset="-128"/>
                <a:ea typeface="HGS創英角ｺﾞｼｯｸUB" panose="020B0900000000000000" pitchFamily="50" charset="-128"/>
              </a:rPr>
              <a:t>・混雑緩和のため、外での販売を</a:t>
            </a:r>
            <a:r>
              <a:rPr lang="en-US" altLang="ja-JP" sz="1010" dirty="0">
                <a:latin typeface="HGS創英角ｺﾞｼｯｸUB" panose="020B0900000000000000" pitchFamily="50" charset="-128"/>
                <a:ea typeface="HGS創英角ｺﾞｼｯｸUB" panose="020B0900000000000000" pitchFamily="50" charset="-128"/>
              </a:rPr>
              <a:t>2</a:t>
            </a:r>
            <a:r>
              <a:rPr lang="ja-JP" altLang="en-US" sz="1010" dirty="0">
                <a:latin typeface="HGS創英角ｺﾞｼｯｸUB" panose="020B0900000000000000" pitchFamily="50" charset="-128"/>
                <a:ea typeface="HGS創英角ｺﾞｼｯｸUB" panose="020B0900000000000000" pitchFamily="50" charset="-128"/>
              </a:rPr>
              <a:t>カ所に増築。</a:t>
            </a:r>
            <a:endParaRPr lang="en-US" altLang="ja-JP" sz="1010" dirty="0">
              <a:latin typeface="HGS創英角ｺﾞｼｯｸUB" panose="020B0900000000000000" pitchFamily="50" charset="-128"/>
              <a:ea typeface="HGS創英角ｺﾞｼｯｸUB" panose="020B0900000000000000" pitchFamily="50" charset="-128"/>
            </a:endParaRPr>
          </a:p>
          <a:p>
            <a:r>
              <a:rPr lang="ja-JP" altLang="en-US" sz="1010" dirty="0">
                <a:latin typeface="HGS創英角ｺﾞｼｯｸUB" panose="020B0900000000000000" pitchFamily="50" charset="-128"/>
                <a:ea typeface="HGS創英角ｺﾞｼｯｸUB" panose="020B0900000000000000" pitchFamily="50" charset="-128"/>
              </a:rPr>
              <a:t>・来店人数制限の実施。</a:t>
            </a:r>
            <a:r>
              <a:rPr lang="en-US" altLang="ja-JP" sz="1010" dirty="0">
                <a:latin typeface="HGS創英角ｺﾞｼｯｸUB" panose="020B0900000000000000" pitchFamily="50" charset="-128"/>
                <a:ea typeface="HGS創英角ｺﾞｼｯｸUB" panose="020B0900000000000000" pitchFamily="50" charset="-128"/>
              </a:rPr>
              <a:t>(</a:t>
            </a:r>
            <a:r>
              <a:rPr lang="ja-JP" altLang="en-US" sz="1010" dirty="0">
                <a:latin typeface="HGS創英角ｺﾞｼｯｸUB" panose="020B0900000000000000" pitchFamily="50" charset="-128"/>
                <a:ea typeface="HGS創英角ｺﾞｼｯｸUB" panose="020B0900000000000000" pitchFamily="50" charset="-128"/>
              </a:rPr>
              <a:t>ご家族での来店はご遠慮いただき、</a:t>
            </a:r>
            <a:r>
              <a:rPr lang="en-US" altLang="ja-JP" sz="1010" dirty="0">
                <a:latin typeface="HGS創英角ｺﾞｼｯｸUB" panose="020B0900000000000000" pitchFamily="50" charset="-128"/>
                <a:ea typeface="HGS創英角ｺﾞｼｯｸUB" panose="020B0900000000000000" pitchFamily="50" charset="-128"/>
              </a:rPr>
              <a:t>1</a:t>
            </a:r>
            <a:r>
              <a:rPr lang="ja-JP" altLang="en-US" sz="1010" dirty="0">
                <a:latin typeface="HGS創英角ｺﾞｼｯｸUB" panose="020B0900000000000000" pitchFamily="50" charset="-128"/>
                <a:ea typeface="HGS創英角ｺﾞｼｯｸUB" panose="020B0900000000000000" pitchFamily="50" charset="-128"/>
              </a:rPr>
              <a:t>～</a:t>
            </a:r>
            <a:r>
              <a:rPr lang="en-US" altLang="ja-JP" sz="1010" dirty="0">
                <a:latin typeface="HGS創英角ｺﾞｼｯｸUB" panose="020B0900000000000000" pitchFamily="50" charset="-128"/>
                <a:ea typeface="HGS創英角ｺﾞｼｯｸUB" panose="020B0900000000000000" pitchFamily="50" charset="-128"/>
              </a:rPr>
              <a:t>2</a:t>
            </a:r>
            <a:r>
              <a:rPr lang="ja-JP" altLang="en-US" sz="1010" dirty="0">
                <a:latin typeface="HGS創英角ｺﾞｼｯｸUB" panose="020B0900000000000000" pitchFamily="50" charset="-128"/>
                <a:ea typeface="HGS創英角ｺﾞｼｯｸUB" panose="020B0900000000000000" pitchFamily="50" charset="-128"/>
              </a:rPr>
              <a:t>名様で</a:t>
            </a:r>
            <a:endParaRPr lang="en-US" altLang="ja-JP" sz="1010" dirty="0">
              <a:latin typeface="HGS創英角ｺﾞｼｯｸUB" panose="020B0900000000000000" pitchFamily="50" charset="-128"/>
              <a:ea typeface="HGS創英角ｺﾞｼｯｸUB" panose="020B0900000000000000" pitchFamily="50" charset="-128"/>
            </a:endParaRPr>
          </a:p>
          <a:p>
            <a:r>
              <a:rPr lang="ja-JP" altLang="en-US" sz="1010" dirty="0">
                <a:latin typeface="HGS創英角ｺﾞｼｯｸUB" panose="020B0900000000000000" pitchFamily="50" charset="-128"/>
                <a:ea typeface="HGS創英角ｺﾞｼｯｸUB" panose="020B0900000000000000" pitchFamily="50" charset="-128"/>
              </a:rPr>
              <a:t>　ご来店下さいますようお願い致します。</a:t>
            </a:r>
            <a:r>
              <a:rPr lang="en-US" altLang="ja-JP" sz="1010" dirty="0">
                <a:latin typeface="HGS創英角ｺﾞｼｯｸUB" panose="020B0900000000000000" pitchFamily="50" charset="-128"/>
                <a:ea typeface="HGS創英角ｺﾞｼｯｸUB" panose="020B0900000000000000" pitchFamily="50" charset="-128"/>
              </a:rPr>
              <a:t>)</a:t>
            </a:r>
          </a:p>
          <a:p>
            <a:r>
              <a:rPr lang="ja-JP" altLang="en-US" sz="1010" dirty="0">
                <a:latin typeface="HGS創英角ｺﾞｼｯｸUB" panose="020B0900000000000000" pitchFamily="50" charset="-128"/>
                <a:ea typeface="HGS創英角ｺﾞｼｯｸUB" panose="020B0900000000000000" pitchFamily="50" charset="-128"/>
              </a:rPr>
              <a:t>・ソーシャルディスタンスのお願い。お並びの際は線に沿って距離を保</a:t>
            </a:r>
            <a:endParaRPr lang="en-US" altLang="ja-JP" sz="1010" dirty="0">
              <a:latin typeface="HGS創英角ｺﾞｼｯｸUB" panose="020B0900000000000000" pitchFamily="50" charset="-128"/>
              <a:ea typeface="HGS創英角ｺﾞｼｯｸUB" panose="020B0900000000000000" pitchFamily="50" charset="-128"/>
            </a:endParaRPr>
          </a:p>
          <a:p>
            <a:r>
              <a:rPr lang="ja-JP" altLang="en-US" sz="1010" dirty="0">
                <a:latin typeface="HGS創英角ｺﾞｼｯｸUB" panose="020B0900000000000000" pitchFamily="50" charset="-128"/>
                <a:ea typeface="HGS創英角ｺﾞｼｯｸUB" panose="020B0900000000000000" pitchFamily="50" charset="-128"/>
              </a:rPr>
              <a:t>　っていただくようお願い致します。</a:t>
            </a:r>
            <a:endParaRPr lang="en-US" altLang="ja-JP" sz="1010" dirty="0">
              <a:latin typeface="HGS創英角ｺﾞｼｯｸUB" panose="020B0900000000000000" pitchFamily="50" charset="-128"/>
              <a:ea typeface="HGS創英角ｺﾞｼｯｸUB" panose="020B0900000000000000" pitchFamily="50" charset="-128"/>
            </a:endParaRPr>
          </a:p>
          <a:p>
            <a:r>
              <a:rPr lang="ja-JP" altLang="en-US" sz="1010" dirty="0">
                <a:latin typeface="HGS創英角ｺﾞｼｯｸUB" panose="020B0900000000000000" pitchFamily="50" charset="-128"/>
                <a:ea typeface="HGS創英角ｺﾞｼｯｸUB" panose="020B0900000000000000" pitchFamily="50" charset="-128"/>
              </a:rPr>
              <a:t>・ 半生菓子、焼菓子の販売はしません。お待ちいただく時間を短縮する</a:t>
            </a:r>
            <a:endParaRPr lang="en-US" altLang="ja-JP" sz="1010" dirty="0">
              <a:latin typeface="HGS創英角ｺﾞｼｯｸUB" panose="020B0900000000000000" pitchFamily="50" charset="-128"/>
              <a:ea typeface="HGS創英角ｺﾞｼｯｸUB" panose="020B0900000000000000" pitchFamily="50" charset="-128"/>
            </a:endParaRPr>
          </a:p>
          <a:p>
            <a:r>
              <a:rPr lang="ja-JP" altLang="en-US" sz="1010" dirty="0">
                <a:latin typeface="HGS創英角ｺﾞｼｯｸUB" panose="020B0900000000000000" pitchFamily="50" charset="-128"/>
                <a:ea typeface="HGS創英角ｺﾞｼｯｸUB" panose="020B0900000000000000" pitchFamily="50" charset="-128"/>
              </a:rPr>
              <a:t>　ため、焼菓子はギフトのみ販売致します。焼菓子の賞味期限は</a:t>
            </a:r>
            <a:r>
              <a:rPr lang="en-US" altLang="ja-JP" sz="1010" dirty="0">
                <a:latin typeface="HGS創英角ｺﾞｼｯｸUB" panose="020B0900000000000000" pitchFamily="50" charset="-128"/>
                <a:ea typeface="HGS創英角ｺﾞｼｯｸUB" panose="020B0900000000000000" pitchFamily="50" charset="-128"/>
              </a:rPr>
              <a:t>2</a:t>
            </a:r>
            <a:r>
              <a:rPr lang="ja-JP" altLang="en-US" sz="1010" dirty="0">
                <a:latin typeface="HGS創英角ｺﾞｼｯｸUB" panose="020B0900000000000000" pitchFamily="50" charset="-128"/>
                <a:ea typeface="HGS創英角ｺﾞｼｯｸUB" panose="020B0900000000000000" pitchFamily="50" charset="-128"/>
              </a:rPr>
              <a:t>週間</a:t>
            </a:r>
            <a:endParaRPr lang="en-US" altLang="ja-JP" sz="1010" dirty="0">
              <a:latin typeface="HGS創英角ｺﾞｼｯｸUB" panose="020B0900000000000000" pitchFamily="50" charset="-128"/>
              <a:ea typeface="HGS創英角ｺﾞｼｯｸUB" panose="020B0900000000000000" pitchFamily="50" charset="-128"/>
            </a:endParaRPr>
          </a:p>
          <a:p>
            <a:r>
              <a:rPr lang="ja-JP" altLang="en-US" sz="1010" dirty="0">
                <a:latin typeface="HGS創英角ｺﾞｼｯｸUB" panose="020B0900000000000000" pitchFamily="50" charset="-128"/>
                <a:ea typeface="HGS創英角ｺﾞｼｯｸUB" panose="020B0900000000000000" pitchFamily="50" charset="-128"/>
              </a:rPr>
              <a:t>　</a:t>
            </a:r>
            <a:r>
              <a:rPr lang="ja-JP" altLang="en-US" sz="1010" dirty="0" err="1">
                <a:latin typeface="HGS創英角ｺﾞｼｯｸUB" panose="020B0900000000000000" pitchFamily="50" charset="-128"/>
                <a:ea typeface="HGS創英角ｺﾞｼｯｸUB" panose="020B0900000000000000" pitchFamily="50" charset="-128"/>
              </a:rPr>
              <a:t>ほど</a:t>
            </a:r>
            <a:r>
              <a:rPr lang="ja-JP" altLang="en-US" sz="1010" dirty="0">
                <a:latin typeface="HGS創英角ｺﾞｼｯｸUB" panose="020B0900000000000000" pitchFamily="50" charset="-128"/>
                <a:ea typeface="HGS創英角ｺﾞｼｯｸUB" panose="020B0900000000000000" pitchFamily="50" charset="-128"/>
              </a:rPr>
              <a:t>ございますので、事前購入をお願い致します。</a:t>
            </a:r>
            <a:endParaRPr lang="ja-JP" altLang="en-US" sz="1010" dirty="0"/>
          </a:p>
        </p:txBody>
      </p:sp>
      <p:sp>
        <p:nvSpPr>
          <p:cNvPr id="23" name="正方形/長方形 22"/>
          <p:cNvSpPr/>
          <p:nvPr/>
        </p:nvSpPr>
        <p:spPr>
          <a:xfrm>
            <a:off x="11332961" y="3121010"/>
            <a:ext cx="3546050" cy="6676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r>
              <a:rPr lang="ja-JP" altLang="en-US" sz="1616" dirty="0">
                <a:ln w="12700">
                  <a:solidFill>
                    <a:schemeClr val="tx1"/>
                  </a:solidFill>
                </a:ln>
                <a:gradFill>
                  <a:gsLst>
                    <a:gs pos="0">
                      <a:srgbClr val="683722"/>
                    </a:gs>
                    <a:gs pos="63000">
                      <a:srgbClr val="FFC000"/>
                    </a:gs>
                    <a:gs pos="83000">
                      <a:schemeClr val="bg1"/>
                    </a:gs>
                    <a:gs pos="100000">
                      <a:srgbClr val="FFC000"/>
                    </a:gs>
                  </a:gsLst>
                  <a:lin ang="5400000" scaled="1"/>
                </a:gradFill>
                <a:effectLst>
                  <a:glow rad="76200">
                    <a:schemeClr val="bg1"/>
                  </a:glow>
                </a:effectLst>
                <a:latin typeface="HGP創英ﾌﾟﾚｾﾞﾝｽEB" panose="02020800000000000000" pitchFamily="18" charset="-128"/>
                <a:ea typeface="HGP創英ﾌﾟﾚｾﾞﾝｽEB" panose="02020800000000000000" pitchFamily="18" charset="-128"/>
              </a:rPr>
              <a:t>５号 直径</a:t>
            </a:r>
            <a:r>
              <a:rPr lang="en-US" altLang="ja-JP" sz="1616" dirty="0">
                <a:ln w="12700">
                  <a:solidFill>
                    <a:schemeClr val="tx1"/>
                  </a:solidFill>
                </a:ln>
                <a:gradFill>
                  <a:gsLst>
                    <a:gs pos="0">
                      <a:srgbClr val="683722"/>
                    </a:gs>
                    <a:gs pos="63000">
                      <a:srgbClr val="FFC000"/>
                    </a:gs>
                    <a:gs pos="83000">
                      <a:schemeClr val="bg1"/>
                    </a:gs>
                    <a:gs pos="100000">
                      <a:srgbClr val="FFC000"/>
                    </a:gs>
                  </a:gsLst>
                  <a:lin ang="5400000" scaled="1"/>
                </a:gradFill>
                <a:effectLst>
                  <a:glow rad="76200">
                    <a:schemeClr val="bg1"/>
                  </a:glow>
                </a:effectLst>
                <a:latin typeface="HGP創英ﾌﾟﾚｾﾞﾝｽEB" panose="02020800000000000000" pitchFamily="18" charset="-128"/>
                <a:ea typeface="HGP創英ﾌﾟﾚｾﾞﾝｽEB" panose="02020800000000000000" pitchFamily="18" charset="-128"/>
              </a:rPr>
              <a:t>15cm</a:t>
            </a:r>
            <a:r>
              <a:rPr lang="en-US" altLang="ja-JP" sz="2828" dirty="0">
                <a:ln w="12700">
                  <a:solidFill>
                    <a:schemeClr val="tx1"/>
                  </a:solidFill>
                </a:ln>
                <a:gradFill>
                  <a:gsLst>
                    <a:gs pos="0">
                      <a:srgbClr val="683722"/>
                    </a:gs>
                    <a:gs pos="63000">
                      <a:srgbClr val="FFC000"/>
                    </a:gs>
                    <a:gs pos="83000">
                      <a:schemeClr val="bg1"/>
                    </a:gs>
                    <a:gs pos="100000">
                      <a:srgbClr val="FFC000"/>
                    </a:gs>
                  </a:gsLst>
                  <a:lin ang="5400000" scaled="1"/>
                </a:gradFill>
                <a:effectLst>
                  <a:glow rad="76200">
                    <a:schemeClr val="bg1"/>
                  </a:glow>
                </a:effectLst>
                <a:latin typeface="HGP創英ﾌﾟﾚｾﾞﾝｽEB" panose="02020800000000000000" pitchFamily="18" charset="-128"/>
                <a:ea typeface="HGP創英ﾌﾟﾚｾﾞﾝｽEB" panose="02020800000000000000" pitchFamily="18" charset="-128"/>
              </a:rPr>
              <a:t> 5,092</a:t>
            </a:r>
            <a:r>
              <a:rPr lang="zh-CN" altLang="en-US" sz="1616" dirty="0">
                <a:ln w="12700">
                  <a:solidFill>
                    <a:schemeClr val="tx1"/>
                  </a:solidFill>
                </a:ln>
                <a:gradFill>
                  <a:gsLst>
                    <a:gs pos="0">
                      <a:srgbClr val="683722"/>
                    </a:gs>
                    <a:gs pos="63000">
                      <a:srgbClr val="FFC000"/>
                    </a:gs>
                    <a:gs pos="83000">
                      <a:schemeClr val="bg1"/>
                    </a:gs>
                    <a:gs pos="100000">
                      <a:srgbClr val="FFC000"/>
                    </a:gs>
                  </a:gsLst>
                  <a:lin ang="5400000" scaled="1"/>
                </a:gradFill>
                <a:effectLst>
                  <a:glow rad="76200">
                    <a:schemeClr val="bg1"/>
                  </a:glow>
                </a:effectLst>
                <a:latin typeface="HGP創英ﾌﾟﾚｾﾞﾝｽEB" panose="02020800000000000000" pitchFamily="18" charset="-128"/>
                <a:ea typeface="HGP創英ﾌﾟﾚｾﾞﾝｽEB" panose="02020800000000000000" pitchFamily="18" charset="-128"/>
              </a:rPr>
              <a:t>円 </a:t>
            </a:r>
            <a:r>
              <a:rPr lang="en-US" altLang="zh-CN" sz="1616" dirty="0">
                <a:ln w="12700">
                  <a:solidFill>
                    <a:schemeClr val="tx1"/>
                  </a:solidFill>
                </a:ln>
                <a:gradFill>
                  <a:gsLst>
                    <a:gs pos="0">
                      <a:srgbClr val="683722"/>
                    </a:gs>
                    <a:gs pos="63000">
                      <a:srgbClr val="FFC000"/>
                    </a:gs>
                    <a:gs pos="83000">
                      <a:schemeClr val="bg1"/>
                    </a:gs>
                    <a:gs pos="100000">
                      <a:srgbClr val="FFC000"/>
                    </a:gs>
                  </a:gsLst>
                  <a:lin ang="5400000" scaled="1"/>
                </a:gradFill>
                <a:effectLst>
                  <a:glow rad="76200">
                    <a:schemeClr val="bg1"/>
                  </a:glow>
                </a:effectLst>
                <a:latin typeface="HGP創英ﾌﾟﾚｾﾞﾝｽEB" panose="02020800000000000000" pitchFamily="18" charset="-128"/>
                <a:ea typeface="HGP創英ﾌﾟﾚｾﾞﾝｽEB" panose="02020800000000000000" pitchFamily="18" charset="-128"/>
              </a:rPr>
              <a:t>(</a:t>
            </a:r>
            <a:r>
              <a:rPr lang="ja-JP" altLang="en-US" sz="1616" dirty="0">
                <a:ln w="12700">
                  <a:solidFill>
                    <a:schemeClr val="tx1"/>
                  </a:solidFill>
                </a:ln>
                <a:gradFill>
                  <a:gsLst>
                    <a:gs pos="0">
                      <a:srgbClr val="683722"/>
                    </a:gs>
                    <a:gs pos="63000">
                      <a:srgbClr val="FFC000"/>
                    </a:gs>
                    <a:gs pos="83000">
                      <a:schemeClr val="bg1"/>
                    </a:gs>
                    <a:gs pos="100000">
                      <a:srgbClr val="FFC000"/>
                    </a:gs>
                  </a:gsLst>
                  <a:lin ang="5400000" scaled="1"/>
                </a:gradFill>
                <a:effectLst>
                  <a:glow rad="76200">
                    <a:schemeClr val="bg1"/>
                  </a:glow>
                </a:effectLst>
                <a:latin typeface="HGP創英ﾌﾟﾚｾﾞﾝｽEB" panose="02020800000000000000" pitchFamily="18" charset="-128"/>
                <a:ea typeface="HGP創英ﾌﾟﾚｾﾞﾝｽEB" panose="02020800000000000000" pitchFamily="18" charset="-128"/>
              </a:rPr>
              <a:t>税別</a:t>
            </a:r>
            <a:r>
              <a:rPr lang="en-US" altLang="zh-CN" sz="1414" dirty="0">
                <a:ln w="12700">
                  <a:solidFill>
                    <a:schemeClr val="tx1"/>
                  </a:solidFill>
                </a:ln>
                <a:gradFill>
                  <a:gsLst>
                    <a:gs pos="0">
                      <a:srgbClr val="683722"/>
                    </a:gs>
                    <a:gs pos="63000">
                      <a:srgbClr val="FFC000"/>
                    </a:gs>
                    <a:gs pos="83000">
                      <a:schemeClr val="bg1"/>
                    </a:gs>
                    <a:gs pos="100000">
                      <a:srgbClr val="FFC000"/>
                    </a:gs>
                  </a:gsLst>
                  <a:lin ang="5400000" scaled="1"/>
                </a:gradFill>
                <a:effectLst>
                  <a:glow rad="76200">
                    <a:schemeClr val="bg1"/>
                  </a:glow>
                </a:effectLst>
                <a:latin typeface="HGP創英ﾌﾟﾚｾﾞﾝｽEB" panose="02020800000000000000" pitchFamily="18" charset="-128"/>
                <a:ea typeface="HGP創英ﾌﾟﾚｾﾞﾝｽEB" panose="02020800000000000000" pitchFamily="18" charset="-128"/>
              </a:rPr>
              <a:t>)</a:t>
            </a:r>
            <a:endParaRPr lang="en-US" altLang="ja-JP" sz="1616" dirty="0">
              <a:ln w="12700">
                <a:solidFill>
                  <a:schemeClr val="tx1"/>
                </a:solidFill>
              </a:ln>
              <a:gradFill>
                <a:gsLst>
                  <a:gs pos="0">
                    <a:srgbClr val="683722"/>
                  </a:gs>
                  <a:gs pos="63000">
                    <a:srgbClr val="FFC000"/>
                  </a:gs>
                  <a:gs pos="83000">
                    <a:schemeClr val="bg1"/>
                  </a:gs>
                  <a:gs pos="100000">
                    <a:srgbClr val="FFC000"/>
                  </a:gs>
                </a:gsLst>
                <a:lin ang="5400000" scaled="1"/>
              </a:gradFill>
              <a:effectLst>
                <a:glow rad="76200">
                  <a:schemeClr val="bg1"/>
                </a:glow>
              </a:effectLst>
              <a:latin typeface="HGP創英ﾌﾟﾚｾﾞﾝｽEB" panose="02020800000000000000" pitchFamily="18" charset="-128"/>
              <a:ea typeface="HGP創英ﾌﾟﾚｾﾞﾝｽEB" panose="02020800000000000000" pitchFamily="18" charset="-128"/>
            </a:endParaRPr>
          </a:p>
          <a:p>
            <a:r>
              <a:rPr lang="ja-JP" altLang="en-US" sz="1616" dirty="0">
                <a:ln w="12700">
                  <a:solidFill>
                    <a:schemeClr val="tx1"/>
                  </a:solidFill>
                </a:ln>
                <a:gradFill>
                  <a:gsLst>
                    <a:gs pos="0">
                      <a:srgbClr val="683722"/>
                    </a:gs>
                    <a:gs pos="63000">
                      <a:srgbClr val="FFC000"/>
                    </a:gs>
                    <a:gs pos="83000">
                      <a:schemeClr val="bg1"/>
                    </a:gs>
                    <a:gs pos="100000">
                      <a:srgbClr val="FFC000"/>
                    </a:gs>
                  </a:gsLst>
                  <a:lin ang="5400000" scaled="1"/>
                </a:gradFill>
                <a:effectLst>
                  <a:glow rad="76200">
                    <a:schemeClr val="bg1"/>
                  </a:glow>
                </a:effectLst>
                <a:latin typeface="HGP創英ﾌﾟﾚｾﾞﾝｽEB" panose="02020800000000000000" pitchFamily="18" charset="-128"/>
                <a:ea typeface="HGP創英ﾌﾟﾚｾﾞﾝｽEB" panose="02020800000000000000" pitchFamily="18" charset="-128"/>
              </a:rPr>
              <a:t>６号 直径</a:t>
            </a:r>
            <a:r>
              <a:rPr lang="en-US" altLang="ja-JP" sz="1616" dirty="0">
                <a:ln w="12700">
                  <a:solidFill>
                    <a:schemeClr val="tx1"/>
                  </a:solidFill>
                </a:ln>
                <a:gradFill>
                  <a:gsLst>
                    <a:gs pos="0">
                      <a:srgbClr val="683722"/>
                    </a:gs>
                    <a:gs pos="63000">
                      <a:srgbClr val="FFC000"/>
                    </a:gs>
                    <a:gs pos="83000">
                      <a:schemeClr val="bg1"/>
                    </a:gs>
                    <a:gs pos="100000">
                      <a:srgbClr val="FFC000"/>
                    </a:gs>
                  </a:gsLst>
                  <a:lin ang="5400000" scaled="1"/>
                </a:gradFill>
                <a:effectLst>
                  <a:glow rad="76200">
                    <a:schemeClr val="bg1"/>
                  </a:glow>
                </a:effectLst>
                <a:latin typeface="HGP創英ﾌﾟﾚｾﾞﾝｽEB" panose="02020800000000000000" pitchFamily="18" charset="-128"/>
                <a:ea typeface="HGP創英ﾌﾟﾚｾﾞﾝｽEB" panose="02020800000000000000" pitchFamily="18" charset="-128"/>
              </a:rPr>
              <a:t>18cm</a:t>
            </a:r>
            <a:r>
              <a:rPr lang="en-US" altLang="ja-JP" sz="2828" dirty="0">
                <a:ln w="12700">
                  <a:solidFill>
                    <a:schemeClr val="tx1"/>
                  </a:solidFill>
                </a:ln>
                <a:gradFill>
                  <a:gsLst>
                    <a:gs pos="0">
                      <a:srgbClr val="683722"/>
                    </a:gs>
                    <a:gs pos="63000">
                      <a:srgbClr val="FFC000"/>
                    </a:gs>
                    <a:gs pos="83000">
                      <a:schemeClr val="bg1"/>
                    </a:gs>
                    <a:gs pos="100000">
                      <a:srgbClr val="FFC000"/>
                    </a:gs>
                  </a:gsLst>
                  <a:lin ang="5400000" scaled="1"/>
                </a:gradFill>
                <a:effectLst>
                  <a:glow rad="76200">
                    <a:schemeClr val="bg1"/>
                  </a:glow>
                </a:effectLst>
                <a:latin typeface="HGP創英ﾌﾟﾚｾﾞﾝｽEB" panose="02020800000000000000" pitchFamily="18" charset="-128"/>
                <a:ea typeface="HGP創英ﾌﾟﾚｾﾞﾝｽEB" panose="02020800000000000000" pitchFamily="18" charset="-128"/>
              </a:rPr>
              <a:t> 6,018</a:t>
            </a:r>
            <a:r>
              <a:rPr lang="zh-CN" altLang="en-US" sz="1616" dirty="0">
                <a:ln w="12700">
                  <a:solidFill>
                    <a:schemeClr val="tx1"/>
                  </a:solidFill>
                </a:ln>
                <a:gradFill>
                  <a:gsLst>
                    <a:gs pos="0">
                      <a:srgbClr val="683722"/>
                    </a:gs>
                    <a:gs pos="63000">
                      <a:srgbClr val="FFC000"/>
                    </a:gs>
                    <a:gs pos="83000">
                      <a:schemeClr val="bg1"/>
                    </a:gs>
                    <a:gs pos="100000">
                      <a:srgbClr val="FFC000"/>
                    </a:gs>
                  </a:gsLst>
                  <a:lin ang="5400000" scaled="1"/>
                </a:gradFill>
                <a:effectLst>
                  <a:glow rad="76200">
                    <a:schemeClr val="bg1"/>
                  </a:glow>
                </a:effectLst>
                <a:latin typeface="HGP創英ﾌﾟﾚｾﾞﾝｽEB" panose="02020800000000000000" pitchFamily="18" charset="-128"/>
                <a:ea typeface="HGP創英ﾌﾟﾚｾﾞﾝｽEB" panose="02020800000000000000" pitchFamily="18" charset="-128"/>
              </a:rPr>
              <a:t>円 </a:t>
            </a:r>
            <a:r>
              <a:rPr lang="en-US" altLang="zh-CN" sz="1616" dirty="0">
                <a:ln w="12700">
                  <a:solidFill>
                    <a:schemeClr val="tx1"/>
                  </a:solidFill>
                </a:ln>
                <a:gradFill>
                  <a:gsLst>
                    <a:gs pos="0">
                      <a:srgbClr val="683722"/>
                    </a:gs>
                    <a:gs pos="63000">
                      <a:srgbClr val="FFC000"/>
                    </a:gs>
                    <a:gs pos="83000">
                      <a:schemeClr val="bg1"/>
                    </a:gs>
                    <a:gs pos="100000">
                      <a:srgbClr val="FFC000"/>
                    </a:gs>
                  </a:gsLst>
                  <a:lin ang="5400000" scaled="1"/>
                </a:gradFill>
                <a:effectLst>
                  <a:glow rad="76200">
                    <a:schemeClr val="bg1"/>
                  </a:glow>
                </a:effectLst>
                <a:latin typeface="HGP創英ﾌﾟﾚｾﾞﾝｽEB" panose="02020800000000000000" pitchFamily="18" charset="-128"/>
                <a:ea typeface="HGP創英ﾌﾟﾚｾﾞﾝｽEB" panose="02020800000000000000" pitchFamily="18" charset="-128"/>
              </a:rPr>
              <a:t>(</a:t>
            </a:r>
            <a:r>
              <a:rPr lang="ja-JP" altLang="en-US" sz="1616" dirty="0">
                <a:ln w="12700">
                  <a:solidFill>
                    <a:schemeClr val="tx1"/>
                  </a:solidFill>
                </a:ln>
                <a:gradFill>
                  <a:gsLst>
                    <a:gs pos="0">
                      <a:srgbClr val="683722"/>
                    </a:gs>
                    <a:gs pos="63000">
                      <a:srgbClr val="FFC000"/>
                    </a:gs>
                    <a:gs pos="83000">
                      <a:schemeClr val="bg1"/>
                    </a:gs>
                    <a:gs pos="100000">
                      <a:srgbClr val="FFC000"/>
                    </a:gs>
                  </a:gsLst>
                  <a:lin ang="5400000" scaled="1"/>
                </a:gradFill>
                <a:effectLst>
                  <a:glow rad="76200">
                    <a:schemeClr val="bg1"/>
                  </a:glow>
                </a:effectLst>
                <a:latin typeface="HGP創英ﾌﾟﾚｾﾞﾝｽEB" panose="02020800000000000000" pitchFamily="18" charset="-128"/>
                <a:ea typeface="HGP創英ﾌﾟﾚｾﾞﾝｽEB" panose="02020800000000000000" pitchFamily="18" charset="-128"/>
              </a:rPr>
              <a:t>税別</a:t>
            </a:r>
            <a:r>
              <a:rPr lang="en-US" altLang="zh-CN" sz="1414" dirty="0">
                <a:ln w="12700">
                  <a:solidFill>
                    <a:schemeClr val="tx1"/>
                  </a:solidFill>
                </a:ln>
                <a:gradFill>
                  <a:gsLst>
                    <a:gs pos="0">
                      <a:srgbClr val="683722"/>
                    </a:gs>
                    <a:gs pos="63000">
                      <a:srgbClr val="FFC000"/>
                    </a:gs>
                    <a:gs pos="83000">
                      <a:schemeClr val="bg1"/>
                    </a:gs>
                    <a:gs pos="100000">
                      <a:srgbClr val="FFC000"/>
                    </a:gs>
                  </a:gsLst>
                  <a:lin ang="5400000" scaled="1"/>
                </a:gradFill>
                <a:effectLst>
                  <a:glow rad="76200">
                    <a:schemeClr val="bg1"/>
                  </a:glow>
                </a:effectLst>
                <a:latin typeface="HGP創英ﾌﾟﾚｾﾞﾝｽEB" panose="02020800000000000000" pitchFamily="18" charset="-128"/>
                <a:ea typeface="HGP創英ﾌﾟﾚｾﾞﾝｽEB" panose="02020800000000000000" pitchFamily="18" charset="-128"/>
              </a:rPr>
              <a:t>)</a:t>
            </a:r>
          </a:p>
        </p:txBody>
      </p:sp>
      <p:pic>
        <p:nvPicPr>
          <p:cNvPr id="37" name="図 3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5400000">
            <a:off x="7808598" y="3997905"/>
            <a:ext cx="1503411" cy="1564689"/>
          </a:xfrm>
          <a:prstGeom prst="rect">
            <a:avLst/>
          </a:prstGeom>
        </p:spPr>
      </p:pic>
      <p:sp>
        <p:nvSpPr>
          <p:cNvPr id="39" name="正方形/長方形 38"/>
          <p:cNvSpPr/>
          <p:nvPr/>
        </p:nvSpPr>
        <p:spPr>
          <a:xfrm>
            <a:off x="11796953" y="7352881"/>
            <a:ext cx="2783430" cy="839303"/>
          </a:xfrm>
          <a:prstGeom prst="rect">
            <a:avLst/>
          </a:prstGeom>
          <a:effectLst>
            <a:glow rad="127000">
              <a:schemeClr val="bg1"/>
            </a:glow>
          </a:effectLst>
        </p:spPr>
        <p:txBody>
          <a:bodyPr wrap="none">
            <a:spAutoFit/>
          </a:bodyPr>
          <a:lstStyle/>
          <a:p>
            <a:r>
              <a:rPr lang="en-US" altLang="ja-JP" sz="2424" dirty="0">
                <a:effectLst>
                  <a:glow rad="127000">
                    <a:schemeClr val="bg1"/>
                  </a:glow>
                </a:effectLst>
                <a:latin typeface="HGP創英ﾌﾟﾚｾﾞﾝｽEB" panose="02020800000000000000" pitchFamily="18" charset="-128"/>
                <a:ea typeface="HGP創英ﾌﾟﾚｾﾞﾝｽEB" panose="02020800000000000000" pitchFamily="18" charset="-128"/>
              </a:rPr>
              <a:t>Xmas</a:t>
            </a:r>
            <a:r>
              <a:rPr lang="ja-JP" altLang="en-US" sz="2424" dirty="0">
                <a:effectLst>
                  <a:glow rad="127000">
                    <a:schemeClr val="bg1"/>
                  </a:glow>
                </a:effectLst>
                <a:latin typeface="HGP創英ﾌﾟﾚｾﾞﾝｽEB" panose="02020800000000000000" pitchFamily="18" charset="-128"/>
                <a:ea typeface="HGP創英ﾌﾟﾚｾﾞﾝｽEB" panose="02020800000000000000" pitchFamily="18" charset="-128"/>
              </a:rPr>
              <a:t>生チョコ</a:t>
            </a:r>
            <a:endParaRPr lang="en-US" altLang="ja-JP" sz="2424" dirty="0">
              <a:effectLst>
                <a:glow rad="127000">
                  <a:schemeClr val="bg1"/>
                </a:glow>
              </a:effectLst>
              <a:latin typeface="HGP創英ﾌﾟﾚｾﾞﾝｽEB" panose="02020800000000000000" pitchFamily="18" charset="-128"/>
              <a:ea typeface="HGP創英ﾌﾟﾚｾﾞﾝｽEB" panose="02020800000000000000" pitchFamily="18" charset="-128"/>
            </a:endParaRPr>
          </a:p>
          <a:p>
            <a:r>
              <a:rPr lang="ja-JP" altLang="en-US" sz="2424" dirty="0">
                <a:effectLst>
                  <a:glow rad="127000">
                    <a:schemeClr val="bg1"/>
                  </a:glow>
                </a:effectLst>
                <a:latin typeface="HGP創英ﾌﾟﾚｾﾞﾝｽEB" panose="02020800000000000000" pitchFamily="18" charset="-128"/>
                <a:ea typeface="HGP創英ﾌﾟﾚｾﾞﾝｽEB" panose="02020800000000000000" pitchFamily="18" charset="-128"/>
              </a:rPr>
              <a:t>　　　　デコレーション</a:t>
            </a:r>
            <a:endParaRPr lang="ja-JP" altLang="en-US" sz="2828" dirty="0">
              <a:effectLst>
                <a:glow rad="127000">
                  <a:schemeClr val="bg1"/>
                </a:glow>
              </a:effectLst>
              <a:latin typeface="HGP創英ﾌﾟﾚｾﾞﾝｽEB" panose="02020800000000000000" pitchFamily="18" charset="-128"/>
              <a:ea typeface="HGP創英ﾌﾟﾚｾﾞﾝｽEB" panose="02020800000000000000" pitchFamily="18" charset="-128"/>
            </a:endParaRPr>
          </a:p>
        </p:txBody>
      </p:sp>
      <p:sp>
        <p:nvSpPr>
          <p:cNvPr id="41" name="正方形/長方形 40"/>
          <p:cNvSpPr/>
          <p:nvPr/>
        </p:nvSpPr>
        <p:spPr>
          <a:xfrm>
            <a:off x="11065648" y="1442389"/>
            <a:ext cx="3641513" cy="1087985"/>
          </a:xfrm>
          <a:prstGeom prst="rect">
            <a:avLst/>
          </a:prstGeom>
        </p:spPr>
        <p:txBody>
          <a:bodyPr wrap="none">
            <a:spAutoFit/>
          </a:bodyPr>
          <a:lstStyle/>
          <a:p>
            <a:r>
              <a:rPr lang="en-US" altLang="ja-JP" sz="3232" dirty="0">
                <a:ln>
                  <a:solidFill>
                    <a:schemeClr val="tx1"/>
                  </a:solidFill>
                </a:ln>
                <a:gradFill>
                  <a:gsLst>
                    <a:gs pos="0">
                      <a:srgbClr val="683722"/>
                    </a:gs>
                    <a:gs pos="63000">
                      <a:srgbClr val="FFC000"/>
                    </a:gs>
                    <a:gs pos="83000">
                      <a:schemeClr val="bg1"/>
                    </a:gs>
                    <a:gs pos="100000">
                      <a:srgbClr val="FFC000"/>
                    </a:gs>
                  </a:gsLst>
                  <a:lin ang="5400000" scaled="1"/>
                </a:gradFill>
                <a:effectLst>
                  <a:glow rad="127000">
                    <a:schemeClr val="bg1"/>
                  </a:glow>
                </a:effectLst>
                <a:latin typeface="HGP創英ﾌﾟﾚｾﾞﾝｽEB" panose="02020800000000000000" pitchFamily="18" charset="-128"/>
                <a:ea typeface="HGP創英ﾌﾟﾚｾﾞﾝｽEB" panose="02020800000000000000" pitchFamily="18" charset="-128"/>
              </a:rPr>
              <a:t>Xmas</a:t>
            </a:r>
            <a:r>
              <a:rPr lang="ja-JP" altLang="en-US" sz="3232" dirty="0">
                <a:ln>
                  <a:solidFill>
                    <a:schemeClr val="tx1"/>
                  </a:solidFill>
                </a:ln>
                <a:gradFill>
                  <a:gsLst>
                    <a:gs pos="0">
                      <a:srgbClr val="683722"/>
                    </a:gs>
                    <a:gs pos="63000">
                      <a:srgbClr val="FFC000"/>
                    </a:gs>
                    <a:gs pos="83000">
                      <a:schemeClr val="bg1"/>
                    </a:gs>
                    <a:gs pos="100000">
                      <a:srgbClr val="FFC000"/>
                    </a:gs>
                  </a:gsLst>
                  <a:lin ang="5400000" scaled="1"/>
                </a:gradFill>
                <a:effectLst>
                  <a:glow rad="127000">
                    <a:schemeClr val="bg1"/>
                  </a:glow>
                </a:effectLst>
                <a:latin typeface="HGP創英ﾌﾟﾚｾﾞﾝｽEB" panose="02020800000000000000" pitchFamily="18" charset="-128"/>
                <a:ea typeface="HGP創英ﾌﾟﾚｾﾞﾝｽEB" panose="02020800000000000000" pitchFamily="18" charset="-128"/>
              </a:rPr>
              <a:t>プレミアム</a:t>
            </a:r>
            <a:endParaRPr lang="en-US" altLang="ja-JP" sz="3232" dirty="0">
              <a:ln>
                <a:solidFill>
                  <a:schemeClr val="tx1"/>
                </a:solidFill>
              </a:ln>
              <a:gradFill>
                <a:gsLst>
                  <a:gs pos="0">
                    <a:srgbClr val="683722"/>
                  </a:gs>
                  <a:gs pos="63000">
                    <a:srgbClr val="FFC000"/>
                  </a:gs>
                  <a:gs pos="83000">
                    <a:schemeClr val="bg1"/>
                  </a:gs>
                  <a:gs pos="100000">
                    <a:srgbClr val="FFC000"/>
                  </a:gs>
                </a:gsLst>
                <a:lin ang="5400000" scaled="1"/>
              </a:gradFill>
              <a:effectLst>
                <a:glow rad="127000">
                  <a:schemeClr val="bg1"/>
                </a:glow>
              </a:effectLst>
              <a:latin typeface="HGP創英ﾌﾟﾚｾﾞﾝｽEB" panose="02020800000000000000" pitchFamily="18" charset="-128"/>
              <a:ea typeface="HGP創英ﾌﾟﾚｾﾞﾝｽEB" panose="02020800000000000000" pitchFamily="18" charset="-128"/>
            </a:endParaRPr>
          </a:p>
          <a:p>
            <a:r>
              <a:rPr lang="ja-JP" altLang="en-US" sz="3232" dirty="0">
                <a:ln>
                  <a:solidFill>
                    <a:schemeClr val="tx1"/>
                  </a:solidFill>
                </a:ln>
                <a:gradFill>
                  <a:gsLst>
                    <a:gs pos="0">
                      <a:srgbClr val="683722"/>
                    </a:gs>
                    <a:gs pos="63000">
                      <a:srgbClr val="FFC000"/>
                    </a:gs>
                    <a:gs pos="83000">
                      <a:schemeClr val="bg1"/>
                    </a:gs>
                    <a:gs pos="100000">
                      <a:srgbClr val="FFC000"/>
                    </a:gs>
                  </a:gsLst>
                  <a:lin ang="5400000" scaled="1"/>
                </a:gradFill>
                <a:effectLst>
                  <a:glow rad="127000">
                    <a:schemeClr val="bg1"/>
                  </a:glow>
                </a:effectLst>
                <a:latin typeface="HGP創英ﾌﾟﾚｾﾞﾝｽEB" panose="02020800000000000000" pitchFamily="18" charset="-128"/>
                <a:ea typeface="HGP創英ﾌﾟﾚｾﾞﾝｽEB" panose="02020800000000000000" pitchFamily="18" charset="-128"/>
              </a:rPr>
              <a:t>　　　　デコレーション</a:t>
            </a:r>
          </a:p>
        </p:txBody>
      </p:sp>
      <p:pic>
        <p:nvPicPr>
          <p:cNvPr id="42" name="図 4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5400000">
            <a:off x="10726540" y="7354698"/>
            <a:ext cx="1126258" cy="1172165"/>
          </a:xfrm>
          <a:prstGeom prst="rect">
            <a:avLst/>
          </a:prstGeom>
        </p:spPr>
      </p:pic>
      <p:sp>
        <p:nvSpPr>
          <p:cNvPr id="44" name="正方形/長方形 43"/>
          <p:cNvSpPr/>
          <p:nvPr/>
        </p:nvSpPr>
        <p:spPr>
          <a:xfrm>
            <a:off x="8200992" y="7618127"/>
            <a:ext cx="7324185" cy="714962"/>
          </a:xfrm>
          <a:prstGeom prst="rect">
            <a:avLst/>
          </a:prstGeom>
        </p:spPr>
        <p:txBody>
          <a:bodyPr>
            <a:spAutoFit/>
          </a:bodyPr>
          <a:lstStyle/>
          <a:p>
            <a:r>
              <a:rPr lang="en-US" altLang="ja-JP" sz="2020" dirty="0">
                <a:effectLst>
                  <a:glow rad="127000">
                    <a:schemeClr val="bg1"/>
                  </a:glow>
                </a:effectLst>
                <a:latin typeface="HGP創英ﾌﾟﾚｾﾞﾝｽEB" panose="02020800000000000000" pitchFamily="18" charset="-128"/>
                <a:ea typeface="HGP創英ﾌﾟﾚｾﾞﾝｽEB" panose="02020800000000000000" pitchFamily="18" charset="-128"/>
              </a:rPr>
              <a:t>Xmas</a:t>
            </a:r>
            <a:r>
              <a:rPr lang="ja-JP" altLang="en-US" sz="2020" dirty="0">
                <a:effectLst>
                  <a:glow rad="127000">
                    <a:schemeClr val="bg1"/>
                  </a:glow>
                </a:effectLst>
                <a:latin typeface="HGP創英ﾌﾟﾚｾﾞﾝｽEB" panose="02020800000000000000" pitchFamily="18" charset="-128"/>
                <a:ea typeface="HGP創英ﾌﾟﾚｾﾞﾝｽEB" panose="02020800000000000000" pitchFamily="18" charset="-128"/>
              </a:rPr>
              <a:t>ダブルクリーム</a:t>
            </a:r>
            <a:endParaRPr lang="en-US" altLang="ja-JP" sz="2020" dirty="0">
              <a:effectLst>
                <a:glow rad="127000">
                  <a:schemeClr val="bg1"/>
                </a:glow>
              </a:effectLst>
              <a:latin typeface="HGP創英ﾌﾟﾚｾﾞﾝｽEB" panose="02020800000000000000" pitchFamily="18" charset="-128"/>
              <a:ea typeface="HGP創英ﾌﾟﾚｾﾞﾝｽEB" panose="02020800000000000000" pitchFamily="18" charset="-128"/>
            </a:endParaRPr>
          </a:p>
          <a:p>
            <a:r>
              <a:rPr lang="ja-JP" altLang="en-US" sz="2020" dirty="0">
                <a:effectLst>
                  <a:glow rad="127000">
                    <a:schemeClr val="bg1"/>
                  </a:glow>
                </a:effectLst>
                <a:latin typeface="HGP創英ﾌﾟﾚｾﾞﾝｽEB" panose="02020800000000000000" pitchFamily="18" charset="-128"/>
                <a:ea typeface="HGP創英ﾌﾟﾚｾﾞﾝｽEB" panose="02020800000000000000" pitchFamily="18" charset="-128"/>
              </a:rPr>
              <a:t>　　　　　デコレーション</a:t>
            </a:r>
            <a:endParaRPr lang="ja-JP" altLang="en-US" sz="2424" dirty="0">
              <a:effectLst>
                <a:glow rad="127000">
                  <a:schemeClr val="bg1"/>
                </a:glow>
              </a:effectLst>
              <a:latin typeface="HGP創英ﾌﾟﾚｾﾞﾝｽEB" panose="02020800000000000000" pitchFamily="18" charset="-128"/>
              <a:ea typeface="HGP創英ﾌﾟﾚｾﾞﾝｽEB" panose="02020800000000000000" pitchFamily="18" charset="-128"/>
            </a:endParaRPr>
          </a:p>
        </p:txBody>
      </p:sp>
      <p:sp>
        <p:nvSpPr>
          <p:cNvPr id="47" name="正方形/長方形 46"/>
          <p:cNvSpPr/>
          <p:nvPr/>
        </p:nvSpPr>
        <p:spPr>
          <a:xfrm>
            <a:off x="8347920" y="5129137"/>
            <a:ext cx="3174195" cy="746047"/>
          </a:xfrm>
          <a:prstGeom prst="rect">
            <a:avLst/>
          </a:prstGeom>
        </p:spPr>
        <p:txBody>
          <a:bodyPr wrap="square">
            <a:spAutoFit/>
          </a:bodyPr>
          <a:lstStyle/>
          <a:p>
            <a:r>
              <a:rPr lang="ja-JP" altLang="en-US" sz="1414" dirty="0">
                <a:latin typeface="HGS創英ﾌﾟﾚｾﾞﾝｽEB" panose="02020800000000000000" pitchFamily="18" charset="-128"/>
                <a:ea typeface="HGS創英ﾌﾟﾚｾﾞﾝｽEB" panose="02020800000000000000" pitchFamily="18" charset="-128"/>
              </a:rPr>
              <a:t>ツリーオーブンオリジナルブレンド生クリーム、極上のスポンジを堪能できる人気</a:t>
            </a:r>
            <a:r>
              <a:rPr lang="en-US" altLang="ja-JP" sz="1414" dirty="0">
                <a:latin typeface="HGS創英ﾌﾟﾚｾﾞﾝｽEB" panose="02020800000000000000" pitchFamily="18" charset="-128"/>
                <a:ea typeface="HGS創英ﾌﾟﾚｾﾞﾝｽEB" panose="02020800000000000000" pitchFamily="18" charset="-128"/>
              </a:rPr>
              <a:t>No1</a:t>
            </a:r>
            <a:r>
              <a:rPr lang="ja-JP" altLang="en-US" sz="1414" dirty="0">
                <a:latin typeface="HGS創英ﾌﾟﾚｾﾞﾝｽEB" panose="02020800000000000000" pitchFamily="18" charset="-128"/>
                <a:ea typeface="HGS創英ﾌﾟﾚｾﾞﾝｽEB" panose="02020800000000000000" pitchFamily="18" charset="-128"/>
              </a:rPr>
              <a:t>のクリスマスケーキ</a:t>
            </a:r>
            <a:endParaRPr lang="en-US" altLang="ja-JP" sz="1414" dirty="0">
              <a:latin typeface="HGS創英ﾌﾟﾚｾﾞﾝｽEB" panose="02020800000000000000" pitchFamily="18" charset="-128"/>
              <a:ea typeface="HGS創英ﾌﾟﾚｾﾞﾝｽEB" panose="02020800000000000000" pitchFamily="18" charset="-128"/>
            </a:endParaRPr>
          </a:p>
        </p:txBody>
      </p:sp>
      <p:sp>
        <p:nvSpPr>
          <p:cNvPr id="49" name="正方形/長方形 48"/>
          <p:cNvSpPr/>
          <p:nvPr/>
        </p:nvSpPr>
        <p:spPr>
          <a:xfrm>
            <a:off x="11052938" y="2419190"/>
            <a:ext cx="3524354" cy="746047"/>
          </a:xfrm>
          <a:prstGeom prst="rect">
            <a:avLst/>
          </a:prstGeom>
          <a:noFill/>
          <a:ln>
            <a:noFill/>
          </a:ln>
          <a:effectLst>
            <a:glow rad="127000">
              <a:schemeClr val="tx1"/>
            </a:glow>
          </a:effectLst>
        </p:spPr>
        <p:txBody>
          <a:bodyPr wrap="square">
            <a:spAutoFit/>
          </a:bodyPr>
          <a:lstStyle/>
          <a:p>
            <a:r>
              <a:rPr lang="ja-JP" altLang="en-US" sz="1414" dirty="0">
                <a:ln w="6350">
                  <a:solidFill>
                    <a:schemeClr val="tx1"/>
                  </a:solidFill>
                </a:ln>
                <a:gradFill>
                  <a:gsLst>
                    <a:gs pos="0">
                      <a:srgbClr val="683722"/>
                    </a:gs>
                    <a:gs pos="63000">
                      <a:srgbClr val="FFC000"/>
                    </a:gs>
                    <a:gs pos="83000">
                      <a:schemeClr val="bg1"/>
                    </a:gs>
                    <a:gs pos="100000">
                      <a:srgbClr val="FFC000"/>
                    </a:gs>
                  </a:gsLst>
                  <a:lin ang="5400000" scaled="1"/>
                </a:gradFill>
                <a:effectLst>
                  <a:glow rad="127000">
                    <a:schemeClr val="bg1"/>
                  </a:glow>
                </a:effectLst>
                <a:latin typeface="HGP創英ﾌﾟﾚｾﾞﾝｽEB" panose="02020800000000000000" pitchFamily="18" charset="-128"/>
                <a:ea typeface="HGP創英ﾌﾟﾚｾﾞﾝｽEB" panose="02020800000000000000" pitchFamily="18" charset="-128"/>
              </a:rPr>
              <a:t>聖なる夜にだけユニコーンに乗って現れる</a:t>
            </a:r>
            <a:endParaRPr lang="en-US" altLang="ja-JP" sz="1414" dirty="0">
              <a:ln w="6350">
                <a:solidFill>
                  <a:schemeClr val="tx1"/>
                </a:solidFill>
              </a:ln>
              <a:gradFill>
                <a:gsLst>
                  <a:gs pos="0">
                    <a:srgbClr val="683722"/>
                  </a:gs>
                  <a:gs pos="63000">
                    <a:srgbClr val="FFC000"/>
                  </a:gs>
                  <a:gs pos="83000">
                    <a:schemeClr val="bg1"/>
                  </a:gs>
                  <a:gs pos="100000">
                    <a:srgbClr val="FFC000"/>
                  </a:gs>
                </a:gsLst>
                <a:lin ang="5400000" scaled="1"/>
              </a:gradFill>
              <a:effectLst>
                <a:glow rad="127000">
                  <a:schemeClr val="bg1"/>
                </a:glow>
              </a:effectLst>
              <a:latin typeface="HGP創英ﾌﾟﾚｾﾞﾝｽEB" panose="02020800000000000000" pitchFamily="18" charset="-128"/>
              <a:ea typeface="HGP創英ﾌﾟﾚｾﾞﾝｽEB" panose="02020800000000000000" pitchFamily="18" charset="-128"/>
            </a:endParaRPr>
          </a:p>
          <a:p>
            <a:r>
              <a:rPr lang="ja-JP" altLang="en-US" sz="1414" dirty="0">
                <a:ln w="6350">
                  <a:solidFill>
                    <a:schemeClr val="tx1"/>
                  </a:solidFill>
                </a:ln>
                <a:gradFill>
                  <a:gsLst>
                    <a:gs pos="0">
                      <a:srgbClr val="683722"/>
                    </a:gs>
                    <a:gs pos="63000">
                      <a:srgbClr val="FFC000"/>
                    </a:gs>
                    <a:gs pos="83000">
                      <a:schemeClr val="bg1"/>
                    </a:gs>
                    <a:gs pos="100000">
                      <a:srgbClr val="FFC000"/>
                    </a:gs>
                  </a:gsLst>
                  <a:lin ang="5400000" scaled="1"/>
                </a:gradFill>
                <a:effectLst>
                  <a:glow rad="127000">
                    <a:schemeClr val="bg1"/>
                  </a:glow>
                </a:effectLst>
                <a:latin typeface="HGP創英ﾌﾟﾚｾﾞﾝｽEB" panose="02020800000000000000" pitchFamily="18" charset="-128"/>
                <a:ea typeface="HGP創英ﾌﾟﾚｾﾞﾝｽEB" panose="02020800000000000000" pitchFamily="18" charset="-128"/>
              </a:rPr>
              <a:t>幻のサンタクロース。マカロンと苺をたっぷりと飾りとってもメルヘンな仕上がり。</a:t>
            </a:r>
            <a:endParaRPr lang="en-US" altLang="ja-JP" sz="1414" dirty="0">
              <a:ln w="6350">
                <a:solidFill>
                  <a:schemeClr val="tx1"/>
                </a:solidFill>
              </a:ln>
              <a:gradFill>
                <a:gsLst>
                  <a:gs pos="0">
                    <a:srgbClr val="683722"/>
                  </a:gs>
                  <a:gs pos="63000">
                    <a:srgbClr val="FFC000"/>
                  </a:gs>
                  <a:gs pos="83000">
                    <a:schemeClr val="bg1"/>
                  </a:gs>
                  <a:gs pos="100000">
                    <a:srgbClr val="FFC000"/>
                  </a:gs>
                </a:gsLst>
                <a:lin ang="5400000" scaled="1"/>
              </a:gradFill>
              <a:effectLst>
                <a:glow rad="127000">
                  <a:schemeClr val="bg1"/>
                </a:glow>
              </a:effectLst>
              <a:latin typeface="HGP創英ﾌﾟﾚｾﾞﾝｽEB" panose="02020800000000000000" pitchFamily="18" charset="-128"/>
              <a:ea typeface="HGP創英ﾌﾟﾚｾﾞﾝｽEB" panose="02020800000000000000" pitchFamily="18" charset="-128"/>
            </a:endParaRPr>
          </a:p>
        </p:txBody>
      </p:sp>
      <p:sp>
        <p:nvSpPr>
          <p:cNvPr id="50" name="正方形/長方形 49"/>
          <p:cNvSpPr/>
          <p:nvPr/>
        </p:nvSpPr>
        <p:spPr>
          <a:xfrm>
            <a:off x="13241739" y="8095629"/>
            <a:ext cx="1404379" cy="1290040"/>
          </a:xfrm>
          <a:prstGeom prst="rect">
            <a:avLst/>
          </a:prstGeom>
        </p:spPr>
        <p:txBody>
          <a:bodyPr wrap="square">
            <a:spAutoFit/>
          </a:bodyPr>
          <a:lstStyle/>
          <a:p>
            <a:r>
              <a:rPr lang="ja-JP" altLang="en-US" sz="1111" dirty="0">
                <a:latin typeface="HGS創英ﾌﾟﾚｾﾞﾝｽEB" panose="02020800000000000000" pitchFamily="18" charset="-128"/>
                <a:ea typeface="HGS創英ﾌﾟﾚｾﾞﾝｽEB" panose="02020800000000000000" pitchFamily="18" charset="-128"/>
              </a:rPr>
              <a:t>ベルギー産チョコレートを使用したリッチな味わいのクリームと甘酸っぱい苺との相性が人気のクリスマスケーキ</a:t>
            </a:r>
            <a:endParaRPr lang="en-US" altLang="ja-JP" sz="1111" dirty="0">
              <a:latin typeface="HGS創英ﾌﾟﾚｾﾞﾝｽEB" panose="02020800000000000000" pitchFamily="18" charset="-128"/>
              <a:ea typeface="HGS創英ﾌﾟﾚｾﾞﾝｽEB" panose="02020800000000000000" pitchFamily="18" charset="-128"/>
            </a:endParaRPr>
          </a:p>
        </p:txBody>
      </p:sp>
      <p:sp>
        <p:nvSpPr>
          <p:cNvPr id="51" name="正方形/長方形 50"/>
          <p:cNvSpPr/>
          <p:nvPr/>
        </p:nvSpPr>
        <p:spPr>
          <a:xfrm>
            <a:off x="9652217" y="8357102"/>
            <a:ext cx="1040195" cy="1235641"/>
          </a:xfrm>
          <a:prstGeom prst="rect">
            <a:avLst/>
          </a:prstGeom>
        </p:spPr>
        <p:txBody>
          <a:bodyPr wrap="square">
            <a:spAutoFit/>
          </a:bodyPr>
          <a:lstStyle/>
          <a:p>
            <a:r>
              <a:rPr lang="ja-JP" altLang="en-US" sz="1061" dirty="0">
                <a:latin typeface="HGS創英ﾌﾟﾚｾﾞﾝｽEB" panose="02020800000000000000" pitchFamily="18" charset="-128"/>
                <a:ea typeface="HGS創英ﾌﾟﾚｾﾞﾝｽEB" panose="02020800000000000000" pitchFamily="18" charset="-128"/>
              </a:rPr>
              <a:t>当店自慢の生クリームと生チョコクリームの両方を味わえる欲張りなクリスマスケーキです</a:t>
            </a:r>
            <a:endParaRPr lang="en-US" altLang="ja-JP" sz="1061" dirty="0">
              <a:latin typeface="HGS創英ﾌﾟﾚｾﾞﾝｽEB" panose="02020800000000000000" pitchFamily="18" charset="-128"/>
              <a:ea typeface="HGS創英ﾌﾟﾚｾﾞﾝｽEB" panose="02020800000000000000" pitchFamily="18" charset="-128"/>
            </a:endParaRPr>
          </a:p>
        </p:txBody>
      </p:sp>
      <p:pic>
        <p:nvPicPr>
          <p:cNvPr id="52" name="図 5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5400000">
            <a:off x="7749525" y="7413188"/>
            <a:ext cx="1043048" cy="969068"/>
          </a:xfrm>
          <a:prstGeom prst="rect">
            <a:avLst/>
          </a:prstGeom>
        </p:spPr>
      </p:pic>
      <p:sp>
        <p:nvSpPr>
          <p:cNvPr id="29" name="正方形/長方形 28"/>
          <p:cNvSpPr/>
          <p:nvPr/>
        </p:nvSpPr>
        <p:spPr>
          <a:xfrm>
            <a:off x="5088275" y="3459071"/>
            <a:ext cx="2514034" cy="2317262"/>
          </a:xfrm>
          <a:prstGeom prst="rect">
            <a:avLst/>
          </a:prstGeom>
          <a:gradFill>
            <a:gsLst>
              <a:gs pos="0">
                <a:schemeClr val="bg1"/>
              </a:gs>
              <a:gs pos="83000">
                <a:srgbClr val="EAE8F5"/>
              </a:gs>
            </a:gsLst>
            <a:lin ang="540000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3029" dirty="0"/>
          </a:p>
        </p:txBody>
      </p:sp>
      <p:sp>
        <p:nvSpPr>
          <p:cNvPr id="4" name="正方形/長方形 3"/>
          <p:cNvSpPr/>
          <p:nvPr/>
        </p:nvSpPr>
        <p:spPr>
          <a:xfrm>
            <a:off x="589502" y="322596"/>
            <a:ext cx="7038805" cy="3051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3029"/>
          </a:p>
        </p:txBody>
      </p:sp>
      <p:pic>
        <p:nvPicPr>
          <p:cNvPr id="14" name="図 13"/>
          <p:cNvPicPr>
            <a:picLocks noChangeAspect="1"/>
          </p:cNvPicPr>
          <p:nvPr/>
        </p:nvPicPr>
        <p:blipFill rotWithShape="1">
          <a:blip r:embed="rId9"/>
          <a:srcRect l="7438" r="7136"/>
          <a:stretch/>
        </p:blipFill>
        <p:spPr>
          <a:xfrm>
            <a:off x="490110" y="300793"/>
            <a:ext cx="7287848" cy="3024078"/>
          </a:xfrm>
          <a:prstGeom prst="rect">
            <a:avLst/>
          </a:prstGeom>
        </p:spPr>
      </p:pic>
      <p:pic>
        <p:nvPicPr>
          <p:cNvPr id="22" name="図 21"/>
          <p:cNvPicPr>
            <a:picLocks noChangeAspect="1"/>
          </p:cNvPicPr>
          <p:nvPr/>
        </p:nvPicPr>
        <p:blipFill rotWithShape="1">
          <a:blip r:embed="rId10">
            <a:extLst>
              <a:ext uri="{28A0092B-C50C-407E-A947-70E740481C1C}">
                <a14:useLocalDpi xmlns:a14="http://schemas.microsoft.com/office/drawing/2010/main" val="0"/>
              </a:ext>
            </a:extLst>
          </a:blip>
          <a:srcRect t="29472" r="11804"/>
          <a:stretch/>
        </p:blipFill>
        <p:spPr>
          <a:xfrm>
            <a:off x="-597045" y="2838606"/>
            <a:ext cx="8225353" cy="687189"/>
          </a:xfrm>
          <a:prstGeom prst="rect">
            <a:avLst/>
          </a:prstGeom>
        </p:spPr>
      </p:pic>
      <p:sp>
        <p:nvSpPr>
          <p:cNvPr id="8" name="テキスト ボックス 7"/>
          <p:cNvSpPr txBox="1"/>
          <p:nvPr/>
        </p:nvSpPr>
        <p:spPr>
          <a:xfrm>
            <a:off x="5126863" y="3488685"/>
            <a:ext cx="2394840" cy="621706"/>
          </a:xfrm>
          <a:prstGeom prst="rect">
            <a:avLst/>
          </a:prstGeom>
          <a:noFill/>
        </p:spPr>
        <p:txBody>
          <a:bodyPr wrap="square" rtlCol="0">
            <a:spAutoFit/>
          </a:bodyPr>
          <a:lstStyle/>
          <a:p>
            <a:r>
              <a:rPr lang="ja-JP" altLang="en-US" sz="1616" dirty="0">
                <a:latin typeface="HGP教科書体" panose="02020600000000000000" pitchFamily="18" charset="-128"/>
                <a:ea typeface="HGP教科書体" panose="02020600000000000000" pitchFamily="18" charset="-128"/>
              </a:rPr>
              <a:t>ツリーオーブンの支援活動</a:t>
            </a:r>
            <a:endParaRPr lang="en-US" altLang="ja-JP" sz="1616" dirty="0">
              <a:latin typeface="HGP教科書体" panose="02020600000000000000" pitchFamily="18" charset="-128"/>
              <a:ea typeface="HGP教科書体" panose="02020600000000000000" pitchFamily="18" charset="-128"/>
            </a:endParaRPr>
          </a:p>
          <a:p>
            <a:pPr algn="ctr"/>
            <a:r>
              <a:rPr lang="ja-JP" altLang="en-US" sz="1818" dirty="0">
                <a:latin typeface="HGP教科書体" panose="02020600000000000000" pitchFamily="18" charset="-128"/>
                <a:ea typeface="HGP教科書体" panose="02020600000000000000" pitchFamily="18" charset="-128"/>
              </a:rPr>
              <a:t>子供クリスマス募金</a:t>
            </a:r>
          </a:p>
        </p:txBody>
      </p:sp>
      <p:pic>
        <p:nvPicPr>
          <p:cNvPr id="48" name="図 47"/>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164036" y="3784500"/>
            <a:ext cx="263297" cy="298576"/>
          </a:xfrm>
          <a:prstGeom prst="rect">
            <a:avLst/>
          </a:prstGeom>
        </p:spPr>
      </p:pic>
      <p:sp>
        <p:nvSpPr>
          <p:cNvPr id="31" name="テキスト ボックス 30"/>
          <p:cNvSpPr txBox="1"/>
          <p:nvPr/>
        </p:nvSpPr>
        <p:spPr>
          <a:xfrm>
            <a:off x="5069882" y="4101983"/>
            <a:ext cx="2545918" cy="1585350"/>
          </a:xfrm>
          <a:prstGeom prst="rect">
            <a:avLst/>
          </a:prstGeom>
          <a:noFill/>
        </p:spPr>
        <p:txBody>
          <a:bodyPr wrap="square" rtlCol="0">
            <a:spAutoFit/>
          </a:bodyPr>
          <a:lstStyle/>
          <a:p>
            <a:r>
              <a:rPr lang="ja-JP" altLang="en-US" sz="1212" dirty="0">
                <a:latin typeface="HGP教科書体" panose="02020600000000000000" pitchFamily="18" charset="-128"/>
                <a:ea typeface="HGP教科書体" panose="02020600000000000000" pitchFamily="18" charset="-128"/>
              </a:rPr>
              <a:t>ツリーオーブンでは、クリスマス期間の売り上げの一部と、お客様からお預り</a:t>
            </a:r>
            <a:endParaRPr lang="en-US" altLang="ja-JP" sz="1212" dirty="0">
              <a:latin typeface="HGP教科書体" panose="02020600000000000000" pitchFamily="18" charset="-128"/>
              <a:ea typeface="HGP教科書体" panose="02020600000000000000" pitchFamily="18" charset="-128"/>
            </a:endParaRPr>
          </a:p>
          <a:p>
            <a:r>
              <a:rPr lang="ja-JP" altLang="en-US" sz="1212" dirty="0">
                <a:latin typeface="HGP教科書体" panose="02020600000000000000" pitchFamily="18" charset="-128"/>
                <a:ea typeface="HGP教科書体" panose="02020600000000000000" pitchFamily="18" charset="-128"/>
              </a:rPr>
              <a:t>した募金を使用し、福祉を必要とする</a:t>
            </a:r>
            <a:endParaRPr lang="en-US" altLang="ja-JP" sz="1212" dirty="0">
              <a:latin typeface="HGP教科書体" panose="02020600000000000000" pitchFamily="18" charset="-128"/>
              <a:ea typeface="HGP教科書体" panose="02020600000000000000" pitchFamily="18" charset="-128"/>
            </a:endParaRPr>
          </a:p>
          <a:p>
            <a:r>
              <a:rPr lang="ja-JP" altLang="en-US" sz="1212" dirty="0">
                <a:latin typeface="HGP教科書体" panose="02020600000000000000" pitchFamily="18" charset="-128"/>
                <a:ea typeface="HGP教科書体" panose="02020600000000000000" pitchFamily="18" charset="-128"/>
              </a:rPr>
              <a:t>子供たちにお菓子をプレゼントします。</a:t>
            </a:r>
            <a:endParaRPr lang="en-US" altLang="ja-JP" sz="1212" dirty="0">
              <a:latin typeface="HGP教科書体" panose="02020600000000000000" pitchFamily="18" charset="-128"/>
              <a:ea typeface="HGP教科書体" panose="02020600000000000000" pitchFamily="18" charset="-128"/>
            </a:endParaRPr>
          </a:p>
          <a:p>
            <a:r>
              <a:rPr lang="en-US" altLang="ja-JP" sz="1212" dirty="0">
                <a:latin typeface="HGP教科書体" panose="02020600000000000000" pitchFamily="18" charset="-128"/>
                <a:ea typeface="HGP教科書体" panose="02020600000000000000" pitchFamily="18" charset="-128"/>
              </a:rPr>
              <a:t>2020</a:t>
            </a:r>
            <a:r>
              <a:rPr lang="ja-JP" altLang="en-US" sz="1212" dirty="0">
                <a:latin typeface="HGP教科書体" panose="02020600000000000000" pitchFamily="18" charset="-128"/>
                <a:ea typeface="HGP教科書体" panose="02020600000000000000" pitchFamily="18" charset="-128"/>
              </a:rPr>
              <a:t>年のクリスマスが</a:t>
            </a:r>
            <a:r>
              <a:rPr lang="ja-JP" altLang="en-US" sz="1212" dirty="0" smtClean="0">
                <a:latin typeface="HGP教科書体" panose="02020600000000000000" pitchFamily="18" charset="-128"/>
                <a:ea typeface="HGP教科書体" panose="02020600000000000000" pitchFamily="18" charset="-128"/>
              </a:rPr>
              <a:t>素敵な１日</a:t>
            </a:r>
            <a:r>
              <a:rPr lang="ja-JP" altLang="en-US" sz="1212" dirty="0">
                <a:latin typeface="HGP教科書体" panose="02020600000000000000" pitchFamily="18" charset="-128"/>
                <a:ea typeface="HGP教科書体" panose="02020600000000000000" pitchFamily="18" charset="-128"/>
              </a:rPr>
              <a:t>に</a:t>
            </a:r>
            <a:endParaRPr lang="en-US" altLang="ja-JP" sz="1212" dirty="0">
              <a:latin typeface="HGP教科書体" panose="02020600000000000000" pitchFamily="18" charset="-128"/>
              <a:ea typeface="HGP教科書体" panose="02020600000000000000" pitchFamily="18" charset="-128"/>
            </a:endParaRPr>
          </a:p>
          <a:p>
            <a:r>
              <a:rPr lang="ja-JP" altLang="en-US" sz="1212" dirty="0">
                <a:latin typeface="HGP教科書体" panose="02020600000000000000" pitchFamily="18" charset="-128"/>
                <a:ea typeface="HGP教科書体" panose="02020600000000000000" pitchFamily="18" charset="-128"/>
              </a:rPr>
              <a:t>なりますように・・・</a:t>
            </a:r>
            <a:endParaRPr lang="en-US" altLang="ja-JP" sz="1212" dirty="0">
              <a:latin typeface="HGP教科書体" panose="02020600000000000000" pitchFamily="18" charset="-128"/>
              <a:ea typeface="HGP教科書体" panose="02020600000000000000" pitchFamily="18" charset="-128"/>
            </a:endParaRPr>
          </a:p>
          <a:p>
            <a:r>
              <a:rPr lang="ja-JP" altLang="en-US" sz="1212" dirty="0">
                <a:latin typeface="HGP教科書体" panose="02020600000000000000" pitchFamily="18" charset="-128"/>
                <a:ea typeface="HGP教科書体" panose="02020600000000000000" pitchFamily="18" charset="-128"/>
              </a:rPr>
              <a:t>たくさんの方の幸せを</a:t>
            </a:r>
            <a:endParaRPr lang="en-US" altLang="ja-JP" sz="1212" dirty="0">
              <a:latin typeface="HGP教科書体" panose="02020600000000000000" pitchFamily="18" charset="-128"/>
              <a:ea typeface="HGP教科書体" panose="02020600000000000000" pitchFamily="18" charset="-128"/>
            </a:endParaRPr>
          </a:p>
          <a:p>
            <a:r>
              <a:rPr lang="ja-JP" altLang="en-US" sz="1212" dirty="0">
                <a:latin typeface="HGP教科書体" panose="02020600000000000000" pitchFamily="18" charset="-128"/>
                <a:ea typeface="HGP教科書体" panose="02020600000000000000" pitchFamily="18" charset="-128"/>
              </a:rPr>
              <a:t>心から願っています</a:t>
            </a:r>
            <a:r>
              <a:rPr lang="ja-JP" altLang="en-US" sz="1061" dirty="0">
                <a:latin typeface="HGP教科書体" panose="02020600000000000000" pitchFamily="18" charset="-128"/>
                <a:ea typeface="HGP教科書体" panose="02020600000000000000" pitchFamily="18" charset="-128"/>
              </a:rPr>
              <a:t>。</a:t>
            </a:r>
          </a:p>
        </p:txBody>
      </p:sp>
      <p:sp>
        <p:nvSpPr>
          <p:cNvPr id="16" name="正方形/長方形 15"/>
          <p:cNvSpPr/>
          <p:nvPr/>
        </p:nvSpPr>
        <p:spPr>
          <a:xfrm>
            <a:off x="469377" y="6227041"/>
            <a:ext cx="2683576" cy="32275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r>
              <a:rPr lang="ja-JP" altLang="en-US" sz="1818" dirty="0">
                <a:ln>
                  <a:solidFill>
                    <a:srgbClr val="FFFF00"/>
                  </a:solidFill>
                </a:ln>
                <a:solidFill>
                  <a:srgbClr val="FF0000"/>
                </a:solidFill>
                <a:latin typeface="HGP創英角ﾎﾟｯﾌﾟ体" panose="040B0A00000000000000" pitchFamily="50" charset="-128"/>
                <a:ea typeface="HGP創英角ﾎﾟｯﾌﾟ体" panose="040B0A00000000000000" pitchFamily="50" charset="-128"/>
              </a:rPr>
              <a:t>早期代金支払い済み</a:t>
            </a:r>
            <a:endParaRPr lang="en-US" altLang="ja-JP" sz="1818" dirty="0">
              <a:ln>
                <a:solidFill>
                  <a:srgbClr val="FFFF00"/>
                </a:solidFill>
              </a:ln>
              <a:solidFill>
                <a:srgbClr val="FF0000"/>
              </a:solidFill>
              <a:latin typeface="HGP創英角ﾎﾟｯﾌﾟ体" panose="040B0A00000000000000" pitchFamily="50" charset="-128"/>
              <a:ea typeface="HGP創英角ﾎﾟｯﾌﾟ体" panose="040B0A00000000000000" pitchFamily="50" charset="-128"/>
            </a:endParaRPr>
          </a:p>
          <a:p>
            <a:pPr algn="ctr"/>
            <a:r>
              <a:rPr lang="ja-JP" altLang="en-US" sz="1818" dirty="0">
                <a:ln>
                  <a:solidFill>
                    <a:srgbClr val="FFFF00"/>
                  </a:solidFill>
                </a:ln>
                <a:solidFill>
                  <a:srgbClr val="FF0000"/>
                </a:solidFill>
                <a:latin typeface="HGP創英角ﾎﾟｯﾌﾟ体" panose="040B0A00000000000000" pitchFamily="50" charset="-128"/>
                <a:ea typeface="HGP創英角ﾎﾟｯﾌﾟ体" panose="040B0A00000000000000" pitchFamily="50" charset="-128"/>
              </a:rPr>
              <a:t>予約者限定プレゼント</a:t>
            </a:r>
            <a:r>
              <a:rPr lang="en-US" altLang="ja-JP" sz="1818" dirty="0">
                <a:ln>
                  <a:solidFill>
                    <a:srgbClr val="FFFF00"/>
                  </a:solidFill>
                </a:ln>
                <a:solidFill>
                  <a:srgbClr val="FF0000"/>
                </a:solidFill>
                <a:latin typeface="HGP創英角ﾎﾟｯﾌﾟ体" panose="040B0A00000000000000" pitchFamily="50" charset="-128"/>
                <a:ea typeface="HGP創英角ﾎﾟｯﾌﾟ体" panose="040B0A00000000000000" pitchFamily="50" charset="-128"/>
              </a:rPr>
              <a:t>‼</a:t>
            </a:r>
            <a:endParaRPr lang="ja-JP" altLang="en-US" sz="1818" dirty="0">
              <a:ln>
                <a:solidFill>
                  <a:srgbClr val="FFFF00"/>
                </a:solidFill>
              </a:ln>
              <a:solidFill>
                <a:srgbClr val="FF0000"/>
              </a:solidFill>
              <a:latin typeface="HGP創英角ﾎﾟｯﾌﾟ体" panose="040B0A00000000000000" pitchFamily="50" charset="-128"/>
              <a:ea typeface="HGP創英角ﾎﾟｯﾌﾟ体" panose="040B0A00000000000000" pitchFamily="50" charset="-128"/>
            </a:endParaRPr>
          </a:p>
        </p:txBody>
      </p:sp>
      <p:sp>
        <p:nvSpPr>
          <p:cNvPr id="36" name="テキスト ボックス 35"/>
          <p:cNvSpPr txBox="1"/>
          <p:nvPr/>
        </p:nvSpPr>
        <p:spPr>
          <a:xfrm>
            <a:off x="695338" y="5761105"/>
            <a:ext cx="3320977" cy="528450"/>
          </a:xfrm>
          <a:prstGeom prst="rect">
            <a:avLst/>
          </a:prstGeom>
          <a:noFill/>
        </p:spPr>
        <p:txBody>
          <a:bodyPr wrap="square" rtlCol="0">
            <a:spAutoFit/>
          </a:bodyPr>
          <a:lstStyle/>
          <a:p>
            <a:r>
              <a:rPr lang="ja-JP" altLang="en-US" sz="1414" dirty="0">
                <a:solidFill>
                  <a:srgbClr val="FF0000"/>
                </a:solidFill>
                <a:latin typeface="HG創英角ﾎﾟｯﾌﾟ体" panose="040B0A09000000000000" pitchFamily="49" charset="-128"/>
                <a:ea typeface="HG創英角ﾎﾟｯﾌﾟ体" panose="040B0A09000000000000" pitchFamily="49" charset="-128"/>
              </a:rPr>
              <a:t>数量限定！完全非売品！</a:t>
            </a:r>
            <a:endParaRPr lang="en-US" altLang="ja-JP" sz="1414" dirty="0">
              <a:solidFill>
                <a:srgbClr val="FF0000"/>
              </a:solidFill>
              <a:latin typeface="HG創英角ﾎﾟｯﾌﾟ体" panose="040B0A09000000000000" pitchFamily="49" charset="-128"/>
              <a:ea typeface="HG創英角ﾎﾟｯﾌﾟ体" panose="040B0A09000000000000" pitchFamily="49" charset="-128"/>
            </a:endParaRPr>
          </a:p>
          <a:p>
            <a:r>
              <a:rPr lang="ja-JP" altLang="en-US" sz="1414" dirty="0">
                <a:solidFill>
                  <a:srgbClr val="FF0000"/>
                </a:solidFill>
                <a:latin typeface="HG創英角ﾎﾟｯﾌﾟ体" panose="040B0A09000000000000" pitchFamily="49" charset="-128"/>
                <a:ea typeface="HG創英角ﾎﾟｯﾌﾟ体" panose="040B0A09000000000000" pitchFamily="49" charset="-128"/>
              </a:rPr>
              <a:t>☆クリスマス予約特典☆</a:t>
            </a:r>
          </a:p>
        </p:txBody>
      </p:sp>
      <p:sp>
        <p:nvSpPr>
          <p:cNvPr id="53" name="テキスト ボックス 52"/>
          <p:cNvSpPr txBox="1"/>
          <p:nvPr/>
        </p:nvSpPr>
        <p:spPr>
          <a:xfrm>
            <a:off x="738644" y="6717632"/>
            <a:ext cx="2221348" cy="870388"/>
          </a:xfrm>
          <a:prstGeom prst="rect">
            <a:avLst/>
          </a:prstGeom>
          <a:noFill/>
        </p:spPr>
        <p:txBody>
          <a:bodyPr wrap="square" rtlCol="0">
            <a:spAutoFit/>
          </a:bodyPr>
          <a:lstStyle/>
          <a:p>
            <a:pPr algn="ctr"/>
            <a:r>
              <a:rPr lang="ja-JP" altLang="en-US" sz="1010" dirty="0">
                <a:latin typeface="HG創英角ﾎﾟｯﾌﾟ体" panose="040B0A09000000000000" pitchFamily="49" charset="-128"/>
                <a:ea typeface="HG創英角ﾎﾟｯﾌﾟ体" panose="040B0A09000000000000" pitchFamily="49" charset="-128"/>
              </a:rPr>
              <a:t>当日の混雑を避けるため、事前にお支払い済み予約をしてくださったお客様の中から、</a:t>
            </a:r>
            <a:r>
              <a:rPr lang="ja-JP" altLang="en-US" sz="1010" dirty="0">
                <a:solidFill>
                  <a:srgbClr val="FF0000"/>
                </a:solidFill>
                <a:latin typeface="HG創英角ﾎﾟｯﾌﾟ体" panose="040B0A09000000000000" pitchFamily="49" charset="-128"/>
                <a:ea typeface="HG創英角ﾎﾟｯﾌﾟ体" panose="040B0A09000000000000" pitchFamily="49" charset="-128"/>
              </a:rPr>
              <a:t>先着</a:t>
            </a:r>
            <a:r>
              <a:rPr lang="en-US" altLang="ja-JP" sz="1010" dirty="0">
                <a:solidFill>
                  <a:srgbClr val="FF0000"/>
                </a:solidFill>
                <a:latin typeface="HG創英角ﾎﾟｯﾌﾟ体" panose="040B0A09000000000000" pitchFamily="49" charset="-128"/>
                <a:ea typeface="HG創英角ﾎﾟｯﾌﾟ体" panose="040B0A09000000000000" pitchFamily="49" charset="-128"/>
              </a:rPr>
              <a:t>150</a:t>
            </a:r>
            <a:r>
              <a:rPr lang="ja-JP" altLang="en-US" sz="1010" dirty="0">
                <a:solidFill>
                  <a:srgbClr val="FF0000"/>
                </a:solidFill>
                <a:latin typeface="HG創英角ﾎﾟｯﾌﾟ体" panose="040B0A09000000000000" pitchFamily="49" charset="-128"/>
                <a:ea typeface="HG創英角ﾎﾟｯﾌﾟ体" panose="040B0A09000000000000" pitchFamily="49" charset="-128"/>
              </a:rPr>
              <a:t>名様</a:t>
            </a:r>
            <a:r>
              <a:rPr lang="ja-JP" altLang="en-US" sz="1010" dirty="0">
                <a:latin typeface="HG創英角ﾎﾟｯﾌﾟ体" panose="040B0A09000000000000" pitchFamily="49" charset="-128"/>
                <a:ea typeface="HG創英角ﾎﾟｯﾌﾟ体" panose="040B0A09000000000000" pitchFamily="49" charset="-128"/>
              </a:rPr>
              <a:t>にツリーオーブンの</a:t>
            </a:r>
            <a:endParaRPr lang="en-US" altLang="ja-JP" sz="1010" dirty="0">
              <a:latin typeface="HG創英角ﾎﾟｯﾌﾟ体" panose="040B0A09000000000000" pitchFamily="49" charset="-128"/>
              <a:ea typeface="HG創英角ﾎﾟｯﾌﾟ体" panose="040B0A09000000000000" pitchFamily="49" charset="-128"/>
            </a:endParaRPr>
          </a:p>
          <a:p>
            <a:pPr algn="ctr"/>
            <a:r>
              <a:rPr lang="ja-JP" altLang="en-US" sz="1010" dirty="0">
                <a:solidFill>
                  <a:srgbClr val="FF0000"/>
                </a:solidFill>
                <a:latin typeface="HG創英角ﾎﾟｯﾌﾟ体" panose="040B0A09000000000000" pitchFamily="49" charset="-128"/>
                <a:ea typeface="HG創英角ﾎﾟｯﾌﾟ体" panose="040B0A09000000000000" pitchFamily="49" charset="-128"/>
              </a:rPr>
              <a:t>オリジナルグッズをプレゼント！</a:t>
            </a:r>
          </a:p>
        </p:txBody>
      </p:sp>
      <p:pic>
        <p:nvPicPr>
          <p:cNvPr id="13" name="図 12"/>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396894" y="5811029"/>
            <a:ext cx="3205415" cy="2434250"/>
          </a:xfrm>
          <a:prstGeom prst="rect">
            <a:avLst/>
          </a:prstGeom>
          <a:ln w="12700">
            <a:solidFill>
              <a:schemeClr val="tx1"/>
            </a:solidFill>
          </a:ln>
        </p:spPr>
      </p:pic>
      <p:sp>
        <p:nvSpPr>
          <p:cNvPr id="25" name="テキスト ボックス 24"/>
          <p:cNvSpPr txBox="1"/>
          <p:nvPr/>
        </p:nvSpPr>
        <p:spPr>
          <a:xfrm>
            <a:off x="4397223" y="5756498"/>
            <a:ext cx="3538185" cy="341938"/>
          </a:xfrm>
          <a:prstGeom prst="rect">
            <a:avLst/>
          </a:prstGeom>
          <a:noFill/>
        </p:spPr>
        <p:txBody>
          <a:bodyPr wrap="square" rtlCol="0">
            <a:spAutoFit/>
          </a:bodyPr>
          <a:lstStyle/>
          <a:p>
            <a:r>
              <a:rPr lang="ja-JP" altLang="en-US" sz="1616" b="1" dirty="0">
                <a:latin typeface="BIZ UDP明朝 Medium" panose="02020500000000000000" pitchFamily="18" charset="-128"/>
                <a:ea typeface="BIZ UDP明朝 Medium" panose="02020500000000000000" pitchFamily="18" charset="-128"/>
              </a:rPr>
              <a:t>年末年始の営業時間</a:t>
            </a:r>
          </a:p>
        </p:txBody>
      </p:sp>
      <p:sp>
        <p:nvSpPr>
          <p:cNvPr id="34" name="テキスト ボックス 33"/>
          <p:cNvSpPr txBox="1"/>
          <p:nvPr/>
        </p:nvSpPr>
        <p:spPr>
          <a:xfrm>
            <a:off x="4244462" y="6022176"/>
            <a:ext cx="1368736" cy="1211485"/>
          </a:xfrm>
          <a:prstGeom prst="rect">
            <a:avLst/>
          </a:prstGeom>
          <a:noFill/>
        </p:spPr>
        <p:txBody>
          <a:bodyPr wrap="square" rtlCol="0">
            <a:spAutoFit/>
          </a:bodyPr>
          <a:lstStyle/>
          <a:p>
            <a:pPr algn="r"/>
            <a:r>
              <a:rPr lang="en-US" altLang="ja-JP" sz="1111" dirty="0">
                <a:latin typeface="BIZ UDP明朝 Medium" panose="02020500000000000000" pitchFamily="18" charset="-128"/>
                <a:ea typeface="BIZ UDP明朝 Medium" panose="02020500000000000000" pitchFamily="18" charset="-128"/>
              </a:rPr>
              <a:t> </a:t>
            </a:r>
            <a:r>
              <a:rPr lang="en-US" altLang="ja-JP" sz="1212" b="1" dirty="0">
                <a:latin typeface="BIZ UDP明朝 Medium" panose="02020500000000000000" pitchFamily="18" charset="-128"/>
                <a:ea typeface="BIZ UDP明朝 Medium" panose="02020500000000000000" pitchFamily="18" charset="-128"/>
              </a:rPr>
              <a:t>12</a:t>
            </a:r>
            <a:r>
              <a:rPr lang="ja-JP" altLang="en-US" sz="1212" b="1" dirty="0">
                <a:latin typeface="BIZ UDP明朝 Medium" panose="02020500000000000000" pitchFamily="18" charset="-128"/>
                <a:ea typeface="BIZ UDP明朝 Medium" panose="02020500000000000000" pitchFamily="18" charset="-128"/>
              </a:rPr>
              <a:t>月</a:t>
            </a:r>
            <a:r>
              <a:rPr lang="en-US" altLang="ja-JP" sz="1212" dirty="0">
                <a:solidFill>
                  <a:srgbClr val="0070C0"/>
                </a:solidFill>
                <a:latin typeface="BIZ UDP明朝 Medium" panose="02020500000000000000" pitchFamily="18" charset="-128"/>
                <a:ea typeface="BIZ UDP明朝 Medium" panose="02020500000000000000" pitchFamily="18" charset="-128"/>
              </a:rPr>
              <a:t>26</a:t>
            </a:r>
            <a:r>
              <a:rPr lang="ja-JP" altLang="en-US" sz="1212" dirty="0">
                <a:solidFill>
                  <a:srgbClr val="0070C0"/>
                </a:solidFill>
                <a:latin typeface="BIZ UDP明朝 Medium" panose="02020500000000000000" pitchFamily="18" charset="-128"/>
                <a:ea typeface="BIZ UDP明朝 Medium" panose="02020500000000000000" pitchFamily="18" charset="-128"/>
              </a:rPr>
              <a:t>日</a:t>
            </a:r>
            <a:r>
              <a:rPr lang="en-US" altLang="ja-JP" sz="1212" dirty="0">
                <a:solidFill>
                  <a:srgbClr val="0070C0"/>
                </a:solidFill>
                <a:latin typeface="BIZ UDP明朝 Medium" panose="02020500000000000000" pitchFamily="18" charset="-128"/>
                <a:ea typeface="BIZ UDP明朝 Medium" panose="02020500000000000000" pitchFamily="18" charset="-128"/>
              </a:rPr>
              <a:t>(</a:t>
            </a:r>
            <a:r>
              <a:rPr lang="ja-JP" altLang="en-US" sz="1212" dirty="0">
                <a:solidFill>
                  <a:srgbClr val="0070C0"/>
                </a:solidFill>
                <a:latin typeface="BIZ UDP明朝 Medium" panose="02020500000000000000" pitchFamily="18" charset="-128"/>
                <a:ea typeface="BIZ UDP明朝 Medium" panose="02020500000000000000" pitchFamily="18" charset="-128"/>
              </a:rPr>
              <a:t>土</a:t>
            </a:r>
            <a:r>
              <a:rPr lang="en-US" altLang="ja-JP" sz="1212" dirty="0">
                <a:solidFill>
                  <a:srgbClr val="0070C0"/>
                </a:solidFill>
                <a:latin typeface="BIZ UDP明朝 Medium" panose="02020500000000000000" pitchFamily="18" charset="-128"/>
                <a:ea typeface="BIZ UDP明朝 Medium" panose="02020500000000000000" pitchFamily="18" charset="-128"/>
              </a:rPr>
              <a:t>)</a:t>
            </a:r>
          </a:p>
          <a:p>
            <a:r>
              <a:rPr lang="ja-JP" altLang="en-US" sz="1212" dirty="0">
                <a:solidFill>
                  <a:srgbClr val="0070C0"/>
                </a:solidFill>
                <a:latin typeface="BIZ UDP明朝 Medium" panose="02020500000000000000" pitchFamily="18" charset="-128"/>
                <a:ea typeface="BIZ UDP明朝 Medium" panose="02020500000000000000" pitchFamily="18" charset="-128"/>
              </a:rPr>
              <a:t>　    　　</a:t>
            </a:r>
            <a:r>
              <a:rPr lang="en-US" altLang="ja-JP" sz="1212" dirty="0">
                <a:solidFill>
                  <a:srgbClr val="FF0000"/>
                </a:solidFill>
                <a:latin typeface="BIZ UDP明朝 Medium" panose="02020500000000000000" pitchFamily="18" charset="-128"/>
                <a:ea typeface="BIZ UDP明朝 Medium" panose="02020500000000000000" pitchFamily="18" charset="-128"/>
              </a:rPr>
              <a:t>27</a:t>
            </a:r>
            <a:r>
              <a:rPr lang="ja-JP" altLang="en-US" sz="1212" dirty="0">
                <a:solidFill>
                  <a:srgbClr val="FF0000"/>
                </a:solidFill>
                <a:latin typeface="BIZ UDP明朝 Medium" panose="02020500000000000000" pitchFamily="18" charset="-128"/>
                <a:ea typeface="BIZ UDP明朝 Medium" panose="02020500000000000000" pitchFamily="18" charset="-128"/>
              </a:rPr>
              <a:t>日</a:t>
            </a:r>
            <a:r>
              <a:rPr lang="en-US" altLang="ja-JP" sz="1212" dirty="0">
                <a:solidFill>
                  <a:srgbClr val="FF0000"/>
                </a:solidFill>
                <a:latin typeface="BIZ UDP明朝 Medium" panose="02020500000000000000" pitchFamily="18" charset="-128"/>
                <a:ea typeface="BIZ UDP明朝 Medium" panose="02020500000000000000" pitchFamily="18" charset="-128"/>
              </a:rPr>
              <a:t>(</a:t>
            </a:r>
            <a:r>
              <a:rPr lang="ja-JP" altLang="en-US" sz="1212" dirty="0">
                <a:solidFill>
                  <a:srgbClr val="FF0000"/>
                </a:solidFill>
                <a:latin typeface="BIZ UDP明朝 Medium" panose="02020500000000000000" pitchFamily="18" charset="-128"/>
                <a:ea typeface="BIZ UDP明朝 Medium" panose="02020500000000000000" pitchFamily="18" charset="-128"/>
              </a:rPr>
              <a:t>日</a:t>
            </a:r>
            <a:r>
              <a:rPr lang="en-US" altLang="ja-JP" sz="1212" dirty="0">
                <a:solidFill>
                  <a:srgbClr val="FF0000"/>
                </a:solidFill>
                <a:latin typeface="BIZ UDP明朝 Medium" panose="02020500000000000000" pitchFamily="18" charset="-128"/>
                <a:ea typeface="BIZ UDP明朝 Medium" panose="02020500000000000000" pitchFamily="18" charset="-128"/>
              </a:rPr>
              <a:t>)</a:t>
            </a:r>
          </a:p>
          <a:p>
            <a:pPr algn="r"/>
            <a:r>
              <a:rPr lang="en-US" altLang="ja-JP" sz="1212" dirty="0">
                <a:latin typeface="BIZ UDP明朝 Medium" panose="02020500000000000000" pitchFamily="18" charset="-128"/>
                <a:ea typeface="BIZ UDP明朝 Medium" panose="02020500000000000000" pitchFamily="18" charset="-128"/>
              </a:rPr>
              <a:t>28</a:t>
            </a:r>
            <a:r>
              <a:rPr lang="ja-JP" altLang="en-US" sz="1212" dirty="0">
                <a:latin typeface="BIZ UDP明朝 Medium" panose="02020500000000000000" pitchFamily="18" charset="-128"/>
                <a:ea typeface="BIZ UDP明朝 Medium" panose="02020500000000000000" pitchFamily="18" charset="-128"/>
              </a:rPr>
              <a:t>日</a:t>
            </a:r>
            <a:r>
              <a:rPr lang="en-US" altLang="ja-JP" sz="1212" dirty="0">
                <a:latin typeface="BIZ UDP明朝 Medium" panose="02020500000000000000" pitchFamily="18" charset="-128"/>
                <a:ea typeface="BIZ UDP明朝 Medium" panose="02020500000000000000" pitchFamily="18" charset="-128"/>
              </a:rPr>
              <a:t>(</a:t>
            </a:r>
            <a:r>
              <a:rPr lang="ja-JP" altLang="en-US" sz="1212" dirty="0">
                <a:latin typeface="BIZ UDP明朝 Medium" panose="02020500000000000000" pitchFamily="18" charset="-128"/>
                <a:ea typeface="BIZ UDP明朝 Medium" panose="02020500000000000000" pitchFamily="18" charset="-128"/>
              </a:rPr>
              <a:t>月</a:t>
            </a:r>
            <a:r>
              <a:rPr lang="en-US" altLang="ja-JP" sz="1212" dirty="0">
                <a:latin typeface="BIZ UDP明朝 Medium" panose="02020500000000000000" pitchFamily="18" charset="-128"/>
                <a:ea typeface="BIZ UDP明朝 Medium" panose="02020500000000000000" pitchFamily="18" charset="-128"/>
              </a:rPr>
              <a:t>)</a:t>
            </a:r>
          </a:p>
          <a:p>
            <a:pPr algn="r"/>
            <a:r>
              <a:rPr lang="en-US" altLang="ja-JP" sz="1212" dirty="0">
                <a:latin typeface="BIZ UDP明朝 Medium" panose="02020500000000000000" pitchFamily="18" charset="-128"/>
                <a:ea typeface="BIZ UDP明朝 Medium" panose="02020500000000000000" pitchFamily="18" charset="-128"/>
              </a:rPr>
              <a:t>29</a:t>
            </a:r>
            <a:r>
              <a:rPr lang="ja-JP" altLang="en-US" sz="1212" dirty="0">
                <a:latin typeface="BIZ UDP明朝 Medium" panose="02020500000000000000" pitchFamily="18" charset="-128"/>
                <a:ea typeface="BIZ UDP明朝 Medium" panose="02020500000000000000" pitchFamily="18" charset="-128"/>
              </a:rPr>
              <a:t>日</a:t>
            </a:r>
            <a:r>
              <a:rPr lang="en-US" altLang="ja-JP" sz="1212" dirty="0">
                <a:latin typeface="BIZ UDP明朝 Medium" panose="02020500000000000000" pitchFamily="18" charset="-128"/>
                <a:ea typeface="BIZ UDP明朝 Medium" panose="02020500000000000000" pitchFamily="18" charset="-128"/>
              </a:rPr>
              <a:t>(</a:t>
            </a:r>
            <a:r>
              <a:rPr lang="ja-JP" altLang="en-US" sz="1212" dirty="0">
                <a:latin typeface="BIZ UDP明朝 Medium" panose="02020500000000000000" pitchFamily="18" charset="-128"/>
                <a:ea typeface="BIZ UDP明朝 Medium" panose="02020500000000000000" pitchFamily="18" charset="-128"/>
              </a:rPr>
              <a:t>火</a:t>
            </a:r>
            <a:r>
              <a:rPr lang="en-US" altLang="ja-JP" sz="1212" dirty="0">
                <a:latin typeface="BIZ UDP明朝 Medium" panose="02020500000000000000" pitchFamily="18" charset="-128"/>
                <a:ea typeface="BIZ UDP明朝 Medium" panose="02020500000000000000" pitchFamily="18" charset="-128"/>
              </a:rPr>
              <a:t>)</a:t>
            </a:r>
          </a:p>
          <a:p>
            <a:pPr algn="r"/>
            <a:r>
              <a:rPr lang="en-US" altLang="ja-JP" sz="1212" dirty="0">
                <a:latin typeface="BIZ UDP明朝 Medium" panose="02020500000000000000" pitchFamily="18" charset="-128"/>
                <a:ea typeface="BIZ UDP明朝 Medium" panose="02020500000000000000" pitchFamily="18" charset="-128"/>
              </a:rPr>
              <a:t>30</a:t>
            </a:r>
            <a:r>
              <a:rPr lang="ja-JP" altLang="en-US" sz="1212" dirty="0">
                <a:latin typeface="BIZ UDP明朝 Medium" panose="02020500000000000000" pitchFamily="18" charset="-128"/>
                <a:ea typeface="BIZ UDP明朝 Medium" panose="02020500000000000000" pitchFamily="18" charset="-128"/>
              </a:rPr>
              <a:t>日</a:t>
            </a:r>
            <a:r>
              <a:rPr lang="en-US" altLang="ja-JP" sz="1212" dirty="0">
                <a:latin typeface="BIZ UDP明朝 Medium" panose="02020500000000000000" pitchFamily="18" charset="-128"/>
                <a:ea typeface="BIZ UDP明朝 Medium" panose="02020500000000000000" pitchFamily="18" charset="-128"/>
              </a:rPr>
              <a:t>(</a:t>
            </a:r>
            <a:r>
              <a:rPr lang="ja-JP" altLang="en-US" sz="1212" dirty="0">
                <a:latin typeface="BIZ UDP明朝 Medium" panose="02020500000000000000" pitchFamily="18" charset="-128"/>
                <a:ea typeface="BIZ UDP明朝 Medium" panose="02020500000000000000" pitchFamily="18" charset="-128"/>
              </a:rPr>
              <a:t>水</a:t>
            </a:r>
            <a:r>
              <a:rPr lang="en-US" altLang="ja-JP" sz="1212" dirty="0">
                <a:latin typeface="BIZ UDP明朝 Medium" panose="02020500000000000000" pitchFamily="18" charset="-128"/>
                <a:ea typeface="BIZ UDP明朝 Medium" panose="02020500000000000000" pitchFamily="18" charset="-128"/>
              </a:rPr>
              <a:t>)</a:t>
            </a:r>
          </a:p>
          <a:p>
            <a:pPr algn="r"/>
            <a:r>
              <a:rPr lang="en-US" altLang="ja-JP" sz="1212" dirty="0">
                <a:latin typeface="BIZ UDP明朝 Medium" panose="02020500000000000000" pitchFamily="18" charset="-128"/>
                <a:ea typeface="BIZ UDP明朝 Medium" panose="02020500000000000000" pitchFamily="18" charset="-128"/>
              </a:rPr>
              <a:t>31</a:t>
            </a:r>
            <a:r>
              <a:rPr lang="ja-JP" altLang="en-US" sz="1212" dirty="0">
                <a:latin typeface="BIZ UDP明朝 Medium" panose="02020500000000000000" pitchFamily="18" charset="-128"/>
                <a:ea typeface="BIZ UDP明朝 Medium" panose="02020500000000000000" pitchFamily="18" charset="-128"/>
              </a:rPr>
              <a:t>日</a:t>
            </a:r>
            <a:r>
              <a:rPr lang="en-US" altLang="ja-JP" sz="1212" dirty="0">
                <a:latin typeface="BIZ UDP明朝 Medium" panose="02020500000000000000" pitchFamily="18" charset="-128"/>
                <a:ea typeface="BIZ UDP明朝 Medium" panose="02020500000000000000" pitchFamily="18" charset="-128"/>
              </a:rPr>
              <a:t>(</a:t>
            </a:r>
            <a:r>
              <a:rPr lang="ja-JP" altLang="en-US" sz="1212" dirty="0">
                <a:latin typeface="BIZ UDP明朝 Medium" panose="02020500000000000000" pitchFamily="18" charset="-128"/>
                <a:ea typeface="BIZ UDP明朝 Medium" panose="02020500000000000000" pitchFamily="18" charset="-128"/>
              </a:rPr>
              <a:t>木</a:t>
            </a:r>
            <a:r>
              <a:rPr lang="en-US" altLang="ja-JP" sz="1212" dirty="0">
                <a:latin typeface="BIZ UDP明朝 Medium" panose="02020500000000000000" pitchFamily="18" charset="-128"/>
                <a:ea typeface="BIZ UDP明朝 Medium" panose="02020500000000000000" pitchFamily="18" charset="-128"/>
              </a:rPr>
              <a:t>)</a:t>
            </a:r>
          </a:p>
        </p:txBody>
      </p:sp>
      <p:sp>
        <p:nvSpPr>
          <p:cNvPr id="55" name="正方形/長方形 54"/>
          <p:cNvSpPr/>
          <p:nvPr/>
        </p:nvSpPr>
        <p:spPr>
          <a:xfrm>
            <a:off x="-934091" y="7189326"/>
            <a:ext cx="7324185" cy="870388"/>
          </a:xfrm>
          <a:prstGeom prst="rect">
            <a:avLst/>
          </a:prstGeom>
        </p:spPr>
        <p:txBody>
          <a:bodyPr>
            <a:spAutoFit/>
          </a:bodyPr>
          <a:lstStyle/>
          <a:p>
            <a:pPr algn="r"/>
            <a:r>
              <a:rPr lang="en-US" altLang="ja-JP" sz="1212" b="1" dirty="0">
                <a:latin typeface="BIZ UDP明朝 Medium" panose="02020500000000000000" pitchFamily="18" charset="-128"/>
                <a:ea typeface="BIZ UDP明朝 Medium" panose="02020500000000000000" pitchFamily="18" charset="-128"/>
              </a:rPr>
              <a:t>2021</a:t>
            </a:r>
            <a:r>
              <a:rPr lang="ja-JP" altLang="en-US" sz="1212" b="1" dirty="0">
                <a:latin typeface="BIZ UDP明朝 Medium" panose="02020500000000000000" pitchFamily="18" charset="-128"/>
                <a:ea typeface="BIZ UDP明朝 Medium" panose="02020500000000000000" pitchFamily="18" charset="-128"/>
              </a:rPr>
              <a:t>年</a:t>
            </a:r>
            <a:r>
              <a:rPr lang="en-US" altLang="ja-JP" sz="1212" b="1" dirty="0">
                <a:latin typeface="BIZ UDP明朝 Medium" panose="02020500000000000000" pitchFamily="18" charset="-128"/>
                <a:ea typeface="BIZ UDP明朝 Medium" panose="02020500000000000000" pitchFamily="18" charset="-128"/>
              </a:rPr>
              <a:t>1</a:t>
            </a:r>
            <a:r>
              <a:rPr lang="ja-JP" altLang="en-US" sz="1212" b="1" dirty="0">
                <a:latin typeface="BIZ UDP明朝 Medium" panose="02020500000000000000" pitchFamily="18" charset="-128"/>
                <a:ea typeface="BIZ UDP明朝 Medium" panose="02020500000000000000" pitchFamily="18" charset="-128"/>
              </a:rPr>
              <a:t>月</a:t>
            </a:r>
            <a:r>
              <a:rPr lang="en-US" altLang="ja-JP" sz="1212" dirty="0">
                <a:solidFill>
                  <a:srgbClr val="FF0000"/>
                </a:solidFill>
                <a:latin typeface="BIZ UDP明朝 Medium" panose="02020500000000000000" pitchFamily="18" charset="-128"/>
                <a:ea typeface="BIZ UDP明朝 Medium" panose="02020500000000000000" pitchFamily="18" charset="-128"/>
              </a:rPr>
              <a:t>1</a:t>
            </a:r>
            <a:r>
              <a:rPr lang="ja-JP" altLang="en-US" sz="1212" dirty="0">
                <a:solidFill>
                  <a:srgbClr val="FF0000"/>
                </a:solidFill>
                <a:latin typeface="BIZ UDP明朝 Medium" panose="02020500000000000000" pitchFamily="18" charset="-128"/>
                <a:ea typeface="BIZ UDP明朝 Medium" panose="02020500000000000000" pitchFamily="18" charset="-128"/>
              </a:rPr>
              <a:t>日</a:t>
            </a:r>
            <a:r>
              <a:rPr lang="en-US" altLang="ja-JP" sz="1212" dirty="0">
                <a:solidFill>
                  <a:srgbClr val="FF0000"/>
                </a:solidFill>
                <a:latin typeface="BIZ UDP明朝 Medium" panose="02020500000000000000" pitchFamily="18" charset="-128"/>
                <a:ea typeface="BIZ UDP明朝 Medium" panose="02020500000000000000" pitchFamily="18" charset="-128"/>
              </a:rPr>
              <a:t>(</a:t>
            </a:r>
            <a:r>
              <a:rPr lang="ja-JP" altLang="en-US" sz="1212" dirty="0">
                <a:solidFill>
                  <a:srgbClr val="FF0000"/>
                </a:solidFill>
                <a:latin typeface="BIZ UDP明朝 Medium" panose="02020500000000000000" pitchFamily="18" charset="-128"/>
                <a:ea typeface="BIZ UDP明朝 Medium" panose="02020500000000000000" pitchFamily="18" charset="-128"/>
              </a:rPr>
              <a:t>金</a:t>
            </a:r>
            <a:r>
              <a:rPr lang="en-US" altLang="ja-JP" sz="1212" dirty="0">
                <a:solidFill>
                  <a:srgbClr val="FF0000"/>
                </a:solidFill>
                <a:latin typeface="BIZ UDP明朝 Medium" panose="02020500000000000000" pitchFamily="18" charset="-128"/>
                <a:ea typeface="BIZ UDP明朝 Medium" panose="02020500000000000000" pitchFamily="18" charset="-128"/>
              </a:rPr>
              <a:t>)</a:t>
            </a:r>
          </a:p>
          <a:p>
            <a:pPr algn="r"/>
            <a:r>
              <a:rPr lang="en-US" altLang="ja-JP" sz="1212" dirty="0">
                <a:solidFill>
                  <a:srgbClr val="FF0000"/>
                </a:solidFill>
                <a:latin typeface="BIZ UDP明朝 Medium" panose="02020500000000000000" pitchFamily="18" charset="-128"/>
                <a:ea typeface="BIZ UDP明朝 Medium" panose="02020500000000000000" pitchFamily="18" charset="-128"/>
              </a:rPr>
              <a:t>2</a:t>
            </a:r>
            <a:r>
              <a:rPr lang="ja-JP" altLang="en-US" sz="1212" dirty="0">
                <a:solidFill>
                  <a:srgbClr val="FF0000"/>
                </a:solidFill>
                <a:latin typeface="BIZ UDP明朝 Medium" panose="02020500000000000000" pitchFamily="18" charset="-128"/>
                <a:ea typeface="BIZ UDP明朝 Medium" panose="02020500000000000000" pitchFamily="18" charset="-128"/>
              </a:rPr>
              <a:t>日</a:t>
            </a:r>
            <a:r>
              <a:rPr lang="en-US" altLang="ja-JP" sz="1212" dirty="0">
                <a:solidFill>
                  <a:srgbClr val="FF0000"/>
                </a:solidFill>
                <a:latin typeface="BIZ UDP明朝 Medium" panose="02020500000000000000" pitchFamily="18" charset="-128"/>
                <a:ea typeface="BIZ UDP明朝 Medium" panose="02020500000000000000" pitchFamily="18" charset="-128"/>
              </a:rPr>
              <a:t>(</a:t>
            </a:r>
            <a:r>
              <a:rPr lang="ja-JP" altLang="en-US" sz="1212" dirty="0">
                <a:solidFill>
                  <a:srgbClr val="FF0000"/>
                </a:solidFill>
                <a:latin typeface="BIZ UDP明朝 Medium" panose="02020500000000000000" pitchFamily="18" charset="-128"/>
                <a:ea typeface="BIZ UDP明朝 Medium" panose="02020500000000000000" pitchFamily="18" charset="-128"/>
              </a:rPr>
              <a:t>土</a:t>
            </a:r>
            <a:r>
              <a:rPr lang="en-US" altLang="ja-JP" sz="1212" dirty="0">
                <a:solidFill>
                  <a:srgbClr val="FF0000"/>
                </a:solidFill>
                <a:latin typeface="BIZ UDP明朝 Medium" panose="02020500000000000000" pitchFamily="18" charset="-128"/>
                <a:ea typeface="BIZ UDP明朝 Medium" panose="02020500000000000000" pitchFamily="18" charset="-128"/>
              </a:rPr>
              <a:t>)</a:t>
            </a:r>
          </a:p>
          <a:p>
            <a:pPr algn="r"/>
            <a:r>
              <a:rPr lang="en-US" altLang="ja-JP" sz="1212" dirty="0">
                <a:solidFill>
                  <a:srgbClr val="FF0000"/>
                </a:solidFill>
                <a:latin typeface="BIZ UDP明朝 Medium" panose="02020500000000000000" pitchFamily="18" charset="-128"/>
                <a:ea typeface="BIZ UDP明朝 Medium" panose="02020500000000000000" pitchFamily="18" charset="-128"/>
              </a:rPr>
              <a:t>3</a:t>
            </a:r>
            <a:r>
              <a:rPr lang="ja-JP" altLang="en-US" sz="1212" dirty="0">
                <a:solidFill>
                  <a:srgbClr val="FF0000"/>
                </a:solidFill>
                <a:latin typeface="BIZ UDP明朝 Medium" panose="02020500000000000000" pitchFamily="18" charset="-128"/>
                <a:ea typeface="BIZ UDP明朝 Medium" panose="02020500000000000000" pitchFamily="18" charset="-128"/>
              </a:rPr>
              <a:t>日</a:t>
            </a:r>
            <a:r>
              <a:rPr lang="en-US" altLang="ja-JP" sz="1212" dirty="0">
                <a:solidFill>
                  <a:srgbClr val="FF0000"/>
                </a:solidFill>
                <a:latin typeface="BIZ UDP明朝 Medium" panose="02020500000000000000" pitchFamily="18" charset="-128"/>
                <a:ea typeface="BIZ UDP明朝 Medium" panose="02020500000000000000" pitchFamily="18" charset="-128"/>
              </a:rPr>
              <a:t>(</a:t>
            </a:r>
            <a:r>
              <a:rPr lang="ja-JP" altLang="en-US" sz="1212" dirty="0">
                <a:solidFill>
                  <a:srgbClr val="FF0000"/>
                </a:solidFill>
                <a:latin typeface="BIZ UDP明朝 Medium" panose="02020500000000000000" pitchFamily="18" charset="-128"/>
                <a:ea typeface="BIZ UDP明朝 Medium" panose="02020500000000000000" pitchFamily="18" charset="-128"/>
              </a:rPr>
              <a:t>日</a:t>
            </a:r>
            <a:r>
              <a:rPr lang="en-US" altLang="ja-JP" sz="1212" dirty="0">
                <a:solidFill>
                  <a:srgbClr val="FF0000"/>
                </a:solidFill>
                <a:latin typeface="BIZ UDP明朝 Medium" panose="02020500000000000000" pitchFamily="18" charset="-128"/>
                <a:ea typeface="BIZ UDP明朝 Medium" panose="02020500000000000000" pitchFamily="18" charset="-128"/>
              </a:rPr>
              <a:t>)</a:t>
            </a:r>
          </a:p>
          <a:p>
            <a:pPr algn="r"/>
            <a:r>
              <a:rPr lang="en-US" altLang="ja-JP" sz="1212" dirty="0">
                <a:latin typeface="BIZ UDP明朝 Medium" panose="02020500000000000000" pitchFamily="18" charset="-128"/>
                <a:ea typeface="BIZ UDP明朝 Medium" panose="02020500000000000000" pitchFamily="18" charset="-128"/>
              </a:rPr>
              <a:t>4</a:t>
            </a:r>
            <a:r>
              <a:rPr lang="ja-JP" altLang="en-US" sz="1212" dirty="0">
                <a:latin typeface="BIZ UDP明朝 Medium" panose="02020500000000000000" pitchFamily="18" charset="-128"/>
                <a:ea typeface="BIZ UDP明朝 Medium" panose="02020500000000000000" pitchFamily="18" charset="-128"/>
              </a:rPr>
              <a:t>日</a:t>
            </a:r>
            <a:r>
              <a:rPr lang="en-US" altLang="ja-JP" sz="1212" dirty="0">
                <a:latin typeface="BIZ UDP明朝 Medium" panose="02020500000000000000" pitchFamily="18" charset="-128"/>
                <a:ea typeface="BIZ UDP明朝 Medium" panose="02020500000000000000" pitchFamily="18" charset="-128"/>
              </a:rPr>
              <a:t>(</a:t>
            </a:r>
            <a:r>
              <a:rPr lang="ja-JP" altLang="en-US" sz="1212" dirty="0">
                <a:latin typeface="BIZ UDP明朝 Medium" panose="02020500000000000000" pitchFamily="18" charset="-128"/>
                <a:ea typeface="BIZ UDP明朝 Medium" panose="02020500000000000000" pitchFamily="18" charset="-128"/>
              </a:rPr>
              <a:t>月</a:t>
            </a:r>
            <a:r>
              <a:rPr lang="en-US" altLang="ja-JP" sz="1212" dirty="0">
                <a:latin typeface="BIZ UDP明朝 Medium" panose="02020500000000000000" pitchFamily="18" charset="-128"/>
                <a:ea typeface="BIZ UDP明朝 Medium" panose="02020500000000000000" pitchFamily="18" charset="-128"/>
              </a:rPr>
              <a:t>)</a:t>
            </a:r>
          </a:p>
        </p:txBody>
      </p:sp>
      <p:sp>
        <p:nvSpPr>
          <p:cNvPr id="56" name="テキスト ボックス 55"/>
          <p:cNvSpPr txBox="1"/>
          <p:nvPr/>
        </p:nvSpPr>
        <p:spPr>
          <a:xfrm>
            <a:off x="5626063" y="6334221"/>
            <a:ext cx="1091788" cy="435194"/>
          </a:xfrm>
          <a:prstGeom prst="rect">
            <a:avLst/>
          </a:prstGeom>
          <a:noFill/>
        </p:spPr>
        <p:txBody>
          <a:bodyPr wrap="square" rtlCol="0">
            <a:spAutoFit/>
          </a:bodyPr>
          <a:lstStyle/>
          <a:p>
            <a:pPr algn="ctr"/>
            <a:r>
              <a:rPr lang="ja-JP" altLang="en-US" sz="1111" dirty="0">
                <a:latin typeface="BIZ UDP明朝 Medium" panose="02020500000000000000" pitchFamily="18" charset="-128"/>
                <a:ea typeface="BIZ UDP明朝 Medium" panose="02020500000000000000" pitchFamily="18" charset="-128"/>
              </a:rPr>
              <a:t>９時半～２０時</a:t>
            </a:r>
            <a:endParaRPr lang="en-US" altLang="ja-JP" sz="1111" dirty="0">
              <a:latin typeface="BIZ UDP明朝 Medium" panose="02020500000000000000" pitchFamily="18" charset="-128"/>
              <a:ea typeface="BIZ UDP明朝 Medium" panose="02020500000000000000" pitchFamily="18" charset="-128"/>
            </a:endParaRPr>
          </a:p>
          <a:p>
            <a:pPr algn="ctr"/>
            <a:r>
              <a:rPr lang="ja-JP" altLang="en-US" sz="1111" dirty="0">
                <a:latin typeface="BIZ UDP明朝 Medium" panose="02020500000000000000" pitchFamily="18" charset="-128"/>
                <a:ea typeface="BIZ UDP明朝 Medium" panose="02020500000000000000" pitchFamily="18" charset="-128"/>
              </a:rPr>
              <a:t>（通常営業）</a:t>
            </a:r>
          </a:p>
        </p:txBody>
      </p:sp>
      <p:sp>
        <p:nvSpPr>
          <p:cNvPr id="57" name="右中かっこ 56"/>
          <p:cNvSpPr/>
          <p:nvPr/>
        </p:nvSpPr>
        <p:spPr>
          <a:xfrm>
            <a:off x="5576044" y="6112318"/>
            <a:ext cx="136556" cy="903679"/>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ja-JP" altLang="en-US" sz="3029"/>
          </a:p>
        </p:txBody>
      </p:sp>
      <p:sp>
        <p:nvSpPr>
          <p:cNvPr id="58" name="テキスト ボックス 57"/>
          <p:cNvSpPr txBox="1"/>
          <p:nvPr/>
        </p:nvSpPr>
        <p:spPr>
          <a:xfrm>
            <a:off x="5545415" y="6947673"/>
            <a:ext cx="1821889" cy="264225"/>
          </a:xfrm>
          <a:prstGeom prst="rect">
            <a:avLst/>
          </a:prstGeom>
          <a:noFill/>
        </p:spPr>
        <p:txBody>
          <a:bodyPr wrap="square" rtlCol="0">
            <a:spAutoFit/>
          </a:bodyPr>
          <a:lstStyle/>
          <a:p>
            <a:pPr algn="ctr"/>
            <a:r>
              <a:rPr lang="ja-JP" altLang="en-US" sz="1111" dirty="0">
                <a:latin typeface="BIZ UDP明朝 Medium" panose="02020500000000000000" pitchFamily="18" charset="-128"/>
                <a:ea typeface="BIZ UDP明朝 Medium" panose="02020500000000000000" pitchFamily="18" charset="-128"/>
              </a:rPr>
              <a:t>９時半～１８時</a:t>
            </a:r>
            <a:r>
              <a:rPr lang="ja-JP" altLang="en-US" sz="1111" dirty="0">
                <a:solidFill>
                  <a:srgbClr val="FF0000"/>
                </a:solidFill>
                <a:latin typeface="BIZ UDP明朝 Medium" panose="02020500000000000000" pitchFamily="18" charset="-128"/>
                <a:ea typeface="BIZ UDP明朝 Medium" panose="02020500000000000000" pitchFamily="18" charset="-128"/>
              </a:rPr>
              <a:t>（短縮営業）</a:t>
            </a:r>
          </a:p>
        </p:txBody>
      </p:sp>
      <p:sp>
        <p:nvSpPr>
          <p:cNvPr id="59" name="テキスト ボックス 58"/>
          <p:cNvSpPr txBox="1"/>
          <p:nvPr/>
        </p:nvSpPr>
        <p:spPr>
          <a:xfrm>
            <a:off x="6000904" y="7330863"/>
            <a:ext cx="1821889" cy="435194"/>
          </a:xfrm>
          <a:prstGeom prst="rect">
            <a:avLst/>
          </a:prstGeom>
          <a:noFill/>
        </p:spPr>
        <p:txBody>
          <a:bodyPr wrap="square" rtlCol="0">
            <a:spAutoFit/>
          </a:bodyPr>
          <a:lstStyle/>
          <a:p>
            <a:pPr algn="ctr"/>
            <a:r>
              <a:rPr lang="ja-JP" altLang="en-US" sz="1111" dirty="0">
                <a:latin typeface="BIZ UDP明朝 Medium" panose="02020500000000000000" pitchFamily="18" charset="-128"/>
                <a:ea typeface="BIZ UDP明朝 Medium" panose="02020500000000000000" pitchFamily="18" charset="-128"/>
              </a:rPr>
              <a:t>１１時～１８時</a:t>
            </a:r>
            <a:endParaRPr lang="en-US" altLang="ja-JP" sz="1111" dirty="0">
              <a:latin typeface="BIZ UDP明朝 Medium" panose="02020500000000000000" pitchFamily="18" charset="-128"/>
              <a:ea typeface="BIZ UDP明朝 Medium" panose="02020500000000000000" pitchFamily="18" charset="-128"/>
            </a:endParaRPr>
          </a:p>
          <a:p>
            <a:pPr algn="ctr"/>
            <a:r>
              <a:rPr lang="ja-JP" altLang="en-US" sz="1111" dirty="0">
                <a:solidFill>
                  <a:srgbClr val="FF0000"/>
                </a:solidFill>
                <a:latin typeface="BIZ UDP明朝 Medium" panose="02020500000000000000" pitchFamily="18" charset="-128"/>
                <a:ea typeface="BIZ UDP明朝 Medium" panose="02020500000000000000" pitchFamily="18" charset="-128"/>
              </a:rPr>
              <a:t>（短縮営業）</a:t>
            </a:r>
          </a:p>
        </p:txBody>
      </p:sp>
      <p:sp>
        <p:nvSpPr>
          <p:cNvPr id="60" name="右中かっこ 59"/>
          <p:cNvSpPr/>
          <p:nvPr/>
        </p:nvSpPr>
        <p:spPr>
          <a:xfrm>
            <a:off x="6318288" y="7276153"/>
            <a:ext cx="165962" cy="529520"/>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ja-JP" altLang="en-US" sz="3029"/>
          </a:p>
        </p:txBody>
      </p:sp>
      <p:sp>
        <p:nvSpPr>
          <p:cNvPr id="61" name="テキスト ボックス 60"/>
          <p:cNvSpPr txBox="1"/>
          <p:nvPr/>
        </p:nvSpPr>
        <p:spPr>
          <a:xfrm>
            <a:off x="6380435" y="7779854"/>
            <a:ext cx="1091788" cy="435194"/>
          </a:xfrm>
          <a:prstGeom prst="rect">
            <a:avLst/>
          </a:prstGeom>
          <a:noFill/>
        </p:spPr>
        <p:txBody>
          <a:bodyPr wrap="square" rtlCol="0">
            <a:spAutoFit/>
          </a:bodyPr>
          <a:lstStyle/>
          <a:p>
            <a:pPr algn="ctr"/>
            <a:r>
              <a:rPr lang="ja-JP" altLang="en-US" sz="1111" dirty="0">
                <a:latin typeface="BIZ UDP明朝 Medium" panose="02020500000000000000" pitchFamily="18" charset="-128"/>
                <a:ea typeface="BIZ UDP明朝 Medium" panose="02020500000000000000" pitchFamily="18" charset="-128"/>
              </a:rPr>
              <a:t>９時半～２０時</a:t>
            </a:r>
            <a:endParaRPr lang="en-US" altLang="ja-JP" sz="1111" dirty="0">
              <a:latin typeface="BIZ UDP明朝 Medium" panose="02020500000000000000" pitchFamily="18" charset="-128"/>
              <a:ea typeface="BIZ UDP明朝 Medium" panose="02020500000000000000" pitchFamily="18" charset="-128"/>
            </a:endParaRPr>
          </a:p>
          <a:p>
            <a:pPr algn="ctr"/>
            <a:r>
              <a:rPr lang="ja-JP" altLang="en-US" sz="1111" dirty="0">
                <a:latin typeface="BIZ UDP明朝 Medium" panose="02020500000000000000" pitchFamily="18" charset="-128"/>
                <a:ea typeface="BIZ UDP明朝 Medium" panose="02020500000000000000" pitchFamily="18" charset="-128"/>
              </a:rPr>
              <a:t>（通常営業）</a:t>
            </a:r>
          </a:p>
        </p:txBody>
      </p:sp>
      <p:sp>
        <p:nvSpPr>
          <p:cNvPr id="62" name="テキスト ボックス 61"/>
          <p:cNvSpPr txBox="1"/>
          <p:nvPr/>
        </p:nvSpPr>
        <p:spPr>
          <a:xfrm>
            <a:off x="565716" y="7923448"/>
            <a:ext cx="3908491" cy="310853"/>
          </a:xfrm>
          <a:prstGeom prst="rect">
            <a:avLst/>
          </a:prstGeom>
          <a:noFill/>
        </p:spPr>
        <p:txBody>
          <a:bodyPr wrap="square" rtlCol="0">
            <a:spAutoFit/>
          </a:bodyPr>
          <a:lstStyle/>
          <a:p>
            <a:r>
              <a:rPr lang="ja-JP" altLang="en-US" sz="1414" dirty="0">
                <a:solidFill>
                  <a:srgbClr val="FF0000"/>
                </a:solidFill>
                <a:latin typeface="HGP創英ﾌﾟﾚｾﾞﾝｽEB" panose="02020800000000000000" pitchFamily="18" charset="-128"/>
                <a:ea typeface="HGP創英ﾌﾟﾚｾﾞﾝｽEB" panose="02020800000000000000" pitchFamily="18" charset="-128"/>
              </a:rPr>
              <a:t>三が日は１日数量限定お年賀お菓子プレゼント</a:t>
            </a:r>
            <a:r>
              <a:rPr lang="en-US" altLang="ja-JP" sz="1414" dirty="0">
                <a:solidFill>
                  <a:srgbClr val="FF0000"/>
                </a:solidFill>
                <a:latin typeface="HGP創英ﾌﾟﾚｾﾞﾝｽEB" panose="02020800000000000000" pitchFamily="18" charset="-128"/>
                <a:ea typeface="HGP創英ﾌﾟﾚｾﾞﾝｽEB" panose="02020800000000000000" pitchFamily="18" charset="-128"/>
              </a:rPr>
              <a:t>‼</a:t>
            </a:r>
            <a:endParaRPr lang="ja-JP" altLang="en-US" sz="1414" dirty="0">
              <a:solidFill>
                <a:srgbClr val="FF0000"/>
              </a:solidFill>
              <a:latin typeface="HGP創英ﾌﾟﾚｾﾞﾝｽEB" panose="02020800000000000000" pitchFamily="18" charset="-128"/>
              <a:ea typeface="HGP創英ﾌﾟﾚｾﾞﾝｽEB" panose="02020800000000000000" pitchFamily="18" charset="-128"/>
            </a:endParaRPr>
          </a:p>
        </p:txBody>
      </p:sp>
      <p:pic>
        <p:nvPicPr>
          <p:cNvPr id="63" name="図 62"/>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058906" y="5830102"/>
            <a:ext cx="1284284" cy="1262368"/>
          </a:xfrm>
          <a:prstGeom prst="rect">
            <a:avLst/>
          </a:prstGeom>
        </p:spPr>
      </p:pic>
      <p:sp>
        <p:nvSpPr>
          <p:cNvPr id="65" name="テキスト ボックス 64"/>
          <p:cNvSpPr txBox="1"/>
          <p:nvPr/>
        </p:nvSpPr>
        <p:spPr>
          <a:xfrm>
            <a:off x="2956232" y="7053168"/>
            <a:ext cx="1466561" cy="909244"/>
          </a:xfrm>
          <a:prstGeom prst="rect">
            <a:avLst/>
          </a:prstGeom>
          <a:noFill/>
        </p:spPr>
        <p:txBody>
          <a:bodyPr wrap="square" rtlCol="0">
            <a:spAutoFit/>
          </a:bodyPr>
          <a:lstStyle/>
          <a:p>
            <a:r>
              <a:rPr lang="en-US" altLang="ja-JP" sz="1111" b="1" dirty="0"/>
              <a:t>LINE</a:t>
            </a:r>
            <a:r>
              <a:rPr lang="ja-JP" altLang="en-US" sz="1111" b="1" dirty="0"/>
              <a:t>会員大募集中！</a:t>
            </a:r>
            <a:endParaRPr lang="en-US" altLang="ja-JP" sz="1111" b="1" dirty="0"/>
          </a:p>
          <a:p>
            <a:r>
              <a:rPr lang="ja-JP" altLang="en-US" sz="1010" b="1" dirty="0"/>
              <a:t>お得な割引や新作情報、イベント情報等たくさん配信してます！</a:t>
            </a:r>
            <a:endParaRPr lang="en-US" altLang="ja-JP" sz="1010" b="1" dirty="0"/>
          </a:p>
          <a:p>
            <a:r>
              <a:rPr lang="ja-JP" altLang="en-US" sz="1010" b="1" dirty="0"/>
              <a:t>満足度１００％☆</a:t>
            </a:r>
          </a:p>
        </p:txBody>
      </p:sp>
      <p:sp>
        <p:nvSpPr>
          <p:cNvPr id="66" name="テキスト ボックス 65"/>
          <p:cNvSpPr txBox="1"/>
          <p:nvPr/>
        </p:nvSpPr>
        <p:spPr>
          <a:xfrm>
            <a:off x="625182" y="7609024"/>
            <a:ext cx="3797505" cy="373024"/>
          </a:xfrm>
          <a:prstGeom prst="rect">
            <a:avLst/>
          </a:prstGeom>
          <a:noFill/>
        </p:spPr>
        <p:txBody>
          <a:bodyPr wrap="square" rtlCol="0">
            <a:spAutoFit/>
          </a:bodyPr>
          <a:lstStyle/>
          <a:p>
            <a:r>
              <a:rPr lang="ja-JP" altLang="en-US" sz="1818" b="1" dirty="0">
                <a:latin typeface="HGP創英ﾌﾟﾚｾﾞﾝｽEB" panose="02020800000000000000" pitchFamily="18" charset="-128"/>
                <a:ea typeface="HGP創英ﾌﾟﾚｾﾞﾝｽEB" panose="02020800000000000000" pitchFamily="18" charset="-128"/>
              </a:rPr>
              <a:t>☆☆お正月特典☆☆</a:t>
            </a:r>
          </a:p>
        </p:txBody>
      </p:sp>
      <p:pic>
        <p:nvPicPr>
          <p:cNvPr id="2" name="図 1"/>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rot="21257790">
            <a:off x="6465810" y="5188632"/>
            <a:ext cx="1003796" cy="608624"/>
          </a:xfrm>
          <a:prstGeom prst="rect">
            <a:avLst/>
          </a:prstGeom>
        </p:spPr>
      </p:pic>
      <p:pic>
        <p:nvPicPr>
          <p:cNvPr id="69" name="図 6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248278" y="3767487"/>
            <a:ext cx="263297" cy="298576"/>
          </a:xfrm>
          <a:prstGeom prst="rect">
            <a:avLst/>
          </a:prstGeom>
        </p:spPr>
      </p:pic>
      <p:pic>
        <p:nvPicPr>
          <p:cNvPr id="10" name="図 9"/>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025666" y="5170509"/>
            <a:ext cx="141020" cy="141020"/>
          </a:xfrm>
          <a:prstGeom prst="rect">
            <a:avLst/>
          </a:prstGeom>
        </p:spPr>
      </p:pic>
      <p:sp>
        <p:nvSpPr>
          <p:cNvPr id="71" name="正方形/長方形 70"/>
          <p:cNvSpPr/>
          <p:nvPr/>
        </p:nvSpPr>
        <p:spPr>
          <a:xfrm>
            <a:off x="3083780" y="2824253"/>
            <a:ext cx="4308376" cy="505226"/>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r>
              <a:rPr lang="ja-JP" altLang="en-US" sz="909" dirty="0">
                <a:solidFill>
                  <a:schemeClr val="tx1"/>
                </a:solidFill>
                <a:latin typeface="HGP創英ﾌﾟﾚｾﾞﾝｽEB" panose="02020800000000000000" pitchFamily="18" charset="-128"/>
                <a:ea typeface="HGP創英ﾌﾟﾚｾﾞﾝｽEB" panose="02020800000000000000" pitchFamily="18" charset="-128"/>
              </a:rPr>
              <a:t>　</a:t>
            </a:r>
            <a:r>
              <a:rPr lang="en-US" altLang="ja-JP" sz="606" dirty="0">
                <a:solidFill>
                  <a:schemeClr val="tx1"/>
                </a:solidFill>
                <a:latin typeface="HGP創英ﾌﾟﾚｾﾞﾝｽEB" panose="02020800000000000000" pitchFamily="18" charset="-128"/>
                <a:ea typeface="HGP創英ﾌﾟﾚｾﾞﾝｽEB" panose="02020800000000000000" pitchFamily="18" charset="-128"/>
              </a:rPr>
              <a:t>※</a:t>
            </a:r>
            <a:r>
              <a:rPr lang="ja-JP" altLang="en-US" sz="606" dirty="0">
                <a:solidFill>
                  <a:schemeClr val="tx1"/>
                </a:solidFill>
                <a:latin typeface="HGP創英ﾌﾟﾚｾﾞﾝｽEB" panose="02020800000000000000" pitchFamily="18" charset="-128"/>
                <a:ea typeface="HGP創英ﾌﾟﾚｾﾞﾝｽEB" panose="02020800000000000000" pitchFamily="18" charset="-128"/>
              </a:rPr>
              <a:t>掲載価格はすべて税抜き価格です。</a:t>
            </a:r>
            <a:r>
              <a:rPr lang="en-US" altLang="ja-JP" sz="505" dirty="0">
                <a:solidFill>
                  <a:schemeClr val="tx1"/>
                </a:solidFill>
                <a:latin typeface="HGP創英ﾌﾟﾚｾﾞﾝｽEB" panose="02020800000000000000" pitchFamily="18" charset="-128"/>
                <a:ea typeface="HGP創英ﾌﾟﾚｾﾞﾝｽEB" panose="02020800000000000000" pitchFamily="18" charset="-128"/>
              </a:rPr>
              <a:t>※</a:t>
            </a:r>
            <a:r>
              <a:rPr lang="ja-JP" altLang="en-US" sz="606" dirty="0">
                <a:solidFill>
                  <a:schemeClr val="tx1"/>
                </a:solidFill>
                <a:latin typeface="HGP創英ﾌﾟﾚｾﾞﾝｽEB" panose="02020800000000000000" pitchFamily="18" charset="-128"/>
                <a:ea typeface="HGP創英ﾌﾟﾚｾﾞﾝｽEB" panose="02020800000000000000" pitchFamily="18" charset="-128"/>
              </a:rPr>
              <a:t>飾りは一部異なる場合がございます。</a:t>
            </a:r>
            <a:endParaRPr lang="en-US" altLang="ja-JP" sz="606" dirty="0">
              <a:solidFill>
                <a:schemeClr val="tx1"/>
              </a:solidFill>
              <a:latin typeface="HGP創英ﾌﾟﾚｾﾞﾝｽEB" panose="02020800000000000000" pitchFamily="18" charset="-128"/>
              <a:ea typeface="HGP創英ﾌﾟﾚｾﾞﾝｽEB" panose="02020800000000000000" pitchFamily="18" charset="-128"/>
            </a:endParaRPr>
          </a:p>
          <a:p>
            <a:r>
              <a:rPr lang="ja-JP" altLang="en-US" sz="606" dirty="0">
                <a:solidFill>
                  <a:schemeClr val="tx1"/>
                </a:solidFill>
                <a:latin typeface="HGP創英ﾌﾟﾚｾﾞﾝｽEB" panose="02020800000000000000" pitchFamily="18" charset="-128"/>
                <a:ea typeface="HGP創英ﾌﾟﾚｾﾞﾝｽEB" panose="02020800000000000000" pitchFamily="18" charset="-128"/>
              </a:rPr>
              <a:t>　</a:t>
            </a:r>
            <a:r>
              <a:rPr lang="en-US" altLang="ja-JP" sz="606" dirty="0">
                <a:solidFill>
                  <a:schemeClr val="tx1"/>
                </a:solidFill>
                <a:latin typeface="HGP創英ﾌﾟﾚｾﾞﾝｽEB" panose="02020800000000000000" pitchFamily="18" charset="-128"/>
                <a:ea typeface="HGP創英ﾌﾟﾚｾﾞﾝｽEB" panose="02020800000000000000" pitchFamily="18" charset="-128"/>
              </a:rPr>
              <a:t>※</a:t>
            </a:r>
            <a:r>
              <a:rPr lang="ja-JP" altLang="en-US" sz="606" dirty="0">
                <a:solidFill>
                  <a:schemeClr val="tx1"/>
                </a:solidFill>
                <a:latin typeface="HGP創英ﾌﾟﾚｾﾞﾝｽEB" panose="02020800000000000000" pitchFamily="18" charset="-128"/>
                <a:ea typeface="HGP創英ﾌﾟﾚｾﾞﾝｽEB" panose="02020800000000000000" pitchFamily="18" charset="-128"/>
              </a:rPr>
              <a:t>全てのクリスマスケーキは電話でのご予約ができますが、当日の混雑緩和のため事前支払いをお勧めしております。</a:t>
            </a:r>
          </a:p>
          <a:p>
            <a:r>
              <a:rPr lang="ja-JP" altLang="en-US" sz="606" dirty="0">
                <a:solidFill>
                  <a:schemeClr val="tx1"/>
                </a:solidFill>
                <a:latin typeface="HGP創英ﾌﾟﾚｾﾞﾝｽEB" panose="02020800000000000000" pitchFamily="18" charset="-128"/>
                <a:ea typeface="HGP創英ﾌﾟﾚｾﾞﾝｽEB" panose="02020800000000000000" pitchFamily="18" charset="-128"/>
              </a:rPr>
              <a:t>　</a:t>
            </a:r>
            <a:r>
              <a:rPr lang="en-US" altLang="ja-JP" sz="606" dirty="0">
                <a:solidFill>
                  <a:schemeClr val="tx1"/>
                </a:solidFill>
                <a:latin typeface="HGP創英ﾌﾟﾚｾﾞﾝｽEB" panose="02020800000000000000" pitchFamily="18" charset="-128"/>
                <a:ea typeface="HGP創英ﾌﾟﾚｾﾞﾝｽEB" panose="02020800000000000000" pitchFamily="18" charset="-128"/>
              </a:rPr>
              <a:t>※Xmas</a:t>
            </a:r>
            <a:r>
              <a:rPr lang="ja-JP" altLang="en-US" sz="606" dirty="0">
                <a:solidFill>
                  <a:schemeClr val="tx1"/>
                </a:solidFill>
                <a:latin typeface="HGP創英ﾌﾟﾚｾﾞﾝｽEB" panose="02020800000000000000" pitchFamily="18" charset="-128"/>
                <a:ea typeface="HGP創英ﾌﾟﾚｾﾞﾝｽEB" panose="02020800000000000000" pitchFamily="18" charset="-128"/>
              </a:rPr>
              <a:t>期間中は生産に限りがあるためシュークリームや、</a:t>
            </a:r>
            <a:r>
              <a:rPr lang="ja-JP" altLang="en-US" sz="606" dirty="0" err="1">
                <a:solidFill>
                  <a:schemeClr val="tx1"/>
                </a:solidFill>
                <a:latin typeface="HGP創英ﾌﾟﾚｾﾞﾝｽEB" panose="02020800000000000000" pitchFamily="18" charset="-128"/>
                <a:ea typeface="HGP創英ﾌﾟﾚｾﾞﾝｽEB" panose="02020800000000000000" pitchFamily="18" charset="-128"/>
              </a:rPr>
              <a:t>はんじゅく</a:t>
            </a:r>
            <a:r>
              <a:rPr lang="ja-JP" altLang="en-US" sz="606" dirty="0">
                <a:solidFill>
                  <a:schemeClr val="tx1"/>
                </a:solidFill>
                <a:latin typeface="HGP創英ﾌﾟﾚｾﾞﾝｽEB" panose="02020800000000000000" pitchFamily="18" charset="-128"/>
                <a:ea typeface="HGP創英ﾌﾟﾚｾﾞﾝｽEB" panose="02020800000000000000" pitchFamily="18" charset="-128"/>
              </a:rPr>
              <a:t>チーズなどの半生菓子の販売はございません。ご了承ください。</a:t>
            </a:r>
          </a:p>
          <a:p>
            <a:r>
              <a:rPr lang="ja-JP" altLang="en-US" sz="606" dirty="0">
                <a:solidFill>
                  <a:schemeClr val="tx1"/>
                </a:solidFill>
                <a:latin typeface="HGP創英ﾌﾟﾚｾﾞﾝｽEB" panose="02020800000000000000" pitchFamily="18" charset="-128"/>
                <a:ea typeface="HGP創英ﾌﾟﾚｾﾞﾝｽEB" panose="02020800000000000000" pitchFamily="18" charset="-128"/>
              </a:rPr>
              <a:t>　</a:t>
            </a:r>
            <a:r>
              <a:rPr lang="en-US" altLang="ja-JP" sz="606" dirty="0">
                <a:solidFill>
                  <a:schemeClr val="tx1"/>
                </a:solidFill>
                <a:latin typeface="HGP創英ﾌﾟﾚｾﾞﾝｽEB" panose="02020800000000000000" pitchFamily="18" charset="-128"/>
                <a:ea typeface="HGP創英ﾌﾟﾚｾﾞﾝｽEB" panose="02020800000000000000" pitchFamily="18" charset="-128"/>
              </a:rPr>
              <a:t>※</a:t>
            </a:r>
            <a:r>
              <a:rPr lang="ja-JP" altLang="en-US" sz="606" dirty="0">
                <a:solidFill>
                  <a:schemeClr val="tx1"/>
                </a:solidFill>
                <a:latin typeface="HGP創英ﾌﾟﾚｾﾞﾝｽEB" panose="02020800000000000000" pitchFamily="18" charset="-128"/>
                <a:ea typeface="HGP創英ﾌﾟﾚｾﾞﾝｽEB" panose="02020800000000000000" pitchFamily="18" charset="-128"/>
              </a:rPr>
              <a:t>限定数がある商品も当日販売する予定ですが、数に限りがございます。無くなり次第終了となりますのでご了承ください。</a:t>
            </a:r>
          </a:p>
          <a:p>
            <a:r>
              <a:rPr lang="ja-JP" altLang="en-US" sz="606" dirty="0">
                <a:solidFill>
                  <a:schemeClr val="tx1"/>
                </a:solidFill>
                <a:latin typeface="HGP創英ﾌﾟﾚｾﾞﾝｽEB" panose="02020800000000000000" pitchFamily="18" charset="-128"/>
                <a:ea typeface="HGP創英ﾌﾟﾚｾﾞﾝｽEB" panose="02020800000000000000" pitchFamily="18" charset="-128"/>
              </a:rPr>
              <a:t>　</a:t>
            </a:r>
            <a:r>
              <a:rPr lang="en-US" altLang="ja-JP" sz="606" dirty="0">
                <a:solidFill>
                  <a:schemeClr val="tx1"/>
                </a:solidFill>
                <a:latin typeface="HGP創英ﾌﾟﾚｾﾞﾝｽEB" panose="02020800000000000000" pitchFamily="18" charset="-128"/>
                <a:ea typeface="HGP創英ﾌﾟﾚｾﾞﾝｽEB" panose="02020800000000000000" pitchFamily="18" charset="-128"/>
              </a:rPr>
              <a:t>※</a:t>
            </a:r>
            <a:r>
              <a:rPr lang="ja-JP" altLang="en-US" sz="606" dirty="0">
                <a:solidFill>
                  <a:schemeClr val="tx1"/>
                </a:solidFill>
                <a:latin typeface="HGP創英ﾌﾟﾚｾﾞﾝｽEB" panose="02020800000000000000" pitchFamily="18" charset="-128"/>
                <a:ea typeface="HGP創英ﾌﾟﾚｾﾞﾝｽEB" panose="02020800000000000000" pitchFamily="18" charset="-128"/>
              </a:rPr>
              <a:t>当日は大変混雑します。午前中、夜</a:t>
            </a:r>
            <a:r>
              <a:rPr lang="en-US" altLang="ja-JP" sz="606" dirty="0">
                <a:solidFill>
                  <a:schemeClr val="tx1"/>
                </a:solidFill>
                <a:latin typeface="HGP創英ﾌﾟﾚｾﾞﾝｽEB" panose="02020800000000000000" pitchFamily="18" charset="-128"/>
                <a:ea typeface="HGP創英ﾌﾟﾚｾﾞﾝｽEB" panose="02020800000000000000" pitchFamily="18" charset="-128"/>
              </a:rPr>
              <a:t>6</a:t>
            </a:r>
            <a:r>
              <a:rPr lang="ja-JP" altLang="en-US" sz="606" dirty="0">
                <a:solidFill>
                  <a:schemeClr val="tx1"/>
                </a:solidFill>
                <a:latin typeface="HGP創英ﾌﾟﾚｾﾞﾝｽEB" panose="02020800000000000000" pitchFamily="18" charset="-128"/>
                <a:ea typeface="HGP創英ﾌﾟﾚｾﾞﾝｽEB" panose="02020800000000000000" pitchFamily="18" charset="-128"/>
              </a:rPr>
              <a:t>時以降の受取がおすすめです</a:t>
            </a:r>
            <a:endParaRPr lang="ja-JP" altLang="en-US" sz="505" dirty="0">
              <a:solidFill>
                <a:schemeClr val="tx1"/>
              </a:solidFill>
              <a:latin typeface="HGP創英ﾌﾟﾚｾﾞﾝｽEB" panose="02020800000000000000" pitchFamily="18" charset="-128"/>
              <a:ea typeface="HGP創英ﾌﾟﾚｾﾞﾝｽEB" panose="02020800000000000000" pitchFamily="18" charset="-128"/>
            </a:endParaRPr>
          </a:p>
        </p:txBody>
      </p:sp>
      <p:sp>
        <p:nvSpPr>
          <p:cNvPr id="73" name="正方形/長方形 72"/>
          <p:cNvSpPr/>
          <p:nvPr/>
        </p:nvSpPr>
        <p:spPr>
          <a:xfrm>
            <a:off x="596975" y="8264391"/>
            <a:ext cx="7012962" cy="233631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74" name="図 73"/>
          <p:cNvPicPr>
            <a:picLocks noChangeAspect="1"/>
          </p:cNvPicPr>
          <p:nvPr/>
        </p:nvPicPr>
        <p:blipFill rotWithShape="1">
          <a:blip r:embed="rId16" cstate="print">
            <a:extLst>
              <a:ext uri="{28A0092B-C50C-407E-A947-70E740481C1C}">
                <a14:useLocalDpi xmlns:a14="http://schemas.microsoft.com/office/drawing/2010/main" val="0"/>
              </a:ext>
            </a:extLst>
          </a:blip>
          <a:srcRect l="6650" r="2486"/>
          <a:stretch/>
        </p:blipFill>
        <p:spPr>
          <a:xfrm>
            <a:off x="4799043" y="8298321"/>
            <a:ext cx="2766359" cy="2283385"/>
          </a:xfrm>
          <a:prstGeom prst="rect">
            <a:avLst/>
          </a:prstGeom>
        </p:spPr>
      </p:pic>
      <p:pic>
        <p:nvPicPr>
          <p:cNvPr id="75" name="図 74"/>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664694" y="8328490"/>
            <a:ext cx="2226097" cy="1175835"/>
          </a:xfrm>
          <a:prstGeom prst="rect">
            <a:avLst/>
          </a:prstGeom>
          <a:ln>
            <a:solidFill>
              <a:schemeClr val="tx1"/>
            </a:solidFill>
          </a:ln>
        </p:spPr>
      </p:pic>
      <p:pic>
        <p:nvPicPr>
          <p:cNvPr id="76" name="図 75"/>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2928212" y="8323595"/>
            <a:ext cx="742843" cy="985841"/>
          </a:xfrm>
          <a:prstGeom prst="rect">
            <a:avLst/>
          </a:prstGeom>
          <a:solidFill>
            <a:schemeClr val="bg1"/>
          </a:solidFill>
          <a:ln>
            <a:solidFill>
              <a:schemeClr val="tx1"/>
            </a:solidFill>
          </a:ln>
        </p:spPr>
      </p:pic>
      <p:sp>
        <p:nvSpPr>
          <p:cNvPr id="77" name="正方形/長方形 76"/>
          <p:cNvSpPr/>
          <p:nvPr/>
        </p:nvSpPr>
        <p:spPr>
          <a:xfrm>
            <a:off x="667615" y="9724404"/>
            <a:ext cx="2543795" cy="338554"/>
          </a:xfrm>
          <a:prstGeom prst="rect">
            <a:avLst/>
          </a:prstGeom>
        </p:spPr>
        <p:txBody>
          <a:bodyPr wrap="square">
            <a:spAutoFit/>
          </a:bodyPr>
          <a:lstStyle/>
          <a:p>
            <a:r>
              <a:rPr lang="ja-JP" altLang="en-US" sz="1400" dirty="0" smtClean="0">
                <a:latin typeface="HGP創英ﾌﾟﾚｾﾞﾝｽEB" panose="02020800000000000000" pitchFamily="18" charset="-128"/>
                <a:ea typeface="HGP創英ﾌﾟﾚｾﾞﾝｽEB" panose="02020800000000000000" pitchFamily="18" charset="-128"/>
              </a:rPr>
              <a:t>営業</a:t>
            </a:r>
            <a:r>
              <a:rPr lang="ja-JP" altLang="en-US" sz="1400" dirty="0">
                <a:latin typeface="HGP創英ﾌﾟﾚｾﾞﾝｽEB" panose="02020800000000000000" pitchFamily="18" charset="-128"/>
                <a:ea typeface="HGP創英ﾌﾟﾚｾﾞﾝｽEB" panose="02020800000000000000" pitchFamily="18" charset="-128"/>
              </a:rPr>
              <a:t>時間</a:t>
            </a:r>
            <a:r>
              <a:rPr lang="ja-JP" altLang="en-US" sz="1600" dirty="0">
                <a:latin typeface="HGP創英ﾌﾟﾚｾﾞﾝｽEB" panose="02020800000000000000" pitchFamily="18" charset="-128"/>
                <a:ea typeface="HGP創英ﾌﾟﾚｾﾞﾝｽEB" panose="02020800000000000000" pitchFamily="18" charset="-128"/>
              </a:rPr>
              <a:t>　</a:t>
            </a:r>
            <a:r>
              <a:rPr lang="en-US" altLang="ja-JP" sz="1600" dirty="0">
                <a:latin typeface="HGP創英ﾌﾟﾚｾﾞﾝｽEB" panose="02020800000000000000" pitchFamily="18" charset="-128"/>
                <a:ea typeface="HGP創英ﾌﾟﾚｾﾞﾝｽEB" panose="02020800000000000000" pitchFamily="18" charset="-128"/>
              </a:rPr>
              <a:t>9</a:t>
            </a:r>
            <a:r>
              <a:rPr lang="ja-JP" altLang="en-US" sz="1600" dirty="0">
                <a:latin typeface="HGP創英ﾌﾟﾚｾﾞﾝｽEB" panose="02020800000000000000" pitchFamily="18" charset="-128"/>
                <a:ea typeface="HGP創英ﾌﾟﾚｾﾞﾝｽEB" panose="02020800000000000000" pitchFamily="18" charset="-128"/>
              </a:rPr>
              <a:t>：</a:t>
            </a:r>
            <a:r>
              <a:rPr lang="en-US" altLang="ja-JP" sz="1600" dirty="0">
                <a:latin typeface="HGP創英ﾌﾟﾚｾﾞﾝｽEB" panose="02020800000000000000" pitchFamily="18" charset="-128"/>
                <a:ea typeface="HGP創英ﾌﾟﾚｾﾞﾝｽEB" panose="02020800000000000000" pitchFamily="18" charset="-128"/>
              </a:rPr>
              <a:t>30</a:t>
            </a:r>
            <a:r>
              <a:rPr lang="ja-JP" altLang="en-US" sz="1600" dirty="0">
                <a:latin typeface="HGP創英ﾌﾟﾚｾﾞﾝｽEB" panose="02020800000000000000" pitchFamily="18" charset="-128"/>
                <a:ea typeface="HGP創英ﾌﾟﾚｾﾞﾝｽEB" panose="02020800000000000000" pitchFamily="18" charset="-128"/>
              </a:rPr>
              <a:t>～</a:t>
            </a:r>
            <a:r>
              <a:rPr lang="en-US" altLang="ja-JP" sz="1600" dirty="0" smtClean="0">
                <a:latin typeface="HGP創英ﾌﾟﾚｾﾞﾝｽEB" panose="02020800000000000000" pitchFamily="18" charset="-128"/>
                <a:ea typeface="HGP創英ﾌﾟﾚｾﾞﾝｽEB" panose="02020800000000000000" pitchFamily="18" charset="-128"/>
              </a:rPr>
              <a:t>20:00</a:t>
            </a:r>
            <a:endParaRPr lang="en-US" altLang="ja-JP" sz="2000" dirty="0">
              <a:latin typeface="HGP創英ﾌﾟﾚｾﾞﾝｽEB" panose="02020800000000000000" pitchFamily="18" charset="-128"/>
              <a:ea typeface="HGP創英ﾌﾟﾚｾﾞﾝｽEB" panose="02020800000000000000" pitchFamily="18" charset="-128"/>
            </a:endParaRPr>
          </a:p>
        </p:txBody>
      </p:sp>
      <p:pic>
        <p:nvPicPr>
          <p:cNvPr id="78" name="図 77"/>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4147745" y="9680208"/>
            <a:ext cx="563953" cy="563953"/>
          </a:xfrm>
          <a:prstGeom prst="rect">
            <a:avLst/>
          </a:prstGeom>
        </p:spPr>
      </p:pic>
      <p:pic>
        <p:nvPicPr>
          <p:cNvPr id="79" name="図 78"/>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3523783" y="9681095"/>
            <a:ext cx="607150" cy="563953"/>
          </a:xfrm>
          <a:prstGeom prst="rect">
            <a:avLst/>
          </a:prstGeom>
        </p:spPr>
      </p:pic>
      <p:pic>
        <p:nvPicPr>
          <p:cNvPr id="80" name="図 79"/>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2926575" y="9687694"/>
            <a:ext cx="586560" cy="577972"/>
          </a:xfrm>
          <a:prstGeom prst="rect">
            <a:avLst/>
          </a:prstGeom>
        </p:spPr>
      </p:pic>
      <p:pic>
        <p:nvPicPr>
          <p:cNvPr id="81" name="図 80"/>
          <p:cNvPicPr>
            <a:picLocks noChangeAspect="1"/>
          </p:cNvPicPr>
          <p:nvPr/>
        </p:nvPicPr>
        <p:blipFill rotWithShape="1">
          <a:blip r:embed="rId22">
            <a:extLst>
              <a:ext uri="{28A0092B-C50C-407E-A947-70E740481C1C}">
                <a14:useLocalDpi xmlns:a14="http://schemas.microsoft.com/office/drawing/2010/main" val="0"/>
              </a:ext>
            </a:extLst>
          </a:blip>
          <a:srcRect l="8382" t="8500" r="8558" b="8668"/>
          <a:stretch/>
        </p:blipFill>
        <p:spPr>
          <a:xfrm>
            <a:off x="3685091" y="8282176"/>
            <a:ext cx="1085880" cy="1082894"/>
          </a:xfrm>
          <a:prstGeom prst="rect">
            <a:avLst/>
          </a:prstGeom>
        </p:spPr>
      </p:pic>
      <p:sp>
        <p:nvSpPr>
          <p:cNvPr id="82" name="正方形/長方形 81"/>
          <p:cNvSpPr/>
          <p:nvPr/>
        </p:nvSpPr>
        <p:spPr>
          <a:xfrm>
            <a:off x="3725360" y="9287940"/>
            <a:ext cx="1661050" cy="230832"/>
          </a:xfrm>
          <a:prstGeom prst="rect">
            <a:avLst/>
          </a:prstGeom>
        </p:spPr>
        <p:txBody>
          <a:bodyPr wrap="square">
            <a:spAutoFit/>
          </a:bodyPr>
          <a:lstStyle/>
          <a:p>
            <a:r>
              <a:rPr lang="ja-JP" altLang="en-US" sz="900" dirty="0">
                <a:latin typeface="HGP創英ﾌﾟﾚｾﾞﾝｽEB" panose="02020800000000000000" pitchFamily="18" charset="-128"/>
                <a:ea typeface="HGP創英ﾌﾟﾚｾﾞﾝｽEB" panose="02020800000000000000" pitchFamily="18" charset="-128"/>
              </a:rPr>
              <a:t>公式</a:t>
            </a:r>
            <a:r>
              <a:rPr lang="ja-JP" altLang="en-US" sz="900" dirty="0" smtClean="0">
                <a:latin typeface="HGP創英ﾌﾟﾚｾﾞﾝｽEB" panose="02020800000000000000" pitchFamily="18" charset="-128"/>
                <a:ea typeface="HGP創英ﾌﾟﾚｾﾞﾝｽEB" panose="02020800000000000000" pitchFamily="18" charset="-128"/>
              </a:rPr>
              <a:t>ホームページ</a:t>
            </a:r>
            <a:endParaRPr lang="en-US" altLang="ja-JP" sz="900" dirty="0">
              <a:latin typeface="HGP創英ﾌﾟﾚｾﾞﾝｽEB" panose="02020800000000000000" pitchFamily="18" charset="-128"/>
              <a:ea typeface="HGP創英ﾌﾟﾚｾﾞﾝｽEB" panose="02020800000000000000" pitchFamily="18" charset="-128"/>
            </a:endParaRPr>
          </a:p>
        </p:txBody>
      </p:sp>
      <p:sp>
        <p:nvSpPr>
          <p:cNvPr id="83" name="テキスト ボックス 82"/>
          <p:cNvSpPr txBox="1"/>
          <p:nvPr/>
        </p:nvSpPr>
        <p:spPr>
          <a:xfrm>
            <a:off x="2687334" y="9319867"/>
            <a:ext cx="1216145" cy="353943"/>
          </a:xfrm>
          <a:prstGeom prst="rect">
            <a:avLst/>
          </a:prstGeom>
          <a:noFill/>
        </p:spPr>
        <p:txBody>
          <a:bodyPr wrap="square" rtlCol="0">
            <a:spAutoFit/>
          </a:bodyPr>
          <a:lstStyle/>
          <a:p>
            <a:pPr algn="ctr"/>
            <a:r>
              <a:rPr lang="ja-JP" altLang="en-US" sz="800" dirty="0" smtClean="0">
                <a:latin typeface="HGP創英ﾌﾟﾚｾﾞﾝｽEB" panose="02020800000000000000" pitchFamily="18" charset="-128"/>
                <a:ea typeface="HGP創英ﾌﾟﾚｾﾞﾝｽEB" panose="02020800000000000000" pitchFamily="18" charset="-128"/>
              </a:rPr>
              <a:t>クレジットカード</a:t>
            </a:r>
            <a:endParaRPr lang="en-US" altLang="ja-JP" sz="900" dirty="0" smtClean="0">
              <a:latin typeface="HGP創英ﾌﾟﾚｾﾞﾝｽEB" panose="02020800000000000000" pitchFamily="18" charset="-128"/>
              <a:ea typeface="HGP創英ﾌﾟﾚｾﾞﾝｽEB" panose="02020800000000000000" pitchFamily="18" charset="-128"/>
            </a:endParaRPr>
          </a:p>
          <a:p>
            <a:pPr algn="ctr"/>
            <a:r>
              <a:rPr lang="ja-JP" altLang="en-US" sz="900" dirty="0" smtClean="0">
                <a:latin typeface="HGP創英ﾌﾟﾚｾﾞﾝｽEB" panose="02020800000000000000" pitchFamily="18" charset="-128"/>
                <a:ea typeface="HGP創英ﾌﾟﾚｾﾞﾝｽEB" panose="02020800000000000000" pitchFamily="18" charset="-128"/>
              </a:rPr>
              <a:t>使用可</a:t>
            </a:r>
            <a:endParaRPr lang="ja-JP" altLang="en-US" sz="900" dirty="0">
              <a:latin typeface="HGP創英ﾌﾟﾚｾﾞﾝｽEB" panose="02020800000000000000" pitchFamily="18" charset="-128"/>
              <a:ea typeface="HGP創英ﾌﾟﾚｾﾞﾝｽEB" panose="02020800000000000000" pitchFamily="18" charset="-128"/>
            </a:endParaRPr>
          </a:p>
        </p:txBody>
      </p:sp>
      <p:sp>
        <p:nvSpPr>
          <p:cNvPr id="84" name="正方形/長方形 83"/>
          <p:cNvSpPr/>
          <p:nvPr/>
        </p:nvSpPr>
        <p:spPr>
          <a:xfrm>
            <a:off x="670440" y="10245874"/>
            <a:ext cx="4104268" cy="338554"/>
          </a:xfrm>
          <a:prstGeom prst="rect">
            <a:avLst/>
          </a:prstGeom>
        </p:spPr>
        <p:txBody>
          <a:bodyPr wrap="square">
            <a:spAutoFit/>
          </a:bodyPr>
          <a:lstStyle/>
          <a:p>
            <a:r>
              <a:rPr lang="ja-JP" altLang="en-US" sz="1600" dirty="0" smtClean="0">
                <a:latin typeface="HGP創英ﾌﾟﾚｾﾞﾝｽEB" panose="02020800000000000000" pitchFamily="18" charset="-128"/>
                <a:ea typeface="HGP創英ﾌﾟﾚｾﾞﾝｽEB" panose="02020800000000000000" pitchFamily="18" charset="-128"/>
              </a:rPr>
              <a:t>神奈川県厚木市旭町</a:t>
            </a:r>
            <a:r>
              <a:rPr lang="en-US" altLang="ja-JP" sz="1600" dirty="0" smtClean="0">
                <a:latin typeface="HGP創英ﾌﾟﾚｾﾞﾝｽEB" panose="02020800000000000000" pitchFamily="18" charset="-128"/>
                <a:ea typeface="HGP創英ﾌﾟﾚｾﾞﾝｽEB" panose="02020800000000000000" pitchFamily="18" charset="-128"/>
              </a:rPr>
              <a:t> 1-24-17</a:t>
            </a:r>
            <a:r>
              <a:rPr lang="ja-JP" altLang="en-US" sz="1600" dirty="0" smtClean="0">
                <a:latin typeface="HGP創英ﾌﾟﾚｾﾞﾝｽEB" panose="02020800000000000000" pitchFamily="18" charset="-128"/>
                <a:ea typeface="HGP創英ﾌﾟﾚｾﾞﾝｽEB" panose="02020800000000000000" pitchFamily="18" charset="-128"/>
              </a:rPr>
              <a:t>浅岡ビル１Ｆ</a:t>
            </a:r>
            <a:endParaRPr lang="en-US" altLang="ja-JP" sz="1800" dirty="0" smtClean="0">
              <a:latin typeface="HGP創英ﾌﾟﾚｾﾞﾝｽEB" panose="02020800000000000000" pitchFamily="18" charset="-128"/>
              <a:ea typeface="HGP創英ﾌﾟﾚｾﾞﾝｽEB" panose="02020800000000000000" pitchFamily="18" charset="-128"/>
            </a:endParaRPr>
          </a:p>
        </p:txBody>
      </p:sp>
      <p:sp>
        <p:nvSpPr>
          <p:cNvPr id="85" name="正方形/長方形 84"/>
          <p:cNvSpPr/>
          <p:nvPr/>
        </p:nvSpPr>
        <p:spPr>
          <a:xfrm>
            <a:off x="700983" y="9944809"/>
            <a:ext cx="7301562" cy="369332"/>
          </a:xfrm>
          <a:prstGeom prst="rect">
            <a:avLst/>
          </a:prstGeom>
        </p:spPr>
        <p:txBody>
          <a:bodyPr wrap="square">
            <a:spAutoFit/>
          </a:bodyPr>
          <a:lstStyle/>
          <a:p>
            <a:r>
              <a:rPr lang="ja-JP" altLang="en-US" sz="1600" dirty="0" smtClean="0">
                <a:latin typeface="HGP創英ﾌﾟﾚｾﾞﾝｽEB" panose="02020800000000000000" pitchFamily="18" charset="-128"/>
                <a:ea typeface="HGP創英ﾌﾟﾚｾﾞﾝｽEB" panose="02020800000000000000" pitchFamily="18" charset="-128"/>
              </a:rPr>
              <a:t>定休日　年中無休</a:t>
            </a:r>
            <a:r>
              <a:rPr lang="ja-JP" altLang="en-US" sz="1800" i="1" dirty="0" smtClean="0">
                <a:latin typeface="HGP創英ﾌﾟﾚｾﾞﾝｽEB" panose="02020800000000000000" pitchFamily="18" charset="-128"/>
                <a:ea typeface="HGP創英ﾌﾟﾚｾﾞﾝｽEB" panose="02020800000000000000" pitchFamily="18" charset="-128"/>
              </a:rPr>
              <a:t>　</a:t>
            </a:r>
            <a:endParaRPr lang="en-US" altLang="ja-JP" sz="1800" i="1" dirty="0" smtClean="0">
              <a:latin typeface="HGP創英ﾌﾟﾚｾﾞﾝｽEB" panose="02020800000000000000" pitchFamily="18" charset="-128"/>
              <a:ea typeface="HGP創英ﾌﾟﾚｾﾞﾝｽEB" panose="02020800000000000000" pitchFamily="18" charset="-128"/>
            </a:endParaRPr>
          </a:p>
        </p:txBody>
      </p:sp>
      <p:sp>
        <p:nvSpPr>
          <p:cNvPr id="86" name="正方形/長方形 85"/>
          <p:cNvSpPr/>
          <p:nvPr/>
        </p:nvSpPr>
        <p:spPr>
          <a:xfrm>
            <a:off x="3645866" y="9450802"/>
            <a:ext cx="1187694" cy="230832"/>
          </a:xfrm>
          <a:prstGeom prst="rect">
            <a:avLst/>
          </a:prstGeom>
        </p:spPr>
        <p:txBody>
          <a:bodyPr wrap="square">
            <a:spAutoFit/>
          </a:bodyPr>
          <a:lstStyle/>
          <a:p>
            <a:r>
              <a:rPr lang="en-US" altLang="ja-JP" sz="900" dirty="0" smtClean="0">
                <a:latin typeface="HGP創英ﾌﾟﾚｾﾞﾝｽEB" panose="02020800000000000000" pitchFamily="18" charset="-128"/>
                <a:ea typeface="HGP創英ﾌﾟﾚｾﾞﾝｽEB" panose="02020800000000000000" pitchFamily="18" charset="-128"/>
              </a:rPr>
              <a:t>http://treeoven.com/</a:t>
            </a:r>
            <a:endParaRPr lang="ja-JP" altLang="en-US" sz="900" dirty="0">
              <a:latin typeface="HGP創英ﾌﾟﾚｾﾞﾝｽEB" panose="02020800000000000000" pitchFamily="18" charset="-128"/>
              <a:ea typeface="HGP創英ﾌﾟﾚｾﾞﾝｽEB" panose="02020800000000000000" pitchFamily="18" charset="-128"/>
            </a:endParaRPr>
          </a:p>
        </p:txBody>
      </p:sp>
      <p:sp>
        <p:nvSpPr>
          <p:cNvPr id="87" name="正方形/長方形 86"/>
          <p:cNvSpPr/>
          <p:nvPr/>
        </p:nvSpPr>
        <p:spPr>
          <a:xfrm>
            <a:off x="736355" y="9494710"/>
            <a:ext cx="2579547" cy="338554"/>
          </a:xfrm>
          <a:prstGeom prst="rect">
            <a:avLst/>
          </a:prstGeom>
        </p:spPr>
        <p:txBody>
          <a:bodyPr wrap="square">
            <a:spAutoFit/>
          </a:bodyPr>
          <a:lstStyle/>
          <a:p>
            <a:r>
              <a:rPr lang="ja-JP" altLang="en-US" sz="1600" dirty="0" smtClean="0">
                <a:latin typeface="HGP創英ﾌﾟﾚｾﾞﾝｽEB" panose="02020800000000000000" pitchFamily="18" charset="-128"/>
                <a:ea typeface="HGP創英ﾌﾟﾚｾﾞﾝｽEB" panose="02020800000000000000" pitchFamily="18" charset="-128"/>
              </a:rPr>
              <a:t>ＴＥＬ　</a:t>
            </a:r>
            <a:r>
              <a:rPr lang="en-US" altLang="ja-JP" sz="1600" dirty="0" smtClean="0">
                <a:latin typeface="HGP創英ﾌﾟﾚｾﾞﾝｽEB" panose="02020800000000000000" pitchFamily="18" charset="-128"/>
                <a:ea typeface="HGP創英ﾌﾟﾚｾﾞﾝｽEB" panose="02020800000000000000" pitchFamily="18" charset="-128"/>
              </a:rPr>
              <a:t>046-229-7080</a:t>
            </a:r>
            <a:endParaRPr lang="ja-JP" altLang="en-US" sz="1600" dirty="0">
              <a:latin typeface="HGP創英ﾌﾟﾚｾﾞﾝｽEB" panose="02020800000000000000" pitchFamily="18" charset="-128"/>
              <a:ea typeface="HGP創英ﾌﾟﾚｾﾞﾝｽEB" panose="02020800000000000000" pitchFamily="18" charset="-128"/>
            </a:endParaRPr>
          </a:p>
        </p:txBody>
      </p:sp>
      <p:sp>
        <p:nvSpPr>
          <p:cNvPr id="88" name="正方形/長方形 87"/>
          <p:cNvSpPr/>
          <p:nvPr/>
        </p:nvSpPr>
        <p:spPr>
          <a:xfrm>
            <a:off x="12435561" y="361940"/>
            <a:ext cx="1636987" cy="372090"/>
          </a:xfrm>
          <a:prstGeom prst="rect">
            <a:avLst/>
          </a:prstGeom>
        </p:spPr>
        <p:txBody>
          <a:bodyPr wrap="none">
            <a:spAutoFit/>
          </a:bodyPr>
          <a:lstStyle/>
          <a:p>
            <a:r>
              <a:rPr lang="ja-JP" altLang="en-US" sz="1800" b="1" i="1" dirty="0">
                <a:solidFill>
                  <a:srgbClr val="FF0000"/>
                </a:solidFill>
                <a:effectLst>
                  <a:glow rad="127000">
                    <a:schemeClr val="bg1"/>
                  </a:glow>
                </a:effectLst>
                <a:latin typeface="Monotype Corsiva" panose="03010101010201010101" pitchFamily="66" charset="0"/>
              </a:rPr>
              <a:t>ツリーオーブン</a:t>
            </a:r>
            <a:endParaRPr lang="en-US" altLang="ja-JP" sz="3636" b="1" i="1" dirty="0">
              <a:solidFill>
                <a:srgbClr val="FF0000"/>
              </a:solidFill>
              <a:effectLst>
                <a:glow rad="127000">
                  <a:schemeClr val="bg1"/>
                </a:glow>
              </a:effectLst>
              <a:latin typeface="Monotype Corsiva" panose="03010101010201010101" pitchFamily="66" charset="0"/>
            </a:endParaRPr>
          </a:p>
        </p:txBody>
      </p:sp>
      <p:pic>
        <p:nvPicPr>
          <p:cNvPr id="6" name="図 5"/>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10480264" y="7557553"/>
            <a:ext cx="2878028" cy="2881629"/>
          </a:xfrm>
          <a:prstGeom prst="rect">
            <a:avLst/>
          </a:prstGeom>
        </p:spPr>
      </p:pic>
      <p:sp>
        <p:nvSpPr>
          <p:cNvPr id="9" name="正方形/長方形 8"/>
          <p:cNvSpPr/>
          <p:nvPr/>
        </p:nvSpPr>
        <p:spPr>
          <a:xfrm>
            <a:off x="12611171" y="9514727"/>
            <a:ext cx="2028131" cy="7294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r>
              <a:rPr lang="ja-JP" altLang="en-US" sz="1061" dirty="0">
                <a:solidFill>
                  <a:schemeClr val="tx1"/>
                </a:solidFill>
                <a:effectLst>
                  <a:glow rad="127000">
                    <a:schemeClr val="bg1"/>
                  </a:glow>
                </a:effectLst>
                <a:latin typeface="HGP創英ﾌﾟﾚｾﾞﾝｽEB" panose="02020800000000000000" pitchFamily="18" charset="-128"/>
                <a:ea typeface="HGP創英ﾌﾟﾚｾﾞﾝｽEB" panose="02020800000000000000" pitchFamily="18" charset="-128"/>
              </a:rPr>
              <a:t>４号 </a:t>
            </a:r>
            <a:r>
              <a:rPr lang="ja-JP" altLang="en-US" sz="909" dirty="0">
                <a:solidFill>
                  <a:schemeClr val="tx1"/>
                </a:solidFill>
                <a:effectLst>
                  <a:glow rad="127000">
                    <a:schemeClr val="bg1"/>
                  </a:glow>
                </a:effectLst>
                <a:latin typeface="HGP創英ﾌﾟﾚｾﾞﾝｽEB" panose="02020800000000000000" pitchFamily="18" charset="-128"/>
                <a:ea typeface="HGP創英ﾌﾟﾚｾﾞﾝｽEB" panose="02020800000000000000" pitchFamily="18" charset="-128"/>
              </a:rPr>
              <a:t>直径</a:t>
            </a:r>
            <a:r>
              <a:rPr lang="en-US" altLang="ja-JP" sz="1061" dirty="0">
                <a:solidFill>
                  <a:schemeClr val="tx1"/>
                </a:solidFill>
                <a:effectLst>
                  <a:glow rad="127000">
                    <a:schemeClr val="bg1"/>
                  </a:glow>
                </a:effectLst>
                <a:latin typeface="HGP創英ﾌﾟﾚｾﾞﾝｽEB" panose="02020800000000000000" pitchFamily="18" charset="-128"/>
                <a:ea typeface="HGP創英ﾌﾟﾚｾﾞﾝｽEB" panose="02020800000000000000" pitchFamily="18" charset="-128"/>
              </a:rPr>
              <a:t>12cm</a:t>
            </a:r>
            <a:r>
              <a:rPr lang="ja-JP" altLang="en-US" sz="1616" dirty="0">
                <a:solidFill>
                  <a:schemeClr val="tx1"/>
                </a:solidFill>
                <a:effectLst>
                  <a:glow rad="127000">
                    <a:schemeClr val="bg1"/>
                  </a:glow>
                </a:effectLst>
                <a:latin typeface="HGP創英ﾌﾟﾚｾﾞﾝｽEB" panose="02020800000000000000" pitchFamily="18" charset="-128"/>
                <a:ea typeface="HGP創英ﾌﾟﾚｾﾞﾝｽEB" panose="02020800000000000000" pitchFamily="18" charset="-128"/>
              </a:rPr>
              <a:t> </a:t>
            </a:r>
            <a:r>
              <a:rPr lang="en-US" altLang="ja-JP" sz="1616" dirty="0">
                <a:solidFill>
                  <a:schemeClr val="tx1"/>
                </a:solidFill>
                <a:effectLst>
                  <a:glow rad="127000">
                    <a:schemeClr val="bg1"/>
                  </a:glow>
                </a:effectLst>
                <a:latin typeface="HGP創英ﾌﾟﾚｾﾞﾝｽEB" panose="02020800000000000000" pitchFamily="18" charset="-128"/>
                <a:ea typeface="HGP創英ﾌﾟﾚｾﾞﾝｽEB" panose="02020800000000000000" pitchFamily="18" charset="-128"/>
              </a:rPr>
              <a:t>2,871</a:t>
            </a:r>
            <a:r>
              <a:rPr lang="zh-CN" altLang="en-US" sz="1061" dirty="0">
                <a:solidFill>
                  <a:schemeClr val="tx1"/>
                </a:solidFill>
                <a:effectLst>
                  <a:glow rad="127000">
                    <a:schemeClr val="bg1"/>
                  </a:glow>
                </a:effectLst>
                <a:latin typeface="HGP創英ﾌﾟﾚｾﾞﾝｽEB" panose="02020800000000000000" pitchFamily="18" charset="-128"/>
                <a:ea typeface="HGP創英ﾌﾟﾚｾﾞﾝｽEB" panose="02020800000000000000" pitchFamily="18" charset="-128"/>
              </a:rPr>
              <a:t>円 </a:t>
            </a:r>
            <a:r>
              <a:rPr lang="en-US" altLang="zh-CN" sz="1061" dirty="0">
                <a:solidFill>
                  <a:schemeClr val="tx1"/>
                </a:solidFill>
                <a:effectLst>
                  <a:glow rad="127000">
                    <a:schemeClr val="bg1"/>
                  </a:glow>
                </a:effectLst>
                <a:latin typeface="HGP創英ﾌﾟﾚｾﾞﾝｽEB" panose="02020800000000000000" pitchFamily="18" charset="-128"/>
                <a:ea typeface="HGP創英ﾌﾟﾚｾﾞﾝｽEB" panose="02020800000000000000" pitchFamily="18" charset="-128"/>
              </a:rPr>
              <a:t>(</a:t>
            </a:r>
            <a:r>
              <a:rPr lang="ja-JP" altLang="en-US" sz="1061" dirty="0">
                <a:solidFill>
                  <a:schemeClr val="tx1"/>
                </a:solidFill>
                <a:effectLst>
                  <a:glow rad="127000">
                    <a:schemeClr val="bg1"/>
                  </a:glow>
                </a:effectLst>
                <a:latin typeface="HGP創英ﾌﾟﾚｾﾞﾝｽEB" panose="02020800000000000000" pitchFamily="18" charset="-128"/>
                <a:ea typeface="HGP創英ﾌﾟﾚｾﾞﾝｽEB" panose="02020800000000000000" pitchFamily="18" charset="-128"/>
              </a:rPr>
              <a:t>税別</a:t>
            </a:r>
            <a:r>
              <a:rPr lang="en-US" altLang="zh-CN" sz="1010" dirty="0">
                <a:solidFill>
                  <a:schemeClr val="tx1"/>
                </a:solidFill>
                <a:effectLst>
                  <a:glow rad="127000">
                    <a:schemeClr val="bg1"/>
                  </a:glow>
                </a:effectLst>
                <a:latin typeface="HGP創英ﾌﾟﾚｾﾞﾝｽEB" panose="02020800000000000000" pitchFamily="18" charset="-128"/>
                <a:ea typeface="HGP創英ﾌﾟﾚｾﾞﾝｽEB" panose="02020800000000000000" pitchFamily="18" charset="-128"/>
              </a:rPr>
              <a:t>) </a:t>
            </a:r>
          </a:p>
          <a:p>
            <a:r>
              <a:rPr lang="ja-JP" altLang="en-US" sz="1061" dirty="0">
                <a:solidFill>
                  <a:schemeClr val="tx1"/>
                </a:solidFill>
                <a:effectLst>
                  <a:glow rad="127000">
                    <a:schemeClr val="bg1"/>
                  </a:glow>
                </a:effectLst>
                <a:latin typeface="HGP創英ﾌﾟﾚｾﾞﾝｽEB" panose="02020800000000000000" pitchFamily="18" charset="-128"/>
                <a:ea typeface="HGP創英ﾌﾟﾚｾﾞﾝｽEB" panose="02020800000000000000" pitchFamily="18" charset="-128"/>
              </a:rPr>
              <a:t>５号 </a:t>
            </a:r>
            <a:r>
              <a:rPr lang="ja-JP" altLang="en-US" sz="909" dirty="0">
                <a:solidFill>
                  <a:schemeClr val="tx1"/>
                </a:solidFill>
                <a:effectLst>
                  <a:glow rad="127000">
                    <a:schemeClr val="bg1"/>
                  </a:glow>
                </a:effectLst>
                <a:latin typeface="HGP創英ﾌﾟﾚｾﾞﾝｽEB" panose="02020800000000000000" pitchFamily="18" charset="-128"/>
                <a:ea typeface="HGP創英ﾌﾟﾚｾﾞﾝｽEB" panose="02020800000000000000" pitchFamily="18" charset="-128"/>
              </a:rPr>
              <a:t>直径</a:t>
            </a:r>
            <a:r>
              <a:rPr lang="en-US" altLang="ja-JP" sz="1061" dirty="0">
                <a:solidFill>
                  <a:schemeClr val="tx1"/>
                </a:solidFill>
                <a:effectLst>
                  <a:glow rad="127000">
                    <a:schemeClr val="bg1"/>
                  </a:glow>
                </a:effectLst>
                <a:latin typeface="HGP創英ﾌﾟﾚｾﾞﾝｽEB" panose="02020800000000000000" pitchFamily="18" charset="-128"/>
                <a:ea typeface="HGP創英ﾌﾟﾚｾﾞﾝｽEB" panose="02020800000000000000" pitchFamily="18" charset="-128"/>
              </a:rPr>
              <a:t>15cm</a:t>
            </a:r>
            <a:r>
              <a:rPr lang="en-US" altLang="ja-JP" sz="1616" dirty="0">
                <a:solidFill>
                  <a:schemeClr val="tx1"/>
                </a:solidFill>
                <a:effectLst>
                  <a:glow rad="127000">
                    <a:schemeClr val="bg1"/>
                  </a:glow>
                </a:effectLst>
                <a:latin typeface="HGP創英ﾌﾟﾚｾﾞﾝｽEB" panose="02020800000000000000" pitchFamily="18" charset="-128"/>
                <a:ea typeface="HGP創英ﾌﾟﾚｾﾞﾝｽEB" panose="02020800000000000000" pitchFamily="18" charset="-128"/>
              </a:rPr>
              <a:t> 3,426</a:t>
            </a:r>
            <a:r>
              <a:rPr lang="zh-CN" altLang="en-US" sz="1061" dirty="0">
                <a:solidFill>
                  <a:schemeClr val="tx1"/>
                </a:solidFill>
                <a:effectLst>
                  <a:glow rad="127000">
                    <a:schemeClr val="bg1"/>
                  </a:glow>
                </a:effectLst>
                <a:latin typeface="HGP創英ﾌﾟﾚｾﾞﾝｽEB" panose="02020800000000000000" pitchFamily="18" charset="-128"/>
                <a:ea typeface="HGP創英ﾌﾟﾚｾﾞﾝｽEB" panose="02020800000000000000" pitchFamily="18" charset="-128"/>
              </a:rPr>
              <a:t>円 </a:t>
            </a:r>
            <a:r>
              <a:rPr lang="en-US" altLang="zh-CN" sz="1061" dirty="0">
                <a:solidFill>
                  <a:schemeClr val="tx1"/>
                </a:solidFill>
                <a:effectLst>
                  <a:glow rad="127000">
                    <a:schemeClr val="bg1"/>
                  </a:glow>
                </a:effectLst>
                <a:latin typeface="HGP創英ﾌﾟﾚｾﾞﾝｽEB" panose="02020800000000000000" pitchFamily="18" charset="-128"/>
                <a:ea typeface="HGP創英ﾌﾟﾚｾﾞﾝｽEB" panose="02020800000000000000" pitchFamily="18" charset="-128"/>
              </a:rPr>
              <a:t>(</a:t>
            </a:r>
            <a:r>
              <a:rPr lang="ja-JP" altLang="en-US" sz="1061" dirty="0">
                <a:solidFill>
                  <a:schemeClr val="tx1"/>
                </a:solidFill>
                <a:effectLst>
                  <a:glow rad="127000">
                    <a:schemeClr val="bg1"/>
                  </a:glow>
                </a:effectLst>
                <a:latin typeface="HGP創英ﾌﾟﾚｾﾞﾝｽEB" panose="02020800000000000000" pitchFamily="18" charset="-128"/>
                <a:ea typeface="HGP創英ﾌﾟﾚｾﾞﾝｽEB" panose="02020800000000000000" pitchFamily="18" charset="-128"/>
              </a:rPr>
              <a:t>税別</a:t>
            </a:r>
            <a:r>
              <a:rPr lang="en-US" altLang="zh-CN" sz="1010" dirty="0">
                <a:solidFill>
                  <a:schemeClr val="tx1"/>
                </a:solidFill>
                <a:effectLst>
                  <a:glow rad="127000">
                    <a:schemeClr val="bg1"/>
                  </a:glow>
                </a:effectLst>
                <a:latin typeface="HGP創英ﾌﾟﾚｾﾞﾝｽEB" panose="02020800000000000000" pitchFamily="18" charset="-128"/>
                <a:ea typeface="HGP創英ﾌﾟﾚｾﾞﾝｽEB" panose="02020800000000000000" pitchFamily="18" charset="-128"/>
              </a:rPr>
              <a:t>)</a:t>
            </a:r>
            <a:endParaRPr lang="en-US" altLang="ja-JP" sz="1061" dirty="0">
              <a:solidFill>
                <a:schemeClr val="tx1"/>
              </a:solidFill>
              <a:effectLst>
                <a:glow rad="127000">
                  <a:schemeClr val="bg1"/>
                </a:glow>
              </a:effectLst>
              <a:latin typeface="HGP創英ﾌﾟﾚｾﾞﾝｽEB" panose="02020800000000000000" pitchFamily="18" charset="-128"/>
              <a:ea typeface="HGP創英ﾌﾟﾚｾﾞﾝｽEB" panose="02020800000000000000" pitchFamily="18" charset="-128"/>
            </a:endParaRPr>
          </a:p>
          <a:p>
            <a:r>
              <a:rPr lang="ja-JP" altLang="en-US" sz="1061" dirty="0">
                <a:solidFill>
                  <a:schemeClr val="tx1"/>
                </a:solidFill>
                <a:effectLst>
                  <a:glow rad="127000">
                    <a:schemeClr val="bg1"/>
                  </a:glow>
                </a:effectLst>
                <a:latin typeface="HGP創英ﾌﾟﾚｾﾞﾝｽEB" panose="02020800000000000000" pitchFamily="18" charset="-128"/>
                <a:ea typeface="HGP創英ﾌﾟﾚｾﾞﾝｽEB" panose="02020800000000000000" pitchFamily="18" charset="-128"/>
              </a:rPr>
              <a:t>６号 </a:t>
            </a:r>
            <a:r>
              <a:rPr lang="ja-JP" altLang="en-US" sz="909" dirty="0">
                <a:solidFill>
                  <a:schemeClr val="tx1"/>
                </a:solidFill>
                <a:effectLst>
                  <a:glow rad="127000">
                    <a:schemeClr val="bg1"/>
                  </a:glow>
                </a:effectLst>
                <a:latin typeface="HGP創英ﾌﾟﾚｾﾞﾝｽEB" panose="02020800000000000000" pitchFamily="18" charset="-128"/>
                <a:ea typeface="HGP創英ﾌﾟﾚｾﾞﾝｽEB" panose="02020800000000000000" pitchFamily="18" charset="-128"/>
              </a:rPr>
              <a:t>直径</a:t>
            </a:r>
            <a:r>
              <a:rPr lang="en-US" altLang="ja-JP" sz="1061" dirty="0">
                <a:solidFill>
                  <a:schemeClr val="tx1"/>
                </a:solidFill>
                <a:effectLst>
                  <a:glow rad="127000">
                    <a:schemeClr val="bg1"/>
                  </a:glow>
                </a:effectLst>
                <a:latin typeface="HGP創英ﾌﾟﾚｾﾞﾝｽEB" panose="02020800000000000000" pitchFamily="18" charset="-128"/>
                <a:ea typeface="HGP創英ﾌﾟﾚｾﾞﾝｽEB" panose="02020800000000000000" pitchFamily="18" charset="-128"/>
              </a:rPr>
              <a:t>18cm</a:t>
            </a:r>
            <a:r>
              <a:rPr lang="en-US" altLang="ja-JP" sz="1616" dirty="0">
                <a:solidFill>
                  <a:schemeClr val="tx1"/>
                </a:solidFill>
                <a:effectLst>
                  <a:glow rad="127000">
                    <a:schemeClr val="bg1"/>
                  </a:glow>
                </a:effectLst>
                <a:latin typeface="HGP創英ﾌﾟﾚｾﾞﾝｽEB" panose="02020800000000000000" pitchFamily="18" charset="-128"/>
                <a:ea typeface="HGP創英ﾌﾟﾚｾﾞﾝｽEB" panose="02020800000000000000" pitchFamily="18" charset="-128"/>
              </a:rPr>
              <a:t> 3,982</a:t>
            </a:r>
            <a:r>
              <a:rPr lang="zh-CN" altLang="en-US" sz="1061" dirty="0">
                <a:solidFill>
                  <a:schemeClr val="tx1"/>
                </a:solidFill>
                <a:effectLst>
                  <a:glow rad="127000">
                    <a:schemeClr val="bg1"/>
                  </a:glow>
                </a:effectLst>
                <a:latin typeface="HGP創英ﾌﾟﾚｾﾞﾝｽEB" panose="02020800000000000000" pitchFamily="18" charset="-128"/>
                <a:ea typeface="HGP創英ﾌﾟﾚｾﾞﾝｽEB" panose="02020800000000000000" pitchFamily="18" charset="-128"/>
              </a:rPr>
              <a:t>円 </a:t>
            </a:r>
            <a:r>
              <a:rPr lang="en-US" altLang="zh-CN" sz="1061" dirty="0">
                <a:solidFill>
                  <a:schemeClr val="tx1"/>
                </a:solidFill>
                <a:effectLst>
                  <a:glow rad="127000">
                    <a:schemeClr val="bg1"/>
                  </a:glow>
                </a:effectLst>
                <a:latin typeface="HGP創英ﾌﾟﾚｾﾞﾝｽEB" panose="02020800000000000000" pitchFamily="18" charset="-128"/>
                <a:ea typeface="HGP創英ﾌﾟﾚｾﾞﾝｽEB" panose="02020800000000000000" pitchFamily="18" charset="-128"/>
              </a:rPr>
              <a:t>(</a:t>
            </a:r>
            <a:r>
              <a:rPr lang="ja-JP" altLang="en-US" sz="1061" dirty="0">
                <a:solidFill>
                  <a:schemeClr val="tx1"/>
                </a:solidFill>
                <a:effectLst>
                  <a:glow rad="127000">
                    <a:schemeClr val="bg1"/>
                  </a:glow>
                </a:effectLst>
                <a:latin typeface="HGP創英ﾌﾟﾚｾﾞﾝｽEB" panose="02020800000000000000" pitchFamily="18" charset="-128"/>
                <a:ea typeface="HGP創英ﾌﾟﾚｾﾞﾝｽEB" panose="02020800000000000000" pitchFamily="18" charset="-128"/>
              </a:rPr>
              <a:t>税別</a:t>
            </a:r>
            <a:r>
              <a:rPr lang="en-US" altLang="zh-CN" sz="1010" dirty="0">
                <a:solidFill>
                  <a:schemeClr val="tx1"/>
                </a:solidFill>
                <a:effectLst>
                  <a:glow rad="127000">
                    <a:schemeClr val="bg1"/>
                  </a:glow>
                </a:effectLst>
                <a:latin typeface="HGP創英ﾌﾟﾚｾﾞﾝｽEB" panose="02020800000000000000" pitchFamily="18" charset="-128"/>
                <a:ea typeface="HGP創英ﾌﾟﾚｾﾞﾝｽEB" panose="02020800000000000000" pitchFamily="18" charset="-128"/>
              </a:rPr>
              <a:t>)</a:t>
            </a:r>
          </a:p>
          <a:p>
            <a:r>
              <a:rPr lang="ja-JP" altLang="en-US" sz="1061" dirty="0">
                <a:solidFill>
                  <a:schemeClr val="tx1"/>
                </a:solidFill>
                <a:effectLst>
                  <a:glow rad="127000">
                    <a:schemeClr val="bg1"/>
                  </a:glow>
                </a:effectLst>
                <a:latin typeface="HGP創英ﾌﾟﾚｾﾞﾝｽEB" panose="02020800000000000000" pitchFamily="18" charset="-128"/>
                <a:ea typeface="HGP創英ﾌﾟﾚｾﾞﾝｽEB" panose="02020800000000000000" pitchFamily="18" charset="-128"/>
              </a:rPr>
              <a:t>７号 </a:t>
            </a:r>
            <a:r>
              <a:rPr lang="ja-JP" altLang="en-US" sz="909" dirty="0">
                <a:solidFill>
                  <a:schemeClr val="tx1"/>
                </a:solidFill>
                <a:effectLst>
                  <a:glow rad="127000">
                    <a:schemeClr val="bg1"/>
                  </a:glow>
                </a:effectLst>
                <a:latin typeface="HGP創英ﾌﾟﾚｾﾞﾝｽEB" panose="02020800000000000000" pitchFamily="18" charset="-128"/>
                <a:ea typeface="HGP創英ﾌﾟﾚｾﾞﾝｽEB" panose="02020800000000000000" pitchFamily="18" charset="-128"/>
              </a:rPr>
              <a:t>直径</a:t>
            </a:r>
            <a:r>
              <a:rPr lang="en-US" altLang="ja-JP" sz="1061" dirty="0">
                <a:solidFill>
                  <a:schemeClr val="tx1"/>
                </a:solidFill>
                <a:effectLst>
                  <a:glow rad="127000">
                    <a:schemeClr val="bg1"/>
                  </a:glow>
                </a:effectLst>
                <a:latin typeface="HGP創英ﾌﾟﾚｾﾞﾝｽEB" panose="02020800000000000000" pitchFamily="18" charset="-128"/>
                <a:ea typeface="HGP創英ﾌﾟﾚｾﾞﾝｽEB" panose="02020800000000000000" pitchFamily="18" charset="-128"/>
              </a:rPr>
              <a:t>21cm</a:t>
            </a:r>
            <a:r>
              <a:rPr lang="en-US" altLang="ja-JP" sz="1616" dirty="0">
                <a:solidFill>
                  <a:schemeClr val="tx1"/>
                </a:solidFill>
                <a:effectLst>
                  <a:glow rad="127000">
                    <a:schemeClr val="bg1"/>
                  </a:glow>
                </a:effectLst>
                <a:latin typeface="HGP創英ﾌﾟﾚｾﾞﾝｽEB" panose="02020800000000000000" pitchFamily="18" charset="-128"/>
                <a:ea typeface="HGP創英ﾌﾟﾚｾﾞﾝｽEB" panose="02020800000000000000" pitchFamily="18" charset="-128"/>
              </a:rPr>
              <a:t> 5,093</a:t>
            </a:r>
            <a:r>
              <a:rPr lang="zh-CN" altLang="en-US" sz="1061" dirty="0">
                <a:solidFill>
                  <a:schemeClr val="tx1"/>
                </a:solidFill>
                <a:effectLst>
                  <a:glow rad="127000">
                    <a:schemeClr val="bg1"/>
                  </a:glow>
                </a:effectLst>
                <a:latin typeface="HGP創英ﾌﾟﾚｾﾞﾝｽEB" panose="02020800000000000000" pitchFamily="18" charset="-128"/>
                <a:ea typeface="HGP創英ﾌﾟﾚｾﾞﾝｽEB" panose="02020800000000000000" pitchFamily="18" charset="-128"/>
              </a:rPr>
              <a:t>円 </a:t>
            </a:r>
            <a:r>
              <a:rPr lang="en-US" altLang="zh-CN" sz="1061" dirty="0">
                <a:solidFill>
                  <a:schemeClr val="tx1"/>
                </a:solidFill>
                <a:effectLst>
                  <a:glow rad="127000">
                    <a:schemeClr val="bg1"/>
                  </a:glow>
                </a:effectLst>
                <a:latin typeface="HGP創英ﾌﾟﾚｾﾞﾝｽEB" panose="02020800000000000000" pitchFamily="18" charset="-128"/>
                <a:ea typeface="HGP創英ﾌﾟﾚｾﾞﾝｽEB" panose="02020800000000000000" pitchFamily="18" charset="-128"/>
              </a:rPr>
              <a:t>(</a:t>
            </a:r>
            <a:r>
              <a:rPr lang="ja-JP" altLang="en-US" sz="1061" dirty="0">
                <a:solidFill>
                  <a:schemeClr val="tx1"/>
                </a:solidFill>
                <a:effectLst>
                  <a:glow rad="127000">
                    <a:schemeClr val="bg1"/>
                  </a:glow>
                </a:effectLst>
                <a:latin typeface="HGP創英ﾌﾟﾚｾﾞﾝｽEB" panose="02020800000000000000" pitchFamily="18" charset="-128"/>
                <a:ea typeface="HGP創英ﾌﾟﾚｾﾞﾝｽEB" panose="02020800000000000000" pitchFamily="18" charset="-128"/>
              </a:rPr>
              <a:t>税別</a:t>
            </a:r>
            <a:r>
              <a:rPr lang="en-US" altLang="zh-CN" sz="1010" dirty="0">
                <a:solidFill>
                  <a:schemeClr val="tx1"/>
                </a:solidFill>
                <a:effectLst>
                  <a:glow rad="127000">
                    <a:schemeClr val="bg1"/>
                  </a:glow>
                </a:effectLst>
                <a:latin typeface="HGP創英ﾌﾟﾚｾﾞﾝｽEB" panose="02020800000000000000" pitchFamily="18" charset="-128"/>
                <a:ea typeface="HGP創英ﾌﾟﾚｾﾞﾝｽEB" panose="02020800000000000000" pitchFamily="18" charset="-128"/>
              </a:rPr>
              <a:t>)</a:t>
            </a:r>
          </a:p>
        </p:txBody>
      </p:sp>
      <p:pic>
        <p:nvPicPr>
          <p:cNvPr id="11" name="図 10"/>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7572661" y="218398"/>
            <a:ext cx="3775563" cy="3775563"/>
          </a:xfrm>
          <a:prstGeom prst="rect">
            <a:avLst/>
          </a:prstGeom>
        </p:spPr>
      </p:pic>
      <p:sp>
        <p:nvSpPr>
          <p:cNvPr id="3" name="正方形/長方形 2"/>
          <p:cNvSpPr/>
          <p:nvPr/>
        </p:nvSpPr>
        <p:spPr>
          <a:xfrm>
            <a:off x="10262286" y="406271"/>
            <a:ext cx="3958842" cy="1212327"/>
          </a:xfrm>
          <a:prstGeom prst="rect">
            <a:avLst/>
          </a:prstGeom>
        </p:spPr>
        <p:txBody>
          <a:bodyPr wrap="none">
            <a:spAutoFit/>
          </a:bodyPr>
          <a:lstStyle/>
          <a:p>
            <a:r>
              <a:rPr lang="ja-JP" altLang="en-US" sz="1818" b="1" i="1" dirty="0">
                <a:solidFill>
                  <a:srgbClr val="FF0000"/>
                </a:solidFill>
                <a:effectLst>
                  <a:glow rad="127000">
                    <a:schemeClr val="bg1"/>
                  </a:glow>
                </a:effectLst>
                <a:latin typeface="Monotype Corsiva" panose="03010101010201010101" pitchFamily="66" charset="0"/>
              </a:rPr>
              <a:t>しあわせのお菓子</a:t>
            </a:r>
            <a:r>
              <a:rPr lang="en-US" altLang="ja-JP" sz="3636" b="1" i="1" dirty="0" err="1">
                <a:solidFill>
                  <a:srgbClr val="FF0000"/>
                </a:solidFill>
                <a:effectLst>
                  <a:glow rad="127000">
                    <a:schemeClr val="bg1"/>
                  </a:glow>
                </a:effectLst>
                <a:latin typeface="Monotype Corsiva" panose="03010101010201010101" pitchFamily="66" charset="0"/>
              </a:rPr>
              <a:t>TreeOven</a:t>
            </a:r>
            <a:endParaRPr lang="en-US" altLang="ja-JP" sz="3636" b="1" i="1" dirty="0">
              <a:solidFill>
                <a:srgbClr val="FF0000"/>
              </a:solidFill>
              <a:effectLst>
                <a:glow rad="127000">
                  <a:schemeClr val="bg1"/>
                </a:glow>
              </a:effectLst>
              <a:latin typeface="Monotype Corsiva" panose="03010101010201010101" pitchFamily="66" charset="0"/>
            </a:endParaRPr>
          </a:p>
          <a:p>
            <a:r>
              <a:rPr lang="ja-JP" altLang="en-US" sz="3636" b="1" dirty="0">
                <a:solidFill>
                  <a:srgbClr val="FF0000"/>
                </a:solidFill>
                <a:effectLst>
                  <a:glow rad="127000">
                    <a:schemeClr val="bg1"/>
                  </a:glow>
                </a:effectLst>
                <a:latin typeface="Monotype Corsiva" panose="03010101010201010101" pitchFamily="66" charset="0"/>
              </a:rPr>
              <a:t>　 </a:t>
            </a:r>
            <a:r>
              <a:rPr lang="en-US" altLang="ja-JP" sz="3636" b="1" dirty="0">
                <a:solidFill>
                  <a:srgbClr val="FF0000"/>
                </a:solidFill>
                <a:effectLst>
                  <a:glow rad="127000">
                    <a:schemeClr val="bg1"/>
                  </a:glow>
                </a:effectLst>
                <a:latin typeface="Monotype Corsiva" panose="03010101010201010101" pitchFamily="66" charset="0"/>
              </a:rPr>
              <a:t>Christmas Cake2020</a:t>
            </a:r>
            <a:endParaRPr lang="ja-JP" altLang="en-US" sz="3636" b="1" dirty="0">
              <a:solidFill>
                <a:srgbClr val="FF0000"/>
              </a:solidFill>
              <a:effectLst>
                <a:glow rad="127000">
                  <a:schemeClr val="bg1"/>
                </a:glow>
              </a:effectLst>
              <a:latin typeface="Monotype Corsiva" panose="03010101010201010101" pitchFamily="66" charset="0"/>
            </a:endParaRPr>
          </a:p>
        </p:txBody>
      </p:sp>
      <p:pic>
        <p:nvPicPr>
          <p:cNvPr id="28" name="図 27"/>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11200782" y="3900487"/>
            <a:ext cx="3404562" cy="3409890"/>
          </a:xfrm>
          <a:prstGeom prst="rect">
            <a:avLst/>
          </a:prstGeom>
        </p:spPr>
      </p:pic>
      <p:sp>
        <p:nvSpPr>
          <p:cNvPr id="38" name="正方形/長方形 37"/>
          <p:cNvSpPr/>
          <p:nvPr/>
        </p:nvSpPr>
        <p:spPr>
          <a:xfrm>
            <a:off x="8568348" y="4173128"/>
            <a:ext cx="3366279" cy="1087985"/>
          </a:xfrm>
          <a:prstGeom prst="rect">
            <a:avLst/>
          </a:prstGeom>
        </p:spPr>
        <p:txBody>
          <a:bodyPr wrap="none">
            <a:spAutoFit/>
          </a:bodyPr>
          <a:lstStyle/>
          <a:p>
            <a:r>
              <a:rPr lang="en-US" altLang="ja-JP" sz="3232" dirty="0">
                <a:effectLst>
                  <a:glow rad="127000">
                    <a:schemeClr val="bg1"/>
                  </a:glow>
                </a:effectLst>
                <a:latin typeface="HGP創英ﾌﾟﾚｾﾞﾝｽEB" panose="02020800000000000000" pitchFamily="18" charset="-128"/>
                <a:ea typeface="HGP創英ﾌﾟﾚｾﾞﾝｽEB" panose="02020800000000000000" pitchFamily="18" charset="-128"/>
              </a:rPr>
              <a:t>Xmas</a:t>
            </a:r>
            <a:r>
              <a:rPr lang="ja-JP" altLang="en-US" sz="3232" dirty="0">
                <a:effectLst>
                  <a:glow rad="127000">
                    <a:schemeClr val="bg1"/>
                  </a:glow>
                </a:effectLst>
                <a:latin typeface="HGP創英ﾌﾟﾚｾﾞﾝｽEB" panose="02020800000000000000" pitchFamily="18" charset="-128"/>
                <a:ea typeface="HGP創英ﾌﾟﾚｾﾞﾝｽEB" panose="02020800000000000000" pitchFamily="18" charset="-128"/>
              </a:rPr>
              <a:t>生クリーム</a:t>
            </a:r>
            <a:endParaRPr lang="en-US" altLang="ja-JP" sz="3232" dirty="0">
              <a:effectLst>
                <a:glow rad="127000">
                  <a:schemeClr val="bg1"/>
                </a:glow>
              </a:effectLst>
              <a:latin typeface="HGP創英ﾌﾟﾚｾﾞﾝｽEB" panose="02020800000000000000" pitchFamily="18" charset="-128"/>
              <a:ea typeface="HGP創英ﾌﾟﾚｾﾞﾝｽEB" panose="02020800000000000000" pitchFamily="18" charset="-128"/>
            </a:endParaRPr>
          </a:p>
          <a:p>
            <a:r>
              <a:rPr lang="ja-JP" altLang="en-US" sz="3232" dirty="0">
                <a:effectLst>
                  <a:glow rad="127000">
                    <a:schemeClr val="bg1"/>
                  </a:glow>
                </a:effectLst>
                <a:latin typeface="HGP創英ﾌﾟﾚｾﾞﾝｽEB" panose="02020800000000000000" pitchFamily="18" charset="-128"/>
                <a:ea typeface="HGP創英ﾌﾟﾚｾﾞﾝｽEB" panose="02020800000000000000" pitchFamily="18" charset="-128"/>
              </a:rPr>
              <a:t>　　　デコレーション</a:t>
            </a:r>
          </a:p>
        </p:txBody>
      </p:sp>
      <p:pic>
        <p:nvPicPr>
          <p:cNvPr id="30" name="図 29"/>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7657227" y="8225571"/>
            <a:ext cx="2122703" cy="2126024"/>
          </a:xfrm>
          <a:prstGeom prst="rect">
            <a:avLst/>
          </a:prstGeom>
        </p:spPr>
      </p:pic>
      <p:sp>
        <p:nvSpPr>
          <p:cNvPr id="5" name="正方形/長方形 4"/>
          <p:cNvSpPr/>
          <p:nvPr/>
        </p:nvSpPr>
        <p:spPr>
          <a:xfrm>
            <a:off x="8750482" y="9618062"/>
            <a:ext cx="2149312" cy="963644"/>
          </a:xfrm>
          <a:prstGeom prst="rect">
            <a:avLst/>
          </a:prstGeom>
        </p:spPr>
        <p:txBody>
          <a:bodyPr wrap="square">
            <a:spAutoFit/>
          </a:bodyPr>
          <a:lstStyle/>
          <a:p>
            <a:r>
              <a:rPr lang="ja-JP" altLang="en-US" sz="1010" dirty="0">
                <a:effectLst>
                  <a:glow rad="127000">
                    <a:schemeClr val="bg1"/>
                  </a:glow>
                </a:effectLst>
                <a:latin typeface="HGP創英ﾌﾟﾚｾﾞﾝｽEB" panose="02020800000000000000" pitchFamily="18" charset="-128"/>
                <a:ea typeface="HGP創英ﾌﾟﾚｾﾞﾝｽEB" panose="02020800000000000000" pitchFamily="18" charset="-128"/>
              </a:rPr>
              <a:t>４号 </a:t>
            </a:r>
            <a:r>
              <a:rPr lang="ja-JP" altLang="en-US" sz="808" dirty="0">
                <a:effectLst>
                  <a:glow rad="127000">
                    <a:schemeClr val="bg1"/>
                  </a:glow>
                </a:effectLst>
                <a:latin typeface="HGP創英ﾌﾟﾚｾﾞﾝｽEB" panose="02020800000000000000" pitchFamily="18" charset="-128"/>
                <a:ea typeface="HGP創英ﾌﾟﾚｾﾞﾝｽEB" panose="02020800000000000000" pitchFamily="18" charset="-128"/>
              </a:rPr>
              <a:t>直径</a:t>
            </a:r>
            <a:r>
              <a:rPr lang="en-US" altLang="ja-JP" sz="1010" dirty="0">
                <a:effectLst>
                  <a:glow rad="127000">
                    <a:schemeClr val="bg1"/>
                  </a:glow>
                </a:effectLst>
                <a:latin typeface="HGP創英ﾌﾟﾚｾﾞﾝｽEB" panose="02020800000000000000" pitchFamily="18" charset="-128"/>
                <a:ea typeface="HGP創英ﾌﾟﾚｾﾞﾝｽEB" panose="02020800000000000000" pitchFamily="18" charset="-128"/>
              </a:rPr>
              <a:t>12cm</a:t>
            </a:r>
            <a:r>
              <a:rPr lang="ja-JP" altLang="en-US" sz="1414" dirty="0">
                <a:effectLst>
                  <a:glow rad="127000">
                    <a:schemeClr val="bg1"/>
                  </a:glow>
                </a:effectLst>
                <a:latin typeface="HGP創英ﾌﾟﾚｾﾞﾝｽEB" panose="02020800000000000000" pitchFamily="18" charset="-128"/>
                <a:ea typeface="HGP創英ﾌﾟﾚｾﾞﾝｽEB" panose="02020800000000000000" pitchFamily="18" charset="-128"/>
              </a:rPr>
              <a:t> </a:t>
            </a:r>
            <a:r>
              <a:rPr lang="en-US" altLang="ja-JP" sz="1414" dirty="0">
                <a:effectLst>
                  <a:glow rad="127000">
                    <a:schemeClr val="bg1"/>
                  </a:glow>
                </a:effectLst>
                <a:latin typeface="HGP創英ﾌﾟﾚｾﾞﾝｽEB" panose="02020800000000000000" pitchFamily="18" charset="-128"/>
                <a:ea typeface="HGP創英ﾌﾟﾚｾﾞﾝｽEB" panose="02020800000000000000" pitchFamily="18" charset="-128"/>
              </a:rPr>
              <a:t>2,871</a:t>
            </a:r>
            <a:r>
              <a:rPr lang="zh-CN" altLang="en-US" sz="1010" dirty="0">
                <a:effectLst>
                  <a:glow rad="127000">
                    <a:schemeClr val="bg1"/>
                  </a:glow>
                </a:effectLst>
                <a:latin typeface="HGP創英ﾌﾟﾚｾﾞﾝｽEB" panose="02020800000000000000" pitchFamily="18" charset="-128"/>
                <a:ea typeface="HGP創英ﾌﾟﾚｾﾞﾝｽEB" panose="02020800000000000000" pitchFamily="18" charset="-128"/>
              </a:rPr>
              <a:t>円 </a:t>
            </a:r>
            <a:r>
              <a:rPr lang="en-US" altLang="zh-CN" sz="1010" dirty="0">
                <a:effectLst>
                  <a:glow rad="127000">
                    <a:schemeClr val="bg1"/>
                  </a:glow>
                </a:effectLst>
                <a:latin typeface="HGP創英ﾌﾟﾚｾﾞﾝｽEB" panose="02020800000000000000" pitchFamily="18" charset="-128"/>
                <a:ea typeface="HGP創英ﾌﾟﾚｾﾞﾝｽEB" panose="02020800000000000000" pitchFamily="18" charset="-128"/>
              </a:rPr>
              <a:t>(</a:t>
            </a:r>
            <a:r>
              <a:rPr lang="ja-JP" altLang="en-US" sz="1010" dirty="0">
                <a:effectLst>
                  <a:glow rad="127000">
                    <a:schemeClr val="bg1"/>
                  </a:glow>
                </a:effectLst>
                <a:latin typeface="HGP創英ﾌﾟﾚｾﾞﾝｽEB" panose="02020800000000000000" pitchFamily="18" charset="-128"/>
                <a:ea typeface="HGP創英ﾌﾟﾚｾﾞﾝｽEB" panose="02020800000000000000" pitchFamily="18" charset="-128"/>
              </a:rPr>
              <a:t>税別</a:t>
            </a:r>
            <a:r>
              <a:rPr lang="en-US" altLang="zh-CN" sz="909" dirty="0">
                <a:effectLst>
                  <a:glow rad="127000">
                    <a:schemeClr val="bg1"/>
                  </a:glow>
                </a:effectLst>
                <a:latin typeface="HGP創英ﾌﾟﾚｾﾞﾝｽEB" panose="02020800000000000000" pitchFamily="18" charset="-128"/>
                <a:ea typeface="HGP創英ﾌﾟﾚｾﾞﾝｽEB" panose="02020800000000000000" pitchFamily="18" charset="-128"/>
              </a:rPr>
              <a:t>) </a:t>
            </a:r>
          </a:p>
          <a:p>
            <a:r>
              <a:rPr lang="ja-JP" altLang="en-US" sz="1010" dirty="0">
                <a:effectLst>
                  <a:glow rad="127000">
                    <a:schemeClr val="bg1"/>
                  </a:glow>
                </a:effectLst>
                <a:latin typeface="HGP創英ﾌﾟﾚｾﾞﾝｽEB" panose="02020800000000000000" pitchFamily="18" charset="-128"/>
                <a:ea typeface="HGP創英ﾌﾟﾚｾﾞﾝｽEB" panose="02020800000000000000" pitchFamily="18" charset="-128"/>
              </a:rPr>
              <a:t>５号 </a:t>
            </a:r>
            <a:r>
              <a:rPr lang="ja-JP" altLang="en-US" sz="808" dirty="0">
                <a:effectLst>
                  <a:glow rad="127000">
                    <a:schemeClr val="bg1"/>
                  </a:glow>
                </a:effectLst>
                <a:latin typeface="HGP創英ﾌﾟﾚｾﾞﾝｽEB" panose="02020800000000000000" pitchFamily="18" charset="-128"/>
                <a:ea typeface="HGP創英ﾌﾟﾚｾﾞﾝｽEB" panose="02020800000000000000" pitchFamily="18" charset="-128"/>
              </a:rPr>
              <a:t>直径</a:t>
            </a:r>
            <a:r>
              <a:rPr lang="en-US" altLang="ja-JP" sz="1010" dirty="0">
                <a:effectLst>
                  <a:glow rad="127000">
                    <a:schemeClr val="bg1"/>
                  </a:glow>
                </a:effectLst>
                <a:latin typeface="HGP創英ﾌﾟﾚｾﾞﾝｽEB" panose="02020800000000000000" pitchFamily="18" charset="-128"/>
                <a:ea typeface="HGP創英ﾌﾟﾚｾﾞﾝｽEB" panose="02020800000000000000" pitchFamily="18" charset="-128"/>
              </a:rPr>
              <a:t>15cm</a:t>
            </a:r>
            <a:r>
              <a:rPr lang="en-US" altLang="ja-JP" sz="1414" dirty="0">
                <a:effectLst>
                  <a:glow rad="127000">
                    <a:schemeClr val="bg1"/>
                  </a:glow>
                </a:effectLst>
                <a:latin typeface="HGP創英ﾌﾟﾚｾﾞﾝｽEB" panose="02020800000000000000" pitchFamily="18" charset="-128"/>
                <a:ea typeface="HGP創英ﾌﾟﾚｾﾞﾝｽEB" panose="02020800000000000000" pitchFamily="18" charset="-128"/>
              </a:rPr>
              <a:t> 3,426</a:t>
            </a:r>
            <a:r>
              <a:rPr lang="zh-CN" altLang="en-US" sz="1010" dirty="0">
                <a:effectLst>
                  <a:glow rad="127000">
                    <a:schemeClr val="bg1"/>
                  </a:glow>
                </a:effectLst>
                <a:latin typeface="HGP創英ﾌﾟﾚｾﾞﾝｽEB" panose="02020800000000000000" pitchFamily="18" charset="-128"/>
                <a:ea typeface="HGP創英ﾌﾟﾚｾﾞﾝｽEB" panose="02020800000000000000" pitchFamily="18" charset="-128"/>
              </a:rPr>
              <a:t>円 </a:t>
            </a:r>
            <a:r>
              <a:rPr lang="en-US" altLang="zh-CN" sz="1010" dirty="0">
                <a:effectLst>
                  <a:glow rad="127000">
                    <a:schemeClr val="bg1"/>
                  </a:glow>
                </a:effectLst>
                <a:latin typeface="HGP創英ﾌﾟﾚｾﾞﾝｽEB" panose="02020800000000000000" pitchFamily="18" charset="-128"/>
                <a:ea typeface="HGP創英ﾌﾟﾚｾﾞﾝｽEB" panose="02020800000000000000" pitchFamily="18" charset="-128"/>
              </a:rPr>
              <a:t>(</a:t>
            </a:r>
            <a:r>
              <a:rPr lang="ja-JP" altLang="en-US" sz="1010" dirty="0">
                <a:effectLst>
                  <a:glow rad="127000">
                    <a:schemeClr val="bg1"/>
                  </a:glow>
                </a:effectLst>
                <a:latin typeface="HGP創英ﾌﾟﾚｾﾞﾝｽEB" panose="02020800000000000000" pitchFamily="18" charset="-128"/>
                <a:ea typeface="HGP創英ﾌﾟﾚｾﾞﾝｽEB" panose="02020800000000000000" pitchFamily="18" charset="-128"/>
              </a:rPr>
              <a:t>税別</a:t>
            </a:r>
            <a:r>
              <a:rPr lang="en-US" altLang="zh-CN" sz="909" dirty="0">
                <a:effectLst>
                  <a:glow rad="127000">
                    <a:schemeClr val="bg1"/>
                  </a:glow>
                </a:effectLst>
                <a:latin typeface="HGP創英ﾌﾟﾚｾﾞﾝｽEB" panose="02020800000000000000" pitchFamily="18" charset="-128"/>
                <a:ea typeface="HGP創英ﾌﾟﾚｾﾞﾝｽEB" panose="02020800000000000000" pitchFamily="18" charset="-128"/>
              </a:rPr>
              <a:t>)</a:t>
            </a:r>
            <a:endParaRPr lang="en-US" altLang="ja-JP" sz="1010" dirty="0">
              <a:effectLst>
                <a:glow rad="127000">
                  <a:schemeClr val="bg1"/>
                </a:glow>
              </a:effectLst>
              <a:latin typeface="HGP創英ﾌﾟﾚｾﾞﾝｽEB" panose="02020800000000000000" pitchFamily="18" charset="-128"/>
              <a:ea typeface="HGP創英ﾌﾟﾚｾﾞﾝｽEB" panose="02020800000000000000" pitchFamily="18" charset="-128"/>
            </a:endParaRPr>
          </a:p>
          <a:p>
            <a:r>
              <a:rPr lang="ja-JP" altLang="en-US" sz="1010" dirty="0">
                <a:effectLst>
                  <a:glow rad="127000">
                    <a:schemeClr val="bg1"/>
                  </a:glow>
                </a:effectLst>
                <a:latin typeface="HGP創英ﾌﾟﾚｾﾞﾝｽEB" panose="02020800000000000000" pitchFamily="18" charset="-128"/>
                <a:ea typeface="HGP創英ﾌﾟﾚｾﾞﾝｽEB" panose="02020800000000000000" pitchFamily="18" charset="-128"/>
              </a:rPr>
              <a:t>６号 </a:t>
            </a:r>
            <a:r>
              <a:rPr lang="ja-JP" altLang="en-US" sz="808" dirty="0">
                <a:effectLst>
                  <a:glow rad="127000">
                    <a:schemeClr val="bg1"/>
                  </a:glow>
                </a:effectLst>
                <a:latin typeface="HGP創英ﾌﾟﾚｾﾞﾝｽEB" panose="02020800000000000000" pitchFamily="18" charset="-128"/>
                <a:ea typeface="HGP創英ﾌﾟﾚｾﾞﾝｽEB" panose="02020800000000000000" pitchFamily="18" charset="-128"/>
              </a:rPr>
              <a:t>直径</a:t>
            </a:r>
            <a:r>
              <a:rPr lang="en-US" altLang="ja-JP" sz="1010" dirty="0">
                <a:effectLst>
                  <a:glow rad="127000">
                    <a:schemeClr val="bg1"/>
                  </a:glow>
                </a:effectLst>
                <a:latin typeface="HGP創英ﾌﾟﾚｾﾞﾝｽEB" panose="02020800000000000000" pitchFamily="18" charset="-128"/>
                <a:ea typeface="HGP創英ﾌﾟﾚｾﾞﾝｽEB" panose="02020800000000000000" pitchFamily="18" charset="-128"/>
              </a:rPr>
              <a:t>18cm</a:t>
            </a:r>
            <a:r>
              <a:rPr lang="en-US" altLang="ja-JP" sz="1414" dirty="0">
                <a:effectLst>
                  <a:glow rad="127000">
                    <a:schemeClr val="bg1"/>
                  </a:glow>
                </a:effectLst>
                <a:latin typeface="HGP創英ﾌﾟﾚｾﾞﾝｽEB" panose="02020800000000000000" pitchFamily="18" charset="-128"/>
                <a:ea typeface="HGP創英ﾌﾟﾚｾﾞﾝｽEB" panose="02020800000000000000" pitchFamily="18" charset="-128"/>
              </a:rPr>
              <a:t> 3,982</a:t>
            </a:r>
            <a:r>
              <a:rPr lang="zh-CN" altLang="en-US" sz="1010" dirty="0">
                <a:effectLst>
                  <a:glow rad="127000">
                    <a:schemeClr val="bg1"/>
                  </a:glow>
                </a:effectLst>
                <a:latin typeface="HGP創英ﾌﾟﾚｾﾞﾝｽEB" panose="02020800000000000000" pitchFamily="18" charset="-128"/>
                <a:ea typeface="HGP創英ﾌﾟﾚｾﾞﾝｽEB" panose="02020800000000000000" pitchFamily="18" charset="-128"/>
              </a:rPr>
              <a:t>円 </a:t>
            </a:r>
            <a:r>
              <a:rPr lang="en-US" altLang="zh-CN" sz="1010" dirty="0">
                <a:effectLst>
                  <a:glow rad="127000">
                    <a:schemeClr val="bg1"/>
                  </a:glow>
                </a:effectLst>
                <a:latin typeface="HGP創英ﾌﾟﾚｾﾞﾝｽEB" panose="02020800000000000000" pitchFamily="18" charset="-128"/>
                <a:ea typeface="HGP創英ﾌﾟﾚｾﾞﾝｽEB" panose="02020800000000000000" pitchFamily="18" charset="-128"/>
              </a:rPr>
              <a:t>(</a:t>
            </a:r>
            <a:r>
              <a:rPr lang="ja-JP" altLang="en-US" sz="1010" dirty="0">
                <a:effectLst>
                  <a:glow rad="127000">
                    <a:schemeClr val="bg1"/>
                  </a:glow>
                </a:effectLst>
                <a:latin typeface="HGP創英ﾌﾟﾚｾﾞﾝｽEB" panose="02020800000000000000" pitchFamily="18" charset="-128"/>
                <a:ea typeface="HGP創英ﾌﾟﾚｾﾞﾝｽEB" panose="02020800000000000000" pitchFamily="18" charset="-128"/>
              </a:rPr>
              <a:t>税別</a:t>
            </a:r>
            <a:r>
              <a:rPr lang="en-US" altLang="zh-CN" sz="909" dirty="0">
                <a:effectLst>
                  <a:glow rad="127000">
                    <a:schemeClr val="bg1"/>
                  </a:glow>
                </a:effectLst>
                <a:latin typeface="HGP創英ﾌﾟﾚｾﾞﾝｽEB" panose="02020800000000000000" pitchFamily="18" charset="-128"/>
                <a:ea typeface="HGP創英ﾌﾟﾚｾﾞﾝｽEB" panose="02020800000000000000" pitchFamily="18" charset="-128"/>
              </a:rPr>
              <a:t>)</a:t>
            </a:r>
          </a:p>
          <a:p>
            <a:r>
              <a:rPr lang="ja-JP" altLang="en-US" sz="1010" dirty="0">
                <a:effectLst>
                  <a:glow rad="127000">
                    <a:schemeClr val="bg1"/>
                  </a:glow>
                </a:effectLst>
                <a:latin typeface="HGP創英ﾌﾟﾚｾﾞﾝｽEB" panose="02020800000000000000" pitchFamily="18" charset="-128"/>
                <a:ea typeface="HGP創英ﾌﾟﾚｾﾞﾝｽEB" panose="02020800000000000000" pitchFamily="18" charset="-128"/>
              </a:rPr>
              <a:t>７号 </a:t>
            </a:r>
            <a:r>
              <a:rPr lang="ja-JP" altLang="en-US" sz="808" dirty="0">
                <a:effectLst>
                  <a:glow rad="127000">
                    <a:schemeClr val="bg1"/>
                  </a:glow>
                </a:effectLst>
                <a:latin typeface="HGP創英ﾌﾟﾚｾﾞﾝｽEB" panose="02020800000000000000" pitchFamily="18" charset="-128"/>
                <a:ea typeface="HGP創英ﾌﾟﾚｾﾞﾝｽEB" panose="02020800000000000000" pitchFamily="18" charset="-128"/>
              </a:rPr>
              <a:t>直径</a:t>
            </a:r>
            <a:r>
              <a:rPr lang="en-US" altLang="ja-JP" sz="1010" dirty="0">
                <a:effectLst>
                  <a:glow rad="127000">
                    <a:schemeClr val="bg1"/>
                  </a:glow>
                </a:effectLst>
                <a:latin typeface="HGP創英ﾌﾟﾚｾﾞﾝｽEB" panose="02020800000000000000" pitchFamily="18" charset="-128"/>
                <a:ea typeface="HGP創英ﾌﾟﾚｾﾞﾝｽEB" panose="02020800000000000000" pitchFamily="18" charset="-128"/>
              </a:rPr>
              <a:t>21cm</a:t>
            </a:r>
            <a:r>
              <a:rPr lang="en-US" altLang="ja-JP" sz="1414" dirty="0">
                <a:effectLst>
                  <a:glow rad="127000">
                    <a:schemeClr val="bg1"/>
                  </a:glow>
                </a:effectLst>
                <a:latin typeface="HGP創英ﾌﾟﾚｾﾞﾝｽEB" panose="02020800000000000000" pitchFamily="18" charset="-128"/>
                <a:ea typeface="HGP創英ﾌﾟﾚｾﾞﾝｽEB" panose="02020800000000000000" pitchFamily="18" charset="-128"/>
              </a:rPr>
              <a:t> 5,093</a:t>
            </a:r>
            <a:r>
              <a:rPr lang="zh-CN" altLang="en-US" sz="1010" dirty="0">
                <a:effectLst>
                  <a:glow rad="127000">
                    <a:schemeClr val="bg1"/>
                  </a:glow>
                </a:effectLst>
                <a:latin typeface="HGP創英ﾌﾟﾚｾﾞﾝｽEB" panose="02020800000000000000" pitchFamily="18" charset="-128"/>
                <a:ea typeface="HGP創英ﾌﾟﾚｾﾞﾝｽEB" panose="02020800000000000000" pitchFamily="18" charset="-128"/>
              </a:rPr>
              <a:t>円 </a:t>
            </a:r>
            <a:r>
              <a:rPr lang="en-US" altLang="zh-CN" sz="1010" dirty="0">
                <a:effectLst>
                  <a:glow rad="127000">
                    <a:schemeClr val="bg1"/>
                  </a:glow>
                </a:effectLst>
                <a:latin typeface="HGP創英ﾌﾟﾚｾﾞﾝｽEB" panose="02020800000000000000" pitchFamily="18" charset="-128"/>
                <a:ea typeface="HGP創英ﾌﾟﾚｾﾞﾝｽEB" panose="02020800000000000000" pitchFamily="18" charset="-128"/>
              </a:rPr>
              <a:t>(</a:t>
            </a:r>
            <a:r>
              <a:rPr lang="ja-JP" altLang="en-US" sz="1010" dirty="0">
                <a:effectLst>
                  <a:glow rad="127000">
                    <a:schemeClr val="bg1"/>
                  </a:glow>
                </a:effectLst>
                <a:latin typeface="HGP創英ﾌﾟﾚｾﾞﾝｽEB" panose="02020800000000000000" pitchFamily="18" charset="-128"/>
                <a:ea typeface="HGP創英ﾌﾟﾚｾﾞﾝｽEB" panose="02020800000000000000" pitchFamily="18" charset="-128"/>
              </a:rPr>
              <a:t>税別</a:t>
            </a:r>
            <a:r>
              <a:rPr lang="en-US" altLang="zh-CN" sz="909" dirty="0">
                <a:effectLst>
                  <a:glow rad="127000">
                    <a:schemeClr val="bg1"/>
                  </a:glow>
                </a:effectLst>
                <a:latin typeface="HGP創英ﾌﾟﾚｾﾞﾝｽEB" panose="02020800000000000000" pitchFamily="18" charset="-128"/>
                <a:ea typeface="HGP創英ﾌﾟﾚｾﾞﾝｽEB" panose="02020800000000000000" pitchFamily="18" charset="-128"/>
              </a:rPr>
              <a:t>)</a:t>
            </a:r>
          </a:p>
        </p:txBody>
      </p:sp>
    </p:spTree>
    <p:extLst>
      <p:ext uri="{BB962C8B-B14F-4D97-AF65-F5344CB8AC3E}">
        <p14:creationId xmlns:p14="http://schemas.microsoft.com/office/powerpoint/2010/main" val="8259907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834612" y="1269226"/>
            <a:ext cx="13187863" cy="1817953"/>
          </a:xfrm>
        </p:spPr>
        <p:txBody>
          <a:bodyPr>
            <a:normAutofit/>
          </a:bodyPr>
          <a:lstStyle/>
          <a:p>
            <a:r>
              <a:rPr lang="ja-JP" altLang="en-US" sz="4848" dirty="0"/>
              <a:t>中面</a:t>
            </a:r>
          </a:p>
        </p:txBody>
      </p:sp>
      <p:pic>
        <p:nvPicPr>
          <p:cNvPr id="4" name="コンテンツ プレースホルダー 3"/>
          <p:cNvPicPr>
            <a:picLocks noGrp="1" noChangeAspect="1"/>
          </p:cNvPicPr>
          <p:nvPr>
            <p:ph idx="1"/>
          </p:nvPr>
        </p:nvPicPr>
        <p:blipFill>
          <a:blip r:embed="rId2"/>
          <a:stretch>
            <a:fillRect/>
          </a:stretch>
        </p:blipFill>
        <p:spPr>
          <a:xfrm>
            <a:off x="685760" y="2472018"/>
            <a:ext cx="6754411" cy="5025920"/>
          </a:xfrm>
          <a:prstGeom prst="rect">
            <a:avLst/>
          </a:prstGeom>
        </p:spPr>
      </p:pic>
      <p:pic>
        <p:nvPicPr>
          <p:cNvPr id="5" name="図 4"/>
          <p:cNvPicPr>
            <a:picLocks noChangeAspect="1"/>
          </p:cNvPicPr>
          <p:nvPr/>
        </p:nvPicPr>
        <p:blipFill>
          <a:blip r:embed="rId3"/>
          <a:stretch>
            <a:fillRect/>
          </a:stretch>
        </p:blipFill>
        <p:spPr>
          <a:xfrm>
            <a:off x="8051339" y="2472018"/>
            <a:ext cx="6754411" cy="5025920"/>
          </a:xfrm>
          <a:prstGeom prst="rect">
            <a:avLst/>
          </a:prstGeom>
        </p:spPr>
      </p:pic>
      <p:sp>
        <p:nvSpPr>
          <p:cNvPr id="6" name="テキスト ボックス 5"/>
          <p:cNvSpPr txBox="1"/>
          <p:nvPr/>
        </p:nvSpPr>
        <p:spPr>
          <a:xfrm>
            <a:off x="4645771" y="1929255"/>
            <a:ext cx="578316" cy="564068"/>
          </a:xfrm>
          <a:prstGeom prst="rect">
            <a:avLst/>
          </a:prstGeom>
          <a:noFill/>
        </p:spPr>
        <p:txBody>
          <a:bodyPr wrap="none" rtlCol="0">
            <a:spAutoFit/>
          </a:bodyPr>
          <a:lstStyle/>
          <a:p>
            <a:r>
              <a:rPr lang="ja-JP" altLang="en-US" sz="3029" dirty="0"/>
              <a:t>表</a:t>
            </a:r>
          </a:p>
        </p:txBody>
      </p:sp>
      <p:sp>
        <p:nvSpPr>
          <p:cNvPr id="7" name="テキスト ボックス 6"/>
          <p:cNvSpPr txBox="1"/>
          <p:nvPr/>
        </p:nvSpPr>
        <p:spPr>
          <a:xfrm>
            <a:off x="1413038" y="1906822"/>
            <a:ext cx="2690927" cy="564068"/>
          </a:xfrm>
          <a:prstGeom prst="rect">
            <a:avLst/>
          </a:prstGeom>
          <a:noFill/>
        </p:spPr>
        <p:txBody>
          <a:bodyPr wrap="square" rtlCol="0">
            <a:spAutoFit/>
          </a:bodyPr>
          <a:lstStyle/>
          <a:p>
            <a:r>
              <a:rPr lang="ja-JP" altLang="en-US" sz="3029" dirty="0"/>
              <a:t>裏</a:t>
            </a:r>
          </a:p>
        </p:txBody>
      </p:sp>
      <p:sp>
        <p:nvSpPr>
          <p:cNvPr id="8" name="タイトル 1"/>
          <p:cNvSpPr txBox="1">
            <a:spLocks/>
          </p:cNvSpPr>
          <p:nvPr/>
        </p:nvSpPr>
        <p:spPr>
          <a:xfrm>
            <a:off x="846239" y="423939"/>
            <a:ext cx="13187863" cy="1817953"/>
          </a:xfrm>
          <a:prstGeom prst="rect">
            <a:avLst/>
          </a:prstGeom>
        </p:spPr>
        <p:txBody>
          <a:bodyPr vert="horz" lIns="151479" tIns="75740" rIns="151479" bIns="75740" rtlCol="0" anchor="ctr">
            <a:normAutofit/>
          </a:bodyPr>
          <a:lstStyle>
            <a:lvl1pPr algn="ctr" defTabSz="1499799" rtl="0" eaLnBrk="1" latinLnBrk="0" hangingPunct="1">
              <a:spcBef>
                <a:spcPct val="0"/>
              </a:spcBef>
              <a:buNone/>
              <a:defRPr kumimoji="1" sz="7200" kern="1200">
                <a:solidFill>
                  <a:schemeClr val="tx1"/>
                </a:solidFill>
                <a:latin typeface="+mj-lt"/>
                <a:ea typeface="+mj-ea"/>
                <a:cs typeface="+mj-cs"/>
              </a:defRPr>
            </a:lvl1pPr>
          </a:lstStyle>
          <a:p>
            <a:r>
              <a:rPr lang="ja-JP" altLang="en-US" sz="7272"/>
              <a:t>印刷指示書</a:t>
            </a:r>
            <a:endParaRPr lang="ja-JP" altLang="en-US" sz="7272" dirty="0"/>
          </a:p>
        </p:txBody>
      </p:sp>
    </p:spTree>
    <p:extLst>
      <p:ext uri="{BB962C8B-B14F-4D97-AF65-F5344CB8AC3E}">
        <p14:creationId xmlns:p14="http://schemas.microsoft.com/office/powerpoint/2010/main" val="3593130721"/>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9612</TotalTime>
  <Words>969</Words>
  <Application>Microsoft Office PowerPoint</Application>
  <PresentationFormat>ユーザー設定</PresentationFormat>
  <Paragraphs>168</Paragraphs>
  <Slides>3</Slides>
  <Notes>2</Notes>
  <HiddenSlides>0</HiddenSlides>
  <MMClips>0</MMClips>
  <ScaleCrop>false</ScaleCrop>
  <HeadingPairs>
    <vt:vector size="6" baseType="variant">
      <vt:variant>
        <vt:lpstr>使用されているフォント</vt:lpstr>
      </vt:variant>
      <vt:variant>
        <vt:i4>11</vt:i4>
      </vt:variant>
      <vt:variant>
        <vt:lpstr>テーマ</vt:lpstr>
      </vt:variant>
      <vt:variant>
        <vt:i4>1</vt:i4>
      </vt:variant>
      <vt:variant>
        <vt:lpstr>スライド タイトル</vt:lpstr>
      </vt:variant>
      <vt:variant>
        <vt:i4>3</vt:i4>
      </vt:variant>
    </vt:vector>
  </HeadingPairs>
  <TitlesOfParts>
    <vt:vector size="15" baseType="lpstr">
      <vt:lpstr>BIZ UDP明朝 Medium</vt:lpstr>
      <vt:lpstr>HGP教科書体</vt:lpstr>
      <vt:lpstr>HGP創英ﾌﾟﾚｾﾞﾝｽEB</vt:lpstr>
      <vt:lpstr>HGP創英角ﾎﾟｯﾌﾟ体</vt:lpstr>
      <vt:lpstr>HGS創英ﾌﾟﾚｾﾞﾝｽEB</vt:lpstr>
      <vt:lpstr>HGS創英角ｺﾞｼｯｸUB</vt:lpstr>
      <vt:lpstr>HG創英角ﾎﾟｯﾌﾟ体</vt:lpstr>
      <vt:lpstr>ＭＳ Ｐゴシック</vt:lpstr>
      <vt:lpstr>Arial</vt:lpstr>
      <vt:lpstr>Calibri</vt:lpstr>
      <vt:lpstr>Monotype Corsiva</vt:lpstr>
      <vt:lpstr>Office テーマ</vt:lpstr>
      <vt:lpstr>PowerPoint プレゼンテーション</vt:lpstr>
      <vt:lpstr>PowerPoint プレゼンテーション</vt:lpstr>
      <vt:lpstr>中面</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ネット工房woopaa</dc:creator>
  <cp:lastModifiedBy>kannri</cp:lastModifiedBy>
  <cp:revision>302</cp:revision>
  <cp:lastPrinted>2020-10-01T04:56:52Z</cp:lastPrinted>
  <dcterms:created xsi:type="dcterms:W3CDTF">2018-09-27T04:38:53Z</dcterms:created>
  <dcterms:modified xsi:type="dcterms:W3CDTF">2020-10-01T06:41:04Z</dcterms:modified>
</cp:coreProperties>
</file>