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57" r:id="rId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2" autoAdjust="0"/>
    <p:restoredTop sz="94660"/>
  </p:normalViewPr>
  <p:slideViewPr>
    <p:cSldViewPr snapToGrid="0">
      <p:cViewPr varScale="1">
        <p:scale>
          <a:sx n="94" d="100"/>
          <a:sy n="94" d="100"/>
        </p:scale>
        <p:origin x="84" y="1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4230CF-8091-36C6-3720-214EEB25589A}"/>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8F54C87-9CCE-4959-1CA7-5118D4FE34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9E545598-65E5-E410-7DF3-B9BFC73E57D9}"/>
              </a:ext>
            </a:extLst>
          </p:cNvPr>
          <p:cNvSpPr>
            <a:spLocks noGrp="1"/>
          </p:cNvSpPr>
          <p:nvPr>
            <p:ph type="dt" sz="half" idx="10"/>
          </p:nvPr>
        </p:nvSpPr>
        <p:spPr/>
        <p:txBody>
          <a:bodyPr/>
          <a:lstStyle/>
          <a:p>
            <a:fld id="{44C896C1-C6D7-4666-B859-11A7FBECCAA7}" type="datetimeFigureOut">
              <a:rPr kumimoji="1" lang="ja-JP" altLang="en-US" smtClean="0"/>
              <a:t>2023/1/25</a:t>
            </a:fld>
            <a:endParaRPr kumimoji="1" lang="ja-JP" altLang="en-US"/>
          </a:p>
        </p:txBody>
      </p:sp>
      <p:sp>
        <p:nvSpPr>
          <p:cNvPr id="5" name="フッター プレースホルダー 4">
            <a:extLst>
              <a:ext uri="{FF2B5EF4-FFF2-40B4-BE49-F238E27FC236}">
                <a16:creationId xmlns:a16="http://schemas.microsoft.com/office/drawing/2014/main" id="{0DA2F4D2-3C7B-5EE6-6D8E-00FF968B0B5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4E09CF0-8B6E-A972-DC48-C4E030EBA1A0}"/>
              </a:ext>
            </a:extLst>
          </p:cNvPr>
          <p:cNvSpPr>
            <a:spLocks noGrp="1"/>
          </p:cNvSpPr>
          <p:nvPr>
            <p:ph type="sldNum" sz="quarter" idx="12"/>
          </p:nvPr>
        </p:nvSpPr>
        <p:spPr/>
        <p:txBody>
          <a:bodyPr/>
          <a:lstStyle/>
          <a:p>
            <a:fld id="{F1E92290-D641-40A9-B804-C9F2F8FD7470}" type="slidenum">
              <a:rPr kumimoji="1" lang="ja-JP" altLang="en-US" smtClean="0"/>
              <a:t>‹#›</a:t>
            </a:fld>
            <a:endParaRPr kumimoji="1" lang="ja-JP" altLang="en-US"/>
          </a:p>
        </p:txBody>
      </p:sp>
    </p:spTree>
    <p:extLst>
      <p:ext uri="{BB962C8B-B14F-4D97-AF65-F5344CB8AC3E}">
        <p14:creationId xmlns:p14="http://schemas.microsoft.com/office/powerpoint/2010/main" val="4166311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2E3095-6A1E-1E90-62EA-DFFF7419126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A89DB27-FC78-FF03-100F-F43B48AF38B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976C434-EFEA-2FC8-3DF9-32691598144B}"/>
              </a:ext>
            </a:extLst>
          </p:cNvPr>
          <p:cNvSpPr>
            <a:spLocks noGrp="1"/>
          </p:cNvSpPr>
          <p:nvPr>
            <p:ph type="dt" sz="half" idx="10"/>
          </p:nvPr>
        </p:nvSpPr>
        <p:spPr/>
        <p:txBody>
          <a:bodyPr/>
          <a:lstStyle/>
          <a:p>
            <a:fld id="{44C896C1-C6D7-4666-B859-11A7FBECCAA7}" type="datetimeFigureOut">
              <a:rPr kumimoji="1" lang="ja-JP" altLang="en-US" smtClean="0"/>
              <a:t>2023/1/25</a:t>
            </a:fld>
            <a:endParaRPr kumimoji="1" lang="ja-JP" altLang="en-US"/>
          </a:p>
        </p:txBody>
      </p:sp>
      <p:sp>
        <p:nvSpPr>
          <p:cNvPr id="5" name="フッター プレースホルダー 4">
            <a:extLst>
              <a:ext uri="{FF2B5EF4-FFF2-40B4-BE49-F238E27FC236}">
                <a16:creationId xmlns:a16="http://schemas.microsoft.com/office/drawing/2014/main" id="{AE213C9D-273F-133F-8DED-AF5D0EA5A8B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F266853-20F9-4AC8-75FD-BDD36EAB4BBB}"/>
              </a:ext>
            </a:extLst>
          </p:cNvPr>
          <p:cNvSpPr>
            <a:spLocks noGrp="1"/>
          </p:cNvSpPr>
          <p:nvPr>
            <p:ph type="sldNum" sz="quarter" idx="12"/>
          </p:nvPr>
        </p:nvSpPr>
        <p:spPr/>
        <p:txBody>
          <a:bodyPr/>
          <a:lstStyle/>
          <a:p>
            <a:fld id="{F1E92290-D641-40A9-B804-C9F2F8FD7470}" type="slidenum">
              <a:rPr kumimoji="1" lang="ja-JP" altLang="en-US" smtClean="0"/>
              <a:t>‹#›</a:t>
            </a:fld>
            <a:endParaRPr kumimoji="1" lang="ja-JP" altLang="en-US"/>
          </a:p>
        </p:txBody>
      </p:sp>
    </p:spTree>
    <p:extLst>
      <p:ext uri="{BB962C8B-B14F-4D97-AF65-F5344CB8AC3E}">
        <p14:creationId xmlns:p14="http://schemas.microsoft.com/office/powerpoint/2010/main" val="2927165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4F3D4B7-2292-1C8C-2D03-3740F4522502}"/>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DAABA6D-6B71-E5BA-189D-A6CC5D9741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7DCB9519-A252-C73E-56ED-7C1BC3D32C32}"/>
              </a:ext>
            </a:extLst>
          </p:cNvPr>
          <p:cNvSpPr>
            <a:spLocks noGrp="1"/>
          </p:cNvSpPr>
          <p:nvPr>
            <p:ph type="dt" sz="half" idx="10"/>
          </p:nvPr>
        </p:nvSpPr>
        <p:spPr/>
        <p:txBody>
          <a:bodyPr/>
          <a:lstStyle/>
          <a:p>
            <a:fld id="{44C896C1-C6D7-4666-B859-11A7FBECCAA7}" type="datetimeFigureOut">
              <a:rPr kumimoji="1" lang="ja-JP" altLang="en-US" smtClean="0"/>
              <a:t>2023/1/25</a:t>
            </a:fld>
            <a:endParaRPr kumimoji="1" lang="ja-JP" altLang="en-US"/>
          </a:p>
        </p:txBody>
      </p:sp>
      <p:sp>
        <p:nvSpPr>
          <p:cNvPr id="5" name="フッター プレースホルダー 4">
            <a:extLst>
              <a:ext uri="{FF2B5EF4-FFF2-40B4-BE49-F238E27FC236}">
                <a16:creationId xmlns:a16="http://schemas.microsoft.com/office/drawing/2014/main" id="{DA82B7A3-CA41-3655-A4D7-8A0CF754156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E5C5307-5C32-FC5E-B446-E06C5D246FCC}"/>
              </a:ext>
            </a:extLst>
          </p:cNvPr>
          <p:cNvSpPr>
            <a:spLocks noGrp="1"/>
          </p:cNvSpPr>
          <p:nvPr>
            <p:ph type="sldNum" sz="quarter" idx="12"/>
          </p:nvPr>
        </p:nvSpPr>
        <p:spPr/>
        <p:txBody>
          <a:bodyPr/>
          <a:lstStyle/>
          <a:p>
            <a:fld id="{F1E92290-D641-40A9-B804-C9F2F8FD7470}" type="slidenum">
              <a:rPr kumimoji="1" lang="ja-JP" altLang="en-US" smtClean="0"/>
              <a:t>‹#›</a:t>
            </a:fld>
            <a:endParaRPr kumimoji="1" lang="ja-JP" altLang="en-US"/>
          </a:p>
        </p:txBody>
      </p:sp>
    </p:spTree>
    <p:extLst>
      <p:ext uri="{BB962C8B-B14F-4D97-AF65-F5344CB8AC3E}">
        <p14:creationId xmlns:p14="http://schemas.microsoft.com/office/powerpoint/2010/main" val="3734589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0A4B8F-9B00-EB96-1D32-C8E12D568BC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2A5270A-AB27-4587-595E-38AEAF9962A0}"/>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12053A07-F46A-44E9-0AD3-9565A2EE5E6B}"/>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8B21161-C136-57BE-7221-CB6D7F1D1072}"/>
              </a:ext>
            </a:extLst>
          </p:cNvPr>
          <p:cNvSpPr>
            <a:spLocks noGrp="1"/>
          </p:cNvSpPr>
          <p:nvPr>
            <p:ph type="dt" sz="half" idx="10"/>
          </p:nvPr>
        </p:nvSpPr>
        <p:spPr/>
        <p:txBody>
          <a:bodyPr/>
          <a:lstStyle/>
          <a:p>
            <a:fld id="{44C896C1-C6D7-4666-B859-11A7FBECCAA7}" type="datetimeFigureOut">
              <a:rPr kumimoji="1" lang="ja-JP" altLang="en-US" smtClean="0"/>
              <a:t>2023/1/25</a:t>
            </a:fld>
            <a:endParaRPr kumimoji="1" lang="ja-JP" altLang="en-US"/>
          </a:p>
        </p:txBody>
      </p:sp>
      <p:sp>
        <p:nvSpPr>
          <p:cNvPr id="6" name="フッター プレースホルダー 5">
            <a:extLst>
              <a:ext uri="{FF2B5EF4-FFF2-40B4-BE49-F238E27FC236}">
                <a16:creationId xmlns:a16="http://schemas.microsoft.com/office/drawing/2014/main" id="{A8EED5B8-FDFA-1AA1-EB84-B97003AE9E3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21C546E-C4D2-CD51-F6B1-7085353AE469}"/>
              </a:ext>
            </a:extLst>
          </p:cNvPr>
          <p:cNvSpPr>
            <a:spLocks noGrp="1"/>
          </p:cNvSpPr>
          <p:nvPr>
            <p:ph type="sldNum" sz="quarter" idx="12"/>
          </p:nvPr>
        </p:nvSpPr>
        <p:spPr/>
        <p:txBody>
          <a:bodyPr/>
          <a:lstStyle/>
          <a:p>
            <a:fld id="{F1E92290-D641-40A9-B804-C9F2F8FD7470}" type="slidenum">
              <a:rPr kumimoji="1" lang="ja-JP" altLang="en-US" smtClean="0"/>
              <a:t>‹#›</a:t>
            </a:fld>
            <a:endParaRPr kumimoji="1" lang="ja-JP" altLang="en-US"/>
          </a:p>
        </p:txBody>
      </p:sp>
    </p:spTree>
    <p:extLst>
      <p:ext uri="{BB962C8B-B14F-4D97-AF65-F5344CB8AC3E}">
        <p14:creationId xmlns:p14="http://schemas.microsoft.com/office/powerpoint/2010/main" val="1225559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7D4571-EE50-7408-029C-EDC6CE02552F}"/>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29E7C06-297B-DAAE-0BA2-B16B42B0B9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18CD589-421E-B980-1A3D-7287D15F9B71}"/>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33FECE9F-461E-50F9-A3B5-EAE3BC1D88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883C464-F642-4B4E-21DC-8C774E004133}"/>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7051708-53AA-CC33-D6A6-8E1E86A4E9DC}"/>
              </a:ext>
            </a:extLst>
          </p:cNvPr>
          <p:cNvSpPr>
            <a:spLocks noGrp="1"/>
          </p:cNvSpPr>
          <p:nvPr>
            <p:ph type="dt" sz="half" idx="10"/>
          </p:nvPr>
        </p:nvSpPr>
        <p:spPr/>
        <p:txBody>
          <a:bodyPr/>
          <a:lstStyle/>
          <a:p>
            <a:fld id="{44C896C1-C6D7-4666-B859-11A7FBECCAA7}" type="datetimeFigureOut">
              <a:rPr kumimoji="1" lang="ja-JP" altLang="en-US" smtClean="0"/>
              <a:t>2023/1/25</a:t>
            </a:fld>
            <a:endParaRPr kumimoji="1" lang="ja-JP" altLang="en-US"/>
          </a:p>
        </p:txBody>
      </p:sp>
      <p:sp>
        <p:nvSpPr>
          <p:cNvPr id="8" name="フッター プレースホルダー 7">
            <a:extLst>
              <a:ext uri="{FF2B5EF4-FFF2-40B4-BE49-F238E27FC236}">
                <a16:creationId xmlns:a16="http://schemas.microsoft.com/office/drawing/2014/main" id="{3DA6A968-7196-5ECD-C0EF-4D6C604D4692}"/>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B8652897-6340-64C5-E584-E1693F3D98C9}"/>
              </a:ext>
            </a:extLst>
          </p:cNvPr>
          <p:cNvSpPr>
            <a:spLocks noGrp="1"/>
          </p:cNvSpPr>
          <p:nvPr>
            <p:ph type="sldNum" sz="quarter" idx="12"/>
          </p:nvPr>
        </p:nvSpPr>
        <p:spPr/>
        <p:txBody>
          <a:bodyPr/>
          <a:lstStyle/>
          <a:p>
            <a:fld id="{F1E92290-D641-40A9-B804-C9F2F8FD7470}" type="slidenum">
              <a:rPr kumimoji="1" lang="ja-JP" altLang="en-US" smtClean="0"/>
              <a:t>‹#›</a:t>
            </a:fld>
            <a:endParaRPr kumimoji="1" lang="ja-JP" altLang="en-US"/>
          </a:p>
        </p:txBody>
      </p:sp>
    </p:spTree>
    <p:extLst>
      <p:ext uri="{BB962C8B-B14F-4D97-AF65-F5344CB8AC3E}">
        <p14:creationId xmlns:p14="http://schemas.microsoft.com/office/powerpoint/2010/main" val="2910956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5E5A84-08BF-61F8-5814-F97AF6AE324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9B4610BF-391F-40D8-B3B9-3BB73C508BEB}"/>
              </a:ext>
            </a:extLst>
          </p:cNvPr>
          <p:cNvSpPr>
            <a:spLocks noGrp="1"/>
          </p:cNvSpPr>
          <p:nvPr>
            <p:ph type="dt" sz="half" idx="10"/>
          </p:nvPr>
        </p:nvSpPr>
        <p:spPr/>
        <p:txBody>
          <a:bodyPr/>
          <a:lstStyle/>
          <a:p>
            <a:fld id="{44C896C1-C6D7-4666-B859-11A7FBECCAA7}" type="datetimeFigureOut">
              <a:rPr kumimoji="1" lang="ja-JP" altLang="en-US" smtClean="0"/>
              <a:t>2023/1/25</a:t>
            </a:fld>
            <a:endParaRPr kumimoji="1" lang="ja-JP" altLang="en-US"/>
          </a:p>
        </p:txBody>
      </p:sp>
      <p:sp>
        <p:nvSpPr>
          <p:cNvPr id="4" name="フッター プレースホルダー 3">
            <a:extLst>
              <a:ext uri="{FF2B5EF4-FFF2-40B4-BE49-F238E27FC236}">
                <a16:creationId xmlns:a16="http://schemas.microsoft.com/office/drawing/2014/main" id="{0923131B-61E2-9299-CC84-3FE81B47CCF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D091CB7-DC16-1DB4-1334-D06D9DACF415}"/>
              </a:ext>
            </a:extLst>
          </p:cNvPr>
          <p:cNvSpPr>
            <a:spLocks noGrp="1"/>
          </p:cNvSpPr>
          <p:nvPr>
            <p:ph type="sldNum" sz="quarter" idx="12"/>
          </p:nvPr>
        </p:nvSpPr>
        <p:spPr/>
        <p:txBody>
          <a:bodyPr/>
          <a:lstStyle/>
          <a:p>
            <a:fld id="{F1E92290-D641-40A9-B804-C9F2F8FD7470}" type="slidenum">
              <a:rPr kumimoji="1" lang="ja-JP" altLang="en-US" smtClean="0"/>
              <a:t>‹#›</a:t>
            </a:fld>
            <a:endParaRPr kumimoji="1" lang="ja-JP" altLang="en-US"/>
          </a:p>
        </p:txBody>
      </p:sp>
    </p:spTree>
    <p:extLst>
      <p:ext uri="{BB962C8B-B14F-4D97-AF65-F5344CB8AC3E}">
        <p14:creationId xmlns:p14="http://schemas.microsoft.com/office/powerpoint/2010/main" val="2150353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12C5CE4E-E57B-C7CA-F4F7-C524622F0DB5}"/>
              </a:ext>
            </a:extLst>
          </p:cNvPr>
          <p:cNvSpPr>
            <a:spLocks noGrp="1"/>
          </p:cNvSpPr>
          <p:nvPr>
            <p:ph type="dt" sz="half" idx="10"/>
          </p:nvPr>
        </p:nvSpPr>
        <p:spPr/>
        <p:txBody>
          <a:bodyPr/>
          <a:lstStyle/>
          <a:p>
            <a:fld id="{44C896C1-C6D7-4666-B859-11A7FBECCAA7}" type="datetimeFigureOut">
              <a:rPr kumimoji="1" lang="ja-JP" altLang="en-US" smtClean="0"/>
              <a:t>2023/1/25</a:t>
            </a:fld>
            <a:endParaRPr kumimoji="1" lang="ja-JP" altLang="en-US"/>
          </a:p>
        </p:txBody>
      </p:sp>
      <p:sp>
        <p:nvSpPr>
          <p:cNvPr id="3" name="フッター プレースホルダー 2">
            <a:extLst>
              <a:ext uri="{FF2B5EF4-FFF2-40B4-BE49-F238E27FC236}">
                <a16:creationId xmlns:a16="http://schemas.microsoft.com/office/drawing/2014/main" id="{044E2710-8F3F-67F7-5963-4BDCE0B15542}"/>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7DD6D20-FF3A-1F60-6233-506906BFF2D5}"/>
              </a:ext>
            </a:extLst>
          </p:cNvPr>
          <p:cNvSpPr>
            <a:spLocks noGrp="1"/>
          </p:cNvSpPr>
          <p:nvPr>
            <p:ph type="sldNum" sz="quarter" idx="12"/>
          </p:nvPr>
        </p:nvSpPr>
        <p:spPr/>
        <p:txBody>
          <a:bodyPr/>
          <a:lstStyle/>
          <a:p>
            <a:fld id="{F1E92290-D641-40A9-B804-C9F2F8FD7470}" type="slidenum">
              <a:rPr kumimoji="1" lang="ja-JP" altLang="en-US" smtClean="0"/>
              <a:t>‹#›</a:t>
            </a:fld>
            <a:endParaRPr kumimoji="1" lang="ja-JP" altLang="en-US"/>
          </a:p>
        </p:txBody>
      </p:sp>
    </p:spTree>
    <p:extLst>
      <p:ext uri="{BB962C8B-B14F-4D97-AF65-F5344CB8AC3E}">
        <p14:creationId xmlns:p14="http://schemas.microsoft.com/office/powerpoint/2010/main" val="1022499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0203F9-767F-3E79-F931-01E4E8EA42F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80CDD27-5CA1-F9F7-1CE9-B30259505D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ADABDBEA-F437-C266-473A-20CB58E75F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789B833-EDCA-E835-B8EA-3F30A49C4CFE}"/>
              </a:ext>
            </a:extLst>
          </p:cNvPr>
          <p:cNvSpPr>
            <a:spLocks noGrp="1"/>
          </p:cNvSpPr>
          <p:nvPr>
            <p:ph type="dt" sz="half" idx="10"/>
          </p:nvPr>
        </p:nvSpPr>
        <p:spPr/>
        <p:txBody>
          <a:bodyPr/>
          <a:lstStyle/>
          <a:p>
            <a:fld id="{44C896C1-C6D7-4666-B859-11A7FBECCAA7}" type="datetimeFigureOut">
              <a:rPr kumimoji="1" lang="ja-JP" altLang="en-US" smtClean="0"/>
              <a:t>2023/1/25</a:t>
            </a:fld>
            <a:endParaRPr kumimoji="1" lang="ja-JP" altLang="en-US"/>
          </a:p>
        </p:txBody>
      </p:sp>
      <p:sp>
        <p:nvSpPr>
          <p:cNvPr id="6" name="フッター プレースホルダー 5">
            <a:extLst>
              <a:ext uri="{FF2B5EF4-FFF2-40B4-BE49-F238E27FC236}">
                <a16:creationId xmlns:a16="http://schemas.microsoft.com/office/drawing/2014/main" id="{B72921E5-E9A2-775F-753A-EE890A9A533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B230E05-0306-8765-04F9-05EB89FD7E2D}"/>
              </a:ext>
            </a:extLst>
          </p:cNvPr>
          <p:cNvSpPr>
            <a:spLocks noGrp="1"/>
          </p:cNvSpPr>
          <p:nvPr>
            <p:ph type="sldNum" sz="quarter" idx="12"/>
          </p:nvPr>
        </p:nvSpPr>
        <p:spPr/>
        <p:txBody>
          <a:bodyPr/>
          <a:lstStyle/>
          <a:p>
            <a:fld id="{F1E92290-D641-40A9-B804-C9F2F8FD7470}" type="slidenum">
              <a:rPr kumimoji="1" lang="ja-JP" altLang="en-US" smtClean="0"/>
              <a:t>‹#›</a:t>
            </a:fld>
            <a:endParaRPr kumimoji="1" lang="ja-JP" altLang="en-US"/>
          </a:p>
        </p:txBody>
      </p:sp>
    </p:spTree>
    <p:extLst>
      <p:ext uri="{BB962C8B-B14F-4D97-AF65-F5344CB8AC3E}">
        <p14:creationId xmlns:p14="http://schemas.microsoft.com/office/powerpoint/2010/main" val="3241206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B1E4B1-7B95-DAE5-C0FB-A5115339A38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2416D567-1EE2-4AFA-26F2-8CD502EBA7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26A8B1ED-FAEF-3A38-8445-492AABA8BA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F095CDB-06E2-AA74-4A2A-456F95416DEE}"/>
              </a:ext>
            </a:extLst>
          </p:cNvPr>
          <p:cNvSpPr>
            <a:spLocks noGrp="1"/>
          </p:cNvSpPr>
          <p:nvPr>
            <p:ph type="dt" sz="half" idx="10"/>
          </p:nvPr>
        </p:nvSpPr>
        <p:spPr/>
        <p:txBody>
          <a:bodyPr/>
          <a:lstStyle/>
          <a:p>
            <a:fld id="{44C896C1-C6D7-4666-B859-11A7FBECCAA7}" type="datetimeFigureOut">
              <a:rPr kumimoji="1" lang="ja-JP" altLang="en-US" smtClean="0"/>
              <a:t>2023/1/25</a:t>
            </a:fld>
            <a:endParaRPr kumimoji="1" lang="ja-JP" altLang="en-US"/>
          </a:p>
        </p:txBody>
      </p:sp>
      <p:sp>
        <p:nvSpPr>
          <p:cNvPr id="6" name="フッター プレースホルダー 5">
            <a:extLst>
              <a:ext uri="{FF2B5EF4-FFF2-40B4-BE49-F238E27FC236}">
                <a16:creationId xmlns:a16="http://schemas.microsoft.com/office/drawing/2014/main" id="{D999BF18-A8B1-392C-4435-922367D413B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CA30EEB-8B17-0F44-520B-D2C99886D60A}"/>
              </a:ext>
            </a:extLst>
          </p:cNvPr>
          <p:cNvSpPr>
            <a:spLocks noGrp="1"/>
          </p:cNvSpPr>
          <p:nvPr>
            <p:ph type="sldNum" sz="quarter" idx="12"/>
          </p:nvPr>
        </p:nvSpPr>
        <p:spPr/>
        <p:txBody>
          <a:bodyPr/>
          <a:lstStyle/>
          <a:p>
            <a:fld id="{F1E92290-D641-40A9-B804-C9F2F8FD7470}" type="slidenum">
              <a:rPr kumimoji="1" lang="ja-JP" altLang="en-US" smtClean="0"/>
              <a:t>‹#›</a:t>
            </a:fld>
            <a:endParaRPr kumimoji="1" lang="ja-JP" altLang="en-US"/>
          </a:p>
        </p:txBody>
      </p:sp>
    </p:spTree>
    <p:extLst>
      <p:ext uri="{BB962C8B-B14F-4D97-AF65-F5344CB8AC3E}">
        <p14:creationId xmlns:p14="http://schemas.microsoft.com/office/powerpoint/2010/main" val="3656451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6E31BE-8875-D3F1-8D21-1C1BC6D913A3}"/>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91DC579-E048-A531-D324-A3FD88891E0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80D7F0A-3D05-6942-5CD7-4F1A8F0642AB}"/>
              </a:ext>
            </a:extLst>
          </p:cNvPr>
          <p:cNvSpPr>
            <a:spLocks noGrp="1"/>
          </p:cNvSpPr>
          <p:nvPr>
            <p:ph type="dt" sz="half" idx="10"/>
          </p:nvPr>
        </p:nvSpPr>
        <p:spPr/>
        <p:txBody>
          <a:bodyPr/>
          <a:lstStyle/>
          <a:p>
            <a:fld id="{44C896C1-C6D7-4666-B859-11A7FBECCAA7}" type="datetimeFigureOut">
              <a:rPr kumimoji="1" lang="ja-JP" altLang="en-US" smtClean="0"/>
              <a:t>2023/1/25</a:t>
            </a:fld>
            <a:endParaRPr kumimoji="1" lang="ja-JP" altLang="en-US"/>
          </a:p>
        </p:txBody>
      </p:sp>
      <p:sp>
        <p:nvSpPr>
          <p:cNvPr id="5" name="フッター プレースホルダー 4">
            <a:extLst>
              <a:ext uri="{FF2B5EF4-FFF2-40B4-BE49-F238E27FC236}">
                <a16:creationId xmlns:a16="http://schemas.microsoft.com/office/drawing/2014/main" id="{EFB5CE4C-C1ED-AAAB-9B1E-E857B116711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56EB1D4-258F-178C-F593-3409D18E96D4}"/>
              </a:ext>
            </a:extLst>
          </p:cNvPr>
          <p:cNvSpPr>
            <a:spLocks noGrp="1"/>
          </p:cNvSpPr>
          <p:nvPr>
            <p:ph type="sldNum" sz="quarter" idx="12"/>
          </p:nvPr>
        </p:nvSpPr>
        <p:spPr/>
        <p:txBody>
          <a:bodyPr/>
          <a:lstStyle/>
          <a:p>
            <a:fld id="{F1E92290-D641-40A9-B804-C9F2F8FD7470}" type="slidenum">
              <a:rPr kumimoji="1" lang="ja-JP" altLang="en-US" smtClean="0"/>
              <a:t>‹#›</a:t>
            </a:fld>
            <a:endParaRPr kumimoji="1" lang="ja-JP" altLang="en-US"/>
          </a:p>
        </p:txBody>
      </p:sp>
    </p:spTree>
    <p:extLst>
      <p:ext uri="{BB962C8B-B14F-4D97-AF65-F5344CB8AC3E}">
        <p14:creationId xmlns:p14="http://schemas.microsoft.com/office/powerpoint/2010/main" val="378034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98F13B33-EFE8-290A-A799-9BBC428F27F9}"/>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5BD03F3-37FC-8D4A-D191-ADBF955ACBD8}"/>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F8BEEA0-8CC5-0D2C-3E20-B5DA7C20A62F}"/>
              </a:ext>
            </a:extLst>
          </p:cNvPr>
          <p:cNvSpPr>
            <a:spLocks noGrp="1"/>
          </p:cNvSpPr>
          <p:nvPr>
            <p:ph type="dt" sz="half" idx="10"/>
          </p:nvPr>
        </p:nvSpPr>
        <p:spPr/>
        <p:txBody>
          <a:bodyPr/>
          <a:lstStyle/>
          <a:p>
            <a:fld id="{44C896C1-C6D7-4666-B859-11A7FBECCAA7}" type="datetimeFigureOut">
              <a:rPr kumimoji="1" lang="ja-JP" altLang="en-US" smtClean="0"/>
              <a:t>2023/1/25</a:t>
            </a:fld>
            <a:endParaRPr kumimoji="1" lang="ja-JP" altLang="en-US"/>
          </a:p>
        </p:txBody>
      </p:sp>
      <p:sp>
        <p:nvSpPr>
          <p:cNvPr id="5" name="フッター プレースホルダー 4">
            <a:extLst>
              <a:ext uri="{FF2B5EF4-FFF2-40B4-BE49-F238E27FC236}">
                <a16:creationId xmlns:a16="http://schemas.microsoft.com/office/drawing/2014/main" id="{E7DDC253-C570-7BBD-ADBF-0979223C5F9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B760358-BAFB-63A9-CA30-E1F3B4A82230}"/>
              </a:ext>
            </a:extLst>
          </p:cNvPr>
          <p:cNvSpPr>
            <a:spLocks noGrp="1"/>
          </p:cNvSpPr>
          <p:nvPr>
            <p:ph type="sldNum" sz="quarter" idx="12"/>
          </p:nvPr>
        </p:nvSpPr>
        <p:spPr/>
        <p:txBody>
          <a:bodyPr/>
          <a:lstStyle/>
          <a:p>
            <a:fld id="{F1E92290-D641-40A9-B804-C9F2F8FD7470}" type="slidenum">
              <a:rPr kumimoji="1" lang="ja-JP" altLang="en-US" smtClean="0"/>
              <a:t>‹#›</a:t>
            </a:fld>
            <a:endParaRPr kumimoji="1" lang="ja-JP" altLang="en-US"/>
          </a:p>
        </p:txBody>
      </p:sp>
    </p:spTree>
    <p:extLst>
      <p:ext uri="{BB962C8B-B14F-4D97-AF65-F5344CB8AC3E}">
        <p14:creationId xmlns:p14="http://schemas.microsoft.com/office/powerpoint/2010/main" val="4124911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8E2FF8C-DE3D-3B13-0294-F8A482721C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2CF86B1-A637-2C27-D060-14E29B8765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E83E2CE-A414-FEE4-FFE3-E984AACC16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C896C1-C6D7-4666-B859-11A7FBECCAA7}" type="datetimeFigureOut">
              <a:rPr kumimoji="1" lang="ja-JP" altLang="en-US" smtClean="0"/>
              <a:t>2023/1/25</a:t>
            </a:fld>
            <a:endParaRPr kumimoji="1" lang="ja-JP" altLang="en-US"/>
          </a:p>
        </p:txBody>
      </p:sp>
      <p:sp>
        <p:nvSpPr>
          <p:cNvPr id="5" name="フッター プレースホルダー 4">
            <a:extLst>
              <a:ext uri="{FF2B5EF4-FFF2-40B4-BE49-F238E27FC236}">
                <a16:creationId xmlns:a16="http://schemas.microsoft.com/office/drawing/2014/main" id="{CFF432D2-F3BB-C417-C016-2D7F3E1E60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DDC2A0E6-F1E8-E21F-32DC-FA9A61528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92290-D641-40A9-B804-C9F2F8FD7470}" type="slidenum">
              <a:rPr kumimoji="1" lang="ja-JP" altLang="en-US" smtClean="0"/>
              <a:t>‹#›</a:t>
            </a:fld>
            <a:endParaRPr kumimoji="1" lang="ja-JP" altLang="en-US"/>
          </a:p>
        </p:txBody>
      </p:sp>
    </p:spTree>
    <p:extLst>
      <p:ext uri="{BB962C8B-B14F-4D97-AF65-F5344CB8AC3E}">
        <p14:creationId xmlns:p14="http://schemas.microsoft.com/office/powerpoint/2010/main" val="1859917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06521D4-7061-0D2B-CC7B-BE9A63D02461}"/>
              </a:ext>
            </a:extLst>
          </p:cNvPr>
          <p:cNvSpPr txBox="1"/>
          <p:nvPr/>
        </p:nvSpPr>
        <p:spPr>
          <a:xfrm>
            <a:off x="406400" y="440267"/>
            <a:ext cx="10823787" cy="6463308"/>
          </a:xfrm>
          <a:prstGeom prst="rect">
            <a:avLst/>
          </a:prstGeom>
          <a:noFill/>
        </p:spPr>
        <p:txBody>
          <a:bodyPr wrap="square" rtlCol="0">
            <a:spAutoFit/>
          </a:bodyPr>
          <a:lstStyle/>
          <a:p>
            <a:r>
              <a:rPr lang="en-US" altLang="ja-JP" dirty="0"/>
              <a:t>202</a:t>
            </a:r>
            <a:r>
              <a:rPr lang="ja-JP" altLang="en-US" dirty="0"/>
              <a:t>３年４月１日～　みなかみ町たくみの里にて「着物・日本文化の家」が</a:t>
            </a:r>
            <a:r>
              <a:rPr lang="en-US" altLang="ja-JP" dirty="0"/>
              <a:t>OPEN</a:t>
            </a:r>
          </a:p>
          <a:p>
            <a:r>
              <a:rPr lang="ja-JP" altLang="en-US" dirty="0"/>
              <a:t>イベント及び事業に関してのご協賛のお願い</a:t>
            </a:r>
            <a:endParaRPr lang="en-US" altLang="ja-JP" dirty="0"/>
          </a:p>
          <a:p>
            <a:endParaRPr lang="en-US" altLang="ja-JP" dirty="0"/>
          </a:p>
          <a:p>
            <a:r>
              <a:rPr lang="ja-JP" altLang="en-US" dirty="0"/>
              <a:t>３月</a:t>
            </a:r>
            <a:r>
              <a:rPr lang="en-US" altLang="ja-JP" dirty="0"/>
              <a:t>25</a:t>
            </a:r>
            <a:r>
              <a:rPr lang="ja-JP" altLang="en-US" dirty="0"/>
              <a:t>日（土）</a:t>
            </a:r>
            <a:r>
              <a:rPr lang="en-US" altLang="ja-JP" dirty="0"/>
              <a:t>26</a:t>
            </a:r>
            <a:r>
              <a:rPr lang="ja-JP" altLang="en-US" dirty="0"/>
              <a:t>日（日）の２日間に開催をされますイベントを</a:t>
            </a:r>
            <a:r>
              <a:rPr lang="en-US" altLang="ja-JP" dirty="0"/>
              <a:t>kick off</a:t>
            </a:r>
            <a:r>
              <a:rPr lang="ja-JP" altLang="en-US" dirty="0"/>
              <a:t>とし、事業を展開します。</a:t>
            </a:r>
            <a:endParaRPr lang="en-US" altLang="ja-JP" dirty="0"/>
          </a:p>
          <a:p>
            <a:r>
              <a:rPr lang="ja-JP" altLang="en-US" dirty="0"/>
              <a:t>イベントでは「着物や日本の伝統文化を未来へ紡ぐ」をキーワードに誰もがきて楽しく懐かしめる</a:t>
            </a:r>
            <a:endParaRPr lang="en-US" altLang="ja-JP" dirty="0"/>
          </a:p>
          <a:p>
            <a:r>
              <a:rPr lang="ja-JP" altLang="en-US" dirty="0"/>
              <a:t>内容を現在検討をしております。</a:t>
            </a:r>
            <a:endParaRPr lang="en-US" altLang="ja-JP" dirty="0"/>
          </a:p>
          <a:p>
            <a:r>
              <a:rPr lang="ja-JP" altLang="en-US" dirty="0"/>
              <a:t>　</a:t>
            </a:r>
            <a:endParaRPr lang="en-US" altLang="ja-JP" dirty="0"/>
          </a:p>
          <a:p>
            <a:r>
              <a:rPr lang="ja-JP" altLang="en-US" dirty="0"/>
              <a:t>＜事業設立の思い＞</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游明朝 Demibold" panose="02020600000000000000" pitchFamily="18" charset="-128"/>
                <a:ea typeface="游明朝 Demibold" panose="02020600000000000000" pitchFamily="18" charset="-128"/>
                <a:cs typeface="+mn-cs"/>
              </a:rPr>
              <a:t>幼少の頃から着物が当たり前の環境で育ち、着物を着ることで男女・年齢・国籍に関係なく</a:t>
            </a:r>
            <a:endParaRPr kumimoji="1" lang="en-US" altLang="ja-JP"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游明朝 Demibold" panose="02020600000000000000" pitchFamily="18" charset="-128"/>
              <a:ea typeface="游明朝 Demibold" panose="02020600000000000000" pitchFamily="18"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游明朝 Demibold" panose="02020600000000000000" pitchFamily="18" charset="-128"/>
                <a:ea typeface="游明朝 Demibold" panose="02020600000000000000" pitchFamily="18" charset="-128"/>
                <a:cs typeface="+mn-cs"/>
              </a:rPr>
              <a:t>笑顔が生まれるのを見てきました。昨年８月に、みなかみ町より「たくみの里」の一角にある廃校となった</a:t>
            </a:r>
            <a:r>
              <a:rPr lang="ja-JP" altLang="en-US" b="1" dirty="0">
                <a:solidFill>
                  <a:prstClr val="black"/>
                </a:solidFill>
                <a:effectLst>
                  <a:outerShdw blurRad="38100" dist="38100" dir="2700000" algn="tl">
                    <a:srgbClr val="000000">
                      <a:alpha val="43137"/>
                    </a:srgbClr>
                  </a:outerShdw>
                </a:effectLst>
                <a:latin typeface="游明朝 Demibold" panose="02020600000000000000" pitchFamily="18" charset="-128"/>
                <a:ea typeface="游明朝 Demibold" panose="02020600000000000000" pitchFamily="18" charset="-128"/>
              </a:rPr>
              <a:t>保育園に町民の方々が寄付をしてくださった着物が眠っており何とかできないかと相談を</a:t>
            </a:r>
            <a:endParaRPr lang="en-US" altLang="ja-JP" b="1" dirty="0">
              <a:solidFill>
                <a:prstClr val="black"/>
              </a:solidFill>
              <a:effectLst>
                <a:outerShdw blurRad="38100" dist="38100" dir="2700000" algn="tl">
                  <a:srgbClr val="000000">
                    <a:alpha val="43137"/>
                  </a:srgbClr>
                </a:outerShdw>
              </a:effectLst>
              <a:latin typeface="游明朝 Demibold" panose="02020600000000000000" pitchFamily="18" charset="-128"/>
              <a:ea typeface="游明朝 Demibold" panose="020206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游明朝 Demibold" panose="02020600000000000000" pitchFamily="18" charset="-128"/>
                <a:ea typeface="游明朝 Demibold" panose="02020600000000000000" pitchFamily="18" charset="-128"/>
                <a:cs typeface="+mn-cs"/>
              </a:rPr>
              <a:t>いただいたのがきっかけです。家事・育児・大学院の授業もありどしようかと思ったのですが</a:t>
            </a:r>
            <a:endParaRPr kumimoji="1" lang="en-US" altLang="ja-JP"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游明朝 Demibold" panose="02020600000000000000" pitchFamily="18" charset="-128"/>
              <a:ea typeface="游明朝 Demibold" panose="02020600000000000000" pitchFamily="18"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游明朝 Demibold" panose="02020600000000000000" pitchFamily="18" charset="-128"/>
                <a:ea typeface="游明朝 Demibold" panose="02020600000000000000" pitchFamily="18" charset="-128"/>
                <a:cs typeface="+mn-cs"/>
              </a:rPr>
              <a:t>「観光</a:t>
            </a:r>
            <a:r>
              <a:rPr kumimoji="1" lang="en-US" altLang="ja-JP"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游明朝 Demibold" panose="02020600000000000000" pitchFamily="18" charset="-128"/>
                <a:ea typeface="游明朝 Demibold" panose="02020600000000000000" pitchFamily="18" charset="-128"/>
                <a:cs typeface="+mn-cs"/>
              </a:rPr>
              <a:t>×</a:t>
            </a:r>
            <a:r>
              <a:rPr lang="ja-JP" altLang="en-US" b="1" dirty="0">
                <a:solidFill>
                  <a:prstClr val="black"/>
                </a:solidFill>
                <a:effectLst>
                  <a:outerShdw blurRad="38100" dist="38100" dir="2700000" algn="tl">
                    <a:srgbClr val="000000">
                      <a:alpha val="43137"/>
                    </a:srgbClr>
                  </a:outerShdw>
                </a:effectLst>
                <a:latin typeface="游明朝 Demibold" panose="02020600000000000000" pitchFamily="18" charset="-128"/>
                <a:ea typeface="游明朝 Demibold" panose="02020600000000000000" pitchFamily="18" charset="-128"/>
              </a:rPr>
              <a:t>着物」は私の志そのものであり、使命を感じ、いただいたご縁と機会を大切にしたと</a:t>
            </a:r>
            <a:endParaRPr lang="en-US" altLang="ja-JP" b="1" dirty="0">
              <a:solidFill>
                <a:prstClr val="black"/>
              </a:solidFill>
              <a:effectLst>
                <a:outerShdw blurRad="38100" dist="38100" dir="2700000" algn="tl">
                  <a:srgbClr val="000000">
                    <a:alpha val="43137"/>
                  </a:srgbClr>
                </a:outerShdw>
              </a:effectLst>
              <a:latin typeface="游明朝 Demibold" panose="02020600000000000000" pitchFamily="18" charset="-128"/>
              <a:ea typeface="游明朝 Demibold" panose="020206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游明朝 Demibold" panose="02020600000000000000" pitchFamily="18" charset="-128"/>
                <a:ea typeface="游明朝 Demibold" panose="02020600000000000000" pitchFamily="18" charset="-128"/>
                <a:cs typeface="+mn-cs"/>
              </a:rPr>
              <a:t>思い事業を進めることを決心しました。何卒皆さまのお力添えをお願いいたします。</a:t>
            </a:r>
            <a:endParaRPr kumimoji="1" lang="en-US" altLang="ja-JP"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游明朝 Demibold" panose="02020600000000000000" pitchFamily="18" charset="-128"/>
              <a:ea typeface="游明朝 Demibold" panose="02020600000000000000" pitchFamily="18"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游明朝 Demibold" panose="02020600000000000000" pitchFamily="18" charset="-128"/>
                <a:ea typeface="游明朝 Demibold" panose="02020600000000000000" pitchFamily="18" charset="-128"/>
                <a:cs typeface="+mn-cs"/>
              </a:rPr>
              <a:t>　　　　　　　　　　　　　　　　　　　　　　　　　　　　</a:t>
            </a:r>
            <a:r>
              <a:rPr kumimoji="1" lang="en-US" altLang="ja-JP"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游明朝 Demibold" panose="02020600000000000000" pitchFamily="18" charset="-128"/>
                <a:ea typeface="游明朝 Demibold" panose="02020600000000000000" pitchFamily="18" charset="-128"/>
                <a:cs typeface="+mn-cs"/>
              </a:rPr>
              <a:t>TOMOKIMONO</a:t>
            </a:r>
            <a:r>
              <a:rPr kumimoji="1" lang="ja-JP" alt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游明朝 Demibold" panose="02020600000000000000" pitchFamily="18" charset="-128"/>
                <a:ea typeface="游明朝 Demibold" panose="02020600000000000000" pitchFamily="18" charset="-128"/>
                <a:cs typeface="+mn-cs"/>
              </a:rPr>
              <a:t>代表　阿部智子</a:t>
            </a:r>
            <a:endParaRPr kumimoji="1" lang="en-US" altLang="ja-JP"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游明朝 Demibold" panose="02020600000000000000" pitchFamily="18" charset="-128"/>
              <a:ea typeface="游明朝 Demibold" panose="02020600000000000000" pitchFamily="18" charset="-128"/>
              <a:cs typeface="+mn-cs"/>
            </a:endParaRPr>
          </a:p>
          <a:p>
            <a:endParaRPr lang="en-US" altLang="ja-JP" dirty="0"/>
          </a:p>
          <a:p>
            <a:r>
              <a:rPr lang="ja-JP" altLang="en-US" dirty="0"/>
              <a:t>申込先：たくみの里　着物・日本文化実行委員会</a:t>
            </a:r>
            <a:endParaRPr lang="en-US" altLang="ja-JP" dirty="0"/>
          </a:p>
          <a:p>
            <a:r>
              <a:rPr lang="ja-JP" altLang="en-US" dirty="0"/>
              <a:t>　　　　ＴＯＭＯＫＩＭＯＮＯ代表　阿部智子</a:t>
            </a:r>
            <a:endParaRPr lang="en-US" altLang="ja-JP" dirty="0"/>
          </a:p>
          <a:p>
            <a:r>
              <a:rPr lang="ja-JP" altLang="en-US" dirty="0"/>
              <a:t>メール：</a:t>
            </a:r>
            <a:endParaRPr lang="en-US" altLang="ja-JP" dirty="0"/>
          </a:p>
          <a:p>
            <a:r>
              <a:rPr lang="en-US" altLang="ja-JP" dirty="0"/>
              <a:t>TEL</a:t>
            </a:r>
            <a:r>
              <a:rPr lang="ja-JP" altLang="en-US" dirty="0"/>
              <a:t>：</a:t>
            </a:r>
            <a:endParaRPr lang="en-US" altLang="ja-JP" dirty="0"/>
          </a:p>
          <a:p>
            <a:endParaRPr lang="en-US" altLang="ja-JP" dirty="0"/>
          </a:p>
          <a:p>
            <a:endParaRPr lang="en-US" altLang="ja-JP" dirty="0"/>
          </a:p>
          <a:p>
            <a:endParaRPr lang="en-US" altLang="ja-JP" dirty="0"/>
          </a:p>
        </p:txBody>
      </p:sp>
    </p:spTree>
    <p:extLst>
      <p:ext uri="{BB962C8B-B14F-4D97-AF65-F5344CB8AC3E}">
        <p14:creationId xmlns:p14="http://schemas.microsoft.com/office/powerpoint/2010/main" val="356300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E6AE1089-63A9-7E29-EEFD-D4DFF628981A}"/>
              </a:ext>
            </a:extLst>
          </p:cNvPr>
          <p:cNvSpPr txBox="1"/>
          <p:nvPr/>
        </p:nvSpPr>
        <p:spPr>
          <a:xfrm>
            <a:off x="568960" y="128693"/>
            <a:ext cx="11169227" cy="7017306"/>
          </a:xfrm>
          <a:prstGeom prst="rect">
            <a:avLst/>
          </a:prstGeom>
          <a:noFill/>
        </p:spPr>
        <p:txBody>
          <a:bodyPr wrap="square" rtlCol="0">
            <a:spAutoFit/>
          </a:bodyPr>
          <a:lstStyle/>
          <a:p>
            <a:r>
              <a:rPr kumimoji="1" lang="ja-JP" altLang="en-US" dirty="0"/>
              <a:t>協賛金のお願い</a:t>
            </a:r>
            <a:endParaRPr kumimoji="1" lang="en-US" altLang="ja-JP" dirty="0"/>
          </a:p>
          <a:p>
            <a:endParaRPr lang="en-US" altLang="ja-JP" dirty="0"/>
          </a:p>
          <a:p>
            <a:r>
              <a:rPr lang="en-US" altLang="ja-JP" dirty="0"/>
              <a:t>2023</a:t>
            </a:r>
            <a:r>
              <a:rPr lang="ja-JP" altLang="en-US" dirty="0"/>
              <a:t>年４月～群馬県みなかみ町にあります「たくみの里」を中心に着物をはじめ地域の伝統や</a:t>
            </a:r>
            <a:endParaRPr lang="en-US" altLang="ja-JP" dirty="0"/>
          </a:p>
          <a:p>
            <a:r>
              <a:rPr lang="ja-JP" altLang="en-US" dirty="0"/>
              <a:t>日本文化を次世代にも紡いでいきたいと思っております。</a:t>
            </a:r>
            <a:endParaRPr lang="en-US" altLang="ja-JP" dirty="0"/>
          </a:p>
          <a:p>
            <a:r>
              <a:rPr lang="ja-JP" altLang="en-US" dirty="0"/>
              <a:t>本業である観光業での経験も活かし群馬県内の観光の促進になるよう事業を進めてまいります。</a:t>
            </a:r>
            <a:endParaRPr lang="en-US" altLang="ja-JP" dirty="0"/>
          </a:p>
          <a:p>
            <a:endParaRPr lang="en-US" altLang="ja-JP" dirty="0"/>
          </a:p>
          <a:p>
            <a:r>
              <a:rPr lang="ja-JP" altLang="en-US" dirty="0"/>
              <a:t>■プラチナ協賛　</a:t>
            </a:r>
            <a:r>
              <a:rPr lang="en-US" altLang="ja-JP" dirty="0"/>
              <a:t>100</a:t>
            </a:r>
            <a:r>
              <a:rPr lang="ja-JP" altLang="en-US" dirty="0"/>
              <a:t>万円　　</a:t>
            </a:r>
            <a:endParaRPr lang="en-US" altLang="ja-JP" dirty="0"/>
          </a:p>
          <a:p>
            <a:r>
              <a:rPr lang="ja-JP" altLang="en-US" dirty="0"/>
              <a:t>■ゴールド協賛　</a:t>
            </a:r>
            <a:r>
              <a:rPr lang="en-US" altLang="ja-JP" dirty="0"/>
              <a:t>50</a:t>
            </a:r>
            <a:r>
              <a:rPr lang="ja-JP" altLang="en-US" dirty="0"/>
              <a:t>万円</a:t>
            </a:r>
            <a:endParaRPr lang="en-US" altLang="ja-JP" dirty="0"/>
          </a:p>
          <a:p>
            <a:r>
              <a:rPr lang="ja-JP" altLang="en-US" dirty="0"/>
              <a:t>■シルバー協賛　</a:t>
            </a:r>
            <a:r>
              <a:rPr lang="en-US" altLang="ja-JP" dirty="0"/>
              <a:t>30</a:t>
            </a:r>
            <a:r>
              <a:rPr lang="ja-JP" altLang="en-US" dirty="0"/>
              <a:t>万円</a:t>
            </a:r>
            <a:endParaRPr lang="en-US" altLang="ja-JP" dirty="0"/>
          </a:p>
          <a:p>
            <a:r>
              <a:rPr lang="ja-JP" altLang="en-US" dirty="0"/>
              <a:t>■ブロンズ協賛　</a:t>
            </a:r>
            <a:r>
              <a:rPr lang="en-US" altLang="ja-JP" dirty="0"/>
              <a:t>10</a:t>
            </a:r>
            <a:r>
              <a:rPr lang="ja-JP" altLang="en-US" dirty="0"/>
              <a:t>万円</a:t>
            </a:r>
            <a:endParaRPr lang="en-US" altLang="ja-JP" dirty="0"/>
          </a:p>
          <a:p>
            <a:r>
              <a:rPr lang="ja-JP" altLang="en-US" dirty="0"/>
              <a:t>■「着物・日本文化の家」応援協賛</a:t>
            </a:r>
            <a:endParaRPr lang="en-US" altLang="ja-JP" dirty="0"/>
          </a:p>
          <a:p>
            <a:r>
              <a:rPr lang="en-US" altLang="ja-JP" dirty="0"/>
              <a:t>10,000</a:t>
            </a:r>
            <a:r>
              <a:rPr lang="ja-JP" altLang="en-US" dirty="0"/>
              <a:t>円</a:t>
            </a:r>
            <a:endParaRPr lang="en-US" altLang="ja-JP" dirty="0"/>
          </a:p>
          <a:p>
            <a:r>
              <a:rPr lang="ja-JP" altLang="en-US" dirty="0"/>
              <a:t>イベント２日間において「応援ボード」に社名もしくは個人名記載</a:t>
            </a:r>
            <a:endParaRPr lang="en-US" altLang="ja-JP" dirty="0"/>
          </a:p>
          <a:p>
            <a:endParaRPr lang="en-US" altLang="ja-JP" dirty="0"/>
          </a:p>
          <a:p>
            <a:r>
              <a:rPr lang="ja-JP" altLang="en-US" dirty="0"/>
              <a:t>＜協賛申し込み記載内容＞</a:t>
            </a:r>
            <a:endParaRPr lang="en-US" altLang="ja-JP" dirty="0"/>
          </a:p>
          <a:p>
            <a:endParaRPr lang="en-US" altLang="ja-JP" dirty="0"/>
          </a:p>
          <a:p>
            <a:r>
              <a:rPr lang="ja-JP" altLang="en-US" dirty="0"/>
              <a:t>会社名：</a:t>
            </a:r>
            <a:endParaRPr lang="en-US" altLang="ja-JP" dirty="0"/>
          </a:p>
          <a:p>
            <a:r>
              <a:rPr lang="ja-JP" altLang="en-US" dirty="0"/>
              <a:t>担当者名：</a:t>
            </a:r>
            <a:endParaRPr lang="en-US" altLang="ja-JP" dirty="0"/>
          </a:p>
          <a:p>
            <a:r>
              <a:rPr lang="ja-JP" altLang="en-US" dirty="0"/>
              <a:t>担当者連絡先：メールアドレス　　　電話番号</a:t>
            </a:r>
            <a:endParaRPr lang="en-US" altLang="ja-JP" dirty="0"/>
          </a:p>
          <a:p>
            <a:r>
              <a:rPr lang="ja-JP" altLang="en-US" dirty="0"/>
              <a:t>協賛内容　　　プラチナ・ゴールド・シルバー・ブロンズ・応援</a:t>
            </a:r>
            <a:endParaRPr lang="en-US" altLang="ja-JP" dirty="0"/>
          </a:p>
          <a:p>
            <a:endParaRPr lang="en-US" altLang="ja-JP" dirty="0"/>
          </a:p>
          <a:p>
            <a:endParaRPr lang="en-US" altLang="ja-JP" dirty="0"/>
          </a:p>
          <a:p>
            <a:endParaRPr lang="en-US" altLang="ja-JP" dirty="0"/>
          </a:p>
          <a:p>
            <a:endParaRPr lang="en-US" altLang="ja-JP" dirty="0"/>
          </a:p>
          <a:p>
            <a:endParaRPr lang="en-US" altLang="ja-JP" dirty="0"/>
          </a:p>
        </p:txBody>
      </p:sp>
    </p:spTree>
    <p:extLst>
      <p:ext uri="{BB962C8B-B14F-4D97-AF65-F5344CB8AC3E}">
        <p14:creationId xmlns:p14="http://schemas.microsoft.com/office/powerpoint/2010/main" val="232135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E6AE1089-63A9-7E29-EEFD-D4DFF628981A}"/>
              </a:ext>
            </a:extLst>
          </p:cNvPr>
          <p:cNvSpPr txBox="1"/>
          <p:nvPr/>
        </p:nvSpPr>
        <p:spPr>
          <a:xfrm>
            <a:off x="900853" y="447039"/>
            <a:ext cx="11169227" cy="3970318"/>
          </a:xfrm>
          <a:prstGeom prst="rect">
            <a:avLst/>
          </a:prstGeom>
          <a:noFill/>
        </p:spPr>
        <p:txBody>
          <a:bodyPr wrap="square" rtlCol="0">
            <a:spAutoFit/>
          </a:bodyPr>
          <a:lstStyle/>
          <a:p>
            <a:r>
              <a:rPr lang="ja-JP" altLang="en-US" dirty="0"/>
              <a:t>協賛いただいた企業様に出来ること</a:t>
            </a:r>
            <a:endParaRPr lang="en-US" altLang="ja-JP" dirty="0"/>
          </a:p>
          <a:p>
            <a:endParaRPr lang="en-US" altLang="ja-JP" dirty="0"/>
          </a:p>
          <a:p>
            <a:r>
              <a:rPr lang="ja-JP" altLang="en-US" dirty="0"/>
              <a:t>御社での広告宣伝費・福利厚生費・女性活躍推進事業への一貫としても是非ご検討くださいませ</a:t>
            </a:r>
            <a:endParaRPr lang="en-US" altLang="ja-JP" dirty="0"/>
          </a:p>
          <a:p>
            <a:endParaRPr lang="en-US" altLang="ja-JP" dirty="0"/>
          </a:p>
          <a:p>
            <a:r>
              <a:rPr lang="ja-JP" altLang="en-US" dirty="0"/>
              <a:t>■着物のお渡し（使用される方にあった着物（基本は中古となります）を選びお渡しさせていただきます）</a:t>
            </a:r>
            <a:endParaRPr lang="en-US" altLang="ja-JP" dirty="0"/>
          </a:p>
          <a:p>
            <a:endParaRPr lang="en-US" altLang="ja-JP" dirty="0"/>
          </a:p>
          <a:p>
            <a:r>
              <a:rPr lang="ja-JP" altLang="en-US" dirty="0"/>
              <a:t>■各種着付け（イベント・社内行事など着付けをさせていただきます）</a:t>
            </a:r>
            <a:endParaRPr lang="en-US" altLang="ja-JP" dirty="0"/>
          </a:p>
          <a:p>
            <a:endParaRPr lang="en-US" altLang="ja-JP" dirty="0"/>
          </a:p>
          <a:p>
            <a:r>
              <a:rPr lang="ja-JP" altLang="en-US" dirty="0"/>
              <a:t>■着物リメイク（着物でのリメイク品を返礼</a:t>
            </a:r>
            <a:r>
              <a:rPr lang="en-US" altLang="ja-JP" dirty="0"/>
              <a:t>※</a:t>
            </a:r>
            <a:r>
              <a:rPr lang="ja-JP" altLang="en-US" dirty="0"/>
              <a:t>お持ちの着物でも対応可能）</a:t>
            </a:r>
            <a:endParaRPr lang="en-US" altLang="ja-JP" dirty="0"/>
          </a:p>
          <a:p>
            <a:endParaRPr lang="en-US" altLang="ja-JP" dirty="0"/>
          </a:p>
          <a:p>
            <a:r>
              <a:rPr lang="ja-JP" altLang="en-US" dirty="0"/>
              <a:t>■着物・日本文化の家（たくみの里）にて御社のプロモーションを促進（ＨＰでのＡＰＩ連携も可能）</a:t>
            </a:r>
            <a:endParaRPr lang="en-US" altLang="ja-JP" dirty="0"/>
          </a:p>
          <a:p>
            <a:endParaRPr lang="en-US" altLang="ja-JP" dirty="0"/>
          </a:p>
          <a:p>
            <a:r>
              <a:rPr lang="ja-JP" altLang="en-US" dirty="0"/>
              <a:t>■</a:t>
            </a:r>
            <a:r>
              <a:rPr lang="en-US" altLang="ja-JP" dirty="0"/>
              <a:t>25</a:t>
            </a:r>
            <a:r>
              <a:rPr lang="ja-JP" altLang="en-US" dirty="0"/>
              <a:t>・</a:t>
            </a:r>
            <a:r>
              <a:rPr lang="en-US" altLang="ja-JP" dirty="0"/>
              <a:t>26</a:t>
            </a:r>
            <a:r>
              <a:rPr lang="ja-JP" altLang="en-US" dirty="0"/>
              <a:t>日イベント当日のチラシ・御礼ボードにて掲載</a:t>
            </a:r>
            <a:endParaRPr lang="en-US" altLang="ja-JP" dirty="0"/>
          </a:p>
          <a:p>
            <a:endParaRPr lang="en-US" altLang="ja-JP" dirty="0"/>
          </a:p>
        </p:txBody>
      </p:sp>
    </p:spTree>
    <p:extLst>
      <p:ext uri="{BB962C8B-B14F-4D97-AF65-F5344CB8AC3E}">
        <p14:creationId xmlns:p14="http://schemas.microsoft.com/office/powerpoint/2010/main" val="42716650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TotalTime>
  <Words>533</Words>
  <Application>Microsoft Office PowerPoint</Application>
  <PresentationFormat>ワイド画面</PresentationFormat>
  <Paragraphs>56</Paragraphs>
  <Slides>3</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3</vt:i4>
      </vt:variant>
    </vt:vector>
  </HeadingPairs>
  <TitlesOfParts>
    <vt:vector size="8" baseType="lpstr">
      <vt:lpstr>游ゴシック</vt:lpstr>
      <vt:lpstr>游ゴシック Light</vt:lpstr>
      <vt:lpstr>游明朝 Demibold</vt:lpstr>
      <vt:lpstr>Arial</vt:lpstr>
      <vt:lpstr>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阿部 智子</dc:creator>
  <cp:lastModifiedBy>阿部 智子</cp:lastModifiedBy>
  <cp:revision>8</cp:revision>
  <dcterms:created xsi:type="dcterms:W3CDTF">2023-01-19T06:09:55Z</dcterms:created>
  <dcterms:modified xsi:type="dcterms:W3CDTF">2023-01-25T08:22:44Z</dcterms:modified>
</cp:coreProperties>
</file>