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notesMasterIdLst>
    <p:notesMasterId r:id="rId5"/>
  </p:notesMasterIdLst>
  <p:sldIdLst>
    <p:sldId id="366" r:id="rId2"/>
    <p:sldId id="368" r:id="rId3"/>
    <p:sldId id="367" r:id="rId4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1911" userDrawn="1">
          <p15:clr>
            <a:srgbClr val="A4A3A4"/>
          </p15:clr>
        </p15:guide>
        <p15:guide id="4" pos="30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shizume_adrim@outlook.jp" initials="h" lastIdx="1" clrIdx="0">
    <p:extLst>
      <p:ext uri="{19B8F6BF-5375-455C-9EA6-DF929625EA0E}">
        <p15:presenceInfo xmlns:p15="http://schemas.microsoft.com/office/powerpoint/2012/main" userId="2df5839c6d7eb92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A00D0"/>
    <a:srgbClr val="8EFCDF"/>
    <a:srgbClr val="FF9BFA"/>
    <a:srgbClr val="5E9FE9"/>
    <a:srgbClr val="FFAFAF"/>
    <a:srgbClr val="FF6600"/>
    <a:srgbClr val="FD6380"/>
    <a:srgbClr val="EC18BF"/>
    <a:srgbClr val="FA00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4" autoAdjust="0"/>
    <p:restoredTop sz="96973"/>
  </p:normalViewPr>
  <p:slideViewPr>
    <p:cSldViewPr snapToGrid="0" snapToObjects="1">
      <p:cViewPr varScale="1">
        <p:scale>
          <a:sx n="100" d="100"/>
          <a:sy n="100" d="100"/>
        </p:scale>
        <p:origin x="678" y="90"/>
      </p:cViewPr>
      <p:guideLst>
        <p:guide orient="horz" pos="1911"/>
        <p:guide pos="30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hizume_adrim@outlook.jp" userId="2df5839c6d7eb921" providerId="LiveId" clId="{6F2A48AF-26CB-44F5-B3C7-B947B79C7AEB}"/>
    <pc:docChg chg="undo custSel addSld delSld modSld">
      <pc:chgData name="hashizume_adrim@outlook.jp" userId="2df5839c6d7eb921" providerId="LiveId" clId="{6F2A48AF-26CB-44F5-B3C7-B947B79C7AEB}" dt="2022-05-02T05:57:46.461" v="6070" actId="1038"/>
      <pc:docMkLst>
        <pc:docMk/>
      </pc:docMkLst>
      <pc:sldChg chg="delSp modSp mod">
        <pc:chgData name="hashizume_adrim@outlook.jp" userId="2df5839c6d7eb921" providerId="LiveId" clId="{6F2A48AF-26CB-44F5-B3C7-B947B79C7AEB}" dt="2022-05-02T05:46:27.744" v="6016" actId="1036"/>
        <pc:sldMkLst>
          <pc:docMk/>
          <pc:sldMk cId="599285413" sldId="344"/>
        </pc:sldMkLst>
        <pc:spChg chg="mod">
          <ac:chgData name="hashizume_adrim@outlook.jp" userId="2df5839c6d7eb921" providerId="LiveId" clId="{6F2A48AF-26CB-44F5-B3C7-B947B79C7AEB}" dt="2022-05-02T05:41:20.540" v="5954" actId="1035"/>
          <ac:spMkLst>
            <pc:docMk/>
            <pc:sldMk cId="599285413" sldId="344"/>
            <ac:spMk id="18" creationId="{E954B150-0794-4F9B-BF40-16427F5C225A}"/>
          </ac:spMkLst>
        </pc:spChg>
        <pc:spChg chg="mod">
          <ac:chgData name="hashizume_adrim@outlook.jp" userId="2df5839c6d7eb921" providerId="LiveId" clId="{6F2A48AF-26CB-44F5-B3C7-B947B79C7AEB}" dt="2022-05-02T05:46:27.744" v="6016" actId="1036"/>
          <ac:spMkLst>
            <pc:docMk/>
            <pc:sldMk cId="599285413" sldId="344"/>
            <ac:spMk id="21" creationId="{AEB846BC-AE5C-488F-8D4A-FF256605D3F9}"/>
          </ac:spMkLst>
        </pc:spChg>
        <pc:cxnChg chg="mod">
          <ac:chgData name="hashizume_adrim@outlook.jp" userId="2df5839c6d7eb921" providerId="LiveId" clId="{6F2A48AF-26CB-44F5-B3C7-B947B79C7AEB}" dt="2022-05-02T05:41:39.905" v="5980" actId="1036"/>
          <ac:cxnSpMkLst>
            <pc:docMk/>
            <pc:sldMk cId="599285413" sldId="344"/>
            <ac:cxnSpMk id="20" creationId="{2A8683AE-8594-4906-8B2E-5B223A4B17F3}"/>
          </ac:cxnSpMkLst>
        </pc:cxnChg>
        <pc:cxnChg chg="mod">
          <ac:chgData name="hashizume_adrim@outlook.jp" userId="2df5839c6d7eb921" providerId="LiveId" clId="{6F2A48AF-26CB-44F5-B3C7-B947B79C7AEB}" dt="2022-05-02T05:41:39.905" v="5980" actId="1036"/>
          <ac:cxnSpMkLst>
            <pc:docMk/>
            <pc:sldMk cId="599285413" sldId="344"/>
            <ac:cxnSpMk id="22" creationId="{DEB01A6E-3C51-4C98-9451-D894E7A31AE3}"/>
          </ac:cxnSpMkLst>
        </pc:cxnChg>
        <pc:cxnChg chg="del">
          <ac:chgData name="hashizume_adrim@outlook.jp" userId="2df5839c6d7eb921" providerId="LiveId" clId="{6F2A48AF-26CB-44F5-B3C7-B947B79C7AEB}" dt="2022-05-02T05:41:29.640" v="5964" actId="478"/>
          <ac:cxnSpMkLst>
            <pc:docMk/>
            <pc:sldMk cId="599285413" sldId="344"/>
            <ac:cxnSpMk id="23" creationId="{E1EC2C86-D5DC-4D6F-88E4-FC6AF5B0E841}"/>
          </ac:cxnSpMkLst>
        </pc:cxnChg>
      </pc:sldChg>
      <pc:sldChg chg="addSp delSp modSp mod">
        <pc:chgData name="hashizume_adrim@outlook.jp" userId="2df5839c6d7eb921" providerId="LiveId" clId="{6F2A48AF-26CB-44F5-B3C7-B947B79C7AEB}" dt="2022-05-02T05:44:30.180" v="6010" actId="20577"/>
        <pc:sldMkLst>
          <pc:docMk/>
          <pc:sldMk cId="3396383494" sldId="346"/>
        </pc:sldMkLst>
        <pc:spChg chg="add del mod">
          <ac:chgData name="hashizume_adrim@outlook.jp" userId="2df5839c6d7eb921" providerId="LiveId" clId="{6F2A48AF-26CB-44F5-B3C7-B947B79C7AEB}" dt="2022-05-01T13:05:16.430" v="846" actId="478"/>
          <ac:spMkLst>
            <pc:docMk/>
            <pc:sldMk cId="3396383494" sldId="346"/>
            <ac:spMk id="4" creationId="{A34AD955-7DAF-404F-86D3-8F958D1AA3BB}"/>
          </ac:spMkLst>
        </pc:spChg>
        <pc:spChg chg="add del mod">
          <ac:chgData name="hashizume_adrim@outlook.jp" userId="2df5839c6d7eb921" providerId="LiveId" clId="{6F2A48AF-26CB-44F5-B3C7-B947B79C7AEB}" dt="2022-05-01T14:12:35.750" v="1254" actId="478"/>
          <ac:spMkLst>
            <pc:docMk/>
            <pc:sldMk cId="3396383494" sldId="346"/>
            <ac:spMk id="5" creationId="{AB964E6E-5D1E-47A6-8BCB-7AAE3AC2ADB3}"/>
          </ac:spMkLst>
        </pc:spChg>
        <pc:spChg chg="add mod">
          <ac:chgData name="hashizume_adrim@outlook.jp" userId="2df5839c6d7eb921" providerId="LiveId" clId="{6F2A48AF-26CB-44F5-B3C7-B947B79C7AEB}" dt="2022-05-02T02:00:36.535" v="1737" actId="1036"/>
          <ac:spMkLst>
            <pc:docMk/>
            <pc:sldMk cId="3396383494" sldId="346"/>
            <ac:spMk id="6" creationId="{E83D464C-346B-4D9D-817C-38BA87A2A0F4}"/>
          </ac:spMkLst>
        </pc:spChg>
        <pc:spChg chg="mod">
          <ac:chgData name="hashizume_adrim@outlook.jp" userId="2df5839c6d7eb921" providerId="LiveId" clId="{6F2A48AF-26CB-44F5-B3C7-B947B79C7AEB}" dt="2022-05-02T05:44:30.180" v="6010" actId="20577"/>
          <ac:spMkLst>
            <pc:docMk/>
            <pc:sldMk cId="3396383494" sldId="346"/>
            <ac:spMk id="8" creationId="{F128C7D7-5962-4DFA-A9C6-6D0798DEE331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16" creationId="{AA626003-FDA3-477F-8537-F212637E5BDE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19" creationId="{161CF147-EBAE-4363-AF6A-241F3F414256}"/>
          </ac:spMkLst>
        </pc:spChg>
        <pc:spChg chg="del">
          <ac:chgData name="hashizume_adrim@outlook.jp" userId="2df5839c6d7eb921" providerId="LiveId" clId="{6F2A48AF-26CB-44F5-B3C7-B947B79C7AEB}" dt="2022-05-02T01:22:37.837" v="1300" actId="478"/>
          <ac:spMkLst>
            <pc:docMk/>
            <pc:sldMk cId="3396383494" sldId="346"/>
            <ac:spMk id="24" creationId="{4854A0D9-7A17-432E-9A1F-B48EA26918B7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34" creationId="{1250697F-0AD6-471D-88F8-F2C710C657B3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39" creationId="{16720434-6BE7-4FC8-837A-EB23A300D3E9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40" creationId="{9500AE99-6318-44FD-A211-8E1FEA84B296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41" creationId="{725272F2-6DBA-435B-92CF-C3CFEC9CF313}"/>
          </ac:spMkLst>
        </pc:spChg>
        <pc:spChg chg="add del mod">
          <ac:chgData name="hashizume_adrim@outlook.jp" userId="2df5839c6d7eb921" providerId="LiveId" clId="{6F2A48AF-26CB-44F5-B3C7-B947B79C7AEB}" dt="2022-05-02T01:54:15.452" v="1564"/>
          <ac:spMkLst>
            <pc:docMk/>
            <pc:sldMk cId="3396383494" sldId="346"/>
            <ac:spMk id="43" creationId="{43494213-8C34-49F5-9389-ABA81CAB25C7}"/>
          </ac:spMkLst>
        </pc:spChg>
        <pc:spChg chg="add mod">
          <ac:chgData name="hashizume_adrim@outlook.jp" userId="2df5839c6d7eb921" providerId="LiveId" clId="{6F2A48AF-26CB-44F5-B3C7-B947B79C7AEB}" dt="2022-05-02T05:42:03.820" v="5989" actId="20577"/>
          <ac:spMkLst>
            <pc:docMk/>
            <pc:sldMk cId="3396383494" sldId="346"/>
            <ac:spMk id="45" creationId="{71E75127-6025-45C9-B878-049E25D3CDD8}"/>
          </ac:spMkLst>
        </pc:spChg>
        <pc:spChg chg="add del mod">
          <ac:chgData name="hashizume_adrim@outlook.jp" userId="2df5839c6d7eb921" providerId="LiveId" clId="{6F2A48AF-26CB-44F5-B3C7-B947B79C7AEB}" dt="2022-05-01T13:07:51.626" v="918" actId="478"/>
          <ac:spMkLst>
            <pc:docMk/>
            <pc:sldMk cId="3396383494" sldId="346"/>
            <ac:spMk id="45" creationId="{F4B2F7CC-C991-4854-940E-593A3E2C86E2}"/>
          </ac:spMkLst>
        </pc:spChg>
        <pc:spChg chg="add del mod">
          <ac:chgData name="hashizume_adrim@outlook.jp" userId="2df5839c6d7eb921" providerId="LiveId" clId="{6F2A48AF-26CB-44F5-B3C7-B947B79C7AEB}" dt="2022-05-02T01:55:41.738" v="1611" actId="478"/>
          <ac:spMkLst>
            <pc:docMk/>
            <pc:sldMk cId="3396383494" sldId="346"/>
            <ac:spMk id="46" creationId="{4F1C621E-AB82-4730-888B-9B94D67F9C40}"/>
          </ac:spMkLst>
        </pc:spChg>
        <pc:spChg chg="add del mod">
          <ac:chgData name="hashizume_adrim@outlook.jp" userId="2df5839c6d7eb921" providerId="LiveId" clId="{6F2A48AF-26CB-44F5-B3C7-B947B79C7AEB}" dt="2022-05-01T14:13:23.045" v="1273" actId="478"/>
          <ac:spMkLst>
            <pc:docMk/>
            <pc:sldMk cId="3396383494" sldId="346"/>
            <ac:spMk id="46" creationId="{71DB93FE-9EB1-4AA9-9BDE-6A20FA57D29F}"/>
          </ac:spMkLst>
        </pc:spChg>
        <pc:spChg chg="add del mod">
          <ac:chgData name="hashizume_adrim@outlook.jp" userId="2df5839c6d7eb921" providerId="LiveId" clId="{6F2A48AF-26CB-44F5-B3C7-B947B79C7AEB}" dt="2022-05-02T02:01:14.298" v="1750"/>
          <ac:spMkLst>
            <pc:docMk/>
            <pc:sldMk cId="3396383494" sldId="346"/>
            <ac:spMk id="47" creationId="{8423D45E-F213-432A-8817-6C570CB233AD}"/>
          </ac:spMkLst>
        </pc:spChg>
        <pc:spChg chg="add mod">
          <ac:chgData name="hashizume_adrim@outlook.jp" userId="2df5839c6d7eb921" providerId="LiveId" clId="{6F2A48AF-26CB-44F5-B3C7-B947B79C7AEB}" dt="2022-05-02T02:00:21.701" v="1711" actId="1036"/>
          <ac:spMkLst>
            <pc:docMk/>
            <pc:sldMk cId="3396383494" sldId="346"/>
            <ac:spMk id="48" creationId="{267A0DC1-EA52-499F-B6FD-AA71EF1019D8}"/>
          </ac:spMkLst>
        </pc:spChg>
        <pc:spChg chg="add del mod">
          <ac:chgData name="hashizume_adrim@outlook.jp" userId="2df5839c6d7eb921" providerId="LiveId" clId="{6F2A48AF-26CB-44F5-B3C7-B947B79C7AEB}" dt="2022-05-01T13:11:53.156" v="1145" actId="478"/>
          <ac:spMkLst>
            <pc:docMk/>
            <pc:sldMk cId="3396383494" sldId="346"/>
            <ac:spMk id="48" creationId="{8EB1186C-BC05-4B3A-B474-2701E75A811A}"/>
          </ac:spMkLst>
        </pc:spChg>
        <pc:spChg chg="add mod">
          <ac:chgData name="hashizume_adrim@outlook.jp" userId="2df5839c6d7eb921" providerId="LiveId" clId="{6F2A48AF-26CB-44F5-B3C7-B947B79C7AEB}" dt="2022-05-02T02:00:13.006" v="1698" actId="1038"/>
          <ac:spMkLst>
            <pc:docMk/>
            <pc:sldMk cId="3396383494" sldId="346"/>
            <ac:spMk id="49" creationId="{74DD3300-5808-4296-BC19-981389986874}"/>
          </ac:spMkLst>
        </pc:spChg>
        <pc:spChg chg="add del mod">
          <ac:chgData name="hashizume_adrim@outlook.jp" userId="2df5839c6d7eb921" providerId="LiveId" clId="{6F2A48AF-26CB-44F5-B3C7-B947B79C7AEB}" dt="2022-05-01T14:13:24.858" v="1274" actId="478"/>
          <ac:spMkLst>
            <pc:docMk/>
            <pc:sldMk cId="3396383494" sldId="346"/>
            <ac:spMk id="50" creationId="{554746AB-EC15-49CD-AF41-9922013FFCB3}"/>
          </ac:spMkLst>
        </pc:spChg>
        <pc:spChg chg="add mod">
          <ac:chgData name="hashizume_adrim@outlook.jp" userId="2df5839c6d7eb921" providerId="LiveId" clId="{6F2A48AF-26CB-44F5-B3C7-B947B79C7AEB}" dt="2022-05-02T02:01:22.693" v="1752" actId="1076"/>
          <ac:spMkLst>
            <pc:docMk/>
            <pc:sldMk cId="3396383494" sldId="346"/>
            <ac:spMk id="50" creationId="{B15B076D-6DF2-4D22-9905-C7AF35E8A981}"/>
          </ac:spMkLst>
        </pc:spChg>
        <pc:spChg chg="add mod">
          <ac:chgData name="hashizume_adrim@outlook.jp" userId="2df5839c6d7eb921" providerId="LiveId" clId="{6F2A48AF-26CB-44F5-B3C7-B947B79C7AEB}" dt="2022-05-02T02:12:29.809" v="1965" actId="1036"/>
          <ac:spMkLst>
            <pc:docMk/>
            <pc:sldMk cId="3396383494" sldId="346"/>
            <ac:spMk id="52" creationId="{01656D63-4320-43B7-A38A-8D853B04F919}"/>
          </ac:spMkLst>
        </pc:spChg>
        <pc:spChg chg="add del mod">
          <ac:chgData name="hashizume_adrim@outlook.jp" userId="2df5839c6d7eb921" providerId="LiveId" clId="{6F2A48AF-26CB-44F5-B3C7-B947B79C7AEB}" dt="2022-05-02T01:23:06.976" v="1305" actId="478"/>
          <ac:spMkLst>
            <pc:docMk/>
            <pc:sldMk cId="3396383494" sldId="346"/>
            <ac:spMk id="52" creationId="{EA29A2A6-7F11-4902-823A-5EA3B09071F5}"/>
          </ac:spMkLst>
        </pc:spChg>
        <pc:spChg chg="add mod">
          <ac:chgData name="hashizume_adrim@outlook.jp" userId="2df5839c6d7eb921" providerId="LiveId" clId="{6F2A48AF-26CB-44F5-B3C7-B947B79C7AEB}" dt="2022-05-02T02:13:50.395" v="2279" actId="20577"/>
          <ac:spMkLst>
            <pc:docMk/>
            <pc:sldMk cId="3396383494" sldId="346"/>
            <ac:spMk id="53" creationId="{AC37ADE5-3401-4D3B-B10E-75B8C03C2D4B}"/>
          </ac:spMkLst>
        </pc:spChg>
        <pc:spChg chg="add del mod">
          <ac:chgData name="hashizume_adrim@outlook.jp" userId="2df5839c6d7eb921" providerId="LiveId" clId="{6F2A48AF-26CB-44F5-B3C7-B947B79C7AEB}" dt="2022-05-02T01:27:45.541" v="1405" actId="478"/>
          <ac:spMkLst>
            <pc:docMk/>
            <pc:sldMk cId="3396383494" sldId="346"/>
            <ac:spMk id="53" creationId="{D5CC7373-2ACD-44B5-A375-9A3F755B3C4C}"/>
          </ac:spMkLst>
        </pc:spChg>
        <pc:spChg chg="add del mod">
          <ac:chgData name="hashizume_adrim@outlook.jp" userId="2df5839c6d7eb921" providerId="LiveId" clId="{6F2A48AF-26CB-44F5-B3C7-B947B79C7AEB}" dt="2022-05-02T01:27:43.630" v="1404" actId="478"/>
          <ac:spMkLst>
            <pc:docMk/>
            <pc:sldMk cId="3396383494" sldId="346"/>
            <ac:spMk id="54" creationId="{1802D362-8C20-4476-96DF-95B844DE0850}"/>
          </ac:spMkLst>
        </pc:spChg>
        <pc:spChg chg="add mod">
          <ac:chgData name="hashizume_adrim@outlook.jp" userId="2df5839c6d7eb921" providerId="LiveId" clId="{6F2A48AF-26CB-44F5-B3C7-B947B79C7AEB}" dt="2022-05-02T02:13:54.647" v="2281" actId="20577"/>
          <ac:spMkLst>
            <pc:docMk/>
            <pc:sldMk cId="3396383494" sldId="346"/>
            <ac:spMk id="54" creationId="{7D46C365-0795-4DC2-8547-3F962F55393F}"/>
          </ac:spMkLst>
        </pc:spChg>
        <pc:spChg chg="add mod">
          <ac:chgData name="hashizume_adrim@outlook.jp" userId="2df5839c6d7eb921" providerId="LiveId" clId="{6F2A48AF-26CB-44F5-B3C7-B947B79C7AEB}" dt="2022-05-02T02:13:58.483" v="2283" actId="20577"/>
          <ac:spMkLst>
            <pc:docMk/>
            <pc:sldMk cId="3396383494" sldId="346"/>
            <ac:spMk id="55" creationId="{8BA8ABF7-5796-4788-B878-9EA425844B16}"/>
          </ac:spMkLst>
        </pc:spChg>
        <pc:spChg chg="add del mod">
          <ac:chgData name="hashizume_adrim@outlook.jp" userId="2df5839c6d7eb921" providerId="LiveId" clId="{6F2A48AF-26CB-44F5-B3C7-B947B79C7AEB}" dt="2022-05-02T01:27:40.523" v="1402" actId="478"/>
          <ac:spMkLst>
            <pc:docMk/>
            <pc:sldMk cId="3396383494" sldId="346"/>
            <ac:spMk id="55" creationId="{A32D3076-A6CF-42C2-AE0F-8FBDE7E0DC83}"/>
          </ac:spMkLst>
        </pc:spChg>
        <pc:spChg chg="add del mod">
          <ac:chgData name="hashizume_adrim@outlook.jp" userId="2df5839c6d7eb921" providerId="LiveId" clId="{6F2A48AF-26CB-44F5-B3C7-B947B79C7AEB}" dt="2022-05-02T01:31:37.168" v="1555" actId="478"/>
          <ac:spMkLst>
            <pc:docMk/>
            <pc:sldMk cId="3396383494" sldId="346"/>
            <ac:spMk id="56" creationId="{41161185-C62D-4DA3-96B9-06844504A6D8}"/>
          </ac:spMkLst>
        </pc:spChg>
        <pc:spChg chg="add mod">
          <ac:chgData name="hashizume_adrim@outlook.jp" userId="2df5839c6d7eb921" providerId="LiveId" clId="{6F2A48AF-26CB-44F5-B3C7-B947B79C7AEB}" dt="2022-05-02T02:14:05.164" v="2285" actId="20577"/>
          <ac:spMkLst>
            <pc:docMk/>
            <pc:sldMk cId="3396383494" sldId="346"/>
            <ac:spMk id="56" creationId="{DDA6473B-BA18-453E-9B71-0ABFEE713B06}"/>
          </ac:spMkLst>
        </pc:spChg>
        <pc:spChg chg="add mod">
          <ac:chgData name="hashizume_adrim@outlook.jp" userId="2df5839c6d7eb921" providerId="LiveId" clId="{6F2A48AF-26CB-44F5-B3C7-B947B79C7AEB}" dt="2022-05-02T02:14:10.631" v="2287" actId="20577"/>
          <ac:spMkLst>
            <pc:docMk/>
            <pc:sldMk cId="3396383494" sldId="346"/>
            <ac:spMk id="57" creationId="{17EA5790-4B71-4B9A-A264-442FE729673D}"/>
          </ac:spMkLst>
        </pc:spChg>
        <pc:spChg chg="add mod">
          <ac:chgData name="hashizume_adrim@outlook.jp" userId="2df5839c6d7eb921" providerId="LiveId" clId="{6F2A48AF-26CB-44F5-B3C7-B947B79C7AEB}" dt="2022-05-02T02:14:13.684" v="2289" actId="20577"/>
          <ac:spMkLst>
            <pc:docMk/>
            <pc:sldMk cId="3396383494" sldId="346"/>
            <ac:spMk id="58" creationId="{DE3332FE-0BC7-4837-8702-E58B50FA10E0}"/>
          </ac:spMkLst>
        </pc:spChg>
        <pc:spChg chg="add mod">
          <ac:chgData name="hashizume_adrim@outlook.jp" userId="2df5839c6d7eb921" providerId="LiveId" clId="{6F2A48AF-26CB-44F5-B3C7-B947B79C7AEB}" dt="2022-05-02T02:14:18.682" v="2291" actId="20577"/>
          <ac:spMkLst>
            <pc:docMk/>
            <pc:sldMk cId="3396383494" sldId="346"/>
            <ac:spMk id="59" creationId="{C6FDC12B-A6AC-4879-9247-8CF36F3336F4}"/>
          </ac:spMkLst>
        </pc:spChg>
        <pc:spChg chg="add mod">
          <ac:chgData name="hashizume_adrim@outlook.jp" userId="2df5839c6d7eb921" providerId="LiveId" clId="{6F2A48AF-26CB-44F5-B3C7-B947B79C7AEB}" dt="2022-05-02T02:14:21.747" v="2293" actId="20577"/>
          <ac:spMkLst>
            <pc:docMk/>
            <pc:sldMk cId="3396383494" sldId="346"/>
            <ac:spMk id="60" creationId="{A63929ED-87A7-4F1E-AFF9-06D93F2AE985}"/>
          </ac:spMkLst>
        </pc:spChg>
        <pc:spChg chg="add del mod">
          <ac:chgData name="hashizume_adrim@outlook.jp" userId="2df5839c6d7eb921" providerId="LiveId" clId="{6F2A48AF-26CB-44F5-B3C7-B947B79C7AEB}" dt="2022-05-02T02:13:43.946" v="2275" actId="478"/>
          <ac:spMkLst>
            <pc:docMk/>
            <pc:sldMk cId="3396383494" sldId="346"/>
            <ac:spMk id="61" creationId="{21B68720-CBAB-45F1-B886-5F4322B08BD6}"/>
          </ac:spMkLst>
        </pc:spChg>
        <pc:spChg chg="add del mod">
          <ac:chgData name="hashizume_adrim@outlook.jp" userId="2df5839c6d7eb921" providerId="LiveId" clId="{6F2A48AF-26CB-44F5-B3C7-B947B79C7AEB}" dt="2022-05-02T02:13:43.946" v="2275" actId="478"/>
          <ac:spMkLst>
            <pc:docMk/>
            <pc:sldMk cId="3396383494" sldId="346"/>
            <ac:spMk id="62" creationId="{8FA9FC92-1063-4BF6-A7DC-CE99061BFB5D}"/>
          </ac:spMkLst>
        </pc:spChg>
        <pc:spChg chg="add del mod">
          <ac:chgData name="hashizume_adrim@outlook.jp" userId="2df5839c6d7eb921" providerId="LiveId" clId="{6F2A48AF-26CB-44F5-B3C7-B947B79C7AEB}" dt="2022-05-02T02:13:43.946" v="2275" actId="478"/>
          <ac:spMkLst>
            <pc:docMk/>
            <pc:sldMk cId="3396383494" sldId="346"/>
            <ac:spMk id="63" creationId="{869C7B0B-E4ED-4AB5-96E2-04AED66BFB99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64" creationId="{9DCFE92E-A776-44E9-9640-3B4D88F8EE1E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65" creationId="{885A4836-D54F-4B26-A9E9-074E4822160D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72" creationId="{5B3AE39A-E172-4881-8975-BF2EC4304FAA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74" creationId="{F775BC45-6B75-4465-A7F3-1B283C09E5B5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75" creationId="{3D9F7AAF-3E3A-4A07-9A0C-081E3462EFF7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76" creationId="{290ED7C9-0D22-471A-96AB-26527D845F46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77" creationId="{61925ABA-EE40-409B-B1CD-FE74B21AB67F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78" creationId="{1DA31460-BB34-4ABD-9745-ED8F5987F5BE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79" creationId="{7E70BAF8-588D-471D-AF0F-1B2F9C560C0B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80" creationId="{DB46B265-8090-4FA8-A196-E98A6E9E045F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81" creationId="{C78ED7E6-77E6-4CF1-B8EA-9412ACEB3DFB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82" creationId="{9770C2BF-A2AC-4012-A290-B19C79EE0FB0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83" creationId="{CFF4ABDB-359A-4D79-8EEE-58C41BA193C8}"/>
          </ac:spMkLst>
        </pc:spChg>
        <pc:spChg chg="mod">
          <ac:chgData name="hashizume_adrim@outlook.jp" userId="2df5839c6d7eb921" providerId="LiveId" clId="{6F2A48AF-26CB-44F5-B3C7-B947B79C7AEB}" dt="2022-05-02T01:54:24.818" v="1595" actId="1036"/>
          <ac:spMkLst>
            <pc:docMk/>
            <pc:sldMk cId="3396383494" sldId="346"/>
            <ac:spMk id="84" creationId="{D75B60E1-EFE0-4AC4-9482-E21CA5F99298}"/>
          </ac:spMkLst>
        </pc:spChg>
        <pc:spChg chg="del">
          <ac:chgData name="hashizume_adrim@outlook.jp" userId="2df5839c6d7eb921" providerId="LiveId" clId="{6F2A48AF-26CB-44F5-B3C7-B947B79C7AEB}" dt="2022-05-02T01:22:32.860" v="1299" actId="478"/>
          <ac:spMkLst>
            <pc:docMk/>
            <pc:sldMk cId="3396383494" sldId="346"/>
            <ac:spMk id="87" creationId="{AD27FC11-AC81-AA4D-8B6E-8A5480BBC01A}"/>
          </ac:spMkLst>
        </pc:spChg>
        <pc:spChg chg="mod">
          <ac:chgData name="hashizume_adrim@outlook.jp" userId="2df5839c6d7eb921" providerId="LiveId" clId="{6F2A48AF-26CB-44F5-B3C7-B947B79C7AEB}" dt="2022-05-02T05:16:11.585" v="5209" actId="1035"/>
          <ac:spMkLst>
            <pc:docMk/>
            <pc:sldMk cId="3396383494" sldId="346"/>
            <ac:spMk id="99" creationId="{AABE0141-43BB-4F25-B888-C1FD733CA9BA}"/>
          </ac:spMkLst>
        </pc:spChg>
        <pc:picChg chg="add mod modCrop">
          <ac:chgData name="hashizume_adrim@outlook.jp" userId="2df5839c6d7eb921" providerId="LiveId" clId="{6F2A48AF-26CB-44F5-B3C7-B947B79C7AEB}" dt="2022-05-02T02:00:33.080" v="1736" actId="1038"/>
          <ac:picMkLst>
            <pc:docMk/>
            <pc:sldMk cId="3396383494" sldId="346"/>
            <ac:picMk id="3" creationId="{5E717175-5C44-4094-9CE1-BB099DE18615}"/>
          </ac:picMkLst>
        </pc:picChg>
        <pc:picChg chg="add del mod">
          <ac:chgData name="hashizume_adrim@outlook.jp" userId="2df5839c6d7eb921" providerId="LiveId" clId="{6F2A48AF-26CB-44F5-B3C7-B947B79C7AEB}" dt="2022-05-02T01:55:18.183" v="1606" actId="478"/>
          <ac:picMkLst>
            <pc:docMk/>
            <pc:sldMk cId="3396383494" sldId="346"/>
            <ac:picMk id="42" creationId="{677B8F93-285C-4E4A-B77B-99C67CB339F4}"/>
          </ac:picMkLst>
        </pc:picChg>
        <pc:picChg chg="mod ord">
          <ac:chgData name="hashizume_adrim@outlook.jp" userId="2df5839c6d7eb921" providerId="LiveId" clId="{6F2A48AF-26CB-44F5-B3C7-B947B79C7AEB}" dt="2022-05-02T05:16:15.428" v="5210" actId="1076"/>
          <ac:picMkLst>
            <pc:docMk/>
            <pc:sldMk cId="3396383494" sldId="346"/>
            <ac:picMk id="105" creationId="{06E30DBE-630F-433A-A82B-C266F2AD0FBA}"/>
          </ac:picMkLst>
        </pc:picChg>
        <pc:picChg chg="mod modCrop">
          <ac:chgData name="hashizume_adrim@outlook.jp" userId="2df5839c6d7eb921" providerId="LiveId" clId="{6F2A48AF-26CB-44F5-B3C7-B947B79C7AEB}" dt="2022-05-02T02:01:44.386" v="1758" actId="1076"/>
          <ac:picMkLst>
            <pc:docMk/>
            <pc:sldMk cId="3396383494" sldId="346"/>
            <ac:picMk id="107" creationId="{C3C46802-2518-4679-9B1C-023523D620C6}"/>
          </ac:picMkLst>
        </pc:picChg>
        <pc:picChg chg="mod modCrop">
          <ac:chgData name="hashizume_adrim@outlook.jp" userId="2df5839c6d7eb921" providerId="LiveId" clId="{6F2A48AF-26CB-44F5-B3C7-B947B79C7AEB}" dt="2022-05-02T02:00:25.741" v="1712" actId="14100"/>
          <ac:picMkLst>
            <pc:docMk/>
            <pc:sldMk cId="3396383494" sldId="346"/>
            <ac:picMk id="109" creationId="{A44C8CD0-1A3D-4A07-81B1-5CEF9A6BD52F}"/>
          </ac:picMkLst>
        </pc:picChg>
        <pc:picChg chg="mod">
          <ac:chgData name="hashizume_adrim@outlook.jp" userId="2df5839c6d7eb921" providerId="LiveId" clId="{6F2A48AF-26CB-44F5-B3C7-B947B79C7AEB}" dt="2022-05-02T02:00:08.224" v="1693" actId="14100"/>
          <ac:picMkLst>
            <pc:docMk/>
            <pc:sldMk cId="3396383494" sldId="346"/>
            <ac:picMk id="111" creationId="{5AE211B4-28CC-4074-AD41-EB88D50F11AE}"/>
          </ac:picMkLst>
        </pc:picChg>
        <pc:cxnChg chg="mod">
          <ac:chgData name="hashizume_adrim@outlook.jp" userId="2df5839c6d7eb921" providerId="LiveId" clId="{6F2A48AF-26CB-44F5-B3C7-B947B79C7AEB}" dt="2022-05-02T01:54:24.818" v="1595" actId="1036"/>
          <ac:cxnSpMkLst>
            <pc:docMk/>
            <pc:sldMk cId="3396383494" sldId="346"/>
            <ac:cxnSpMk id="17" creationId="{B18F5721-C0BD-4220-BB66-BAC7A58EC850}"/>
          </ac:cxnSpMkLst>
        </pc:cxnChg>
        <pc:cxnChg chg="mod">
          <ac:chgData name="hashizume_adrim@outlook.jp" userId="2df5839c6d7eb921" providerId="LiveId" clId="{6F2A48AF-26CB-44F5-B3C7-B947B79C7AEB}" dt="2022-05-02T01:54:24.818" v="1595" actId="1036"/>
          <ac:cxnSpMkLst>
            <pc:docMk/>
            <pc:sldMk cId="3396383494" sldId="346"/>
            <ac:cxnSpMk id="18" creationId="{4F3DFF40-82D5-4113-AF84-607988EB8668}"/>
          </ac:cxnSpMkLst>
        </pc:cxnChg>
        <pc:cxnChg chg="mod">
          <ac:chgData name="hashizume_adrim@outlook.jp" userId="2df5839c6d7eb921" providerId="LiveId" clId="{6F2A48AF-26CB-44F5-B3C7-B947B79C7AEB}" dt="2022-05-02T01:54:24.818" v="1595" actId="1036"/>
          <ac:cxnSpMkLst>
            <pc:docMk/>
            <pc:sldMk cId="3396383494" sldId="346"/>
            <ac:cxnSpMk id="33" creationId="{D32411D3-27FB-478D-B1ED-1878E43E10E6}"/>
          </ac:cxnSpMkLst>
        </pc:cxnChg>
        <pc:cxnChg chg="mod">
          <ac:chgData name="hashizume_adrim@outlook.jp" userId="2df5839c6d7eb921" providerId="LiveId" clId="{6F2A48AF-26CB-44F5-B3C7-B947B79C7AEB}" dt="2022-05-02T01:54:24.818" v="1595" actId="1036"/>
          <ac:cxnSpMkLst>
            <pc:docMk/>
            <pc:sldMk cId="3396383494" sldId="346"/>
            <ac:cxnSpMk id="44" creationId="{5D4F54ED-B4E3-49A0-964B-A43B204EB669}"/>
          </ac:cxnSpMkLst>
        </pc:cxnChg>
        <pc:cxnChg chg="mod">
          <ac:chgData name="hashizume_adrim@outlook.jp" userId="2df5839c6d7eb921" providerId="LiveId" clId="{6F2A48AF-26CB-44F5-B3C7-B947B79C7AEB}" dt="2022-05-02T01:54:24.818" v="1595" actId="1036"/>
          <ac:cxnSpMkLst>
            <pc:docMk/>
            <pc:sldMk cId="3396383494" sldId="346"/>
            <ac:cxnSpMk id="51" creationId="{F76213AD-ACC6-4199-A3A3-FB87D09406BF}"/>
          </ac:cxnSpMkLst>
        </pc:cxnChg>
        <pc:cxnChg chg="add del mod ord">
          <ac:chgData name="hashizume_adrim@outlook.jp" userId="2df5839c6d7eb921" providerId="LiveId" clId="{6F2A48AF-26CB-44F5-B3C7-B947B79C7AEB}" dt="2022-05-02T05:17:14.822" v="5254" actId="478"/>
          <ac:cxnSpMkLst>
            <pc:docMk/>
            <pc:sldMk cId="3396383494" sldId="346"/>
            <ac:cxnSpMk id="61" creationId="{B4188CC4-1E1D-41EC-B9C9-72836B52758C}"/>
          </ac:cxnSpMkLst>
        </pc:cxnChg>
        <pc:cxnChg chg="mod">
          <ac:chgData name="hashizume_adrim@outlook.jp" userId="2df5839c6d7eb921" providerId="LiveId" clId="{6F2A48AF-26CB-44F5-B3C7-B947B79C7AEB}" dt="2022-05-02T01:54:24.818" v="1595" actId="1036"/>
          <ac:cxnSpMkLst>
            <pc:docMk/>
            <pc:sldMk cId="3396383494" sldId="346"/>
            <ac:cxnSpMk id="67" creationId="{4C7189E0-AA11-4605-87C2-8DE46A67EFE7}"/>
          </ac:cxnSpMkLst>
        </pc:cxnChg>
        <pc:cxnChg chg="mod">
          <ac:chgData name="hashizume_adrim@outlook.jp" userId="2df5839c6d7eb921" providerId="LiveId" clId="{6F2A48AF-26CB-44F5-B3C7-B947B79C7AEB}" dt="2022-05-02T01:54:24.818" v="1595" actId="1036"/>
          <ac:cxnSpMkLst>
            <pc:docMk/>
            <pc:sldMk cId="3396383494" sldId="346"/>
            <ac:cxnSpMk id="68" creationId="{8F4D8054-66B9-4030-A8F0-E410A541645D}"/>
          </ac:cxnSpMkLst>
        </pc:cxnChg>
        <pc:cxnChg chg="mod">
          <ac:chgData name="hashizume_adrim@outlook.jp" userId="2df5839c6d7eb921" providerId="LiveId" clId="{6F2A48AF-26CB-44F5-B3C7-B947B79C7AEB}" dt="2022-05-02T01:54:24.818" v="1595" actId="1036"/>
          <ac:cxnSpMkLst>
            <pc:docMk/>
            <pc:sldMk cId="3396383494" sldId="346"/>
            <ac:cxnSpMk id="70" creationId="{81BCAD7A-7239-45AA-92EB-AB7A088E6E7C}"/>
          </ac:cxnSpMkLst>
        </pc:cxnChg>
        <pc:cxnChg chg="mod">
          <ac:chgData name="hashizume_adrim@outlook.jp" userId="2df5839c6d7eb921" providerId="LiveId" clId="{6F2A48AF-26CB-44F5-B3C7-B947B79C7AEB}" dt="2022-05-02T01:54:24.818" v="1595" actId="1036"/>
          <ac:cxnSpMkLst>
            <pc:docMk/>
            <pc:sldMk cId="3396383494" sldId="346"/>
            <ac:cxnSpMk id="71" creationId="{A3FEC4E7-54E0-4A2A-9198-516B758FE37E}"/>
          </ac:cxnSpMkLst>
        </pc:cxnChg>
      </pc:sldChg>
      <pc:sldChg chg="del">
        <pc:chgData name="hashizume_adrim@outlook.jp" userId="2df5839c6d7eb921" providerId="LiveId" clId="{6F2A48AF-26CB-44F5-B3C7-B947B79C7AEB}" dt="2022-05-01T11:36:33.788" v="2" actId="47"/>
        <pc:sldMkLst>
          <pc:docMk/>
          <pc:sldMk cId="56503135" sldId="348"/>
        </pc:sldMkLst>
      </pc:sldChg>
      <pc:sldChg chg="addSp delSp modSp mod">
        <pc:chgData name="hashizume_adrim@outlook.jp" userId="2df5839c6d7eb921" providerId="LiveId" clId="{6F2A48AF-26CB-44F5-B3C7-B947B79C7AEB}" dt="2022-05-02T05:42:25.397" v="5990" actId="1076"/>
        <pc:sldMkLst>
          <pc:docMk/>
          <pc:sldMk cId="1234999910" sldId="352"/>
        </pc:sldMkLst>
        <pc:spChg chg="ord">
          <ac:chgData name="hashizume_adrim@outlook.jp" userId="2df5839c6d7eb921" providerId="LiveId" clId="{6F2A48AF-26CB-44F5-B3C7-B947B79C7AEB}" dt="2022-05-01T12:07:33.321" v="512" actId="166"/>
          <ac:spMkLst>
            <pc:docMk/>
            <pc:sldMk cId="1234999910" sldId="352"/>
            <ac:spMk id="4" creationId="{F2B70375-3E2E-455B-8675-914A47312C92}"/>
          </ac:spMkLst>
        </pc:spChg>
        <pc:spChg chg="del">
          <ac:chgData name="hashizume_adrim@outlook.jp" userId="2df5839c6d7eb921" providerId="LiveId" clId="{6F2A48AF-26CB-44F5-B3C7-B947B79C7AEB}" dt="2022-05-02T01:28:27.310" v="1413" actId="478"/>
          <ac:spMkLst>
            <pc:docMk/>
            <pc:sldMk cId="1234999910" sldId="352"/>
            <ac:spMk id="24" creationId="{4854A0D9-7A17-432E-9A1F-B48EA26918B7}"/>
          </ac:spMkLst>
        </pc:spChg>
        <pc:spChg chg="mod">
          <ac:chgData name="hashizume_adrim@outlook.jp" userId="2df5839c6d7eb921" providerId="LiveId" clId="{6F2A48AF-26CB-44F5-B3C7-B947B79C7AEB}" dt="2022-05-02T04:39:31.129" v="3606" actId="1035"/>
          <ac:spMkLst>
            <pc:docMk/>
            <pc:sldMk cId="1234999910" sldId="352"/>
            <ac:spMk id="59" creationId="{7E6CBED4-510E-40C4-8038-266F8D183309}"/>
          </ac:spMkLst>
        </pc:spChg>
        <pc:spChg chg="mod">
          <ac:chgData name="hashizume_adrim@outlook.jp" userId="2df5839c6d7eb921" providerId="LiveId" clId="{6F2A48AF-26CB-44F5-B3C7-B947B79C7AEB}" dt="2022-05-02T04:39:12.233" v="3554" actId="1076"/>
          <ac:spMkLst>
            <pc:docMk/>
            <pc:sldMk cId="1234999910" sldId="352"/>
            <ac:spMk id="61" creationId="{B8A20C45-9EC2-4017-AA34-B252B4EE63CC}"/>
          </ac:spMkLst>
        </pc:spChg>
        <pc:spChg chg="mod">
          <ac:chgData name="hashizume_adrim@outlook.jp" userId="2df5839c6d7eb921" providerId="LiveId" clId="{6F2A48AF-26CB-44F5-B3C7-B947B79C7AEB}" dt="2022-05-01T12:06:04.295" v="465" actId="20577"/>
          <ac:spMkLst>
            <pc:docMk/>
            <pc:sldMk cId="1234999910" sldId="352"/>
            <ac:spMk id="77" creationId="{55A3443B-262B-4F2A-A934-A86AFFC71DDE}"/>
          </ac:spMkLst>
        </pc:spChg>
        <pc:spChg chg="del">
          <ac:chgData name="hashizume_adrim@outlook.jp" userId="2df5839c6d7eb921" providerId="LiveId" clId="{6F2A48AF-26CB-44F5-B3C7-B947B79C7AEB}" dt="2022-05-02T01:28:27.310" v="1413" actId="478"/>
          <ac:spMkLst>
            <pc:docMk/>
            <pc:sldMk cId="1234999910" sldId="352"/>
            <ac:spMk id="87" creationId="{AD27FC11-AC81-AA4D-8B6E-8A5480BBC01A}"/>
          </ac:spMkLst>
        </pc:spChg>
        <pc:spChg chg="mod">
          <ac:chgData name="hashizume_adrim@outlook.jp" userId="2df5839c6d7eb921" providerId="LiveId" clId="{6F2A48AF-26CB-44F5-B3C7-B947B79C7AEB}" dt="2022-05-02T04:38:46.037" v="3552" actId="1036"/>
          <ac:spMkLst>
            <pc:docMk/>
            <pc:sldMk cId="1234999910" sldId="352"/>
            <ac:spMk id="175" creationId="{3B655353-72D2-4660-9612-90FE15668CB2}"/>
          </ac:spMkLst>
        </pc:spChg>
        <pc:spChg chg="add mod">
          <ac:chgData name="hashizume_adrim@outlook.jp" userId="2df5839c6d7eb921" providerId="LiveId" clId="{6F2A48AF-26CB-44F5-B3C7-B947B79C7AEB}" dt="2022-05-02T05:18:10.679" v="5341" actId="20577"/>
          <ac:spMkLst>
            <pc:docMk/>
            <pc:sldMk cId="1234999910" sldId="352"/>
            <ac:spMk id="205" creationId="{0B16875A-72F0-4B00-AD16-981655646162}"/>
          </ac:spMkLst>
        </pc:spChg>
        <pc:spChg chg="add mod">
          <ac:chgData name="hashizume_adrim@outlook.jp" userId="2df5839c6d7eb921" providerId="LiveId" clId="{6F2A48AF-26CB-44F5-B3C7-B947B79C7AEB}" dt="2022-05-02T02:14:54.688" v="2373" actId="1036"/>
          <ac:spMkLst>
            <pc:docMk/>
            <pc:sldMk cId="1234999910" sldId="352"/>
            <ac:spMk id="206" creationId="{FE4D6685-AD9B-458B-851F-270D4FF1FC70}"/>
          </ac:spMkLst>
        </pc:spChg>
        <pc:spChg chg="add mod">
          <ac:chgData name="hashizume_adrim@outlook.jp" userId="2df5839c6d7eb921" providerId="LiveId" clId="{6F2A48AF-26CB-44F5-B3C7-B947B79C7AEB}" dt="2022-05-02T02:14:54.688" v="2373" actId="1036"/>
          <ac:spMkLst>
            <pc:docMk/>
            <pc:sldMk cId="1234999910" sldId="352"/>
            <ac:spMk id="207" creationId="{F39BDE8C-E903-48A7-851F-B1484AECADEF}"/>
          </ac:spMkLst>
        </pc:spChg>
        <pc:spChg chg="add mod">
          <ac:chgData name="hashizume_adrim@outlook.jp" userId="2df5839c6d7eb921" providerId="LiveId" clId="{6F2A48AF-26CB-44F5-B3C7-B947B79C7AEB}" dt="2022-05-02T02:14:54.688" v="2373" actId="1036"/>
          <ac:spMkLst>
            <pc:docMk/>
            <pc:sldMk cId="1234999910" sldId="352"/>
            <ac:spMk id="208" creationId="{AE6ADC05-8840-4D0F-B616-58CC02EED4AC}"/>
          </ac:spMkLst>
        </pc:spChg>
        <pc:spChg chg="mod">
          <ac:chgData name="hashizume_adrim@outlook.jp" userId="2df5839c6d7eb921" providerId="LiveId" clId="{6F2A48AF-26CB-44F5-B3C7-B947B79C7AEB}" dt="2022-05-01T12:07:05.829" v="503" actId="1076"/>
          <ac:spMkLst>
            <pc:docMk/>
            <pc:sldMk cId="1234999910" sldId="352"/>
            <ac:spMk id="209" creationId="{BBF8E3CF-EF81-471D-A82A-7FAC193E379A}"/>
          </ac:spMkLst>
        </pc:spChg>
        <pc:spChg chg="mod">
          <ac:chgData name="hashizume_adrim@outlook.jp" userId="2df5839c6d7eb921" providerId="LiveId" clId="{6F2A48AF-26CB-44F5-B3C7-B947B79C7AEB}" dt="2022-05-01T12:06:58.084" v="502" actId="1038"/>
          <ac:spMkLst>
            <pc:docMk/>
            <pc:sldMk cId="1234999910" sldId="352"/>
            <ac:spMk id="210" creationId="{BC771722-B099-49D8-86F2-35C4A548A849}"/>
          </ac:spMkLst>
        </pc:spChg>
        <pc:spChg chg="add mod">
          <ac:chgData name="hashizume_adrim@outlook.jp" userId="2df5839c6d7eb921" providerId="LiveId" clId="{6F2A48AF-26CB-44F5-B3C7-B947B79C7AEB}" dt="2022-05-02T02:14:54.688" v="2373" actId="1036"/>
          <ac:spMkLst>
            <pc:docMk/>
            <pc:sldMk cId="1234999910" sldId="352"/>
            <ac:spMk id="211" creationId="{986C18EB-4558-4969-976A-09F6514F670B}"/>
          </ac:spMkLst>
        </pc:spChg>
        <pc:spChg chg="del">
          <ac:chgData name="hashizume_adrim@outlook.jp" userId="2df5839c6d7eb921" providerId="LiveId" clId="{6F2A48AF-26CB-44F5-B3C7-B947B79C7AEB}" dt="2022-05-01T12:06:47.407" v="492" actId="478"/>
          <ac:spMkLst>
            <pc:docMk/>
            <pc:sldMk cId="1234999910" sldId="352"/>
            <ac:spMk id="211" creationId="{EFF9BED7-5393-4166-ADD9-BE44FA2E272D}"/>
          </ac:spMkLst>
        </pc:spChg>
        <pc:spChg chg="add mod">
          <ac:chgData name="hashizume_adrim@outlook.jp" userId="2df5839c6d7eb921" providerId="LiveId" clId="{6F2A48AF-26CB-44F5-B3C7-B947B79C7AEB}" dt="2022-05-01T12:06:10.326" v="466" actId="14100"/>
          <ac:spMkLst>
            <pc:docMk/>
            <pc:sldMk cId="1234999910" sldId="352"/>
            <ac:spMk id="212" creationId="{7A4C1C3C-200A-480D-A6E8-9A1973623716}"/>
          </ac:spMkLst>
        </pc:spChg>
        <pc:spChg chg="add del mod">
          <ac:chgData name="hashizume_adrim@outlook.jp" userId="2df5839c6d7eb921" providerId="LiveId" clId="{6F2A48AF-26CB-44F5-B3C7-B947B79C7AEB}" dt="2022-05-01T12:07:21.339" v="509" actId="478"/>
          <ac:spMkLst>
            <pc:docMk/>
            <pc:sldMk cId="1234999910" sldId="352"/>
            <ac:spMk id="213" creationId="{1E390DCE-9566-4740-B98C-26A5CDC53117}"/>
          </ac:spMkLst>
        </pc:spChg>
        <pc:spChg chg="add mod">
          <ac:chgData name="hashizume_adrim@outlook.jp" userId="2df5839c6d7eb921" providerId="LiveId" clId="{6F2A48AF-26CB-44F5-B3C7-B947B79C7AEB}" dt="2022-05-01T12:07:38.363" v="515" actId="1036"/>
          <ac:spMkLst>
            <pc:docMk/>
            <pc:sldMk cId="1234999910" sldId="352"/>
            <ac:spMk id="214" creationId="{591CB383-9E5A-4F3C-BBEF-9A7C5697E343}"/>
          </ac:spMkLst>
        </pc:spChg>
        <pc:spChg chg="add mod">
          <ac:chgData name="hashizume_adrim@outlook.jp" userId="2df5839c6d7eb921" providerId="LiveId" clId="{6F2A48AF-26CB-44F5-B3C7-B947B79C7AEB}" dt="2022-05-02T04:40:24.563" v="3696" actId="20577"/>
          <ac:spMkLst>
            <pc:docMk/>
            <pc:sldMk cId="1234999910" sldId="352"/>
            <ac:spMk id="215" creationId="{3FB64004-63CB-4BC0-AD35-7746B413DEBE}"/>
          </ac:spMkLst>
        </pc:spChg>
        <pc:spChg chg="add del">
          <ac:chgData name="hashizume_adrim@outlook.jp" userId="2df5839c6d7eb921" providerId="LiveId" clId="{6F2A48AF-26CB-44F5-B3C7-B947B79C7AEB}" dt="2022-05-02T01:29:04.915" v="1419" actId="478"/>
          <ac:spMkLst>
            <pc:docMk/>
            <pc:sldMk cId="1234999910" sldId="352"/>
            <ac:spMk id="220" creationId="{8E75A677-2D80-4D7C-B838-908611CDFB63}"/>
          </ac:spMkLst>
        </pc:spChg>
        <pc:spChg chg="mod">
          <ac:chgData name="hashizume_adrim@outlook.jp" userId="2df5839c6d7eb921" providerId="LiveId" clId="{6F2A48AF-26CB-44F5-B3C7-B947B79C7AEB}" dt="2022-05-02T04:44:40.323" v="4106"/>
          <ac:spMkLst>
            <pc:docMk/>
            <pc:sldMk cId="1234999910" sldId="352"/>
            <ac:spMk id="222" creationId="{D380FAAC-D700-4299-A60A-3F584ACD014D}"/>
          </ac:spMkLst>
        </pc:spChg>
        <pc:spChg chg="del">
          <ac:chgData name="hashizume_adrim@outlook.jp" userId="2df5839c6d7eb921" providerId="LiveId" clId="{6F2A48AF-26CB-44F5-B3C7-B947B79C7AEB}" dt="2022-05-02T01:28:58.249" v="1415" actId="478"/>
          <ac:spMkLst>
            <pc:docMk/>
            <pc:sldMk cId="1234999910" sldId="352"/>
            <ac:spMk id="224" creationId="{6803F63E-0472-4D12-B90E-4F98E558709F}"/>
          </ac:spMkLst>
        </pc:spChg>
        <pc:spChg chg="del">
          <ac:chgData name="hashizume_adrim@outlook.jp" userId="2df5839c6d7eb921" providerId="LiveId" clId="{6F2A48AF-26CB-44F5-B3C7-B947B79C7AEB}" dt="2022-05-02T01:28:58.249" v="1415" actId="478"/>
          <ac:spMkLst>
            <pc:docMk/>
            <pc:sldMk cId="1234999910" sldId="352"/>
            <ac:spMk id="225" creationId="{070DEA0E-B2A3-4CA1-8DD5-4B182612F1F3}"/>
          </ac:spMkLst>
        </pc:spChg>
        <pc:spChg chg="add mod">
          <ac:chgData name="hashizume_adrim@outlook.jp" userId="2df5839c6d7eb921" providerId="LiveId" clId="{6F2A48AF-26CB-44F5-B3C7-B947B79C7AEB}" dt="2022-05-02T04:47:32.728" v="4390" actId="1035"/>
          <ac:spMkLst>
            <pc:docMk/>
            <pc:sldMk cId="1234999910" sldId="352"/>
            <ac:spMk id="225" creationId="{181E5F34-F364-47A5-88DF-95D984A9C6B0}"/>
          </ac:spMkLst>
        </pc:spChg>
        <pc:spChg chg="del">
          <ac:chgData name="hashizume_adrim@outlook.jp" userId="2df5839c6d7eb921" providerId="LiveId" clId="{6F2A48AF-26CB-44F5-B3C7-B947B79C7AEB}" dt="2022-05-02T01:28:58.249" v="1415" actId="478"/>
          <ac:spMkLst>
            <pc:docMk/>
            <pc:sldMk cId="1234999910" sldId="352"/>
            <ac:spMk id="226" creationId="{CC1EAD50-FA97-459F-8D36-328CA07175C1}"/>
          </ac:spMkLst>
        </pc:spChg>
        <pc:spChg chg="del">
          <ac:chgData name="hashizume_adrim@outlook.jp" userId="2df5839c6d7eb921" providerId="LiveId" clId="{6F2A48AF-26CB-44F5-B3C7-B947B79C7AEB}" dt="2022-05-02T01:28:58.249" v="1415" actId="478"/>
          <ac:spMkLst>
            <pc:docMk/>
            <pc:sldMk cId="1234999910" sldId="352"/>
            <ac:spMk id="227" creationId="{9136DE8E-871F-4ED0-9F01-099815518A94}"/>
          </ac:spMkLst>
        </pc:spChg>
        <pc:spChg chg="mod">
          <ac:chgData name="hashizume_adrim@outlook.jp" userId="2df5839c6d7eb921" providerId="LiveId" clId="{6F2A48AF-26CB-44F5-B3C7-B947B79C7AEB}" dt="2022-05-02T04:45:15.840" v="4234"/>
          <ac:spMkLst>
            <pc:docMk/>
            <pc:sldMk cId="1234999910" sldId="352"/>
            <ac:spMk id="227" creationId="{B66B91E4-F216-45A2-BB79-C2D9AA872289}"/>
          </ac:spMkLst>
        </pc:spChg>
        <pc:spChg chg="del">
          <ac:chgData name="hashizume_adrim@outlook.jp" userId="2df5839c6d7eb921" providerId="LiveId" clId="{6F2A48AF-26CB-44F5-B3C7-B947B79C7AEB}" dt="2022-05-02T01:28:58.249" v="1415" actId="478"/>
          <ac:spMkLst>
            <pc:docMk/>
            <pc:sldMk cId="1234999910" sldId="352"/>
            <ac:spMk id="228" creationId="{28A0E30F-E32D-4974-85DD-9DCFB7657503}"/>
          </ac:spMkLst>
        </pc:spChg>
        <pc:spChg chg="del">
          <ac:chgData name="hashizume_adrim@outlook.jp" userId="2df5839c6d7eb921" providerId="LiveId" clId="{6F2A48AF-26CB-44F5-B3C7-B947B79C7AEB}" dt="2022-05-02T01:28:54.162" v="1414" actId="478"/>
          <ac:spMkLst>
            <pc:docMk/>
            <pc:sldMk cId="1234999910" sldId="352"/>
            <ac:spMk id="231" creationId="{7EA275F9-F7FF-47C1-B989-CED098CCF1AF}"/>
          </ac:spMkLst>
        </pc:spChg>
        <pc:spChg chg="mod">
          <ac:chgData name="hashizume_adrim@outlook.jp" userId="2df5839c6d7eb921" providerId="LiveId" clId="{6F2A48AF-26CB-44F5-B3C7-B947B79C7AEB}" dt="2022-05-02T01:30:53.821" v="1531" actId="1036"/>
          <ac:spMkLst>
            <pc:docMk/>
            <pc:sldMk cId="1234999910" sldId="352"/>
            <ac:spMk id="232" creationId="{84991808-86DD-4299-A5FF-7495651FE7B3}"/>
          </ac:spMkLst>
        </pc:spChg>
        <pc:spChg chg="add mod">
          <ac:chgData name="hashizume_adrim@outlook.jp" userId="2df5839c6d7eb921" providerId="LiveId" clId="{6F2A48AF-26CB-44F5-B3C7-B947B79C7AEB}" dt="2022-05-02T04:49:56.513" v="4601" actId="20577"/>
          <ac:spMkLst>
            <pc:docMk/>
            <pc:sldMk cId="1234999910" sldId="352"/>
            <ac:spMk id="234" creationId="{32C78F5D-2227-4CFF-A7E6-A9551728CCDF}"/>
          </ac:spMkLst>
        </pc:spChg>
        <pc:spChg chg="del">
          <ac:chgData name="hashizume_adrim@outlook.jp" userId="2df5839c6d7eb921" providerId="LiveId" clId="{6F2A48AF-26CB-44F5-B3C7-B947B79C7AEB}" dt="2022-05-02T01:28:58.249" v="1415" actId="478"/>
          <ac:spMkLst>
            <pc:docMk/>
            <pc:sldMk cId="1234999910" sldId="352"/>
            <ac:spMk id="234" creationId="{B5F07032-B655-41AC-906A-DB9B5BEA86D0}"/>
          </ac:spMkLst>
        </pc:spChg>
        <pc:spChg chg="add del mod">
          <ac:chgData name="hashizume_adrim@outlook.jp" userId="2df5839c6d7eb921" providerId="LiveId" clId="{6F2A48AF-26CB-44F5-B3C7-B947B79C7AEB}" dt="2022-05-02T04:46:29.609" v="4288" actId="478"/>
          <ac:spMkLst>
            <pc:docMk/>
            <pc:sldMk cId="1234999910" sldId="352"/>
            <ac:spMk id="237" creationId="{71400BFC-110F-4E94-8A92-B82A58618952}"/>
          </ac:spMkLst>
        </pc:spChg>
        <pc:spChg chg="add mod">
          <ac:chgData name="hashizume_adrim@outlook.jp" userId="2df5839c6d7eb921" providerId="LiveId" clId="{6F2A48AF-26CB-44F5-B3C7-B947B79C7AEB}" dt="2022-05-02T01:30:53.821" v="1531" actId="1036"/>
          <ac:spMkLst>
            <pc:docMk/>
            <pc:sldMk cId="1234999910" sldId="352"/>
            <ac:spMk id="247" creationId="{53226FCA-B191-479B-A79F-C995F4BE0DD8}"/>
          </ac:spMkLst>
        </pc:spChg>
        <pc:spChg chg="add mod">
          <ac:chgData name="hashizume_adrim@outlook.jp" userId="2df5839c6d7eb921" providerId="LiveId" clId="{6F2A48AF-26CB-44F5-B3C7-B947B79C7AEB}" dt="2022-05-02T01:30:53.821" v="1531" actId="1036"/>
          <ac:spMkLst>
            <pc:docMk/>
            <pc:sldMk cId="1234999910" sldId="352"/>
            <ac:spMk id="248" creationId="{08B01D26-36C7-4902-BBBC-49B89DD79D2C}"/>
          </ac:spMkLst>
        </pc:spChg>
        <pc:spChg chg="mod">
          <ac:chgData name="hashizume_adrim@outlook.jp" userId="2df5839c6d7eb921" providerId="LiveId" clId="{6F2A48AF-26CB-44F5-B3C7-B947B79C7AEB}" dt="2022-05-01T12:06:32.523" v="490" actId="1038"/>
          <ac:spMkLst>
            <pc:docMk/>
            <pc:sldMk cId="1234999910" sldId="352"/>
            <ac:spMk id="249" creationId="{1EA5DF56-E967-44C2-BB71-2067E52B2D7F}"/>
          </ac:spMkLst>
        </pc:spChg>
        <pc:spChg chg="add mod">
          <ac:chgData name="hashizume_adrim@outlook.jp" userId="2df5839c6d7eb921" providerId="LiveId" clId="{6F2A48AF-26CB-44F5-B3C7-B947B79C7AEB}" dt="2022-05-02T01:30:53.821" v="1531" actId="1036"/>
          <ac:spMkLst>
            <pc:docMk/>
            <pc:sldMk cId="1234999910" sldId="352"/>
            <ac:spMk id="250" creationId="{B3FA18B6-7369-4750-A9A2-7A4BD7709CE3}"/>
          </ac:spMkLst>
        </pc:spChg>
        <pc:spChg chg="add mod">
          <ac:chgData name="hashizume_adrim@outlook.jp" userId="2df5839c6d7eb921" providerId="LiveId" clId="{6F2A48AF-26CB-44F5-B3C7-B947B79C7AEB}" dt="2022-05-02T01:30:53.821" v="1531" actId="1036"/>
          <ac:spMkLst>
            <pc:docMk/>
            <pc:sldMk cId="1234999910" sldId="352"/>
            <ac:spMk id="251" creationId="{F444217B-51EE-4E3C-88E7-1B26C859A565}"/>
          </ac:spMkLst>
        </pc:spChg>
        <pc:spChg chg="add mod">
          <ac:chgData name="hashizume_adrim@outlook.jp" userId="2df5839c6d7eb921" providerId="LiveId" clId="{6F2A48AF-26CB-44F5-B3C7-B947B79C7AEB}" dt="2022-05-02T01:30:53.821" v="1531" actId="1036"/>
          <ac:spMkLst>
            <pc:docMk/>
            <pc:sldMk cId="1234999910" sldId="352"/>
            <ac:spMk id="252" creationId="{C3CB330B-373D-4004-BD81-31910E632C6B}"/>
          </ac:spMkLst>
        </pc:spChg>
        <pc:spChg chg="add mod">
          <ac:chgData name="hashizume_adrim@outlook.jp" userId="2df5839c6d7eb921" providerId="LiveId" clId="{6F2A48AF-26CB-44F5-B3C7-B947B79C7AEB}" dt="2022-05-02T01:30:53.821" v="1531" actId="1036"/>
          <ac:spMkLst>
            <pc:docMk/>
            <pc:sldMk cId="1234999910" sldId="352"/>
            <ac:spMk id="253" creationId="{2DE63CF9-8E37-4B35-B964-FB7ADD2ABBF4}"/>
          </ac:spMkLst>
        </pc:spChg>
        <pc:spChg chg="add mod">
          <ac:chgData name="hashizume_adrim@outlook.jp" userId="2df5839c6d7eb921" providerId="LiveId" clId="{6F2A48AF-26CB-44F5-B3C7-B947B79C7AEB}" dt="2022-05-02T01:30:53.821" v="1531" actId="1036"/>
          <ac:spMkLst>
            <pc:docMk/>
            <pc:sldMk cId="1234999910" sldId="352"/>
            <ac:spMk id="254" creationId="{8F0AFD4D-7182-4D61-973F-315BE8CA4965}"/>
          </ac:spMkLst>
        </pc:spChg>
        <pc:spChg chg="add mod">
          <ac:chgData name="hashizume_adrim@outlook.jp" userId="2df5839c6d7eb921" providerId="LiveId" clId="{6F2A48AF-26CB-44F5-B3C7-B947B79C7AEB}" dt="2022-05-02T04:50:05.333" v="4622" actId="1036"/>
          <ac:spMkLst>
            <pc:docMk/>
            <pc:sldMk cId="1234999910" sldId="352"/>
            <ac:spMk id="255" creationId="{C95808FF-A0C7-40C9-A521-D5361DAF30EB}"/>
          </ac:spMkLst>
        </pc:spChg>
        <pc:spChg chg="mod">
          <ac:chgData name="hashizume_adrim@outlook.jp" userId="2df5839c6d7eb921" providerId="LiveId" clId="{6F2A48AF-26CB-44F5-B3C7-B947B79C7AEB}" dt="2022-05-02T04:38:46.037" v="3552" actId="1036"/>
          <ac:spMkLst>
            <pc:docMk/>
            <pc:sldMk cId="1234999910" sldId="352"/>
            <ac:spMk id="257" creationId="{971CBEB5-ABAD-4EC2-AD89-6ACB4369FCEF}"/>
          </ac:spMkLst>
        </pc:spChg>
        <pc:spChg chg="mod">
          <ac:chgData name="hashizume_adrim@outlook.jp" userId="2df5839c6d7eb921" providerId="LiveId" clId="{6F2A48AF-26CB-44F5-B3C7-B947B79C7AEB}" dt="2022-05-02T04:39:21.478" v="3575" actId="1036"/>
          <ac:spMkLst>
            <pc:docMk/>
            <pc:sldMk cId="1234999910" sldId="352"/>
            <ac:spMk id="258" creationId="{3E4BD37F-0672-4CB0-9E2A-0DAA5B094FF0}"/>
          </ac:spMkLst>
        </pc:spChg>
        <pc:spChg chg="add del mod">
          <ac:chgData name="hashizume_adrim@outlook.jp" userId="2df5839c6d7eb921" providerId="LiveId" clId="{6F2A48AF-26CB-44F5-B3C7-B947B79C7AEB}" dt="2022-05-02T04:48:40.899" v="4499" actId="478"/>
          <ac:spMkLst>
            <pc:docMk/>
            <pc:sldMk cId="1234999910" sldId="352"/>
            <ac:spMk id="266" creationId="{203E99A1-EEBB-4720-B44C-7856B37DC99B}"/>
          </ac:spMkLst>
        </pc:spChg>
        <pc:spChg chg="add del mod">
          <ac:chgData name="hashizume_adrim@outlook.jp" userId="2df5839c6d7eb921" providerId="LiveId" clId="{6F2A48AF-26CB-44F5-B3C7-B947B79C7AEB}" dt="2022-05-02T01:31:42.153" v="1556" actId="478"/>
          <ac:spMkLst>
            <pc:docMk/>
            <pc:sldMk cId="1234999910" sldId="352"/>
            <ac:spMk id="266" creationId="{87486F6C-8791-4867-BD93-5AF56BF6EF2C}"/>
          </ac:spMkLst>
        </pc:spChg>
        <pc:spChg chg="add mod">
          <ac:chgData name="hashizume_adrim@outlook.jp" userId="2df5839c6d7eb921" providerId="LiveId" clId="{6F2A48AF-26CB-44F5-B3C7-B947B79C7AEB}" dt="2022-05-02T04:50:01.338" v="4615" actId="1035"/>
          <ac:spMkLst>
            <pc:docMk/>
            <pc:sldMk cId="1234999910" sldId="352"/>
            <ac:spMk id="267" creationId="{D59F3C00-1D9D-4AE3-95C3-19B73A9E6E1E}"/>
          </ac:spMkLst>
        </pc:spChg>
        <pc:spChg chg="add mod">
          <ac:chgData name="hashizume_adrim@outlook.jp" userId="2df5839c6d7eb921" providerId="LiveId" clId="{6F2A48AF-26CB-44F5-B3C7-B947B79C7AEB}" dt="2022-05-02T05:04:23.592" v="4987" actId="1076"/>
          <ac:spMkLst>
            <pc:docMk/>
            <pc:sldMk cId="1234999910" sldId="352"/>
            <ac:spMk id="269" creationId="{B5EBBB7B-1BF8-4822-B1E1-A7BDA2955F58}"/>
          </ac:spMkLst>
        </pc:spChg>
        <pc:spChg chg="add mod">
          <ac:chgData name="hashizume_adrim@outlook.jp" userId="2df5839c6d7eb921" providerId="LiveId" clId="{6F2A48AF-26CB-44F5-B3C7-B947B79C7AEB}" dt="2022-05-02T05:05:10.793" v="5084" actId="1036"/>
          <ac:spMkLst>
            <pc:docMk/>
            <pc:sldMk cId="1234999910" sldId="352"/>
            <ac:spMk id="299" creationId="{337BED87-27A7-4FF1-BF59-F6C2F24FC7CB}"/>
          </ac:spMkLst>
        </pc:spChg>
        <pc:spChg chg="add mod">
          <ac:chgData name="hashizume_adrim@outlook.jp" userId="2df5839c6d7eb921" providerId="LiveId" clId="{6F2A48AF-26CB-44F5-B3C7-B947B79C7AEB}" dt="2022-05-02T05:05:20.741" v="5086" actId="1076"/>
          <ac:spMkLst>
            <pc:docMk/>
            <pc:sldMk cId="1234999910" sldId="352"/>
            <ac:spMk id="301" creationId="{61522DCC-5768-47F7-9219-A65F365BA542}"/>
          </ac:spMkLst>
        </pc:spChg>
        <pc:spChg chg="add mod">
          <ac:chgData name="hashizume_adrim@outlook.jp" userId="2df5839c6d7eb921" providerId="LiveId" clId="{6F2A48AF-26CB-44F5-B3C7-B947B79C7AEB}" dt="2022-05-02T05:06:38.070" v="5171" actId="14100"/>
          <ac:spMkLst>
            <pc:docMk/>
            <pc:sldMk cId="1234999910" sldId="352"/>
            <ac:spMk id="306" creationId="{3EA40C51-D598-49C7-BDEF-CC741A1FDB5B}"/>
          </ac:spMkLst>
        </pc:spChg>
        <pc:grpChg chg="add mod">
          <ac:chgData name="hashizume_adrim@outlook.jp" userId="2df5839c6d7eb921" providerId="LiveId" clId="{6F2A48AF-26CB-44F5-B3C7-B947B79C7AEB}" dt="2022-05-02T04:47:27.678" v="4376" actId="1035"/>
          <ac:grpSpMkLst>
            <pc:docMk/>
            <pc:sldMk cId="1234999910" sldId="352"/>
            <ac:grpSpMk id="220" creationId="{CE7D31CB-7CA9-4582-A1FE-2A3A80632E6F}"/>
          </ac:grpSpMkLst>
        </pc:grpChg>
        <pc:grpChg chg="add mod">
          <ac:chgData name="hashizume_adrim@outlook.jp" userId="2df5839c6d7eb921" providerId="LiveId" clId="{6F2A48AF-26CB-44F5-B3C7-B947B79C7AEB}" dt="2022-05-02T04:47:23.495" v="4366" actId="1036"/>
          <ac:grpSpMkLst>
            <pc:docMk/>
            <pc:sldMk cId="1234999910" sldId="352"/>
            <ac:grpSpMk id="226" creationId="{A6243B1E-F0E2-4E4C-9E37-B27DB47D23A9}"/>
          </ac:grpSpMkLst>
        </pc:grpChg>
        <pc:grpChg chg="del">
          <ac:chgData name="hashizume_adrim@outlook.jp" userId="2df5839c6d7eb921" providerId="LiveId" clId="{6F2A48AF-26CB-44F5-B3C7-B947B79C7AEB}" dt="2022-05-01T12:06:45.186" v="491" actId="478"/>
          <ac:grpSpMkLst>
            <pc:docMk/>
            <pc:sldMk cId="1234999910" sldId="352"/>
            <ac:grpSpMk id="298" creationId="{B35823A9-A310-4A42-AAC2-C7420B056083}"/>
          </ac:grpSpMkLst>
        </pc:grpChg>
        <pc:picChg chg="add mod">
          <ac:chgData name="hashizume_adrim@outlook.jp" userId="2df5839c6d7eb921" providerId="LiveId" clId="{6F2A48AF-26CB-44F5-B3C7-B947B79C7AEB}" dt="2022-05-01T12:06:20.349" v="481" actId="1035"/>
          <ac:picMkLst>
            <pc:docMk/>
            <pc:sldMk cId="1234999910" sldId="352"/>
            <ac:picMk id="5" creationId="{967D65B7-A5B5-4062-9623-8CD0E94D969C}"/>
          </ac:picMkLst>
        </pc:picChg>
        <pc:picChg chg="mod">
          <ac:chgData name="hashizume_adrim@outlook.jp" userId="2df5839c6d7eb921" providerId="LiveId" clId="{6F2A48AF-26CB-44F5-B3C7-B947B79C7AEB}" dt="2022-05-02T05:06:40.478" v="5183" actId="1037"/>
          <ac:picMkLst>
            <pc:docMk/>
            <pc:sldMk cId="1234999910" sldId="352"/>
            <ac:picMk id="8" creationId="{4F9C1681-FC30-4D2C-952F-1977EC0E0B0A}"/>
          </ac:picMkLst>
        </pc:picChg>
        <pc:picChg chg="add mod">
          <ac:chgData name="hashizume_adrim@outlook.jp" userId="2df5839c6d7eb921" providerId="LiveId" clId="{6F2A48AF-26CB-44F5-B3C7-B947B79C7AEB}" dt="2022-05-02T05:06:45.057" v="5199" actId="1038"/>
          <ac:picMkLst>
            <pc:docMk/>
            <pc:sldMk cId="1234999910" sldId="352"/>
            <ac:picMk id="9" creationId="{7925FC78-6B88-469C-A352-6EB7A7DE92E8}"/>
          </ac:picMkLst>
        </pc:picChg>
        <pc:picChg chg="del mod modCrop">
          <ac:chgData name="hashizume_adrim@outlook.jp" userId="2df5839c6d7eb921" providerId="LiveId" clId="{6F2A48AF-26CB-44F5-B3C7-B947B79C7AEB}" dt="2022-05-02T05:04:47.494" v="4995" actId="478"/>
          <ac:picMkLst>
            <pc:docMk/>
            <pc:sldMk cId="1234999910" sldId="352"/>
            <ac:picMk id="10" creationId="{2100A50B-44A9-4B12-A3E4-98890854CFC0}"/>
          </ac:picMkLst>
        </pc:picChg>
        <pc:picChg chg="del mod">
          <ac:chgData name="hashizume_adrim@outlook.jp" userId="2df5839c6d7eb921" providerId="LiveId" clId="{6F2A48AF-26CB-44F5-B3C7-B947B79C7AEB}" dt="2022-05-01T12:04:01.498" v="443" actId="478"/>
          <ac:picMkLst>
            <pc:docMk/>
            <pc:sldMk cId="1234999910" sldId="352"/>
            <ac:picMk id="17" creationId="{F1DBB3B2-7316-4057-B131-48D84350EA69}"/>
          </ac:picMkLst>
        </pc:picChg>
        <pc:picChg chg="add mod">
          <ac:chgData name="hashizume_adrim@outlook.jp" userId="2df5839c6d7eb921" providerId="LiveId" clId="{6F2A48AF-26CB-44F5-B3C7-B947B79C7AEB}" dt="2022-05-02T05:42:25.397" v="5990" actId="1076"/>
          <ac:picMkLst>
            <pc:docMk/>
            <pc:sldMk cId="1234999910" sldId="352"/>
            <ac:picMk id="268" creationId="{B125A062-1CEC-41CE-A669-662D74FA3819}"/>
          </ac:picMkLst>
        </pc:picChg>
        <pc:picChg chg="add mod">
          <ac:chgData name="hashizume_adrim@outlook.jp" userId="2df5839c6d7eb921" providerId="LiveId" clId="{6F2A48AF-26CB-44F5-B3C7-B947B79C7AEB}" dt="2022-05-02T05:05:33.187" v="5098" actId="1036"/>
          <ac:picMkLst>
            <pc:docMk/>
            <pc:sldMk cId="1234999910" sldId="352"/>
            <ac:picMk id="298" creationId="{69B4D49F-89A2-4DEB-A3D1-49569DBDFA89}"/>
          </ac:picMkLst>
        </pc:picChg>
        <pc:cxnChg chg="add mod">
          <ac:chgData name="hashizume_adrim@outlook.jp" userId="2df5839c6d7eb921" providerId="LiveId" clId="{6F2A48AF-26CB-44F5-B3C7-B947B79C7AEB}" dt="2022-05-02T04:40:13.519" v="3656" actId="1036"/>
          <ac:cxnSpMkLst>
            <pc:docMk/>
            <pc:sldMk cId="1234999910" sldId="352"/>
            <ac:cxnSpMk id="213" creationId="{C6046C78-3834-4C08-89CE-FEC2401F2EAD}"/>
          </ac:cxnSpMkLst>
        </pc:cxnChg>
        <pc:cxnChg chg="del">
          <ac:chgData name="hashizume_adrim@outlook.jp" userId="2df5839c6d7eb921" providerId="LiveId" clId="{6F2A48AF-26CB-44F5-B3C7-B947B79C7AEB}" dt="2022-05-02T01:29:01.285" v="1417" actId="478"/>
          <ac:cxnSpMkLst>
            <pc:docMk/>
            <pc:sldMk cId="1234999910" sldId="352"/>
            <ac:cxnSpMk id="222" creationId="{97AE2871-FD82-4BE6-BD91-C4FE5ED740C8}"/>
          </ac:cxnSpMkLst>
        </pc:cxnChg>
        <pc:cxnChg chg="mod">
          <ac:chgData name="hashizume_adrim@outlook.jp" userId="2df5839c6d7eb921" providerId="LiveId" clId="{6F2A48AF-26CB-44F5-B3C7-B947B79C7AEB}" dt="2022-05-02T04:44:40.323" v="4106"/>
          <ac:cxnSpMkLst>
            <pc:docMk/>
            <pc:sldMk cId="1234999910" sldId="352"/>
            <ac:cxnSpMk id="223" creationId="{185132C9-E70B-4B4F-B996-B4F7AFB20923}"/>
          </ac:cxnSpMkLst>
        </pc:cxnChg>
        <pc:cxnChg chg="del">
          <ac:chgData name="hashizume_adrim@outlook.jp" userId="2df5839c6d7eb921" providerId="LiveId" clId="{6F2A48AF-26CB-44F5-B3C7-B947B79C7AEB}" dt="2022-05-02T01:28:59.815" v="1416" actId="478"/>
          <ac:cxnSpMkLst>
            <pc:docMk/>
            <pc:sldMk cId="1234999910" sldId="352"/>
            <ac:cxnSpMk id="223" creationId="{5F107C62-F624-48DC-B868-C3735D81517E}"/>
          </ac:cxnSpMkLst>
        </pc:cxnChg>
        <pc:cxnChg chg="mod">
          <ac:chgData name="hashizume_adrim@outlook.jp" userId="2df5839c6d7eb921" providerId="LiveId" clId="{6F2A48AF-26CB-44F5-B3C7-B947B79C7AEB}" dt="2022-05-02T04:44:40.323" v="4106"/>
          <ac:cxnSpMkLst>
            <pc:docMk/>
            <pc:sldMk cId="1234999910" sldId="352"/>
            <ac:cxnSpMk id="224" creationId="{5F0C792F-33A2-4DAF-8655-4B5AE24A4677}"/>
          </ac:cxnSpMkLst>
        </pc:cxnChg>
        <pc:cxnChg chg="mod">
          <ac:chgData name="hashizume_adrim@outlook.jp" userId="2df5839c6d7eb921" providerId="LiveId" clId="{6F2A48AF-26CB-44F5-B3C7-B947B79C7AEB}" dt="2022-05-02T04:45:15.840" v="4234"/>
          <ac:cxnSpMkLst>
            <pc:docMk/>
            <pc:sldMk cId="1234999910" sldId="352"/>
            <ac:cxnSpMk id="228" creationId="{905AAF57-6978-405C-88F1-A6BFB134A93C}"/>
          </ac:cxnSpMkLst>
        </pc:cxnChg>
        <pc:cxnChg chg="mod">
          <ac:chgData name="hashizume_adrim@outlook.jp" userId="2df5839c6d7eb921" providerId="LiveId" clId="{6F2A48AF-26CB-44F5-B3C7-B947B79C7AEB}" dt="2022-05-02T04:45:15.840" v="4234"/>
          <ac:cxnSpMkLst>
            <pc:docMk/>
            <pc:sldMk cId="1234999910" sldId="352"/>
            <ac:cxnSpMk id="231" creationId="{31B2C5BE-AED7-427E-9D0E-0816BF9D1A60}"/>
          </ac:cxnSpMkLst>
        </pc:cxnChg>
        <pc:cxnChg chg="del mod">
          <ac:chgData name="hashizume_adrim@outlook.jp" userId="2df5839c6d7eb921" providerId="LiveId" clId="{6F2A48AF-26CB-44F5-B3C7-B947B79C7AEB}" dt="2022-05-02T01:28:58.249" v="1415" actId="478"/>
          <ac:cxnSpMkLst>
            <pc:docMk/>
            <pc:sldMk cId="1234999910" sldId="352"/>
            <ac:cxnSpMk id="237" creationId="{DDCEC186-43F9-4394-99DB-7BEC82B6A7DD}"/>
          </ac:cxnSpMkLst>
        </pc:cxnChg>
        <pc:cxnChg chg="add mod">
          <ac:chgData name="hashizume_adrim@outlook.jp" userId="2df5839c6d7eb921" providerId="LiveId" clId="{6F2A48AF-26CB-44F5-B3C7-B947B79C7AEB}" dt="2022-05-02T01:30:53.821" v="1531" actId="1036"/>
          <ac:cxnSpMkLst>
            <pc:docMk/>
            <pc:sldMk cId="1234999910" sldId="352"/>
            <ac:cxnSpMk id="242" creationId="{300ED1EE-D093-4146-B1CF-1F7495E32833}"/>
          </ac:cxnSpMkLst>
        </pc:cxnChg>
        <pc:cxnChg chg="add mod">
          <ac:chgData name="hashizume_adrim@outlook.jp" userId="2df5839c6d7eb921" providerId="LiveId" clId="{6F2A48AF-26CB-44F5-B3C7-B947B79C7AEB}" dt="2022-05-02T01:30:53.821" v="1531" actId="1036"/>
          <ac:cxnSpMkLst>
            <pc:docMk/>
            <pc:sldMk cId="1234999910" sldId="352"/>
            <ac:cxnSpMk id="243" creationId="{4E7D37F8-F094-4E3B-82AD-A5FA0044CB2F}"/>
          </ac:cxnSpMkLst>
        </pc:cxnChg>
        <pc:cxnChg chg="add mod">
          <ac:chgData name="hashizume_adrim@outlook.jp" userId="2df5839c6d7eb921" providerId="LiveId" clId="{6F2A48AF-26CB-44F5-B3C7-B947B79C7AEB}" dt="2022-05-02T01:30:53.821" v="1531" actId="1036"/>
          <ac:cxnSpMkLst>
            <pc:docMk/>
            <pc:sldMk cId="1234999910" sldId="352"/>
            <ac:cxnSpMk id="246" creationId="{E34FA283-E7D6-46C8-9521-4D810232BE0C}"/>
          </ac:cxnSpMkLst>
        </pc:cxnChg>
        <pc:cxnChg chg="add del mod">
          <ac:chgData name="hashizume_adrim@outlook.jp" userId="2df5839c6d7eb921" providerId="LiveId" clId="{6F2A48AF-26CB-44F5-B3C7-B947B79C7AEB}" dt="2022-05-02T01:30:08.871" v="1434" actId="478"/>
          <ac:cxnSpMkLst>
            <pc:docMk/>
            <pc:sldMk cId="1234999910" sldId="352"/>
            <ac:cxnSpMk id="255" creationId="{D46FDBD7-4F13-4992-9989-DDEBDD885BAF}"/>
          </ac:cxnSpMkLst>
        </pc:cxnChg>
        <pc:cxnChg chg="mod">
          <ac:chgData name="hashizume_adrim@outlook.jp" userId="2df5839c6d7eb921" providerId="LiveId" clId="{6F2A48AF-26CB-44F5-B3C7-B947B79C7AEB}" dt="2022-05-01T12:08:04.348" v="520" actId="14100"/>
          <ac:cxnSpMkLst>
            <pc:docMk/>
            <pc:sldMk cId="1234999910" sldId="352"/>
            <ac:cxnSpMk id="296" creationId="{946272DD-EBF5-40B9-9F22-716A39A4CDF9}"/>
          </ac:cxnSpMkLst>
        </pc:cxnChg>
      </pc:sldChg>
      <pc:sldChg chg="del">
        <pc:chgData name="hashizume_adrim@outlook.jp" userId="2df5839c6d7eb921" providerId="LiveId" clId="{6F2A48AF-26CB-44F5-B3C7-B947B79C7AEB}" dt="2022-05-01T11:36:56.563" v="8" actId="47"/>
        <pc:sldMkLst>
          <pc:docMk/>
          <pc:sldMk cId="4037690624" sldId="353"/>
        </pc:sldMkLst>
      </pc:sldChg>
      <pc:sldChg chg="del">
        <pc:chgData name="hashizume_adrim@outlook.jp" userId="2df5839c6d7eb921" providerId="LiveId" clId="{6F2A48AF-26CB-44F5-B3C7-B947B79C7AEB}" dt="2022-05-01T11:36:35.775" v="3" actId="47"/>
        <pc:sldMkLst>
          <pc:docMk/>
          <pc:sldMk cId="1578666629" sldId="354"/>
        </pc:sldMkLst>
      </pc:sldChg>
      <pc:sldChg chg="del">
        <pc:chgData name="hashizume_adrim@outlook.jp" userId="2df5839c6d7eb921" providerId="LiveId" clId="{6F2A48AF-26CB-44F5-B3C7-B947B79C7AEB}" dt="2022-05-01T11:36:48.945" v="7" actId="47"/>
        <pc:sldMkLst>
          <pc:docMk/>
          <pc:sldMk cId="1580810199" sldId="355"/>
        </pc:sldMkLst>
      </pc:sldChg>
      <pc:sldChg chg="del">
        <pc:chgData name="hashizume_adrim@outlook.jp" userId="2df5839c6d7eb921" providerId="LiveId" clId="{6F2A48AF-26CB-44F5-B3C7-B947B79C7AEB}" dt="2022-05-01T11:36:47.508" v="5" actId="47"/>
        <pc:sldMkLst>
          <pc:docMk/>
          <pc:sldMk cId="2498849220" sldId="356"/>
        </pc:sldMkLst>
      </pc:sldChg>
      <pc:sldChg chg="del">
        <pc:chgData name="hashizume_adrim@outlook.jp" userId="2df5839c6d7eb921" providerId="LiveId" clId="{6F2A48AF-26CB-44F5-B3C7-B947B79C7AEB}" dt="2022-05-01T11:36:48.330" v="6" actId="47"/>
        <pc:sldMkLst>
          <pc:docMk/>
          <pc:sldMk cId="2662583835" sldId="357"/>
        </pc:sldMkLst>
      </pc:sldChg>
      <pc:sldChg chg="del">
        <pc:chgData name="hashizume_adrim@outlook.jp" userId="2df5839c6d7eb921" providerId="LiveId" clId="{6F2A48AF-26CB-44F5-B3C7-B947B79C7AEB}" dt="2022-05-01T11:36:32.106" v="1" actId="47"/>
        <pc:sldMkLst>
          <pc:docMk/>
          <pc:sldMk cId="3750679907" sldId="358"/>
        </pc:sldMkLst>
      </pc:sldChg>
      <pc:sldChg chg="addSp delSp modSp mod">
        <pc:chgData name="hashizume_adrim@outlook.jp" userId="2df5839c6d7eb921" providerId="LiveId" clId="{6F2A48AF-26CB-44F5-B3C7-B947B79C7AEB}" dt="2022-05-02T05:57:46.461" v="6070" actId="1038"/>
        <pc:sldMkLst>
          <pc:docMk/>
          <pc:sldMk cId="3651891580" sldId="359"/>
        </pc:sldMkLst>
        <pc:spChg chg="mod">
          <ac:chgData name="hashizume_adrim@outlook.jp" userId="2df5839c6d7eb921" providerId="LiveId" clId="{6F2A48AF-26CB-44F5-B3C7-B947B79C7AEB}" dt="2022-05-02T05:43:49.339" v="5996" actId="14100"/>
          <ac:spMkLst>
            <pc:docMk/>
            <pc:sldMk cId="3651891580" sldId="359"/>
            <ac:spMk id="18" creationId="{B3EA4B67-4B7C-484D-B968-E14437647476}"/>
          </ac:spMkLst>
        </pc:spChg>
        <pc:spChg chg="del">
          <ac:chgData name="hashizume_adrim@outlook.jp" userId="2df5839c6d7eb921" providerId="LiveId" clId="{6F2A48AF-26CB-44F5-B3C7-B947B79C7AEB}" dt="2022-05-02T01:32:14.054" v="1557" actId="478"/>
          <ac:spMkLst>
            <pc:docMk/>
            <pc:sldMk cId="3651891580" sldId="359"/>
            <ac:spMk id="24" creationId="{4854A0D9-7A17-432E-9A1F-B48EA26918B7}"/>
          </ac:spMkLst>
        </pc:spChg>
        <pc:spChg chg="mod">
          <ac:chgData name="hashizume_adrim@outlook.jp" userId="2df5839c6d7eb921" providerId="LiveId" clId="{6F2A48AF-26CB-44F5-B3C7-B947B79C7AEB}" dt="2022-05-02T04:42:27.955" v="3815" actId="20577"/>
          <ac:spMkLst>
            <pc:docMk/>
            <pc:sldMk cId="3651891580" sldId="359"/>
            <ac:spMk id="61" creationId="{B8A20C45-9EC2-4017-AA34-B252B4EE63CC}"/>
          </ac:spMkLst>
        </pc:spChg>
        <pc:spChg chg="mod">
          <ac:chgData name="hashizume_adrim@outlook.jp" userId="2df5839c6d7eb921" providerId="LiveId" clId="{6F2A48AF-26CB-44F5-B3C7-B947B79C7AEB}" dt="2022-05-02T04:44:20.029" v="4105" actId="20577"/>
          <ac:spMkLst>
            <pc:docMk/>
            <pc:sldMk cId="3651891580" sldId="359"/>
            <ac:spMk id="83" creationId="{8D70E674-B614-472F-94B2-B548F488B490}"/>
          </ac:spMkLst>
        </pc:spChg>
        <pc:spChg chg="del">
          <ac:chgData name="hashizume_adrim@outlook.jp" userId="2df5839c6d7eb921" providerId="LiveId" clId="{6F2A48AF-26CB-44F5-B3C7-B947B79C7AEB}" dt="2022-05-02T01:32:17.323" v="1558" actId="478"/>
          <ac:spMkLst>
            <pc:docMk/>
            <pc:sldMk cId="3651891580" sldId="359"/>
            <ac:spMk id="87" creationId="{AD27FC11-AC81-AA4D-8B6E-8A5480BBC01A}"/>
          </ac:spMkLst>
        </pc:spChg>
        <pc:spChg chg="mod">
          <ac:chgData name="hashizume_adrim@outlook.jp" userId="2df5839c6d7eb921" providerId="LiveId" clId="{6F2A48AF-26CB-44F5-B3C7-B947B79C7AEB}" dt="2022-05-02T02:16:36.164" v="2486" actId="20577"/>
          <ac:spMkLst>
            <pc:docMk/>
            <pc:sldMk cId="3651891580" sldId="359"/>
            <ac:spMk id="122" creationId="{C6F950C3-666F-4A81-9B29-09B95EAF5468}"/>
          </ac:spMkLst>
        </pc:spChg>
        <pc:spChg chg="del">
          <ac:chgData name="hashizume_adrim@outlook.jp" userId="2df5839c6d7eb921" providerId="LiveId" clId="{6F2A48AF-26CB-44F5-B3C7-B947B79C7AEB}" dt="2022-05-02T04:38:21.266" v="3541" actId="478"/>
          <ac:spMkLst>
            <pc:docMk/>
            <pc:sldMk cId="3651891580" sldId="359"/>
            <ac:spMk id="176" creationId="{436FBAD6-007D-4CDA-8BE2-C2EE4FCD3D47}"/>
          </ac:spMkLst>
        </pc:spChg>
        <pc:spChg chg="mod">
          <ac:chgData name="hashizume_adrim@outlook.jp" userId="2df5839c6d7eb921" providerId="LiveId" clId="{6F2A48AF-26CB-44F5-B3C7-B947B79C7AEB}" dt="2022-05-01T13:15:22.731" v="1183"/>
          <ac:spMkLst>
            <pc:docMk/>
            <pc:sldMk cId="3651891580" sldId="359"/>
            <ac:spMk id="179" creationId="{6A22EAD9-8862-45E4-A205-7D57C95452AD}"/>
          </ac:spMkLst>
        </pc:spChg>
        <pc:spChg chg="mod">
          <ac:chgData name="hashizume_adrim@outlook.jp" userId="2df5839c6d7eb921" providerId="LiveId" clId="{6F2A48AF-26CB-44F5-B3C7-B947B79C7AEB}" dt="2022-05-01T13:15:35" v="1188"/>
          <ac:spMkLst>
            <pc:docMk/>
            <pc:sldMk cId="3651891580" sldId="359"/>
            <ac:spMk id="183" creationId="{42C989BB-4172-4241-B1D5-0A12E5264527}"/>
          </ac:spMkLst>
        </pc:spChg>
        <pc:spChg chg="mod">
          <ac:chgData name="hashizume_adrim@outlook.jp" userId="2df5839c6d7eb921" providerId="LiveId" clId="{6F2A48AF-26CB-44F5-B3C7-B947B79C7AEB}" dt="2022-05-01T12:01:57.644" v="439" actId="1076"/>
          <ac:spMkLst>
            <pc:docMk/>
            <pc:sldMk cId="3651891580" sldId="359"/>
            <ac:spMk id="210" creationId="{428A3F13-2784-4AD4-B62D-CEAB3BECF41F}"/>
          </ac:spMkLst>
        </pc:spChg>
        <pc:spChg chg="add mod">
          <ac:chgData name="hashizume_adrim@outlook.jp" userId="2df5839c6d7eb921" providerId="LiveId" clId="{6F2A48AF-26CB-44F5-B3C7-B947B79C7AEB}" dt="2022-05-02T05:18:06.775" v="5339" actId="20577"/>
          <ac:spMkLst>
            <pc:docMk/>
            <pc:sldMk cId="3651891580" sldId="359"/>
            <ac:spMk id="211" creationId="{5E4A5504-DF54-48E6-AE58-BC7D914052CF}"/>
          </ac:spMkLst>
        </pc:spChg>
        <pc:spChg chg="add mod">
          <ac:chgData name="hashizume_adrim@outlook.jp" userId="2df5839c6d7eb921" providerId="LiveId" clId="{6F2A48AF-26CB-44F5-B3C7-B947B79C7AEB}" dt="2022-05-02T02:15:14.239" v="2388" actId="1036"/>
          <ac:spMkLst>
            <pc:docMk/>
            <pc:sldMk cId="3651891580" sldId="359"/>
            <ac:spMk id="212" creationId="{99650E61-3226-4DFD-86EC-1E4A44798D3B}"/>
          </ac:spMkLst>
        </pc:spChg>
        <pc:spChg chg="mod">
          <ac:chgData name="hashizume_adrim@outlook.jp" userId="2df5839c6d7eb921" providerId="LiveId" clId="{6F2A48AF-26CB-44F5-B3C7-B947B79C7AEB}" dt="2022-05-01T12:01:58.178" v="440" actId="1076"/>
          <ac:spMkLst>
            <pc:docMk/>
            <pc:sldMk cId="3651891580" sldId="359"/>
            <ac:spMk id="213" creationId="{398F2FB6-ABC6-4A28-B2F7-894563663F68}"/>
          </ac:spMkLst>
        </pc:spChg>
        <pc:spChg chg="add mod">
          <ac:chgData name="hashizume_adrim@outlook.jp" userId="2df5839c6d7eb921" providerId="LiveId" clId="{6F2A48AF-26CB-44F5-B3C7-B947B79C7AEB}" dt="2022-05-02T02:15:14.239" v="2388" actId="1036"/>
          <ac:spMkLst>
            <pc:docMk/>
            <pc:sldMk cId="3651891580" sldId="359"/>
            <ac:spMk id="214" creationId="{42D2A4F3-7A2A-4078-AEDC-B48A38CF277D}"/>
          </ac:spMkLst>
        </pc:spChg>
        <pc:spChg chg="mod">
          <ac:chgData name="hashizume_adrim@outlook.jp" userId="2df5839c6d7eb921" providerId="LiveId" clId="{6F2A48AF-26CB-44F5-B3C7-B947B79C7AEB}" dt="2022-05-02T04:51:30.948" v="4719" actId="20577"/>
          <ac:spMkLst>
            <pc:docMk/>
            <pc:sldMk cId="3651891580" sldId="359"/>
            <ac:spMk id="215" creationId="{39557AD6-2D85-4BB1-821A-E4C551638EC3}"/>
          </ac:spMkLst>
        </pc:spChg>
        <pc:spChg chg="add mod">
          <ac:chgData name="hashizume_adrim@outlook.jp" userId="2df5839c6d7eb921" providerId="LiveId" clId="{6F2A48AF-26CB-44F5-B3C7-B947B79C7AEB}" dt="2022-05-02T02:15:14.239" v="2388" actId="1036"/>
          <ac:spMkLst>
            <pc:docMk/>
            <pc:sldMk cId="3651891580" sldId="359"/>
            <ac:spMk id="221" creationId="{E6F23FF1-AA98-40F3-9C17-EC1661798595}"/>
          </ac:spMkLst>
        </pc:spChg>
        <pc:spChg chg="add mod">
          <ac:chgData name="hashizume_adrim@outlook.jp" userId="2df5839c6d7eb921" providerId="LiveId" clId="{6F2A48AF-26CB-44F5-B3C7-B947B79C7AEB}" dt="2022-05-02T02:15:14.239" v="2388" actId="1036"/>
          <ac:spMkLst>
            <pc:docMk/>
            <pc:sldMk cId="3651891580" sldId="359"/>
            <ac:spMk id="222" creationId="{E74F444A-7423-451D-B900-99F2FB2EE21F}"/>
          </ac:spMkLst>
        </pc:spChg>
        <pc:spChg chg="add mod">
          <ac:chgData name="hashizume_adrim@outlook.jp" userId="2df5839c6d7eb921" providerId="LiveId" clId="{6F2A48AF-26CB-44F5-B3C7-B947B79C7AEB}" dt="2022-05-02T02:15:14.239" v="2388" actId="1036"/>
          <ac:spMkLst>
            <pc:docMk/>
            <pc:sldMk cId="3651891580" sldId="359"/>
            <ac:spMk id="223" creationId="{03810E0D-C5A0-49DA-A7AA-ED136DA37E0B}"/>
          </ac:spMkLst>
        </pc:spChg>
        <pc:spChg chg="add mod">
          <ac:chgData name="hashizume_adrim@outlook.jp" userId="2df5839c6d7eb921" providerId="LiveId" clId="{6F2A48AF-26CB-44F5-B3C7-B947B79C7AEB}" dt="2022-05-02T02:15:14.239" v="2388" actId="1036"/>
          <ac:spMkLst>
            <pc:docMk/>
            <pc:sldMk cId="3651891580" sldId="359"/>
            <ac:spMk id="224" creationId="{6DED8C16-A7A5-484D-8E95-A36D2EE6A89E}"/>
          </ac:spMkLst>
        </pc:spChg>
        <pc:spChg chg="add mod">
          <ac:chgData name="hashizume_adrim@outlook.jp" userId="2df5839c6d7eb921" providerId="LiveId" clId="{6F2A48AF-26CB-44F5-B3C7-B947B79C7AEB}" dt="2022-05-02T02:16:10.430" v="2483" actId="20577"/>
          <ac:spMkLst>
            <pc:docMk/>
            <pc:sldMk cId="3651891580" sldId="359"/>
            <ac:spMk id="229" creationId="{5CB695EC-46F7-4F7F-959A-A03CD905AB0B}"/>
          </ac:spMkLst>
        </pc:spChg>
        <pc:spChg chg="add mod">
          <ac:chgData name="hashizume_adrim@outlook.jp" userId="2df5839c6d7eb921" providerId="LiveId" clId="{6F2A48AF-26CB-44F5-B3C7-B947B79C7AEB}" dt="2022-05-02T02:17:09.189" v="2578" actId="14100"/>
          <ac:spMkLst>
            <pc:docMk/>
            <pc:sldMk cId="3651891580" sldId="359"/>
            <ac:spMk id="230" creationId="{1D3AB39D-D00A-41B4-B523-BE66DFDDFD98}"/>
          </ac:spMkLst>
        </pc:spChg>
        <pc:spChg chg="add mod">
          <ac:chgData name="hashizume_adrim@outlook.jp" userId="2df5839c6d7eb921" providerId="LiveId" clId="{6F2A48AF-26CB-44F5-B3C7-B947B79C7AEB}" dt="2022-05-02T04:38:28.404" v="3542"/>
          <ac:spMkLst>
            <pc:docMk/>
            <pc:sldMk cId="3651891580" sldId="359"/>
            <ac:spMk id="232" creationId="{45F80AA7-7586-4B3A-BA01-84D073872B03}"/>
          </ac:spMkLst>
        </pc:spChg>
        <pc:spChg chg="mod">
          <ac:chgData name="hashizume_adrim@outlook.jp" userId="2df5839c6d7eb921" providerId="LiveId" clId="{6F2A48AF-26CB-44F5-B3C7-B947B79C7AEB}" dt="2022-05-02T04:40:59.502" v="3697"/>
          <ac:spMkLst>
            <pc:docMk/>
            <pc:sldMk cId="3651891580" sldId="359"/>
            <ac:spMk id="234" creationId="{08F696CC-0F12-4144-83EF-6581A7A0CDEC}"/>
          </ac:spMkLst>
        </pc:spChg>
        <pc:spChg chg="del">
          <ac:chgData name="hashizume_adrim@outlook.jp" userId="2df5839c6d7eb921" providerId="LiveId" clId="{6F2A48AF-26CB-44F5-B3C7-B947B79C7AEB}" dt="2022-05-01T12:01:06.212" v="387" actId="478"/>
          <ac:spMkLst>
            <pc:docMk/>
            <pc:sldMk cId="3651891580" sldId="359"/>
            <ac:spMk id="237" creationId="{9059375A-5E43-491D-BC66-47B63672F065}"/>
          </ac:spMkLst>
        </pc:spChg>
        <pc:spChg chg="add del mod">
          <ac:chgData name="hashizume_adrim@outlook.jp" userId="2df5839c6d7eb921" providerId="LiveId" clId="{6F2A48AF-26CB-44F5-B3C7-B947B79C7AEB}" dt="2022-05-02T04:48:53.265" v="4503" actId="478"/>
          <ac:spMkLst>
            <pc:docMk/>
            <pc:sldMk cId="3651891580" sldId="359"/>
            <ac:spMk id="238" creationId="{458FEA63-0772-44E5-90C4-7FD3694833C7}"/>
          </ac:spMkLst>
        </pc:spChg>
        <pc:spChg chg="add mod">
          <ac:chgData name="hashizume_adrim@outlook.jp" userId="2df5839c6d7eb921" providerId="LiveId" clId="{6F2A48AF-26CB-44F5-B3C7-B947B79C7AEB}" dt="2022-05-02T04:52:17.666" v="4803" actId="20577"/>
          <ac:spMkLst>
            <pc:docMk/>
            <pc:sldMk cId="3651891580" sldId="359"/>
            <ac:spMk id="239" creationId="{63B56AFC-5897-46F0-8E29-2A1F96AA0637}"/>
          </ac:spMkLst>
        </pc:spChg>
        <pc:spChg chg="add mod">
          <ac:chgData name="hashizume_adrim@outlook.jp" userId="2df5839c6d7eb921" providerId="LiveId" clId="{6F2A48AF-26CB-44F5-B3C7-B947B79C7AEB}" dt="2022-05-02T04:52:43.273" v="4892" actId="20577"/>
          <ac:spMkLst>
            <pc:docMk/>
            <pc:sldMk cId="3651891580" sldId="359"/>
            <ac:spMk id="241" creationId="{0B83B24F-5258-4E67-93CB-43FB4A53F561}"/>
          </ac:spMkLst>
        </pc:spChg>
        <pc:spChg chg="mod">
          <ac:chgData name="hashizume_adrim@outlook.jp" userId="2df5839c6d7eb921" providerId="LiveId" clId="{6F2A48AF-26CB-44F5-B3C7-B947B79C7AEB}" dt="2022-05-02T05:43:32.786" v="5992"/>
          <ac:spMkLst>
            <pc:docMk/>
            <pc:sldMk cId="3651891580" sldId="359"/>
            <ac:spMk id="247" creationId="{89F6F72A-008A-4CE8-8EA1-EFC295538E2C}"/>
          </ac:spMkLst>
        </pc:spChg>
        <pc:spChg chg="add mod">
          <ac:chgData name="hashizume_adrim@outlook.jp" userId="2df5839c6d7eb921" providerId="LiveId" clId="{6F2A48AF-26CB-44F5-B3C7-B947B79C7AEB}" dt="2022-05-02T05:57:46.461" v="6070" actId="1038"/>
          <ac:spMkLst>
            <pc:docMk/>
            <pc:sldMk cId="3651891580" sldId="359"/>
            <ac:spMk id="265" creationId="{D214F50A-5FDB-40CF-9793-798CC3467323}"/>
          </ac:spMkLst>
        </pc:spChg>
        <pc:grpChg chg="add mod">
          <ac:chgData name="hashizume_adrim@outlook.jp" userId="2df5839c6d7eb921" providerId="LiveId" clId="{6F2A48AF-26CB-44F5-B3C7-B947B79C7AEB}" dt="2022-05-01T13:15:33.942" v="1187" actId="1076"/>
          <ac:grpSpMkLst>
            <pc:docMk/>
            <pc:sldMk cId="3651891580" sldId="359"/>
            <ac:grpSpMk id="178" creationId="{9C83B235-D75E-47A6-9A15-E37A8A6E399E}"/>
          </ac:grpSpMkLst>
        </pc:grpChg>
        <pc:grpChg chg="add mod">
          <ac:chgData name="hashizume_adrim@outlook.jp" userId="2df5839c6d7eb921" providerId="LiveId" clId="{6F2A48AF-26CB-44F5-B3C7-B947B79C7AEB}" dt="2022-05-01T13:15:42.384" v="1189" actId="1076"/>
          <ac:grpSpMkLst>
            <pc:docMk/>
            <pc:sldMk cId="3651891580" sldId="359"/>
            <ac:grpSpMk id="182" creationId="{AD605DCF-FC41-4E94-8601-320A28CEC6D3}"/>
          </ac:grpSpMkLst>
        </pc:grpChg>
        <pc:grpChg chg="mod">
          <ac:chgData name="hashizume_adrim@outlook.jp" userId="2df5839c6d7eb921" providerId="LiveId" clId="{6F2A48AF-26CB-44F5-B3C7-B947B79C7AEB}" dt="2022-05-01T12:01:15.638" v="389" actId="14100"/>
          <ac:grpSpMkLst>
            <pc:docMk/>
            <pc:sldMk cId="3651891580" sldId="359"/>
            <ac:grpSpMk id="225" creationId="{7AAC87C4-11A8-468B-A5A8-BBFE3466D38A}"/>
          </ac:grpSpMkLst>
        </pc:grpChg>
        <pc:grpChg chg="add mod">
          <ac:chgData name="hashizume_adrim@outlook.jp" userId="2df5839c6d7eb921" providerId="LiveId" clId="{6F2A48AF-26CB-44F5-B3C7-B947B79C7AEB}" dt="2022-05-02T04:41:10.915" v="3698" actId="1076"/>
          <ac:grpSpMkLst>
            <pc:docMk/>
            <pc:sldMk cId="3651891580" sldId="359"/>
            <ac:grpSpMk id="233" creationId="{6E6B934D-4626-446F-8AEA-829087E6E91E}"/>
          </ac:grpSpMkLst>
        </pc:grpChg>
        <pc:grpChg chg="add mod">
          <ac:chgData name="hashizume_adrim@outlook.jp" userId="2df5839c6d7eb921" providerId="LiveId" clId="{6F2A48AF-26CB-44F5-B3C7-B947B79C7AEB}" dt="2022-05-02T05:43:45.028" v="5995" actId="14100"/>
          <ac:grpSpMkLst>
            <pc:docMk/>
            <pc:sldMk cId="3651891580" sldId="359"/>
            <ac:grpSpMk id="238" creationId="{13A2D792-5BBB-454C-8441-6A4474DDECF8}"/>
          </ac:grpSpMkLst>
        </pc:grpChg>
        <pc:picChg chg="mod">
          <ac:chgData name="hashizume_adrim@outlook.jp" userId="2df5839c6d7eb921" providerId="LiveId" clId="{6F2A48AF-26CB-44F5-B3C7-B947B79C7AEB}" dt="2022-05-02T02:16:59.828" v="2575" actId="1076"/>
          <ac:picMkLst>
            <pc:docMk/>
            <pc:sldMk cId="3651891580" sldId="359"/>
            <ac:picMk id="3" creationId="{EBF6E360-D486-4D59-9CCF-B33E6E8A6BED}"/>
          </ac:picMkLst>
        </pc:picChg>
        <pc:picChg chg="add mod">
          <ac:chgData name="hashizume_adrim@outlook.jp" userId="2df5839c6d7eb921" providerId="LiveId" clId="{6F2A48AF-26CB-44F5-B3C7-B947B79C7AEB}" dt="2022-05-02T05:43:20.696" v="5991" actId="1076"/>
          <ac:picMkLst>
            <pc:docMk/>
            <pc:sldMk cId="3651891580" sldId="359"/>
            <ac:picMk id="4" creationId="{31542486-2D8B-45C6-AE84-05E6C9FF52EC}"/>
          </ac:picMkLst>
        </pc:picChg>
        <pc:picChg chg="del">
          <ac:chgData name="hashizume_adrim@outlook.jp" userId="2df5839c6d7eb921" providerId="LiveId" clId="{6F2A48AF-26CB-44F5-B3C7-B947B79C7AEB}" dt="2022-05-02T05:57:30.350" v="6017" actId="478"/>
          <ac:picMkLst>
            <pc:docMk/>
            <pc:sldMk cId="3651891580" sldId="359"/>
            <ac:picMk id="6" creationId="{F4D536F5-7E9D-4267-BDE8-25B662BA282A}"/>
          </ac:picMkLst>
        </pc:picChg>
        <pc:picChg chg="add del mod">
          <ac:chgData name="hashizume_adrim@outlook.jp" userId="2df5839c6d7eb921" providerId="LiveId" clId="{6F2A48AF-26CB-44F5-B3C7-B947B79C7AEB}" dt="2022-05-02T05:03:27.208" v="4974" actId="478"/>
          <ac:picMkLst>
            <pc:docMk/>
            <pc:sldMk cId="3651891580" sldId="359"/>
            <ac:picMk id="7" creationId="{B350B13D-EAF9-4A5C-BF2D-9230288AE142}"/>
          </ac:picMkLst>
        </pc:picChg>
        <pc:picChg chg="mod">
          <ac:chgData name="hashizume_adrim@outlook.jp" userId="2df5839c6d7eb921" providerId="LiveId" clId="{6F2A48AF-26CB-44F5-B3C7-B947B79C7AEB}" dt="2022-05-02T02:16:15.132" v="2484" actId="14100"/>
          <ac:picMkLst>
            <pc:docMk/>
            <pc:sldMk cId="3651891580" sldId="359"/>
            <ac:picMk id="29" creationId="{F19E8F44-12C0-4710-9313-415A83E2F06E}"/>
          </ac:picMkLst>
        </pc:picChg>
        <pc:picChg chg="add mod">
          <ac:chgData name="hashizume_adrim@outlook.jp" userId="2df5839c6d7eb921" providerId="LiveId" clId="{6F2A48AF-26CB-44F5-B3C7-B947B79C7AEB}" dt="2022-05-02T04:12:59.324" v="2650" actId="1035"/>
          <ac:picMkLst>
            <pc:docMk/>
            <pc:sldMk cId="3651891580" sldId="359"/>
            <ac:picMk id="231" creationId="{76D6927E-A22F-4B61-B60C-C8EF2D99EFF4}"/>
          </ac:picMkLst>
        </pc:picChg>
        <pc:picChg chg="add mod">
          <ac:chgData name="hashizume_adrim@outlook.jp" userId="2df5839c6d7eb921" providerId="LiveId" clId="{6F2A48AF-26CB-44F5-B3C7-B947B79C7AEB}" dt="2022-05-02T05:57:46.461" v="6070" actId="1038"/>
          <ac:picMkLst>
            <pc:docMk/>
            <pc:sldMk cId="3651891580" sldId="359"/>
            <ac:picMk id="259" creationId="{DB30500D-6645-4C8C-92DD-E3B57BDBBA83}"/>
          </ac:picMkLst>
        </pc:picChg>
        <pc:picChg chg="add mod">
          <ac:chgData name="hashizume_adrim@outlook.jp" userId="2df5839c6d7eb921" providerId="LiveId" clId="{6F2A48AF-26CB-44F5-B3C7-B947B79C7AEB}" dt="2022-05-02T05:57:46.461" v="6070" actId="1038"/>
          <ac:picMkLst>
            <pc:docMk/>
            <pc:sldMk cId="3651891580" sldId="359"/>
            <ac:picMk id="260" creationId="{E9BCD996-F0E6-4963-BDFB-B3B7AC2210C3}"/>
          </ac:picMkLst>
        </pc:picChg>
        <pc:cxnChg chg="mod">
          <ac:chgData name="hashizume_adrim@outlook.jp" userId="2df5839c6d7eb921" providerId="LiveId" clId="{6F2A48AF-26CB-44F5-B3C7-B947B79C7AEB}" dt="2022-05-01T13:15:22.731" v="1183"/>
          <ac:cxnSpMkLst>
            <pc:docMk/>
            <pc:sldMk cId="3651891580" sldId="359"/>
            <ac:cxnSpMk id="180" creationId="{2AF095A4-4525-4099-BA4D-754ACD65E0BB}"/>
          </ac:cxnSpMkLst>
        </pc:cxnChg>
        <pc:cxnChg chg="mod">
          <ac:chgData name="hashizume_adrim@outlook.jp" userId="2df5839c6d7eb921" providerId="LiveId" clId="{6F2A48AF-26CB-44F5-B3C7-B947B79C7AEB}" dt="2022-05-01T13:15:22.731" v="1183"/>
          <ac:cxnSpMkLst>
            <pc:docMk/>
            <pc:sldMk cId="3651891580" sldId="359"/>
            <ac:cxnSpMk id="181" creationId="{44D57428-108B-4ED1-947F-373F525C29C3}"/>
          </ac:cxnSpMkLst>
        </pc:cxnChg>
        <pc:cxnChg chg="mod">
          <ac:chgData name="hashizume_adrim@outlook.jp" userId="2df5839c6d7eb921" providerId="LiveId" clId="{6F2A48AF-26CB-44F5-B3C7-B947B79C7AEB}" dt="2022-05-01T13:15:35" v="1188"/>
          <ac:cxnSpMkLst>
            <pc:docMk/>
            <pc:sldMk cId="3651891580" sldId="359"/>
            <ac:cxnSpMk id="185" creationId="{897D473D-AA3F-4BEA-B797-D00058DF9F77}"/>
          </ac:cxnSpMkLst>
        </pc:cxnChg>
        <pc:cxnChg chg="mod">
          <ac:chgData name="hashizume_adrim@outlook.jp" userId="2df5839c6d7eb921" providerId="LiveId" clId="{6F2A48AF-26CB-44F5-B3C7-B947B79C7AEB}" dt="2022-05-01T13:15:35" v="1188"/>
          <ac:cxnSpMkLst>
            <pc:docMk/>
            <pc:sldMk cId="3651891580" sldId="359"/>
            <ac:cxnSpMk id="196" creationId="{DB3AF094-956B-45D1-BEED-D83364CF6156}"/>
          </ac:cxnSpMkLst>
        </pc:cxnChg>
        <pc:cxnChg chg="mod">
          <ac:chgData name="hashizume_adrim@outlook.jp" userId="2df5839c6d7eb921" providerId="LiveId" clId="{6F2A48AF-26CB-44F5-B3C7-B947B79C7AEB}" dt="2022-05-02T02:17:09.189" v="2578" actId="14100"/>
          <ac:cxnSpMkLst>
            <pc:docMk/>
            <pc:sldMk cId="3651891580" sldId="359"/>
            <ac:cxnSpMk id="208" creationId="{7EE9C851-5D67-4995-BCAB-82770E9E1BEC}"/>
          </ac:cxnSpMkLst>
        </pc:cxnChg>
        <pc:cxnChg chg="mod">
          <ac:chgData name="hashizume_adrim@outlook.jp" userId="2df5839c6d7eb921" providerId="LiveId" clId="{6F2A48AF-26CB-44F5-B3C7-B947B79C7AEB}" dt="2022-05-02T04:40:59.502" v="3697"/>
          <ac:cxnSpMkLst>
            <pc:docMk/>
            <pc:sldMk cId="3651891580" sldId="359"/>
            <ac:cxnSpMk id="235" creationId="{D5C83E7A-7349-4BF7-9671-E9DD88E1A13B}"/>
          </ac:cxnSpMkLst>
        </pc:cxnChg>
        <pc:cxnChg chg="mod">
          <ac:chgData name="hashizume_adrim@outlook.jp" userId="2df5839c6d7eb921" providerId="LiveId" clId="{6F2A48AF-26CB-44F5-B3C7-B947B79C7AEB}" dt="2022-05-02T04:40:59.502" v="3697"/>
          <ac:cxnSpMkLst>
            <pc:docMk/>
            <pc:sldMk cId="3651891580" sldId="359"/>
            <ac:cxnSpMk id="237" creationId="{CD96DC75-B6B3-4C7B-884C-A2AAB25B2524}"/>
          </ac:cxnSpMkLst>
        </pc:cxnChg>
        <pc:cxnChg chg="add mod">
          <ac:chgData name="hashizume_adrim@outlook.jp" userId="2df5839c6d7eb921" providerId="LiveId" clId="{6F2A48AF-26CB-44F5-B3C7-B947B79C7AEB}" dt="2022-05-02T04:52:09.202" v="4777" actId="1036"/>
          <ac:cxnSpMkLst>
            <pc:docMk/>
            <pc:sldMk cId="3651891580" sldId="359"/>
            <ac:cxnSpMk id="240" creationId="{5EA0A6A1-2EB4-4C3F-8DB4-E8281CB057B3}"/>
          </ac:cxnSpMkLst>
        </pc:cxnChg>
        <pc:cxnChg chg="add mod">
          <ac:chgData name="hashizume_adrim@outlook.jp" userId="2df5839c6d7eb921" providerId="LiveId" clId="{6F2A48AF-26CB-44F5-B3C7-B947B79C7AEB}" dt="2022-05-02T04:52:37.550" v="4880" actId="1036"/>
          <ac:cxnSpMkLst>
            <pc:docMk/>
            <pc:sldMk cId="3651891580" sldId="359"/>
            <ac:cxnSpMk id="245" creationId="{6C8F9F2F-3E3B-452F-B854-1B066DD5ADAE}"/>
          </ac:cxnSpMkLst>
        </pc:cxnChg>
        <pc:cxnChg chg="mod">
          <ac:chgData name="hashizume_adrim@outlook.jp" userId="2df5839c6d7eb921" providerId="LiveId" clId="{6F2A48AF-26CB-44F5-B3C7-B947B79C7AEB}" dt="2022-05-02T05:43:32.786" v="5992"/>
          <ac:cxnSpMkLst>
            <pc:docMk/>
            <pc:sldMk cId="3651891580" sldId="359"/>
            <ac:cxnSpMk id="257" creationId="{732CDF86-472E-4C64-B661-D107E22D5876}"/>
          </ac:cxnSpMkLst>
        </pc:cxnChg>
        <pc:cxnChg chg="mod">
          <ac:chgData name="hashizume_adrim@outlook.jp" userId="2df5839c6d7eb921" providerId="LiveId" clId="{6F2A48AF-26CB-44F5-B3C7-B947B79C7AEB}" dt="2022-05-02T05:43:32.786" v="5992"/>
          <ac:cxnSpMkLst>
            <pc:docMk/>
            <pc:sldMk cId="3651891580" sldId="359"/>
            <ac:cxnSpMk id="258" creationId="{381912F2-2499-4BCA-85EA-5EBC6DCF86B4}"/>
          </ac:cxnSpMkLst>
        </pc:cxnChg>
      </pc:sldChg>
      <pc:sldChg chg="del">
        <pc:chgData name="hashizume_adrim@outlook.jp" userId="2df5839c6d7eb921" providerId="LiveId" clId="{6F2A48AF-26CB-44F5-B3C7-B947B79C7AEB}" dt="2022-05-01T11:36:30.085" v="0" actId="47"/>
        <pc:sldMkLst>
          <pc:docMk/>
          <pc:sldMk cId="287866549" sldId="361"/>
        </pc:sldMkLst>
      </pc:sldChg>
      <pc:sldChg chg="addSp delSp modSp mod">
        <pc:chgData name="hashizume_adrim@outlook.jp" userId="2df5839c6d7eb921" providerId="LiveId" clId="{6F2A48AF-26CB-44F5-B3C7-B947B79C7AEB}" dt="2022-05-02T05:45:20.230" v="6011" actId="14100"/>
        <pc:sldMkLst>
          <pc:docMk/>
          <pc:sldMk cId="2040025595" sldId="362"/>
        </pc:sldMkLst>
        <pc:spChg chg="del mod">
          <ac:chgData name="hashizume_adrim@outlook.jp" userId="2df5839c6d7eb921" providerId="LiveId" clId="{6F2A48AF-26CB-44F5-B3C7-B947B79C7AEB}" dt="2022-05-02T04:32:00.725" v="3142" actId="478"/>
          <ac:spMkLst>
            <pc:docMk/>
            <pc:sldMk cId="2040025595" sldId="362"/>
            <ac:spMk id="4" creationId="{8ACB0E00-5911-475F-A21A-A5FACF67A654}"/>
          </ac:spMkLst>
        </pc:spChg>
        <pc:spChg chg="mod">
          <ac:chgData name="hashizume_adrim@outlook.jp" userId="2df5839c6d7eb921" providerId="LiveId" clId="{6F2A48AF-26CB-44F5-B3C7-B947B79C7AEB}" dt="2022-05-02T04:36:40.229" v="3539" actId="20577"/>
          <ac:spMkLst>
            <pc:docMk/>
            <pc:sldMk cId="2040025595" sldId="362"/>
            <ac:spMk id="24" creationId="{4854A0D9-7A17-432E-9A1F-B48EA26918B7}"/>
          </ac:spMkLst>
        </pc:spChg>
        <pc:spChg chg="mod">
          <ac:chgData name="hashizume_adrim@outlook.jp" userId="2df5839c6d7eb921" providerId="LiveId" clId="{6F2A48AF-26CB-44F5-B3C7-B947B79C7AEB}" dt="2022-05-02T01:54:03.767" v="1560" actId="20577"/>
          <ac:spMkLst>
            <pc:docMk/>
            <pc:sldMk cId="2040025595" sldId="362"/>
            <ac:spMk id="87" creationId="{AD27FC11-AC81-AA4D-8B6E-8A5480BBC01A}"/>
          </ac:spMkLst>
        </pc:spChg>
        <pc:spChg chg="del">
          <ac:chgData name="hashizume_adrim@outlook.jp" userId="2df5839c6d7eb921" providerId="LiveId" clId="{6F2A48AF-26CB-44F5-B3C7-B947B79C7AEB}" dt="2022-05-02T02:17:47.576" v="2595" actId="478"/>
          <ac:spMkLst>
            <pc:docMk/>
            <pc:sldMk cId="2040025595" sldId="362"/>
            <ac:spMk id="93" creationId="{DF201530-A6F5-4E2A-8770-412D9AED400A}"/>
          </ac:spMkLst>
        </pc:spChg>
        <pc:spChg chg="del mod">
          <ac:chgData name="hashizume_adrim@outlook.jp" userId="2df5839c6d7eb921" providerId="LiveId" clId="{6F2A48AF-26CB-44F5-B3C7-B947B79C7AEB}" dt="2022-05-02T02:17:15.801" v="2579" actId="478"/>
          <ac:spMkLst>
            <pc:docMk/>
            <pc:sldMk cId="2040025595" sldId="362"/>
            <ac:spMk id="94" creationId="{8DA26B83-EF06-4031-A4EE-1F5C1BD75B97}"/>
          </ac:spMkLst>
        </pc:spChg>
        <pc:spChg chg="add mod">
          <ac:chgData name="hashizume_adrim@outlook.jp" userId="2df5839c6d7eb921" providerId="LiveId" clId="{6F2A48AF-26CB-44F5-B3C7-B947B79C7AEB}" dt="2022-05-02T04:29:04.561" v="2655" actId="1037"/>
          <ac:spMkLst>
            <pc:docMk/>
            <pc:sldMk cId="2040025595" sldId="362"/>
            <ac:spMk id="102" creationId="{77851ECA-4FFF-44C8-8B5C-4EE7871DD9FA}"/>
          </ac:spMkLst>
        </pc:spChg>
        <pc:spChg chg="add mod">
          <ac:chgData name="hashizume_adrim@outlook.jp" userId="2df5839c6d7eb921" providerId="LiveId" clId="{6F2A48AF-26CB-44F5-B3C7-B947B79C7AEB}" dt="2022-05-02T04:29:41.393" v="2659" actId="20577"/>
          <ac:spMkLst>
            <pc:docMk/>
            <pc:sldMk cId="2040025595" sldId="362"/>
            <ac:spMk id="103" creationId="{21C699CD-1ABE-4DFB-852F-E4E7E566E1F2}"/>
          </ac:spMkLst>
        </pc:spChg>
        <pc:spChg chg="add mod">
          <ac:chgData name="hashizume_adrim@outlook.jp" userId="2df5839c6d7eb921" providerId="LiveId" clId="{6F2A48AF-26CB-44F5-B3C7-B947B79C7AEB}" dt="2022-05-02T04:30:01.413" v="2738" actId="20577"/>
          <ac:spMkLst>
            <pc:docMk/>
            <pc:sldMk cId="2040025595" sldId="362"/>
            <ac:spMk id="109" creationId="{8E0E721D-9118-4E59-9207-BA63AC7DEB67}"/>
          </ac:spMkLst>
        </pc:spChg>
        <pc:spChg chg="add mod">
          <ac:chgData name="hashizume_adrim@outlook.jp" userId="2df5839c6d7eb921" providerId="LiveId" clId="{6F2A48AF-26CB-44F5-B3C7-B947B79C7AEB}" dt="2022-05-02T04:31:45.753" v="3125" actId="20577"/>
          <ac:spMkLst>
            <pc:docMk/>
            <pc:sldMk cId="2040025595" sldId="362"/>
            <ac:spMk id="115" creationId="{0A4DB0A6-9DC7-4F47-9B26-FC99E1759A4D}"/>
          </ac:spMkLst>
        </pc:spChg>
        <pc:spChg chg="add 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118" creationId="{5896961F-1577-4FE4-A63A-BEE3B6E48FBF}"/>
          </ac:spMkLst>
        </pc:spChg>
        <pc:spChg chg="add mod">
          <ac:chgData name="hashizume_adrim@outlook.jp" userId="2df5839c6d7eb921" providerId="LiveId" clId="{6F2A48AF-26CB-44F5-B3C7-B947B79C7AEB}" dt="2022-05-02T05:14:41.313" v="5203" actId="1076"/>
          <ac:spMkLst>
            <pc:docMk/>
            <pc:sldMk cId="2040025595" sldId="362"/>
            <ac:spMk id="119" creationId="{35960133-20C8-4747-B4A3-897EB0093D05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121" creationId="{FF0E4582-4C59-4C45-AEAC-E588406745B8}"/>
          </ac:spMkLst>
        </pc:spChg>
        <pc:spChg chg="add mod">
          <ac:chgData name="hashizume_adrim@outlook.jp" userId="2df5839c6d7eb921" providerId="LiveId" clId="{6F2A48AF-26CB-44F5-B3C7-B947B79C7AEB}" dt="2022-05-02T05:19:03.503" v="5404" actId="20577"/>
          <ac:spMkLst>
            <pc:docMk/>
            <pc:sldMk cId="2040025595" sldId="362"/>
            <ac:spMk id="126" creationId="{0AFD9712-8F8F-4642-A386-6AAACC67D8F4}"/>
          </ac:spMkLst>
        </pc:spChg>
        <pc:spChg chg="mod">
          <ac:chgData name="hashizume_adrim@outlook.jp" userId="2df5839c6d7eb921" providerId="LiveId" clId="{6F2A48AF-26CB-44F5-B3C7-B947B79C7AEB}" dt="2022-05-02T02:17:44.498" v="2594" actId="1076"/>
          <ac:spMkLst>
            <pc:docMk/>
            <pc:sldMk cId="2040025595" sldId="362"/>
            <ac:spMk id="128" creationId="{4AD76BC3-3BBE-4E1C-84F6-E288B46C20C5}"/>
          </ac:spMkLst>
        </pc:spChg>
        <pc:spChg chg="mod">
          <ac:chgData name="hashizume_adrim@outlook.jp" userId="2df5839c6d7eb921" providerId="LiveId" clId="{6F2A48AF-26CB-44F5-B3C7-B947B79C7AEB}" dt="2022-05-02T04:31:13.684" v="3008" actId="1035"/>
          <ac:spMkLst>
            <pc:docMk/>
            <pc:sldMk cId="2040025595" sldId="362"/>
            <ac:spMk id="146" creationId="{D94A1C15-3F88-44BB-A778-60B7CB8BBB3B}"/>
          </ac:spMkLst>
        </pc:spChg>
        <pc:spChg chg="add del mod">
          <ac:chgData name="hashizume_adrim@outlook.jp" userId="2df5839c6d7eb921" providerId="LiveId" clId="{6F2A48AF-26CB-44F5-B3C7-B947B79C7AEB}" dt="2022-05-02T02:17:39.469" v="2591" actId="20577"/>
          <ac:spMkLst>
            <pc:docMk/>
            <pc:sldMk cId="2040025595" sldId="362"/>
            <ac:spMk id="149" creationId="{D0E41D50-0E4C-49D4-BB9C-222FD2921F51}"/>
          </ac:spMkLst>
        </pc:spChg>
        <pc:spChg chg="del">
          <ac:chgData name="hashizume_adrim@outlook.jp" userId="2df5839c6d7eb921" providerId="LiveId" clId="{6F2A48AF-26CB-44F5-B3C7-B947B79C7AEB}" dt="2022-05-02T02:17:18.273" v="2580" actId="478"/>
          <ac:spMkLst>
            <pc:docMk/>
            <pc:sldMk cId="2040025595" sldId="362"/>
            <ac:spMk id="150" creationId="{17851542-2808-44A5-9202-A9E0DF50FC1E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165" creationId="{643659E4-EB1A-456C-B147-085AD64E62C8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166" creationId="{3E050152-FD63-460E-BCC5-3E3171DB41AB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170" creationId="{F58B01F3-B3ED-40F3-B165-03C71D32A29A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183" creationId="{769BAF8C-CED6-4858-9E44-BD8E27E82F15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184" creationId="{5C511E6D-E779-48B3-B5BC-E6AE57753C84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192" creationId="{A81D12B3-B816-491A-99F6-8506057A7E1D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193" creationId="{D838A740-94E5-4729-8A8F-5422BB494CA3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198" creationId="{31881182-B90B-4AE4-B409-2C00EC0771AC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199" creationId="{3D90B777-DE41-4C13-BADA-3768E438C5AD}"/>
          </ac:spMkLst>
        </pc:spChg>
        <pc:spChg chg="del">
          <ac:chgData name="hashizume_adrim@outlook.jp" userId="2df5839c6d7eb921" providerId="LiveId" clId="{6F2A48AF-26CB-44F5-B3C7-B947B79C7AEB}" dt="2022-05-02T04:28:52.910" v="2651" actId="478"/>
          <ac:spMkLst>
            <pc:docMk/>
            <pc:sldMk cId="2040025595" sldId="362"/>
            <ac:spMk id="208" creationId="{00DF8F33-21DA-410C-82B9-CBF3CD42716E}"/>
          </ac:spMkLst>
        </pc:spChg>
        <pc:spChg chg="mod">
          <ac:chgData name="hashizume_adrim@outlook.jp" userId="2df5839c6d7eb921" providerId="LiveId" clId="{6F2A48AF-26CB-44F5-B3C7-B947B79C7AEB}" dt="2022-05-02T04:53:40.407" v="4954" actId="20577"/>
          <ac:spMkLst>
            <pc:docMk/>
            <pc:sldMk cId="2040025595" sldId="362"/>
            <ac:spMk id="209" creationId="{FDA0EFDA-668C-4080-8359-5EF02E86F844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224" creationId="{3F66E3D6-C594-42A9-96AD-1AEEA922610F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225" creationId="{1DDA436D-DCEE-46B7-BE87-11266678B6DE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226" creationId="{3EE8D0C8-6EEF-4576-A73E-2C37DC4D9DF5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227" creationId="{5F027335-0FA4-406F-B126-2BA612341926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228" creationId="{DE599270-B288-4D82-ACB1-EE2D13286680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233" creationId="{F7E94AB0-A0AB-46A0-8E1F-1BA4AF9A7CD7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234" creationId="{8BD9B1E6-6640-4B59-82C4-0626CE8C6FFD}"/>
          </ac:spMkLst>
        </pc:spChg>
        <pc:spChg chg="mod">
          <ac:chgData name="hashizume_adrim@outlook.jp" userId="2df5839c6d7eb921" providerId="LiveId" clId="{6F2A48AF-26CB-44F5-B3C7-B947B79C7AEB}" dt="2022-05-02T04:30:58.585" v="2921" actId="1035"/>
          <ac:spMkLst>
            <pc:docMk/>
            <pc:sldMk cId="2040025595" sldId="362"/>
            <ac:spMk id="236" creationId="{49A8D045-9AA6-4C3A-90DB-8FFA16BAA578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288" creationId="{90F9F600-CF9D-408A-83AA-FB18C1CF8667}"/>
          </ac:spMkLst>
        </pc:spChg>
        <pc:spChg chg="add del">
          <ac:chgData name="hashizume_adrim@outlook.jp" userId="2df5839c6d7eb921" providerId="LiveId" clId="{6F2A48AF-26CB-44F5-B3C7-B947B79C7AEB}" dt="2022-05-02T02:17:29.741" v="2585" actId="478"/>
          <ac:spMkLst>
            <pc:docMk/>
            <pc:sldMk cId="2040025595" sldId="362"/>
            <ac:spMk id="293" creationId="{219CBD13-C08E-470E-9536-82FFE11FADC4}"/>
          </ac:spMkLst>
        </pc:spChg>
        <pc:spChg chg="mod">
          <ac:chgData name="hashizume_adrim@outlook.jp" userId="2df5839c6d7eb921" providerId="LiveId" clId="{6F2A48AF-26CB-44F5-B3C7-B947B79C7AEB}" dt="2022-05-02T04:31:57.403" v="3141" actId="1038"/>
          <ac:spMkLst>
            <pc:docMk/>
            <pc:sldMk cId="2040025595" sldId="362"/>
            <ac:spMk id="305" creationId="{68F7A3BF-8C84-41A1-99CD-96D4C770693D}"/>
          </ac:spMkLst>
        </pc:spChg>
        <pc:spChg chg="del">
          <ac:chgData name="hashizume_adrim@outlook.jp" userId="2df5839c6d7eb921" providerId="LiveId" clId="{6F2A48AF-26CB-44F5-B3C7-B947B79C7AEB}" dt="2022-05-02T05:18:24.887" v="5342" actId="478"/>
          <ac:spMkLst>
            <pc:docMk/>
            <pc:sldMk cId="2040025595" sldId="362"/>
            <ac:spMk id="309" creationId="{DB8CDDFA-1364-4400-BEA9-D39B5DD6E860}"/>
          </ac:spMkLst>
        </pc:spChg>
        <pc:spChg chg="mod">
          <ac:chgData name="hashizume_adrim@outlook.jp" userId="2df5839c6d7eb921" providerId="LiveId" clId="{6F2A48AF-26CB-44F5-B3C7-B947B79C7AEB}" dt="2022-05-02T04:33:08.571" v="3482" actId="1038"/>
          <ac:spMkLst>
            <pc:docMk/>
            <pc:sldMk cId="2040025595" sldId="362"/>
            <ac:spMk id="339" creationId="{FF1973C2-A866-4235-BBCE-24A7F08FA66E}"/>
          </ac:spMkLst>
        </pc:spChg>
        <pc:spChg chg="del">
          <ac:chgData name="hashizume_adrim@outlook.jp" userId="2df5839c6d7eb921" providerId="LiveId" clId="{6F2A48AF-26CB-44F5-B3C7-B947B79C7AEB}" dt="2022-05-02T02:18:16.281" v="2626" actId="478"/>
          <ac:spMkLst>
            <pc:docMk/>
            <pc:sldMk cId="2040025595" sldId="362"/>
            <ac:spMk id="340" creationId="{1A903B00-9D4A-4F6D-BA57-7B5B7CB58606}"/>
          </ac:spMkLst>
        </pc:spChg>
        <pc:spChg chg="mod">
          <ac:chgData name="hashizume_adrim@outlook.jp" userId="2df5839c6d7eb921" providerId="LiveId" clId="{6F2A48AF-26CB-44F5-B3C7-B947B79C7AEB}" dt="2022-05-02T04:32:37.173" v="3424" actId="1037"/>
          <ac:spMkLst>
            <pc:docMk/>
            <pc:sldMk cId="2040025595" sldId="362"/>
            <ac:spMk id="412" creationId="{328F3C99-4DB0-48C4-A3E1-A5C5FCD98086}"/>
          </ac:spMkLst>
        </pc:spChg>
        <pc:spChg chg="mod">
          <ac:chgData name="hashizume_adrim@outlook.jp" userId="2df5839c6d7eb921" providerId="LiveId" clId="{6F2A48AF-26CB-44F5-B3C7-B947B79C7AEB}" dt="2022-05-02T04:32:37.173" v="3424" actId="1037"/>
          <ac:spMkLst>
            <pc:docMk/>
            <pc:sldMk cId="2040025595" sldId="362"/>
            <ac:spMk id="413" creationId="{E181C606-B4D0-45A7-83B2-826D30868B85}"/>
          </ac:spMkLst>
        </pc:spChg>
        <pc:spChg chg="mod">
          <ac:chgData name="hashizume_adrim@outlook.jp" userId="2df5839c6d7eb921" providerId="LiveId" clId="{6F2A48AF-26CB-44F5-B3C7-B947B79C7AEB}" dt="2022-05-02T04:30:28.104" v="2854" actId="1035"/>
          <ac:spMkLst>
            <pc:docMk/>
            <pc:sldMk cId="2040025595" sldId="362"/>
            <ac:spMk id="422" creationId="{7C4C4D74-BC8B-4188-BFA4-4CE129AC5871}"/>
          </ac:spMkLst>
        </pc:spChg>
        <pc:spChg chg="mod">
          <ac:chgData name="hashizume_adrim@outlook.jp" userId="2df5839c6d7eb921" providerId="LiveId" clId="{6F2A48AF-26CB-44F5-B3C7-B947B79C7AEB}" dt="2022-05-02T04:33:00.192" v="3452" actId="1037"/>
          <ac:spMkLst>
            <pc:docMk/>
            <pc:sldMk cId="2040025595" sldId="362"/>
            <ac:spMk id="432" creationId="{2CAB1F61-3906-491F-82AC-F196E5ED147D}"/>
          </ac:spMkLst>
        </pc:spChg>
        <pc:spChg chg="mod">
          <ac:chgData name="hashizume_adrim@outlook.jp" userId="2df5839c6d7eb921" providerId="LiveId" clId="{6F2A48AF-26CB-44F5-B3C7-B947B79C7AEB}" dt="2022-05-02T04:32:37.173" v="3424" actId="1037"/>
          <ac:spMkLst>
            <pc:docMk/>
            <pc:sldMk cId="2040025595" sldId="362"/>
            <ac:spMk id="437" creationId="{7298FCF7-9197-4B2E-81AA-1B8E0AD301D7}"/>
          </ac:spMkLst>
        </pc:spChg>
        <pc:spChg chg="mod">
          <ac:chgData name="hashizume_adrim@outlook.jp" userId="2df5839c6d7eb921" providerId="LiveId" clId="{6F2A48AF-26CB-44F5-B3C7-B947B79C7AEB}" dt="2022-05-02T04:32:37.173" v="3424" actId="1037"/>
          <ac:spMkLst>
            <pc:docMk/>
            <pc:sldMk cId="2040025595" sldId="362"/>
            <ac:spMk id="438" creationId="{BC37D124-EC0C-4E0C-8161-1F9371B18190}"/>
          </ac:spMkLst>
        </pc:spChg>
        <pc:spChg chg="mod">
          <ac:chgData name="hashizume_adrim@outlook.jp" userId="2df5839c6d7eb921" providerId="LiveId" clId="{6F2A48AF-26CB-44F5-B3C7-B947B79C7AEB}" dt="2022-05-02T04:32:37.173" v="3424" actId="1037"/>
          <ac:spMkLst>
            <pc:docMk/>
            <pc:sldMk cId="2040025595" sldId="362"/>
            <ac:spMk id="439" creationId="{6777FA6A-986C-4825-A41B-20D5B2A10B0C}"/>
          </ac:spMkLst>
        </pc:spChg>
        <pc:grpChg chg="mod">
          <ac:chgData name="hashizume_adrim@outlook.jp" userId="2df5839c6d7eb921" providerId="LiveId" clId="{6F2A48AF-26CB-44F5-B3C7-B947B79C7AEB}" dt="2022-05-02T04:31:57.403" v="3141" actId="1038"/>
          <ac:grpSpMkLst>
            <pc:docMk/>
            <pc:sldMk cId="2040025595" sldId="362"/>
            <ac:grpSpMk id="98" creationId="{238EA50E-08D7-41A5-9349-F07304F6E43D}"/>
          </ac:grpSpMkLst>
        </pc:grpChg>
        <pc:grpChg chg="mod">
          <ac:chgData name="hashizume_adrim@outlook.jp" userId="2df5839c6d7eb921" providerId="LiveId" clId="{6F2A48AF-26CB-44F5-B3C7-B947B79C7AEB}" dt="2022-05-02T04:30:28.104" v="2854" actId="1035"/>
          <ac:grpSpMkLst>
            <pc:docMk/>
            <pc:sldMk cId="2040025595" sldId="362"/>
            <ac:grpSpMk id="152" creationId="{4B453E09-E649-4591-8FA7-D9B3CD0079D0}"/>
          </ac:grpSpMkLst>
        </pc:grpChg>
        <pc:grpChg chg="mod">
          <ac:chgData name="hashizume_adrim@outlook.jp" userId="2df5839c6d7eb921" providerId="LiveId" clId="{6F2A48AF-26CB-44F5-B3C7-B947B79C7AEB}" dt="2022-05-02T04:32:37.173" v="3424" actId="1037"/>
          <ac:grpSpMkLst>
            <pc:docMk/>
            <pc:sldMk cId="2040025595" sldId="362"/>
            <ac:grpSpMk id="368" creationId="{EE1AE17A-3D82-482D-9291-1E7B2ED1CBE1}"/>
          </ac:grpSpMkLst>
        </pc:grpChg>
        <pc:grpChg chg="mod">
          <ac:chgData name="hashizume_adrim@outlook.jp" userId="2df5839c6d7eb921" providerId="LiveId" clId="{6F2A48AF-26CB-44F5-B3C7-B947B79C7AEB}" dt="2022-05-02T04:30:28.104" v="2854" actId="1035"/>
          <ac:grpSpMkLst>
            <pc:docMk/>
            <pc:sldMk cId="2040025595" sldId="362"/>
            <ac:grpSpMk id="423" creationId="{F86D0010-9D44-4F2C-9B55-1BD6473E36D1}"/>
          </ac:grpSpMkLst>
        </pc:grpChg>
        <pc:grpChg chg="mod">
          <ac:chgData name="hashizume_adrim@outlook.jp" userId="2df5839c6d7eb921" providerId="LiveId" clId="{6F2A48AF-26CB-44F5-B3C7-B947B79C7AEB}" dt="2022-05-02T04:31:57.403" v="3141" actId="1038"/>
          <ac:grpSpMkLst>
            <pc:docMk/>
            <pc:sldMk cId="2040025595" sldId="362"/>
            <ac:grpSpMk id="428" creationId="{ABB500DE-FCBD-47D6-9924-A0C479B91364}"/>
          </ac:grpSpMkLst>
        </pc:grpChg>
        <pc:grpChg chg="mod">
          <ac:chgData name="hashizume_adrim@outlook.jp" userId="2df5839c6d7eb921" providerId="LiveId" clId="{6F2A48AF-26CB-44F5-B3C7-B947B79C7AEB}" dt="2022-05-02T04:33:00.192" v="3452" actId="1037"/>
          <ac:grpSpMkLst>
            <pc:docMk/>
            <pc:sldMk cId="2040025595" sldId="362"/>
            <ac:grpSpMk id="433" creationId="{7A82DE07-03D2-4E62-A88F-63D185BD56D1}"/>
          </ac:grpSpMkLst>
        </pc:grpChg>
        <pc:picChg chg="del">
          <ac:chgData name="hashizume_adrim@outlook.jp" userId="2df5839c6d7eb921" providerId="LiveId" clId="{6F2A48AF-26CB-44F5-B3C7-B947B79C7AEB}" dt="2022-05-01T11:39:10.193" v="135" actId="478"/>
          <ac:picMkLst>
            <pc:docMk/>
            <pc:sldMk cId="2040025595" sldId="362"/>
            <ac:picMk id="5" creationId="{07B9CE64-A9E3-4ACC-9E7F-279A0D48FF0F}"/>
          </ac:picMkLst>
        </pc:picChg>
        <pc:picChg chg="del">
          <ac:chgData name="hashizume_adrim@outlook.jp" userId="2df5839c6d7eb921" providerId="LiveId" clId="{6F2A48AF-26CB-44F5-B3C7-B947B79C7AEB}" dt="2022-05-01T11:45:07.839" v="361" actId="478"/>
          <ac:picMkLst>
            <pc:docMk/>
            <pc:sldMk cId="2040025595" sldId="362"/>
            <ac:picMk id="9" creationId="{42C6D96D-E845-4C89-B156-75C867ABD337}"/>
          </ac:picMkLst>
        </pc:picChg>
        <pc:picChg chg="mod">
          <ac:chgData name="hashizume_adrim@outlook.jp" userId="2df5839c6d7eb921" providerId="LiveId" clId="{6F2A48AF-26CB-44F5-B3C7-B947B79C7AEB}" dt="2022-05-02T04:31:57.403" v="3141" actId="1038"/>
          <ac:picMkLst>
            <pc:docMk/>
            <pc:sldMk cId="2040025595" sldId="362"/>
            <ac:picMk id="18" creationId="{84368770-8BEE-48BD-969A-6D215CD78099}"/>
          </ac:picMkLst>
        </pc:picChg>
        <pc:picChg chg="del">
          <ac:chgData name="hashizume_adrim@outlook.jp" userId="2df5839c6d7eb921" providerId="LiveId" clId="{6F2A48AF-26CB-44F5-B3C7-B947B79C7AEB}" dt="2022-05-01T11:42:52.336" v="301" actId="478"/>
          <ac:picMkLst>
            <pc:docMk/>
            <pc:sldMk cId="2040025595" sldId="362"/>
            <ac:picMk id="20" creationId="{25C6CB33-CD8E-41C7-B478-45A2F8B1C1DB}"/>
          </ac:picMkLst>
        </pc:picChg>
        <pc:picChg chg="add mod modCrop">
          <ac:chgData name="hashizume_adrim@outlook.jp" userId="2df5839c6d7eb921" providerId="LiveId" clId="{6F2A48AF-26CB-44F5-B3C7-B947B79C7AEB}" dt="2022-05-01T11:40:27.490" v="219"/>
          <ac:picMkLst>
            <pc:docMk/>
            <pc:sldMk cId="2040025595" sldId="362"/>
            <ac:picMk id="104" creationId="{40845B33-D406-4B58-A277-F849943A9949}"/>
          </ac:picMkLst>
        </pc:picChg>
        <pc:picChg chg="add mod">
          <ac:chgData name="hashizume_adrim@outlook.jp" userId="2df5839c6d7eb921" providerId="LiveId" clId="{6F2A48AF-26CB-44F5-B3C7-B947B79C7AEB}" dt="2022-05-01T11:40:00.597" v="202" actId="1037"/>
          <ac:picMkLst>
            <pc:docMk/>
            <pc:sldMk cId="2040025595" sldId="362"/>
            <ac:picMk id="105" creationId="{A4E159DC-513D-4C95-A6C6-EFEB7F1535C0}"/>
          </ac:picMkLst>
        </pc:picChg>
        <pc:picChg chg="add mod">
          <ac:chgData name="hashizume_adrim@outlook.jp" userId="2df5839c6d7eb921" providerId="LiveId" clId="{6F2A48AF-26CB-44F5-B3C7-B947B79C7AEB}" dt="2022-05-01T11:40:00.597" v="202" actId="1037"/>
          <ac:picMkLst>
            <pc:docMk/>
            <pc:sldMk cId="2040025595" sldId="362"/>
            <ac:picMk id="106" creationId="{96ADDCE5-B904-4D76-816C-691609EEB188}"/>
          </ac:picMkLst>
        </pc:picChg>
        <pc:picChg chg="add mod ord">
          <ac:chgData name="hashizume_adrim@outlook.jp" userId="2df5839c6d7eb921" providerId="LiveId" clId="{6F2A48AF-26CB-44F5-B3C7-B947B79C7AEB}" dt="2022-05-02T04:31:57.403" v="3141" actId="1038"/>
          <ac:picMkLst>
            <pc:docMk/>
            <pc:sldMk cId="2040025595" sldId="362"/>
            <ac:picMk id="108" creationId="{0D844CDD-33F7-420C-A5C8-3AAEE4F85555}"/>
          </ac:picMkLst>
        </pc:picChg>
        <pc:picChg chg="add del mod">
          <ac:chgData name="hashizume_adrim@outlook.jp" userId="2df5839c6d7eb921" providerId="LiveId" clId="{6F2A48AF-26CB-44F5-B3C7-B947B79C7AEB}" dt="2022-05-01T11:43:33.183" v="315" actId="478"/>
          <ac:picMkLst>
            <pc:docMk/>
            <pc:sldMk cId="2040025595" sldId="362"/>
            <ac:picMk id="115" creationId="{BB192B72-9323-44B1-B48A-38698522CCC6}"/>
          </ac:picMkLst>
        </pc:picChg>
        <pc:picChg chg="add mod modCrop">
          <ac:chgData name="hashizume_adrim@outlook.jp" userId="2df5839c6d7eb921" providerId="LiveId" clId="{6F2A48AF-26CB-44F5-B3C7-B947B79C7AEB}" dt="2022-05-02T04:31:57.403" v="3141" actId="1038"/>
          <ac:picMkLst>
            <pc:docMk/>
            <pc:sldMk cId="2040025595" sldId="362"/>
            <ac:picMk id="116" creationId="{2BF874FB-9C81-4575-B34E-A1D724B0A096}"/>
          </ac:picMkLst>
        </pc:picChg>
        <pc:picChg chg="add del mod">
          <ac:chgData name="hashizume_adrim@outlook.jp" userId="2df5839c6d7eb921" providerId="LiveId" clId="{6F2A48AF-26CB-44F5-B3C7-B947B79C7AEB}" dt="2022-05-01T11:43:18.586" v="309" actId="478"/>
          <ac:picMkLst>
            <pc:docMk/>
            <pc:sldMk cId="2040025595" sldId="362"/>
            <ac:picMk id="117" creationId="{BBC10273-F372-4E56-B60E-D37518FFB680}"/>
          </ac:picMkLst>
        </pc:picChg>
        <pc:picChg chg="del">
          <ac:chgData name="hashizume_adrim@outlook.jp" userId="2df5839c6d7eb921" providerId="LiveId" clId="{6F2A48AF-26CB-44F5-B3C7-B947B79C7AEB}" dt="2022-05-01T11:43:03.967" v="304" actId="478"/>
          <ac:picMkLst>
            <pc:docMk/>
            <pc:sldMk cId="2040025595" sldId="362"/>
            <ac:picMk id="205" creationId="{F43160D1-A8A9-4C48-A8DC-BB26E4A12F4A}"/>
          </ac:picMkLst>
        </pc:picChg>
        <pc:picChg chg="mod">
          <ac:chgData name="hashizume_adrim@outlook.jp" userId="2df5839c6d7eb921" providerId="LiveId" clId="{6F2A48AF-26CB-44F5-B3C7-B947B79C7AEB}" dt="2022-05-02T04:31:57.403" v="3141" actId="1038"/>
          <ac:picMkLst>
            <pc:docMk/>
            <pc:sldMk cId="2040025595" sldId="362"/>
            <ac:picMk id="206" creationId="{2F7CFDDC-605A-4C7A-BA8D-0E254133C08B}"/>
          </ac:picMkLst>
        </pc:picChg>
        <pc:picChg chg="mod">
          <ac:chgData name="hashizume_adrim@outlook.jp" userId="2df5839c6d7eb921" providerId="LiveId" clId="{6F2A48AF-26CB-44F5-B3C7-B947B79C7AEB}" dt="2022-05-02T04:31:57.403" v="3141" actId="1038"/>
          <ac:picMkLst>
            <pc:docMk/>
            <pc:sldMk cId="2040025595" sldId="362"/>
            <ac:picMk id="207" creationId="{7982ADE7-F085-49FD-8016-812A5465DE32}"/>
          </ac:picMkLst>
        </pc:picChg>
        <pc:picChg chg="mod">
          <ac:chgData name="hashizume_adrim@outlook.jp" userId="2df5839c6d7eb921" providerId="LiveId" clId="{6F2A48AF-26CB-44F5-B3C7-B947B79C7AEB}" dt="2022-05-01T11:41:38.117" v="226" actId="1440"/>
          <ac:picMkLst>
            <pc:docMk/>
            <pc:sldMk cId="2040025595" sldId="362"/>
            <ac:picMk id="222" creationId="{5BE2A4D5-6D3D-407B-8D8B-FEAC2778C7B4}"/>
          </ac:picMkLst>
        </pc:picChg>
        <pc:picChg chg="del">
          <ac:chgData name="hashizume_adrim@outlook.jp" userId="2df5839c6d7eb921" providerId="LiveId" clId="{6F2A48AF-26CB-44F5-B3C7-B947B79C7AEB}" dt="2022-05-01T11:38:27.275" v="120" actId="478"/>
          <ac:picMkLst>
            <pc:docMk/>
            <pc:sldMk cId="2040025595" sldId="362"/>
            <ac:picMk id="223" creationId="{95B8B718-D8BC-4976-9F6B-56ECFD5D9C88}"/>
          </ac:picMkLst>
        </pc:picChg>
        <pc:cxnChg chg="mod">
          <ac:chgData name="hashizume_adrim@outlook.jp" userId="2df5839c6d7eb921" providerId="LiveId" clId="{6F2A48AF-26CB-44F5-B3C7-B947B79C7AEB}" dt="2022-05-02T04:31:57.403" v="3141" actId="1038"/>
          <ac:cxnSpMkLst>
            <pc:docMk/>
            <pc:sldMk cId="2040025595" sldId="362"/>
            <ac:cxnSpMk id="107" creationId="{31DA263D-32AF-44BA-AB01-82D40C1819E6}"/>
          </ac:cxnSpMkLst>
        </pc:cxnChg>
        <pc:cxnChg chg="del mod">
          <ac:chgData name="hashizume_adrim@outlook.jp" userId="2df5839c6d7eb921" providerId="LiveId" clId="{6F2A48AF-26CB-44F5-B3C7-B947B79C7AEB}" dt="2022-05-01T11:37:33.154" v="13" actId="478"/>
          <ac:cxnSpMkLst>
            <pc:docMk/>
            <pc:sldMk cId="2040025595" sldId="362"/>
            <ac:cxnSpMk id="109" creationId="{359D2839-DAF6-401C-891E-B88D011417D9}"/>
          </ac:cxnSpMkLst>
        </pc:cxnChg>
        <pc:cxnChg chg="add del mod">
          <ac:chgData name="hashizume_adrim@outlook.jp" userId="2df5839c6d7eb921" providerId="LiveId" clId="{6F2A48AF-26CB-44F5-B3C7-B947B79C7AEB}" dt="2022-05-02T04:35:17.153" v="3508" actId="478"/>
          <ac:cxnSpMkLst>
            <pc:docMk/>
            <pc:sldMk cId="2040025595" sldId="362"/>
            <ac:cxnSpMk id="117" creationId="{CF8A7C50-6190-4A17-9AC1-87A424F95793}"/>
          </ac:cxnSpMkLst>
        </pc:cxnChg>
        <pc:cxnChg chg="add mod">
          <ac:chgData name="hashizume_adrim@outlook.jp" userId="2df5839c6d7eb921" providerId="LiveId" clId="{6F2A48AF-26CB-44F5-B3C7-B947B79C7AEB}" dt="2022-05-02T05:14:38.998" v="5202" actId="14100"/>
          <ac:cxnSpMkLst>
            <pc:docMk/>
            <pc:sldMk cId="2040025595" sldId="362"/>
            <ac:cxnSpMk id="120" creationId="{83CB0E33-93BA-4F38-9B04-AC5DD453D03A}"/>
          </ac:cxnSpMkLst>
        </pc:cxnChg>
        <pc:cxnChg chg="add mod">
          <ac:chgData name="hashizume_adrim@outlook.jp" userId="2df5839c6d7eb921" providerId="LiveId" clId="{6F2A48AF-26CB-44F5-B3C7-B947B79C7AEB}" dt="2022-05-02T04:35:49.559" v="3516" actId="1076"/>
          <ac:cxnSpMkLst>
            <pc:docMk/>
            <pc:sldMk cId="2040025595" sldId="362"/>
            <ac:cxnSpMk id="122" creationId="{E2DDA951-8509-44AC-A15A-C381876A7844}"/>
          </ac:cxnSpMkLst>
        </pc:cxnChg>
        <pc:cxnChg chg="mod">
          <ac:chgData name="hashizume_adrim@outlook.jp" userId="2df5839c6d7eb921" providerId="LiveId" clId="{6F2A48AF-26CB-44F5-B3C7-B947B79C7AEB}" dt="2022-05-02T04:31:06.941" v="2971" actId="1035"/>
          <ac:cxnSpMkLst>
            <pc:docMk/>
            <pc:sldMk cId="2040025595" sldId="362"/>
            <ac:cxnSpMk id="156" creationId="{3D03CA8A-A6B5-4FC8-BB81-6C634C755011}"/>
          </ac:cxnSpMkLst>
        </pc:cxnChg>
        <pc:cxnChg chg="mod">
          <ac:chgData name="hashizume_adrim@outlook.jp" userId="2df5839c6d7eb921" providerId="LiveId" clId="{6F2A48AF-26CB-44F5-B3C7-B947B79C7AEB}" dt="2022-05-02T04:30:58.585" v="2921" actId="1035"/>
          <ac:cxnSpMkLst>
            <pc:docMk/>
            <pc:sldMk cId="2040025595" sldId="362"/>
            <ac:cxnSpMk id="235" creationId="{9D2F697F-7685-4C8A-9AD0-373AD51E9FB3}"/>
          </ac:cxnSpMkLst>
        </pc:cxnChg>
        <pc:cxnChg chg="mod">
          <ac:chgData name="hashizume_adrim@outlook.jp" userId="2df5839c6d7eb921" providerId="LiveId" clId="{6F2A48AF-26CB-44F5-B3C7-B947B79C7AEB}" dt="2022-05-02T04:30:28.104" v="2854" actId="1035"/>
          <ac:cxnSpMkLst>
            <pc:docMk/>
            <pc:sldMk cId="2040025595" sldId="362"/>
            <ac:cxnSpMk id="237" creationId="{F32D04D7-B2AC-4A9E-A776-DD839C3018DB}"/>
          </ac:cxnSpMkLst>
        </pc:cxnChg>
        <pc:cxnChg chg="mod">
          <ac:chgData name="hashizume_adrim@outlook.jp" userId="2df5839c6d7eb921" providerId="LiveId" clId="{6F2A48AF-26CB-44F5-B3C7-B947B79C7AEB}" dt="2022-05-02T04:35:30.149" v="3510" actId="14100"/>
          <ac:cxnSpMkLst>
            <pc:docMk/>
            <pc:sldMk cId="2040025595" sldId="362"/>
            <ac:cxnSpMk id="265" creationId="{9E84BC0B-CD50-469F-A7AB-3F297ED76197}"/>
          </ac:cxnSpMkLst>
        </pc:cxnChg>
        <pc:cxnChg chg="mod">
          <ac:chgData name="hashizume_adrim@outlook.jp" userId="2df5839c6d7eb921" providerId="LiveId" clId="{6F2A48AF-26CB-44F5-B3C7-B947B79C7AEB}" dt="2022-05-02T04:30:33.802" v="2883" actId="1036"/>
          <ac:cxnSpMkLst>
            <pc:docMk/>
            <pc:sldMk cId="2040025595" sldId="362"/>
            <ac:cxnSpMk id="267" creationId="{857979B4-BB5C-454D-96F4-660E2B9EE71F}"/>
          </ac:cxnSpMkLst>
        </pc:cxnChg>
        <pc:cxnChg chg="mod">
          <ac:chgData name="hashizume_adrim@outlook.jp" userId="2df5839c6d7eb921" providerId="LiveId" clId="{6F2A48AF-26CB-44F5-B3C7-B947B79C7AEB}" dt="2022-05-02T05:45:20.230" v="6011" actId="14100"/>
          <ac:cxnSpMkLst>
            <pc:docMk/>
            <pc:sldMk cId="2040025595" sldId="362"/>
            <ac:cxnSpMk id="307" creationId="{27824D48-2E0D-46AD-ACA9-39E103CC9EC9}"/>
          </ac:cxnSpMkLst>
        </pc:cxnChg>
        <pc:cxnChg chg="mod">
          <ac:chgData name="hashizume_adrim@outlook.jp" userId="2df5839c6d7eb921" providerId="LiveId" clId="{6F2A48AF-26CB-44F5-B3C7-B947B79C7AEB}" dt="2022-05-02T04:31:57.403" v="3141" actId="1038"/>
          <ac:cxnSpMkLst>
            <pc:docMk/>
            <pc:sldMk cId="2040025595" sldId="362"/>
            <ac:cxnSpMk id="335" creationId="{D14DD5EE-63ED-426F-9F86-7C19CF22B322}"/>
          </ac:cxnSpMkLst>
        </pc:cxnChg>
        <pc:cxnChg chg="mod">
          <ac:chgData name="hashizume_adrim@outlook.jp" userId="2df5839c6d7eb921" providerId="LiveId" clId="{6F2A48AF-26CB-44F5-B3C7-B947B79C7AEB}" dt="2022-05-02T04:33:15.729" v="3484" actId="14100"/>
          <ac:cxnSpMkLst>
            <pc:docMk/>
            <pc:sldMk cId="2040025595" sldId="362"/>
            <ac:cxnSpMk id="411" creationId="{67C51A46-DEE4-4DDA-9E31-9F69C8F8BEA2}"/>
          </ac:cxnSpMkLst>
        </pc:cxnChg>
        <pc:cxnChg chg="del mod">
          <ac:chgData name="hashizume_adrim@outlook.jp" userId="2df5839c6d7eb921" providerId="LiveId" clId="{6F2A48AF-26CB-44F5-B3C7-B947B79C7AEB}" dt="2022-05-02T04:33:22.994" v="3486" actId="478"/>
          <ac:cxnSpMkLst>
            <pc:docMk/>
            <pc:sldMk cId="2040025595" sldId="362"/>
            <ac:cxnSpMk id="420" creationId="{9304DE3E-C0F9-42B6-82AA-29D79415622F}"/>
          </ac:cxnSpMkLst>
        </pc:cxnChg>
      </pc:sldChg>
      <pc:sldChg chg="addSp delSp modSp mod">
        <pc:chgData name="hashizume_adrim@outlook.jp" userId="2df5839c6d7eb921" providerId="LiveId" clId="{6F2A48AF-26CB-44F5-B3C7-B947B79C7AEB}" dt="2022-05-02T05:24:09.104" v="5911" actId="14100"/>
        <pc:sldMkLst>
          <pc:docMk/>
          <pc:sldMk cId="1405956061" sldId="363"/>
        </pc:sldMkLst>
        <pc:spChg chg="mod">
          <ac:chgData name="hashizume_adrim@outlook.jp" userId="2df5839c6d7eb921" providerId="LiveId" clId="{6F2A48AF-26CB-44F5-B3C7-B947B79C7AEB}" dt="2022-05-02T04:36:47.346" v="3540"/>
          <ac:spMkLst>
            <pc:docMk/>
            <pc:sldMk cId="1405956061" sldId="363"/>
            <ac:spMk id="24" creationId="{4854A0D9-7A17-432E-9A1F-B48EA26918B7}"/>
          </ac:spMkLst>
        </pc:spChg>
        <pc:spChg chg="del">
          <ac:chgData name="hashizume_adrim@outlook.jp" userId="2df5839c6d7eb921" providerId="LiveId" clId="{6F2A48AF-26CB-44F5-B3C7-B947B79C7AEB}" dt="2022-05-02T02:04:19.956" v="1795" actId="478"/>
          <ac:spMkLst>
            <pc:docMk/>
            <pc:sldMk cId="1405956061" sldId="363"/>
            <ac:spMk id="87" creationId="{AD27FC11-AC81-AA4D-8B6E-8A5480BBC01A}"/>
          </ac:spMkLst>
        </pc:spChg>
        <pc:spChg chg="add mod">
          <ac:chgData name="hashizume_adrim@outlook.jp" userId="2df5839c6d7eb921" providerId="LiveId" clId="{6F2A48AF-26CB-44F5-B3C7-B947B79C7AEB}" dt="2022-05-02T05:19:33.361" v="5458" actId="20577"/>
          <ac:spMkLst>
            <pc:docMk/>
            <pc:sldMk cId="1405956061" sldId="363"/>
            <ac:spMk id="141" creationId="{9C647B00-F882-4A3D-AB2D-4612EA53CA71}"/>
          </ac:spMkLst>
        </pc:spChg>
        <pc:spChg chg="add mod">
          <ac:chgData name="hashizume_adrim@outlook.jp" userId="2df5839c6d7eb921" providerId="LiveId" clId="{6F2A48AF-26CB-44F5-B3C7-B947B79C7AEB}" dt="2022-05-02T05:21:15.055" v="5495" actId="20577"/>
          <ac:spMkLst>
            <pc:docMk/>
            <pc:sldMk cId="1405956061" sldId="363"/>
            <ac:spMk id="142" creationId="{CC358611-10DC-4C52-9FD5-269C24715DDE}"/>
          </ac:spMkLst>
        </pc:spChg>
        <pc:spChg chg="add mod">
          <ac:chgData name="hashizume_adrim@outlook.jp" userId="2df5839c6d7eb921" providerId="LiveId" clId="{6F2A48AF-26CB-44F5-B3C7-B947B79C7AEB}" dt="2022-05-02T05:21:30.883" v="5550" actId="20577"/>
          <ac:spMkLst>
            <pc:docMk/>
            <pc:sldMk cId="1405956061" sldId="363"/>
            <ac:spMk id="143" creationId="{9E5AF541-E229-449E-B108-1C9EB56729D0}"/>
          </ac:spMkLst>
        </pc:spChg>
        <pc:spChg chg="add del mod">
          <ac:chgData name="hashizume_adrim@outlook.jp" userId="2df5839c6d7eb921" providerId="LiveId" clId="{6F2A48AF-26CB-44F5-B3C7-B947B79C7AEB}" dt="2022-05-02T05:21:35.630" v="5552" actId="478"/>
          <ac:spMkLst>
            <pc:docMk/>
            <pc:sldMk cId="1405956061" sldId="363"/>
            <ac:spMk id="144" creationId="{4897C8FF-F0FE-4316-8D7C-630E97DEA912}"/>
          </ac:spMkLst>
        </pc:spChg>
        <pc:spChg chg="add mod">
          <ac:chgData name="hashizume_adrim@outlook.jp" userId="2df5839c6d7eb921" providerId="LiveId" clId="{6F2A48AF-26CB-44F5-B3C7-B947B79C7AEB}" dt="2022-05-02T05:22:04.766" v="5616" actId="20577"/>
          <ac:spMkLst>
            <pc:docMk/>
            <pc:sldMk cId="1405956061" sldId="363"/>
            <ac:spMk id="146" creationId="{F71CDE28-ECEB-495D-B665-8D6CACFD2210}"/>
          </ac:spMkLst>
        </pc:spChg>
        <pc:spChg chg="add mod">
          <ac:chgData name="hashizume_adrim@outlook.jp" userId="2df5839c6d7eb921" providerId="LiveId" clId="{6F2A48AF-26CB-44F5-B3C7-B947B79C7AEB}" dt="2022-05-02T05:22:07.947" v="5618" actId="20577"/>
          <ac:spMkLst>
            <pc:docMk/>
            <pc:sldMk cId="1405956061" sldId="363"/>
            <ac:spMk id="147" creationId="{D316A0D3-BF2C-461A-954E-1B82846CE348}"/>
          </ac:spMkLst>
        </pc:spChg>
        <pc:spChg chg="add mod">
          <ac:chgData name="hashizume_adrim@outlook.jp" userId="2df5839c6d7eb921" providerId="LiveId" clId="{6F2A48AF-26CB-44F5-B3C7-B947B79C7AEB}" dt="2022-05-02T05:22:28.038" v="5684" actId="20577"/>
          <ac:spMkLst>
            <pc:docMk/>
            <pc:sldMk cId="1405956061" sldId="363"/>
            <ac:spMk id="148" creationId="{738AB3FE-1999-490A-90C9-BF8621ECB78C}"/>
          </ac:spMkLst>
        </pc:spChg>
        <pc:spChg chg="add mod">
          <ac:chgData name="hashizume_adrim@outlook.jp" userId="2df5839c6d7eb921" providerId="LiveId" clId="{6F2A48AF-26CB-44F5-B3C7-B947B79C7AEB}" dt="2022-05-02T05:23:59.135" v="5910" actId="20577"/>
          <ac:spMkLst>
            <pc:docMk/>
            <pc:sldMk cId="1405956061" sldId="363"/>
            <ac:spMk id="149" creationId="{37FDEB35-9F35-4759-A799-BDD5EAA43043}"/>
          </ac:spMkLst>
        </pc:spChg>
        <pc:spChg chg="del mod">
          <ac:chgData name="hashizume_adrim@outlook.jp" userId="2df5839c6d7eb921" providerId="LiveId" clId="{6F2A48AF-26CB-44F5-B3C7-B947B79C7AEB}" dt="2022-05-01T13:14:32.639" v="1182" actId="478"/>
          <ac:spMkLst>
            <pc:docMk/>
            <pc:sldMk cId="1405956061" sldId="363"/>
            <ac:spMk id="174" creationId="{D76E0CB9-193B-4E68-A31E-29ECF3DAB549}"/>
          </ac:spMkLst>
        </pc:spChg>
        <pc:spChg chg="del mod">
          <ac:chgData name="hashizume_adrim@outlook.jp" userId="2df5839c6d7eb921" providerId="LiveId" clId="{6F2A48AF-26CB-44F5-B3C7-B947B79C7AEB}" dt="2022-05-02T02:18:23.154" v="2629" actId="478"/>
          <ac:spMkLst>
            <pc:docMk/>
            <pc:sldMk cId="1405956061" sldId="363"/>
            <ac:spMk id="175" creationId="{490C034E-3D6D-4723-A5F8-877012A4A61D}"/>
          </ac:spMkLst>
        </pc:spChg>
        <pc:spChg chg="del">
          <ac:chgData name="hashizume_adrim@outlook.jp" userId="2df5839c6d7eb921" providerId="LiveId" clId="{6F2A48AF-26CB-44F5-B3C7-B947B79C7AEB}" dt="2022-05-02T02:18:19.333" v="2627" actId="478"/>
          <ac:spMkLst>
            <pc:docMk/>
            <pc:sldMk cId="1405956061" sldId="363"/>
            <ac:spMk id="180" creationId="{1E9C159B-C7F8-4E52-9EF7-4B8142AC295A}"/>
          </ac:spMkLst>
        </pc:spChg>
        <pc:spChg chg="mod">
          <ac:chgData name="hashizume_adrim@outlook.jp" userId="2df5839c6d7eb921" providerId="LiveId" clId="{6F2A48AF-26CB-44F5-B3C7-B947B79C7AEB}" dt="2022-05-02T02:03:14.724" v="1794" actId="20577"/>
          <ac:spMkLst>
            <pc:docMk/>
            <pc:sldMk cId="1405956061" sldId="363"/>
            <ac:spMk id="241" creationId="{94DBEFF4-AC3E-4E4C-9C8C-9391EC7C8DFF}"/>
          </ac:spMkLst>
        </pc:spChg>
        <pc:spChg chg="mod">
          <ac:chgData name="hashizume_adrim@outlook.jp" userId="2df5839c6d7eb921" providerId="LiveId" clId="{6F2A48AF-26CB-44F5-B3C7-B947B79C7AEB}" dt="2022-05-02T05:22:48.509" v="5733" actId="1038"/>
          <ac:spMkLst>
            <pc:docMk/>
            <pc:sldMk cId="1405956061" sldId="363"/>
            <ac:spMk id="693" creationId="{025F5E44-E932-4E7A-9CDE-5F81721ACAD2}"/>
          </ac:spMkLst>
        </pc:spChg>
        <pc:spChg chg="del">
          <ac:chgData name="hashizume_adrim@outlook.jp" userId="2df5839c6d7eb921" providerId="LiveId" clId="{6F2A48AF-26CB-44F5-B3C7-B947B79C7AEB}" dt="2022-05-02T02:18:25.972" v="2630" actId="478"/>
          <ac:spMkLst>
            <pc:docMk/>
            <pc:sldMk cId="1405956061" sldId="363"/>
            <ac:spMk id="694" creationId="{924DC71E-A69F-4D70-B55D-1FC9DA5B8F3E}"/>
          </ac:spMkLst>
        </pc:spChg>
        <pc:spChg chg="mod">
          <ac:chgData name="hashizume_adrim@outlook.jp" userId="2df5839c6d7eb921" providerId="LiveId" clId="{6F2A48AF-26CB-44F5-B3C7-B947B79C7AEB}" dt="2022-05-02T05:22:48.509" v="5733" actId="1038"/>
          <ac:spMkLst>
            <pc:docMk/>
            <pc:sldMk cId="1405956061" sldId="363"/>
            <ac:spMk id="700" creationId="{7D2B53F6-6099-4A58-8611-26C211946EB7}"/>
          </ac:spMkLst>
        </pc:spChg>
        <pc:spChg chg="mod">
          <ac:chgData name="hashizume_adrim@outlook.jp" userId="2df5839c6d7eb921" providerId="LiveId" clId="{6F2A48AF-26CB-44F5-B3C7-B947B79C7AEB}" dt="2022-05-02T05:22:48.509" v="5733" actId="1038"/>
          <ac:spMkLst>
            <pc:docMk/>
            <pc:sldMk cId="1405956061" sldId="363"/>
            <ac:spMk id="701" creationId="{25DFBBCE-67CB-4D6E-BC96-9D3CD57E5330}"/>
          </ac:spMkLst>
        </pc:spChg>
        <pc:spChg chg="mod">
          <ac:chgData name="hashizume_adrim@outlook.jp" userId="2df5839c6d7eb921" providerId="LiveId" clId="{6F2A48AF-26CB-44F5-B3C7-B947B79C7AEB}" dt="2022-05-02T05:22:48.509" v="5733" actId="1038"/>
          <ac:spMkLst>
            <pc:docMk/>
            <pc:sldMk cId="1405956061" sldId="363"/>
            <ac:spMk id="702" creationId="{AEE605FE-43B5-4348-985D-57BED93A3A2B}"/>
          </ac:spMkLst>
        </pc:spChg>
        <pc:spChg chg="mod">
          <ac:chgData name="hashizume_adrim@outlook.jp" userId="2df5839c6d7eb921" providerId="LiveId" clId="{6F2A48AF-26CB-44F5-B3C7-B947B79C7AEB}" dt="2022-05-02T05:22:48.509" v="5733" actId="1038"/>
          <ac:spMkLst>
            <pc:docMk/>
            <pc:sldMk cId="1405956061" sldId="363"/>
            <ac:spMk id="707" creationId="{86840E92-E413-44B6-B8BA-362E31C5BBB0}"/>
          </ac:spMkLst>
        </pc:spChg>
        <pc:spChg chg="mod">
          <ac:chgData name="hashizume_adrim@outlook.jp" userId="2df5839c6d7eb921" providerId="LiveId" clId="{6F2A48AF-26CB-44F5-B3C7-B947B79C7AEB}" dt="2022-05-02T05:22:48.509" v="5733" actId="1038"/>
          <ac:spMkLst>
            <pc:docMk/>
            <pc:sldMk cId="1405956061" sldId="363"/>
            <ac:spMk id="709" creationId="{E3EF17EB-6D24-4740-8683-6326A17BAF3B}"/>
          </ac:spMkLst>
        </pc:spChg>
        <pc:spChg chg="mod">
          <ac:chgData name="hashizume_adrim@outlook.jp" userId="2df5839c6d7eb921" providerId="LiveId" clId="{6F2A48AF-26CB-44F5-B3C7-B947B79C7AEB}" dt="2022-05-02T05:22:48.509" v="5733" actId="1038"/>
          <ac:spMkLst>
            <pc:docMk/>
            <pc:sldMk cId="1405956061" sldId="363"/>
            <ac:spMk id="732" creationId="{B310B08A-BD1C-4C34-B1CA-6F0B7FE7DA81}"/>
          </ac:spMkLst>
        </pc:spChg>
        <pc:spChg chg="mod">
          <ac:chgData name="hashizume_adrim@outlook.jp" userId="2df5839c6d7eb921" providerId="LiveId" clId="{6F2A48AF-26CB-44F5-B3C7-B947B79C7AEB}" dt="2022-05-02T05:23:36.127" v="5902" actId="1035"/>
          <ac:spMkLst>
            <pc:docMk/>
            <pc:sldMk cId="1405956061" sldId="363"/>
            <ac:spMk id="733" creationId="{E06F56E1-1C34-4B89-A805-9FBE167F0ABE}"/>
          </ac:spMkLst>
        </pc:spChg>
        <pc:spChg chg="del">
          <ac:chgData name="hashizume_adrim@outlook.jp" userId="2df5839c6d7eb921" providerId="LiveId" clId="{6F2A48AF-26CB-44F5-B3C7-B947B79C7AEB}" dt="2022-05-02T02:18:28.737" v="2631" actId="478"/>
          <ac:spMkLst>
            <pc:docMk/>
            <pc:sldMk cId="1405956061" sldId="363"/>
            <ac:spMk id="734" creationId="{88531299-2DBB-48C8-9C3D-EC85E18127E8}"/>
          </ac:spMkLst>
        </pc:spChg>
        <pc:spChg chg="mod">
          <ac:chgData name="hashizume_adrim@outlook.jp" userId="2df5839c6d7eb921" providerId="LiveId" clId="{6F2A48AF-26CB-44F5-B3C7-B947B79C7AEB}" dt="2022-05-02T05:23:36.127" v="5902" actId="1035"/>
          <ac:spMkLst>
            <pc:docMk/>
            <pc:sldMk cId="1405956061" sldId="363"/>
            <ac:spMk id="740" creationId="{C9C4FA2B-28EE-4056-865F-D18FEF3205B6}"/>
          </ac:spMkLst>
        </pc:spChg>
        <pc:spChg chg="mod">
          <ac:chgData name="hashizume_adrim@outlook.jp" userId="2df5839c6d7eb921" providerId="LiveId" clId="{6F2A48AF-26CB-44F5-B3C7-B947B79C7AEB}" dt="2022-05-02T05:23:36.127" v="5902" actId="1035"/>
          <ac:spMkLst>
            <pc:docMk/>
            <pc:sldMk cId="1405956061" sldId="363"/>
            <ac:spMk id="745" creationId="{33762C07-2C83-4D1D-9575-72ED99260624}"/>
          </ac:spMkLst>
        </pc:spChg>
        <pc:spChg chg="mod">
          <ac:chgData name="hashizume_adrim@outlook.jp" userId="2df5839c6d7eb921" providerId="LiveId" clId="{6F2A48AF-26CB-44F5-B3C7-B947B79C7AEB}" dt="2022-05-02T05:23:36.127" v="5902" actId="1035"/>
          <ac:spMkLst>
            <pc:docMk/>
            <pc:sldMk cId="1405956061" sldId="363"/>
            <ac:spMk id="747" creationId="{28C9C911-4AEC-402E-968B-9696704FB7FE}"/>
          </ac:spMkLst>
        </pc:spChg>
        <pc:grpChg chg="mod">
          <ac:chgData name="hashizume_adrim@outlook.jp" userId="2df5839c6d7eb921" providerId="LiveId" clId="{6F2A48AF-26CB-44F5-B3C7-B947B79C7AEB}" dt="2022-05-02T05:22:48.509" v="5733" actId="1038"/>
          <ac:grpSpMkLst>
            <pc:docMk/>
            <pc:sldMk cId="1405956061" sldId="363"/>
            <ac:grpSpMk id="695" creationId="{2970D6F0-B543-4CCD-8BD3-35EADFE66A1D}"/>
          </ac:grpSpMkLst>
        </pc:grpChg>
        <pc:grpChg chg="mod">
          <ac:chgData name="hashizume_adrim@outlook.jp" userId="2df5839c6d7eb921" providerId="LiveId" clId="{6F2A48AF-26CB-44F5-B3C7-B947B79C7AEB}" dt="2022-05-02T05:22:48.509" v="5733" actId="1038"/>
          <ac:grpSpMkLst>
            <pc:docMk/>
            <pc:sldMk cId="1405956061" sldId="363"/>
            <ac:grpSpMk id="703" creationId="{0D44790C-FCC7-4072-BF9B-F080080A47ED}"/>
          </ac:grpSpMkLst>
        </pc:grpChg>
        <pc:grpChg chg="mod">
          <ac:chgData name="hashizume_adrim@outlook.jp" userId="2df5839c6d7eb921" providerId="LiveId" clId="{6F2A48AF-26CB-44F5-B3C7-B947B79C7AEB}" dt="2022-05-02T05:23:36.127" v="5902" actId="1035"/>
          <ac:grpSpMkLst>
            <pc:docMk/>
            <pc:sldMk cId="1405956061" sldId="363"/>
            <ac:grpSpMk id="735" creationId="{2E67A07C-34C7-4F0C-8E6B-E0D7BF7DF6ED}"/>
          </ac:grpSpMkLst>
        </pc:grpChg>
        <pc:grpChg chg="mod">
          <ac:chgData name="hashizume_adrim@outlook.jp" userId="2df5839c6d7eb921" providerId="LiveId" clId="{6F2A48AF-26CB-44F5-B3C7-B947B79C7AEB}" dt="2022-05-02T05:23:36.127" v="5902" actId="1035"/>
          <ac:grpSpMkLst>
            <pc:docMk/>
            <pc:sldMk cId="1405956061" sldId="363"/>
            <ac:grpSpMk id="741" creationId="{75DBDE8D-9A5C-4BC7-9577-71817C9BC1D9}"/>
          </ac:grpSpMkLst>
        </pc:grpChg>
        <pc:picChg chg="add del mod">
          <ac:chgData name="hashizume_adrim@outlook.jp" userId="2df5839c6d7eb921" providerId="LiveId" clId="{6F2A48AF-26CB-44F5-B3C7-B947B79C7AEB}" dt="2022-05-02T05:23:49.643" v="5906" actId="1076"/>
          <ac:picMkLst>
            <pc:docMk/>
            <pc:sldMk cId="1405956061" sldId="363"/>
            <ac:picMk id="746" creationId="{1CA89913-BE10-4BF8-B348-E441477FA9E5}"/>
          </ac:picMkLst>
        </pc:picChg>
        <pc:cxnChg chg="add mod">
          <ac:chgData name="hashizume_adrim@outlook.jp" userId="2df5839c6d7eb921" providerId="LiveId" clId="{6F2A48AF-26CB-44F5-B3C7-B947B79C7AEB}" dt="2022-05-02T05:24:09.104" v="5911" actId="14100"/>
          <ac:cxnSpMkLst>
            <pc:docMk/>
            <pc:sldMk cId="1405956061" sldId="363"/>
            <ac:cxnSpMk id="145" creationId="{E630813B-93C8-483A-B20F-064BB5DC243E}"/>
          </ac:cxnSpMkLst>
        </pc:cxnChg>
        <pc:cxnChg chg="mod">
          <ac:chgData name="hashizume_adrim@outlook.jp" userId="2df5839c6d7eb921" providerId="LiveId" clId="{6F2A48AF-26CB-44F5-B3C7-B947B79C7AEB}" dt="2022-05-02T05:22:48.509" v="5733" actId="1038"/>
          <ac:cxnSpMkLst>
            <pc:docMk/>
            <pc:sldMk cId="1405956061" sldId="363"/>
            <ac:cxnSpMk id="699" creationId="{4C319E2F-1744-4FE4-B9BC-E2BBC259FB17}"/>
          </ac:cxnSpMkLst>
        </pc:cxnChg>
        <pc:cxnChg chg="mod">
          <ac:chgData name="hashizume_adrim@outlook.jp" userId="2df5839c6d7eb921" providerId="LiveId" clId="{6F2A48AF-26CB-44F5-B3C7-B947B79C7AEB}" dt="2022-05-02T05:23:36.127" v="5902" actId="1035"/>
          <ac:cxnSpMkLst>
            <pc:docMk/>
            <pc:sldMk cId="1405956061" sldId="363"/>
            <ac:cxnSpMk id="739" creationId="{2981860D-A7AC-46D0-A52D-EF39D28DC1C1}"/>
          </ac:cxnSpMkLst>
        </pc:cxnChg>
        <pc:cxnChg chg="mod">
          <ac:chgData name="hashizume_adrim@outlook.jp" userId="2df5839c6d7eb921" providerId="LiveId" clId="{6F2A48AF-26CB-44F5-B3C7-B947B79C7AEB}" dt="2022-05-02T05:23:53.345" v="5907" actId="14100"/>
          <ac:cxnSpMkLst>
            <pc:docMk/>
            <pc:sldMk cId="1405956061" sldId="363"/>
            <ac:cxnSpMk id="748" creationId="{010EE3C9-863A-498D-8D83-9CF5D3EE65B7}"/>
          </ac:cxnSpMkLst>
        </pc:cxnChg>
      </pc:sldChg>
      <pc:sldChg chg="delSp modSp add del mod">
        <pc:chgData name="hashizume_adrim@outlook.jp" userId="2df5839c6d7eb921" providerId="LiveId" clId="{6F2A48AF-26CB-44F5-B3C7-B947B79C7AEB}" dt="2022-05-02T01:56:12.140" v="1616" actId="47"/>
        <pc:sldMkLst>
          <pc:docMk/>
          <pc:sldMk cId="1445700295" sldId="364"/>
        </pc:sldMkLst>
        <pc:spChg chg="mod">
          <ac:chgData name="hashizume_adrim@outlook.jp" userId="2df5839c6d7eb921" providerId="LiveId" clId="{6F2A48AF-26CB-44F5-B3C7-B947B79C7AEB}" dt="2022-05-02T01:56:03.475" v="1615" actId="1076"/>
          <ac:spMkLst>
            <pc:docMk/>
            <pc:sldMk cId="1445700295" sldId="364"/>
            <ac:spMk id="8" creationId="{F128C7D7-5962-4DFA-A9C6-6D0798DEE331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16" creationId="{AA626003-FDA3-477F-8537-F212637E5BDE}"/>
          </ac:spMkLst>
        </pc:spChg>
        <pc:spChg chg="del">
          <ac:chgData name="hashizume_adrim@outlook.jp" userId="2df5839c6d7eb921" providerId="LiveId" clId="{6F2A48AF-26CB-44F5-B3C7-B947B79C7AEB}" dt="2022-05-02T01:56:00.049" v="1614" actId="478"/>
          <ac:spMkLst>
            <pc:docMk/>
            <pc:sldMk cId="1445700295" sldId="364"/>
            <ac:spMk id="19" creationId="{161CF147-EBAE-4363-AF6A-241F3F414256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34" creationId="{1250697F-0AD6-471D-88F8-F2C710C657B3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39" creationId="{16720434-6BE7-4FC8-837A-EB23A300D3E9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40" creationId="{9500AE99-6318-44FD-A211-8E1FEA84B296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41" creationId="{725272F2-6DBA-435B-92CF-C3CFEC9CF313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64" creationId="{9DCFE92E-A776-44E9-9640-3B4D88F8EE1E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65" creationId="{885A4836-D54F-4B26-A9E9-074E4822160D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72" creationId="{5B3AE39A-E172-4881-8975-BF2EC4304FAA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74" creationId="{F775BC45-6B75-4465-A7F3-1B283C09E5B5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75" creationId="{3D9F7AAF-3E3A-4A07-9A0C-081E3462EFF7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76" creationId="{290ED7C9-0D22-471A-96AB-26527D845F46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77" creationId="{61925ABA-EE40-409B-B1CD-FE74B21AB67F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78" creationId="{1DA31460-BB34-4ABD-9745-ED8F5987F5BE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79" creationId="{7E70BAF8-588D-471D-AF0F-1B2F9C560C0B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80" creationId="{DB46B265-8090-4FA8-A196-E98A6E9E045F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81" creationId="{C78ED7E6-77E6-4CF1-B8EA-9412ACEB3DFB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82" creationId="{9770C2BF-A2AC-4012-A290-B19C79EE0FB0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83" creationId="{CFF4ABDB-359A-4D79-8EEE-58C41BA193C8}"/>
          </ac:spMkLst>
        </pc:spChg>
        <pc:spChg chg="del">
          <ac:chgData name="hashizume_adrim@outlook.jp" userId="2df5839c6d7eb921" providerId="LiveId" clId="{6F2A48AF-26CB-44F5-B3C7-B947B79C7AEB}" dt="2022-05-02T01:55:56.384" v="1613" actId="478"/>
          <ac:spMkLst>
            <pc:docMk/>
            <pc:sldMk cId="1445700295" sldId="364"/>
            <ac:spMk id="84" creationId="{D75B60E1-EFE0-4AC4-9482-E21CA5F99298}"/>
          </ac:spMkLst>
        </pc:spChg>
        <pc:cxnChg chg="del">
          <ac:chgData name="hashizume_adrim@outlook.jp" userId="2df5839c6d7eb921" providerId="LiveId" clId="{6F2A48AF-26CB-44F5-B3C7-B947B79C7AEB}" dt="2022-05-02T01:55:56.384" v="1613" actId="478"/>
          <ac:cxnSpMkLst>
            <pc:docMk/>
            <pc:sldMk cId="1445700295" sldId="364"/>
            <ac:cxnSpMk id="17" creationId="{B18F5721-C0BD-4220-BB66-BAC7A58EC850}"/>
          </ac:cxnSpMkLst>
        </pc:cxnChg>
        <pc:cxnChg chg="del mod">
          <ac:chgData name="hashizume_adrim@outlook.jp" userId="2df5839c6d7eb921" providerId="LiveId" clId="{6F2A48AF-26CB-44F5-B3C7-B947B79C7AEB}" dt="2022-05-02T01:55:56.384" v="1613" actId="478"/>
          <ac:cxnSpMkLst>
            <pc:docMk/>
            <pc:sldMk cId="1445700295" sldId="364"/>
            <ac:cxnSpMk id="18" creationId="{4F3DFF40-82D5-4113-AF84-607988EB8668}"/>
          </ac:cxnSpMkLst>
        </pc:cxnChg>
        <pc:cxnChg chg="del">
          <ac:chgData name="hashizume_adrim@outlook.jp" userId="2df5839c6d7eb921" providerId="LiveId" clId="{6F2A48AF-26CB-44F5-B3C7-B947B79C7AEB}" dt="2022-05-02T01:55:56.384" v="1613" actId="478"/>
          <ac:cxnSpMkLst>
            <pc:docMk/>
            <pc:sldMk cId="1445700295" sldId="364"/>
            <ac:cxnSpMk id="33" creationId="{D32411D3-27FB-478D-B1ED-1878E43E10E6}"/>
          </ac:cxnSpMkLst>
        </pc:cxnChg>
        <pc:cxnChg chg="del">
          <ac:chgData name="hashizume_adrim@outlook.jp" userId="2df5839c6d7eb921" providerId="LiveId" clId="{6F2A48AF-26CB-44F5-B3C7-B947B79C7AEB}" dt="2022-05-02T01:55:56.384" v="1613" actId="478"/>
          <ac:cxnSpMkLst>
            <pc:docMk/>
            <pc:sldMk cId="1445700295" sldId="364"/>
            <ac:cxnSpMk id="44" creationId="{5D4F54ED-B4E3-49A0-964B-A43B204EB669}"/>
          </ac:cxnSpMkLst>
        </pc:cxnChg>
        <pc:cxnChg chg="del">
          <ac:chgData name="hashizume_adrim@outlook.jp" userId="2df5839c6d7eb921" providerId="LiveId" clId="{6F2A48AF-26CB-44F5-B3C7-B947B79C7AEB}" dt="2022-05-02T01:55:56.384" v="1613" actId="478"/>
          <ac:cxnSpMkLst>
            <pc:docMk/>
            <pc:sldMk cId="1445700295" sldId="364"/>
            <ac:cxnSpMk id="51" creationId="{F76213AD-ACC6-4199-A3A3-FB87D09406BF}"/>
          </ac:cxnSpMkLst>
        </pc:cxnChg>
        <pc:cxnChg chg="del">
          <ac:chgData name="hashizume_adrim@outlook.jp" userId="2df5839c6d7eb921" providerId="LiveId" clId="{6F2A48AF-26CB-44F5-B3C7-B947B79C7AEB}" dt="2022-05-02T01:55:56.384" v="1613" actId="478"/>
          <ac:cxnSpMkLst>
            <pc:docMk/>
            <pc:sldMk cId="1445700295" sldId="364"/>
            <ac:cxnSpMk id="67" creationId="{4C7189E0-AA11-4605-87C2-8DE46A67EFE7}"/>
          </ac:cxnSpMkLst>
        </pc:cxnChg>
        <pc:cxnChg chg="del">
          <ac:chgData name="hashizume_adrim@outlook.jp" userId="2df5839c6d7eb921" providerId="LiveId" clId="{6F2A48AF-26CB-44F5-B3C7-B947B79C7AEB}" dt="2022-05-02T01:55:56.384" v="1613" actId="478"/>
          <ac:cxnSpMkLst>
            <pc:docMk/>
            <pc:sldMk cId="1445700295" sldId="364"/>
            <ac:cxnSpMk id="68" creationId="{8F4D8054-66B9-4030-A8F0-E410A541645D}"/>
          </ac:cxnSpMkLst>
        </pc:cxnChg>
        <pc:cxnChg chg="del">
          <ac:chgData name="hashizume_adrim@outlook.jp" userId="2df5839c6d7eb921" providerId="LiveId" clId="{6F2A48AF-26CB-44F5-B3C7-B947B79C7AEB}" dt="2022-05-02T01:55:56.384" v="1613" actId="478"/>
          <ac:cxnSpMkLst>
            <pc:docMk/>
            <pc:sldMk cId="1445700295" sldId="364"/>
            <ac:cxnSpMk id="70" creationId="{81BCAD7A-7239-45AA-92EB-AB7A088E6E7C}"/>
          </ac:cxnSpMkLst>
        </pc:cxnChg>
        <pc:cxnChg chg="del">
          <ac:chgData name="hashizume_adrim@outlook.jp" userId="2df5839c6d7eb921" providerId="LiveId" clId="{6F2A48AF-26CB-44F5-B3C7-B947B79C7AEB}" dt="2022-05-02T01:55:56.384" v="1613" actId="478"/>
          <ac:cxnSpMkLst>
            <pc:docMk/>
            <pc:sldMk cId="1445700295" sldId="364"/>
            <ac:cxnSpMk id="71" creationId="{A3FEC4E7-54E0-4A2A-9198-516B758FE37E}"/>
          </ac:cxnSpMkLst>
        </pc:cxnChg>
      </pc:sldChg>
      <pc:sldChg chg="delSp modSp add del mod">
        <pc:chgData name="hashizume_adrim@outlook.jp" userId="2df5839c6d7eb921" providerId="LiveId" clId="{6F2A48AF-26CB-44F5-B3C7-B947B79C7AEB}" dt="2022-05-01T16:52:51.895" v="1294" actId="47"/>
        <pc:sldMkLst>
          <pc:docMk/>
          <pc:sldMk cId="2087466257" sldId="364"/>
        </pc:sldMkLst>
        <pc:spChg chg="del">
          <ac:chgData name="hashizume_adrim@outlook.jp" userId="2df5839c6d7eb921" providerId="LiveId" clId="{6F2A48AF-26CB-44F5-B3C7-B947B79C7AEB}" dt="2022-05-01T12:29:40.722" v="527" actId="478"/>
          <ac:spMkLst>
            <pc:docMk/>
            <pc:sldMk cId="2087466257" sldId="364"/>
            <ac:spMk id="24" creationId="{4854A0D9-7A17-432E-9A1F-B48EA26918B7}"/>
          </ac:spMkLst>
        </pc:spChg>
        <pc:spChg chg="del">
          <ac:chgData name="hashizume_adrim@outlook.jp" userId="2df5839c6d7eb921" providerId="LiveId" clId="{6F2A48AF-26CB-44F5-B3C7-B947B79C7AEB}" dt="2022-05-01T12:29:42.298" v="528" actId="478"/>
          <ac:spMkLst>
            <pc:docMk/>
            <pc:sldMk cId="2087466257" sldId="364"/>
            <ac:spMk id="87" creationId="{AD27FC11-AC81-AA4D-8B6E-8A5480BBC01A}"/>
          </ac:spMkLst>
        </pc:spChg>
        <pc:spChg chg="del mod">
          <ac:chgData name="hashizume_adrim@outlook.jp" userId="2df5839c6d7eb921" providerId="LiveId" clId="{6F2A48AF-26CB-44F5-B3C7-B947B79C7AEB}" dt="2022-05-01T12:29:35.372" v="525" actId="478"/>
          <ac:spMkLst>
            <pc:docMk/>
            <pc:sldMk cId="2087466257" sldId="364"/>
            <ac:spMk id="174" creationId="{D76E0CB9-193B-4E68-A31E-29ECF3DAB549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175" creationId="{490C034E-3D6D-4723-A5F8-877012A4A61D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180" creationId="{1E9C159B-C7F8-4E52-9EF7-4B8142AC295A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190" creationId="{766714B4-28AB-45D5-B4EB-3368BD36C69B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191" creationId="{A5D4A960-B26A-4EAA-AA90-F321E566BF0A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203" creationId="{E00C4AD6-A835-4209-ADC7-7567BADA6A51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215" creationId="{21CD1F08-E58C-472E-B383-7BAA1FA7A723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216" creationId="{E12D3DBD-65AC-47CD-B9C1-9784EF401C29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241" creationId="{94DBEFF4-AC3E-4E4C-9C8C-9391EC7C8DFF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257" creationId="{73DC25C6-5E2E-498F-B9B8-0169E7116F42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04" creationId="{A896D249-5E27-4BED-8AAE-018EAAB35372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05" creationId="{0BF8090D-3F5D-4732-9934-69F938C35906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11" creationId="{E900331A-ADD5-4614-96DA-625F69F7548E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13" creationId="{29AE18E7-C4D6-4FB0-8D21-562DC5401EAA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14" creationId="{D85B7E66-CE0E-44DB-A1B8-974684E859C7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15" creationId="{3CABDB1B-733D-4DD0-9552-16F08AE8E783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17" creationId="{DB594A03-BF18-4A6C-B38B-BB09486286D7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19" creationId="{064C3F23-50B8-4F9B-B18B-9FC9B0354639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20" creationId="{EBCEA79C-1B93-4342-8158-95E31949231C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21" creationId="{E274FBE7-CF67-4B63-943F-7CF5CC9CF724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24" creationId="{14B24ADE-CD27-413F-8839-6E95896EB7DA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25" creationId="{6BB085FC-AB9B-42B8-A946-939AFA4D9023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26" creationId="{CEA26CA3-CF8B-4631-9D5B-54A455243A98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27" creationId="{141228C0-AC5A-4867-AA6C-86ACF2017C7B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28" creationId="{483D1EE9-536A-4F29-A65E-81A21BB57814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330" creationId="{71C213A1-3F37-4D69-AA45-4C06BD9FC1E9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413" creationId="{C31E8DFF-C64B-43C0-8CB8-A971C7DF1895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418" creationId="{248E8B82-B9FD-4985-BFFD-A9352F389E94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419" creationId="{254FBFAD-1DF4-4677-A07B-030E2C87FD61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425" creationId="{192AD0DB-D797-4E26-9C06-673D60D1B225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430" creationId="{0C05FC30-9352-4AC8-8526-3C02214BBC8C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431" creationId="{A5AC63B0-9C43-4734-B807-98FCEA6A2F7F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438" creationId="{0BA36F9F-4C96-4367-B48D-024AF57FDA87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18" creationId="{8361C165-3A3F-4CCC-91C6-CA21B8509784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19" creationId="{0AABF75E-2BCF-4870-995E-3C15F79BB250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20" creationId="{6C7DA260-1E8D-4D0B-AA6E-B8CD7AAE022C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21" creationId="{F917724F-9519-42D8-A8F9-72442F802E7C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22" creationId="{EB0DD3DB-2EFB-48E5-A064-749BE34A96B1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23" creationId="{8318CC15-53FB-4FCC-82FD-5B32822DB5E8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24" creationId="{38007C75-FF66-45C3-96BE-31D3B3FD54B7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25" creationId="{F350DF8E-303A-433F-9335-F39E61549B0F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34" creationId="{10497183-E85A-4734-B326-9205F0EE1DED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40" creationId="{ED93CAB7-D252-49E4-A3E4-9DDD6F9A2746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67" creationId="{E9286042-5EF7-4277-93A9-BA9951E432AC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68" creationId="{11210E4E-F23D-400E-BA54-28FA129E9B72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73" creationId="{1EE87EE3-1CCD-48F7-830A-32BF4A4CCBEE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74" creationId="{A9BD1493-35E2-42CA-ABBA-9BCF44E34416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75" creationId="{6524FFFD-C4B2-4103-96FD-E99D52AC9535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93" creationId="{025F5E44-E932-4E7A-9CDE-5F81721ACAD2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694" creationId="{924DC71E-A69F-4D70-B55D-1FC9DA5B8F3E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00" creationId="{7D2B53F6-6099-4A58-8611-26C211946EB7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01" creationId="{25DFBBCE-67CB-4D6E-BC96-9D3CD57E5330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02" creationId="{AEE605FE-43B5-4348-985D-57BED93A3A2B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07" creationId="{86840E92-E413-44B6-B8BA-362E31C5BBB0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09" creationId="{E3EF17EB-6D24-4740-8683-6326A17BAF3B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10" creationId="{3279B261-F2AC-45C6-9775-9FF34EE991FC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11" creationId="{D4D114DE-51A4-41D8-ABED-7C9338717C2E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22" creationId="{AA7D1F57-293C-4C4B-836E-2B82BE90B04B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23" creationId="{AE242E4A-5BBF-4FC3-A80A-AA92E75897FD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24" creationId="{36411D29-BF7B-419B-B8F9-A4342DDB0DD0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25" creationId="{B9106835-F14F-49AA-BD48-42CE6E7CA28B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26" creationId="{28A04689-25AA-4CCB-8B8C-DFA0257318A4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27" creationId="{49E2186A-F2FB-461A-8BB2-475AE11CFC22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28" creationId="{237FC6A2-4D5B-4A7A-8FB3-2A5540C47402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29" creationId="{BC7093B1-303C-49DB-AC83-F7221D21B23E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32" creationId="{B310B08A-BD1C-4C34-B1CA-6F0B7FE7DA81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33" creationId="{E06F56E1-1C34-4B89-A805-9FBE167F0ABE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34" creationId="{88531299-2DBB-48C8-9C3D-EC85E18127E8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40" creationId="{C9C4FA2B-28EE-4056-865F-D18FEF3205B6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45" creationId="{33762C07-2C83-4D1D-9575-72ED99260624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47" creationId="{28C9C911-4AEC-402E-968B-9696704FB7FE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49" creationId="{070A8678-46A4-44FC-87E3-B186EA120AF4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50" creationId="{4526D829-3D38-46B8-BFB3-C922779A4EDC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51" creationId="{EB2694AE-D0B6-4090-8EA7-4BF039306BC6}"/>
          </ac:spMkLst>
        </pc:spChg>
        <pc:spChg chg="del">
          <ac:chgData name="hashizume_adrim@outlook.jp" userId="2df5839c6d7eb921" providerId="LiveId" clId="{6F2A48AF-26CB-44F5-B3C7-B947B79C7AEB}" dt="2022-05-01T12:29:39.132" v="526" actId="478"/>
          <ac:spMkLst>
            <pc:docMk/>
            <pc:sldMk cId="2087466257" sldId="364"/>
            <ac:spMk id="752" creationId="{F303DCBD-192F-41D2-88FA-3D04EAAB9764}"/>
          </ac:spMkLst>
        </pc:s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181" creationId="{2BF41ABD-236A-4DE8-9E35-12B9B3407F80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210" creationId="{772F70EC-A204-4AA8-99C4-407B89CC672E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331" creationId="{6594F89F-BB8F-4C9E-9F4A-28BC302EF3A4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414" creationId="{D1870EA8-9C63-48F1-B893-97A0F5D09A5D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421" creationId="{570DB6F6-C488-4B80-8D4A-696C59775AC0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426" creationId="{C8716CB9-7996-4D14-BE08-0499ACC47C67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452" creationId="{C2DE2B31-2254-4065-B640-A4F344710A7E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590" creationId="{9519164C-D9C6-4224-BC1E-A221DED80815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663" creationId="{0AED25BC-9D29-4B93-8E84-72F871DBC64E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669" creationId="{3B5EE901-F2AA-4A82-96C2-99E1A1B0F0CF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695" creationId="{2970D6F0-B543-4CCD-8BD3-35EADFE66A1D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703" creationId="{0D44790C-FCC7-4072-BF9B-F080080A47ED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735" creationId="{2E67A07C-34C7-4F0C-8E6B-E0D7BF7DF6ED}"/>
          </ac:grpSpMkLst>
        </pc:grpChg>
        <pc:grpChg chg="del">
          <ac:chgData name="hashizume_adrim@outlook.jp" userId="2df5839c6d7eb921" providerId="LiveId" clId="{6F2A48AF-26CB-44F5-B3C7-B947B79C7AEB}" dt="2022-05-01T12:29:39.132" v="526" actId="478"/>
          <ac:grpSpMkLst>
            <pc:docMk/>
            <pc:sldMk cId="2087466257" sldId="364"/>
            <ac:grpSpMk id="741" creationId="{75DBDE8D-9A5C-4BC7-9577-71817C9BC1D9}"/>
          </ac:grpSpMkLst>
        </pc:grpChg>
        <pc:picChg chg="del">
          <ac:chgData name="hashizume_adrim@outlook.jp" userId="2df5839c6d7eb921" providerId="LiveId" clId="{6F2A48AF-26CB-44F5-B3C7-B947B79C7AEB}" dt="2022-05-01T12:29:39.132" v="526" actId="478"/>
          <ac:picMkLst>
            <pc:docMk/>
            <pc:sldMk cId="2087466257" sldId="364"/>
            <ac:picMk id="746" creationId="{1CA89913-BE10-4BF8-B348-E441477FA9E5}"/>
          </ac:picMkLst>
        </pc:picChg>
        <pc:cxnChg chg="del">
          <ac:chgData name="hashizume_adrim@outlook.jp" userId="2df5839c6d7eb921" providerId="LiveId" clId="{6F2A48AF-26CB-44F5-B3C7-B947B79C7AEB}" dt="2022-05-01T12:29:39.132" v="526" actId="478"/>
          <ac:cxnSpMkLst>
            <pc:docMk/>
            <pc:sldMk cId="2087466257" sldId="364"/>
            <ac:cxnSpMk id="214" creationId="{B002D0AD-DCB2-462A-A4F0-A4D83E0B6AD5}"/>
          </ac:cxnSpMkLst>
        </pc:cxnChg>
        <pc:cxnChg chg="del">
          <ac:chgData name="hashizume_adrim@outlook.jp" userId="2df5839c6d7eb921" providerId="LiveId" clId="{6F2A48AF-26CB-44F5-B3C7-B947B79C7AEB}" dt="2022-05-01T12:29:39.132" v="526" actId="478"/>
          <ac:cxnSpMkLst>
            <pc:docMk/>
            <pc:sldMk cId="2087466257" sldId="364"/>
            <ac:cxnSpMk id="248" creationId="{5E4545F2-477A-436E-843E-FCE8DD4E5307}"/>
          </ac:cxnSpMkLst>
        </pc:cxnChg>
        <pc:cxnChg chg="del">
          <ac:chgData name="hashizume_adrim@outlook.jp" userId="2df5839c6d7eb921" providerId="LiveId" clId="{6F2A48AF-26CB-44F5-B3C7-B947B79C7AEB}" dt="2022-05-01T12:29:39.132" v="526" actId="478"/>
          <ac:cxnSpMkLst>
            <pc:docMk/>
            <pc:sldMk cId="2087466257" sldId="364"/>
            <ac:cxnSpMk id="262" creationId="{58786E0D-CDE8-4308-A4E3-C44686ACA81D}"/>
          </ac:cxnSpMkLst>
        </pc:cxnChg>
        <pc:cxnChg chg="del">
          <ac:chgData name="hashizume_adrim@outlook.jp" userId="2df5839c6d7eb921" providerId="LiveId" clId="{6F2A48AF-26CB-44F5-B3C7-B947B79C7AEB}" dt="2022-05-01T12:29:39.132" v="526" actId="478"/>
          <ac:cxnSpMkLst>
            <pc:docMk/>
            <pc:sldMk cId="2087466257" sldId="364"/>
            <ac:cxnSpMk id="286" creationId="{818240CA-12F7-4206-BDCD-C584D9CF2011}"/>
          </ac:cxnSpMkLst>
        </pc:cxnChg>
        <pc:cxnChg chg="del">
          <ac:chgData name="hashizume_adrim@outlook.jp" userId="2df5839c6d7eb921" providerId="LiveId" clId="{6F2A48AF-26CB-44F5-B3C7-B947B79C7AEB}" dt="2022-05-01T12:29:39.132" v="526" actId="478"/>
          <ac:cxnSpMkLst>
            <pc:docMk/>
            <pc:sldMk cId="2087466257" sldId="364"/>
            <ac:cxnSpMk id="303" creationId="{10CEE707-D56E-4DCB-B6F5-CDA6D864F852}"/>
          </ac:cxnSpMkLst>
        </pc:cxnChg>
        <pc:cxnChg chg="del">
          <ac:chgData name="hashizume_adrim@outlook.jp" userId="2df5839c6d7eb921" providerId="LiveId" clId="{6F2A48AF-26CB-44F5-B3C7-B947B79C7AEB}" dt="2022-05-01T12:29:39.132" v="526" actId="478"/>
          <ac:cxnSpMkLst>
            <pc:docMk/>
            <pc:sldMk cId="2087466257" sldId="364"/>
            <ac:cxnSpMk id="329" creationId="{D5389D53-5BBC-444F-ADD8-029E7D25CE3D}"/>
          </ac:cxnSpMkLst>
        </pc:cxnChg>
        <pc:cxnChg chg="del">
          <ac:chgData name="hashizume_adrim@outlook.jp" userId="2df5839c6d7eb921" providerId="LiveId" clId="{6F2A48AF-26CB-44F5-B3C7-B947B79C7AEB}" dt="2022-05-01T12:29:39.132" v="526" actId="478"/>
          <ac:cxnSpMkLst>
            <pc:docMk/>
            <pc:sldMk cId="2087466257" sldId="364"/>
            <ac:cxnSpMk id="699" creationId="{4C319E2F-1744-4FE4-B9BC-E2BBC259FB17}"/>
          </ac:cxnSpMkLst>
        </pc:cxnChg>
        <pc:cxnChg chg="del">
          <ac:chgData name="hashizume_adrim@outlook.jp" userId="2df5839c6d7eb921" providerId="LiveId" clId="{6F2A48AF-26CB-44F5-B3C7-B947B79C7AEB}" dt="2022-05-01T12:29:39.132" v="526" actId="478"/>
          <ac:cxnSpMkLst>
            <pc:docMk/>
            <pc:sldMk cId="2087466257" sldId="364"/>
            <ac:cxnSpMk id="739" creationId="{2981860D-A7AC-46D0-A52D-EF39D28DC1C1}"/>
          </ac:cxnSpMkLst>
        </pc:cxnChg>
        <pc:cxnChg chg="del">
          <ac:chgData name="hashizume_adrim@outlook.jp" userId="2df5839c6d7eb921" providerId="LiveId" clId="{6F2A48AF-26CB-44F5-B3C7-B947B79C7AEB}" dt="2022-05-01T12:29:39.132" v="526" actId="478"/>
          <ac:cxnSpMkLst>
            <pc:docMk/>
            <pc:sldMk cId="2087466257" sldId="364"/>
            <ac:cxnSpMk id="748" creationId="{010EE3C9-863A-498D-8D83-9CF5D3EE65B7}"/>
          </ac:cxnSpMkLst>
        </pc:cxnChg>
      </pc:sldChg>
      <pc:sldChg chg="del">
        <pc:chgData name="hashizume_adrim@outlook.jp" userId="2df5839c6d7eb921" providerId="LiveId" clId="{6F2A48AF-26CB-44F5-B3C7-B947B79C7AEB}" dt="2022-05-01T11:36:46.619" v="4" actId="47"/>
        <pc:sldMkLst>
          <pc:docMk/>
          <pc:sldMk cId="3365079398" sldId="364"/>
        </pc:sldMkLst>
      </pc:sldChg>
    </pc:docChg>
  </pc:docChgLst>
  <pc:docChgLst>
    <pc:chgData name="hashizume_adrim@outlook.jp" userId="2df5839c6d7eb921" providerId="LiveId" clId="{60877DEA-F7BC-4814-AB7E-DA0A672D9848}"/>
    <pc:docChg chg="undo redo custSel addSld delSld modSld sldOrd">
      <pc:chgData name="hashizume_adrim@outlook.jp" userId="2df5839c6d7eb921" providerId="LiveId" clId="{60877DEA-F7BC-4814-AB7E-DA0A672D9848}" dt="2022-06-02T12:48:47.381" v="58680" actId="1076"/>
      <pc:docMkLst>
        <pc:docMk/>
      </pc:docMkLst>
      <pc:sldChg chg="addSp delSp modSp mod">
        <pc:chgData name="hashizume_adrim@outlook.jp" userId="2df5839c6d7eb921" providerId="LiveId" clId="{60877DEA-F7BC-4814-AB7E-DA0A672D9848}" dt="2022-05-24T02:48:27.118" v="44427" actId="478"/>
        <pc:sldMkLst>
          <pc:docMk/>
          <pc:sldMk cId="3567626728" sldId="303"/>
        </pc:sldMkLst>
        <pc:grpChg chg="add del mod">
          <ac:chgData name="hashizume_adrim@outlook.jp" userId="2df5839c6d7eb921" providerId="LiveId" clId="{60877DEA-F7BC-4814-AB7E-DA0A672D9848}" dt="2022-05-24T02:48:27.118" v="44427" actId="478"/>
          <ac:grpSpMkLst>
            <pc:docMk/>
            <pc:sldMk cId="3567626728" sldId="303"/>
            <ac:grpSpMk id="4" creationId="{D8777D5A-4CE7-2F8E-E6E9-E62C7870F017}"/>
          </ac:grpSpMkLst>
        </pc:grpChg>
        <pc:picChg chg="add mod ord modCrop">
          <ac:chgData name="hashizume_adrim@outlook.jp" userId="2df5839c6d7eb921" providerId="LiveId" clId="{60877DEA-F7BC-4814-AB7E-DA0A672D9848}" dt="2022-05-21T07:51:08.486" v="38383" actId="164"/>
          <ac:picMkLst>
            <pc:docMk/>
            <pc:sldMk cId="3567626728" sldId="303"/>
            <ac:picMk id="3" creationId="{84DD2CA6-F308-E654-B6EB-9C1175D5A20B}"/>
          </ac:picMkLst>
        </pc:picChg>
        <pc:picChg chg="add mod">
          <ac:chgData name="hashizume_adrim@outlook.jp" userId="2df5839c6d7eb921" providerId="LiveId" clId="{60877DEA-F7BC-4814-AB7E-DA0A672D9848}" dt="2022-05-21T07:51:08.486" v="38383" actId="164"/>
          <ac:picMkLst>
            <pc:docMk/>
            <pc:sldMk cId="3567626728" sldId="303"/>
            <ac:picMk id="7" creationId="{8FE1D436-D360-1ADF-D02A-F443313DE960}"/>
          </ac:picMkLst>
        </pc:picChg>
      </pc:sldChg>
      <pc:sldChg chg="addSp delSp modSp mod">
        <pc:chgData name="hashizume_adrim@outlook.jp" userId="2df5839c6d7eb921" providerId="LiveId" clId="{60877DEA-F7BC-4814-AB7E-DA0A672D9848}" dt="2022-05-14T11:51:57.499" v="7632" actId="22"/>
        <pc:sldMkLst>
          <pc:docMk/>
          <pc:sldMk cId="599285413" sldId="344"/>
        </pc:sldMkLst>
        <pc:spChg chg="add del mod">
          <ac:chgData name="hashizume_adrim@outlook.jp" userId="2df5839c6d7eb921" providerId="LiveId" clId="{60877DEA-F7BC-4814-AB7E-DA0A672D9848}" dt="2022-05-14T11:51:57.499" v="7632" actId="22"/>
          <ac:spMkLst>
            <pc:docMk/>
            <pc:sldMk cId="599285413" sldId="344"/>
            <ac:spMk id="8" creationId="{750B5FA3-DA4D-26BB-327B-D9B90F6CD290}"/>
          </ac:spMkLst>
        </pc:spChg>
        <pc:spChg chg="mod">
          <ac:chgData name="hashizume_adrim@outlook.jp" userId="2df5839c6d7eb921" providerId="LiveId" clId="{60877DEA-F7BC-4814-AB7E-DA0A672D9848}" dt="2022-05-14T11:51:51.705" v="7629" actId="1076"/>
          <ac:spMkLst>
            <pc:docMk/>
            <pc:sldMk cId="599285413" sldId="344"/>
            <ac:spMk id="18" creationId="{E954B150-0794-4F9B-BF40-16427F5C225A}"/>
          </ac:spMkLst>
        </pc:spChg>
      </pc:sldChg>
      <pc:sldChg chg="addSp delSp modSp mod">
        <pc:chgData name="hashizume_adrim@outlook.jp" userId="2df5839c6d7eb921" providerId="LiveId" clId="{60877DEA-F7BC-4814-AB7E-DA0A672D9848}" dt="2022-05-27T11:26:40.968" v="55949" actId="20577"/>
        <pc:sldMkLst>
          <pc:docMk/>
          <pc:sldMk cId="3396383494" sldId="346"/>
        </pc:sldMkLst>
        <pc:spChg chg="mod">
          <ac:chgData name="hashizume_adrim@outlook.jp" userId="2df5839c6d7eb921" providerId="LiveId" clId="{60877DEA-F7BC-4814-AB7E-DA0A672D9848}" dt="2022-05-16T13:23:50.611" v="18019" actId="1076"/>
          <ac:spMkLst>
            <pc:docMk/>
            <pc:sldMk cId="3396383494" sldId="346"/>
            <ac:spMk id="19" creationId="{161CF147-EBAE-4363-AF6A-241F3F414256}"/>
          </ac:spMkLst>
        </pc:spChg>
        <pc:spChg chg="mod">
          <ac:chgData name="hashizume_adrim@outlook.jp" userId="2df5839c6d7eb921" providerId="LiveId" clId="{60877DEA-F7BC-4814-AB7E-DA0A672D9848}" dt="2022-05-14T07:13:42.516" v="240" actId="1038"/>
          <ac:spMkLst>
            <pc:docMk/>
            <pc:sldMk cId="3396383494" sldId="346"/>
            <ac:spMk id="34" creationId="{1250697F-0AD6-471D-88F8-F2C710C657B3}"/>
          </ac:spMkLst>
        </pc:spChg>
        <pc:spChg chg="mod">
          <ac:chgData name="hashizume_adrim@outlook.jp" userId="2df5839c6d7eb921" providerId="LiveId" clId="{60877DEA-F7BC-4814-AB7E-DA0A672D9848}" dt="2022-05-14T09:13:29.318" v="4375" actId="1037"/>
          <ac:spMkLst>
            <pc:docMk/>
            <pc:sldMk cId="3396383494" sldId="346"/>
            <ac:spMk id="39" creationId="{16720434-6BE7-4FC8-837A-EB23A300D3E9}"/>
          </ac:spMkLst>
        </pc:spChg>
        <pc:spChg chg="mod">
          <ac:chgData name="hashizume_adrim@outlook.jp" userId="2df5839c6d7eb921" providerId="LiveId" clId="{60877DEA-F7BC-4814-AB7E-DA0A672D9848}" dt="2022-05-14T09:14:29.284" v="4478" actId="14100"/>
          <ac:spMkLst>
            <pc:docMk/>
            <pc:sldMk cId="3396383494" sldId="346"/>
            <ac:spMk id="40" creationId="{9500AE99-6318-44FD-A211-8E1FEA84B296}"/>
          </ac:spMkLst>
        </pc:spChg>
        <pc:spChg chg="mod">
          <ac:chgData name="hashizume_adrim@outlook.jp" userId="2df5839c6d7eb921" providerId="LiveId" clId="{60877DEA-F7BC-4814-AB7E-DA0A672D9848}" dt="2022-05-14T09:14:16.293" v="4474" actId="20577"/>
          <ac:spMkLst>
            <pc:docMk/>
            <pc:sldMk cId="3396383494" sldId="346"/>
            <ac:spMk id="41" creationId="{725272F2-6DBA-435B-92CF-C3CFEC9CF313}"/>
          </ac:spMkLst>
        </pc:spChg>
        <pc:spChg chg="mod">
          <ac:chgData name="hashizume_adrim@outlook.jp" userId="2df5839c6d7eb921" providerId="LiveId" clId="{60877DEA-F7BC-4814-AB7E-DA0A672D9848}" dt="2022-05-16T10:48:59.225" v="17481" actId="207"/>
          <ac:spMkLst>
            <pc:docMk/>
            <pc:sldMk cId="3396383494" sldId="346"/>
            <ac:spMk id="45" creationId="{71E75127-6025-45C9-B878-049E25D3CDD8}"/>
          </ac:spMkLst>
        </pc:spChg>
        <pc:spChg chg="mod">
          <ac:chgData name="hashizume_adrim@outlook.jp" userId="2df5839c6d7eb921" providerId="LiveId" clId="{60877DEA-F7BC-4814-AB7E-DA0A672D9848}" dt="2022-05-14T07:17:32.623" v="327" actId="1036"/>
          <ac:spMkLst>
            <pc:docMk/>
            <pc:sldMk cId="3396383494" sldId="346"/>
            <ac:spMk id="52" creationId="{01656D63-4320-43B7-A38A-8D853B04F919}"/>
          </ac:spMkLst>
        </pc:spChg>
        <pc:spChg chg="mod">
          <ac:chgData name="hashizume_adrim@outlook.jp" userId="2df5839c6d7eb921" providerId="LiveId" clId="{60877DEA-F7BC-4814-AB7E-DA0A672D9848}" dt="2022-05-14T07:17:32.623" v="327" actId="1036"/>
          <ac:spMkLst>
            <pc:docMk/>
            <pc:sldMk cId="3396383494" sldId="346"/>
            <ac:spMk id="53" creationId="{AC37ADE5-3401-4D3B-B10E-75B8C03C2D4B}"/>
          </ac:spMkLst>
        </pc:spChg>
        <pc:spChg chg="del mod">
          <ac:chgData name="hashizume_adrim@outlook.jp" userId="2df5839c6d7eb921" providerId="LiveId" clId="{60877DEA-F7BC-4814-AB7E-DA0A672D9848}" dt="2022-05-27T11:26:13.395" v="55929" actId="478"/>
          <ac:spMkLst>
            <pc:docMk/>
            <pc:sldMk cId="3396383494" sldId="346"/>
            <ac:spMk id="54" creationId="{7D46C365-0795-4DC2-8547-3F962F55393F}"/>
          </ac:spMkLst>
        </pc:spChg>
        <pc:spChg chg="del mod">
          <ac:chgData name="hashizume_adrim@outlook.jp" userId="2df5839c6d7eb921" providerId="LiveId" clId="{60877DEA-F7BC-4814-AB7E-DA0A672D9848}" dt="2022-05-27T11:26:13.395" v="55929" actId="478"/>
          <ac:spMkLst>
            <pc:docMk/>
            <pc:sldMk cId="3396383494" sldId="346"/>
            <ac:spMk id="55" creationId="{8BA8ABF7-5796-4788-B878-9EA425844B16}"/>
          </ac:spMkLst>
        </pc:spChg>
        <pc:spChg chg="mod">
          <ac:chgData name="hashizume_adrim@outlook.jp" userId="2df5839c6d7eb921" providerId="LiveId" clId="{60877DEA-F7BC-4814-AB7E-DA0A672D9848}" dt="2022-05-27T11:26:21.618" v="55932" actId="20577"/>
          <ac:spMkLst>
            <pc:docMk/>
            <pc:sldMk cId="3396383494" sldId="346"/>
            <ac:spMk id="56" creationId="{DDA6473B-BA18-453E-9B71-0ABFEE713B06}"/>
          </ac:spMkLst>
        </pc:spChg>
        <pc:spChg chg="mod">
          <ac:chgData name="hashizume_adrim@outlook.jp" userId="2df5839c6d7eb921" providerId="LiveId" clId="{60877DEA-F7BC-4814-AB7E-DA0A672D9848}" dt="2022-05-27T11:26:24.698" v="55934" actId="20577"/>
          <ac:spMkLst>
            <pc:docMk/>
            <pc:sldMk cId="3396383494" sldId="346"/>
            <ac:spMk id="57" creationId="{17EA5790-4B71-4B9A-A264-442FE729673D}"/>
          </ac:spMkLst>
        </pc:spChg>
        <pc:spChg chg="del mod">
          <ac:chgData name="hashizume_adrim@outlook.jp" userId="2df5839c6d7eb921" providerId="LiveId" clId="{60877DEA-F7BC-4814-AB7E-DA0A672D9848}" dt="2022-05-27T11:26:16.468" v="55930" actId="478"/>
          <ac:spMkLst>
            <pc:docMk/>
            <pc:sldMk cId="3396383494" sldId="346"/>
            <ac:spMk id="58" creationId="{DE3332FE-0BC7-4837-8702-E58B50FA10E0}"/>
          </ac:spMkLst>
        </pc:spChg>
        <pc:spChg chg="mod">
          <ac:chgData name="hashizume_adrim@outlook.jp" userId="2df5839c6d7eb921" providerId="LiveId" clId="{60877DEA-F7BC-4814-AB7E-DA0A672D9848}" dt="2022-05-27T11:26:27.823" v="55938" actId="20577"/>
          <ac:spMkLst>
            <pc:docMk/>
            <pc:sldMk cId="3396383494" sldId="346"/>
            <ac:spMk id="59" creationId="{C6FDC12B-A6AC-4879-9247-8CF36F3336F4}"/>
          </ac:spMkLst>
        </pc:spChg>
        <pc:spChg chg="mod">
          <ac:chgData name="hashizume_adrim@outlook.jp" userId="2df5839c6d7eb921" providerId="LiveId" clId="{60877DEA-F7BC-4814-AB7E-DA0A672D9848}" dt="2022-05-27T11:26:31.577" v="55940" actId="20577"/>
          <ac:spMkLst>
            <pc:docMk/>
            <pc:sldMk cId="3396383494" sldId="346"/>
            <ac:spMk id="60" creationId="{A63929ED-87A7-4F1E-AFF9-06D93F2AE985}"/>
          </ac:spMkLst>
        </pc:spChg>
        <pc:spChg chg="add mod">
          <ac:chgData name="hashizume_adrim@outlook.jp" userId="2df5839c6d7eb921" providerId="LiveId" clId="{60877DEA-F7BC-4814-AB7E-DA0A672D9848}" dt="2022-05-15T19:30:12.727" v="15163"/>
          <ac:spMkLst>
            <pc:docMk/>
            <pc:sldMk cId="3396383494" sldId="346"/>
            <ac:spMk id="61" creationId="{9513A9C8-DB87-B03E-1D87-BE6AB332F33A}"/>
          </ac:spMkLst>
        </pc:spChg>
        <pc:spChg chg="add mod">
          <ac:chgData name="hashizume_adrim@outlook.jp" userId="2df5839c6d7eb921" providerId="LiveId" clId="{60877DEA-F7BC-4814-AB7E-DA0A672D9848}" dt="2022-05-15T19:30:14.689" v="15164"/>
          <ac:spMkLst>
            <pc:docMk/>
            <pc:sldMk cId="3396383494" sldId="346"/>
            <ac:spMk id="62" creationId="{7B08DCBB-1467-A83A-DFFD-D722DA814345}"/>
          </ac:spMkLst>
        </pc:spChg>
        <pc:spChg chg="add del mod">
          <ac:chgData name="hashizume_adrim@outlook.jp" userId="2df5839c6d7eb921" providerId="LiveId" clId="{60877DEA-F7BC-4814-AB7E-DA0A672D9848}" dt="2022-05-16T11:38:34.913" v="17611" actId="478"/>
          <ac:spMkLst>
            <pc:docMk/>
            <pc:sldMk cId="3396383494" sldId="346"/>
            <ac:spMk id="63" creationId="{CB729A3C-757E-6ECA-8509-867317C9700F}"/>
          </ac:spMkLst>
        </pc:spChg>
        <pc:spChg chg="add del mod">
          <ac:chgData name="hashizume_adrim@outlook.jp" userId="2df5839c6d7eb921" providerId="LiveId" clId="{60877DEA-F7BC-4814-AB7E-DA0A672D9848}" dt="2022-05-16T11:38:34.913" v="17611" actId="478"/>
          <ac:spMkLst>
            <pc:docMk/>
            <pc:sldMk cId="3396383494" sldId="346"/>
            <ac:spMk id="66" creationId="{34C010D2-5248-5579-3604-81FAF380D667}"/>
          </ac:spMkLst>
        </pc:spChg>
        <pc:spChg chg="add del mod">
          <ac:chgData name="hashizume_adrim@outlook.jp" userId="2df5839c6d7eb921" providerId="LiveId" clId="{60877DEA-F7BC-4814-AB7E-DA0A672D9848}" dt="2022-05-16T13:23:51.858" v="18020"/>
          <ac:spMkLst>
            <pc:docMk/>
            <pc:sldMk cId="3396383494" sldId="346"/>
            <ac:spMk id="66" creationId="{BD8C37FF-A0DD-4FC5-B9EA-42B99C003D26}"/>
          </ac:spMkLst>
        </pc:spChg>
        <pc:spChg chg="add mod">
          <ac:chgData name="hashizume_adrim@outlook.jp" userId="2df5839c6d7eb921" providerId="LiveId" clId="{60877DEA-F7BC-4814-AB7E-DA0A672D9848}" dt="2022-05-15T19:30:06.106" v="15162" actId="20577"/>
          <ac:spMkLst>
            <pc:docMk/>
            <pc:sldMk cId="3396383494" sldId="346"/>
            <ac:spMk id="69" creationId="{121BEB72-1680-2B1A-1390-B352CDC073B9}"/>
          </ac:spMkLst>
        </pc:spChg>
        <pc:spChg chg="mod">
          <ac:chgData name="hashizume_adrim@outlook.jp" userId="2df5839c6d7eb921" providerId="LiveId" clId="{60877DEA-F7BC-4814-AB7E-DA0A672D9848}" dt="2022-05-14T07:13:42.516" v="240" actId="1038"/>
          <ac:spMkLst>
            <pc:docMk/>
            <pc:sldMk cId="3396383494" sldId="346"/>
            <ac:spMk id="72" creationId="{5B3AE39A-E172-4881-8975-BF2EC4304FAA}"/>
          </ac:spMkLst>
        </pc:spChg>
        <pc:spChg chg="add del mod">
          <ac:chgData name="hashizume_adrim@outlook.jp" userId="2df5839c6d7eb921" providerId="LiveId" clId="{60877DEA-F7BC-4814-AB7E-DA0A672D9848}" dt="2022-05-16T13:26:35.171" v="18183" actId="478"/>
          <ac:spMkLst>
            <pc:docMk/>
            <pc:sldMk cId="3396383494" sldId="346"/>
            <ac:spMk id="73" creationId="{1548E308-89C4-953E-6FD6-952F8228C69E}"/>
          </ac:spMkLst>
        </pc:spChg>
        <pc:spChg chg="add del mod">
          <ac:chgData name="hashizume_adrim@outlook.jp" userId="2df5839c6d7eb921" providerId="LiveId" clId="{60877DEA-F7BC-4814-AB7E-DA0A672D9848}" dt="2022-05-16T11:38:34.913" v="17611" actId="478"/>
          <ac:spMkLst>
            <pc:docMk/>
            <pc:sldMk cId="3396383494" sldId="346"/>
            <ac:spMk id="73" creationId="{8C41112F-3247-A339-848C-E32BF74C700C}"/>
          </ac:spMkLst>
        </pc:spChg>
        <pc:spChg chg="mod">
          <ac:chgData name="hashizume_adrim@outlook.jp" userId="2df5839c6d7eb921" providerId="LiveId" clId="{60877DEA-F7BC-4814-AB7E-DA0A672D9848}" dt="2022-05-27T11:20:57.934" v="55692"/>
          <ac:spMkLst>
            <pc:docMk/>
            <pc:sldMk cId="3396383494" sldId="346"/>
            <ac:spMk id="73" creationId="{9F44FD50-88A2-E2FB-3EE0-3B903E99EE9B}"/>
          </ac:spMkLst>
        </pc:spChg>
        <pc:spChg chg="mod">
          <ac:chgData name="hashizume_adrim@outlook.jp" userId="2df5839c6d7eb921" providerId="LiveId" clId="{60877DEA-F7BC-4814-AB7E-DA0A672D9848}" dt="2022-05-16T12:27:07.220" v="17859" actId="20577"/>
          <ac:spMkLst>
            <pc:docMk/>
            <pc:sldMk cId="3396383494" sldId="346"/>
            <ac:spMk id="74" creationId="{F775BC45-6B75-4465-A7F3-1B283C09E5B5}"/>
          </ac:spMkLst>
        </pc:spChg>
        <pc:spChg chg="mod">
          <ac:chgData name="hashizume_adrim@outlook.jp" userId="2df5839c6d7eb921" providerId="LiveId" clId="{60877DEA-F7BC-4814-AB7E-DA0A672D9848}" dt="2022-05-14T07:13:42.516" v="240" actId="1038"/>
          <ac:spMkLst>
            <pc:docMk/>
            <pc:sldMk cId="3396383494" sldId="346"/>
            <ac:spMk id="75" creationId="{3D9F7AAF-3E3A-4A07-9A0C-081E3462EFF7}"/>
          </ac:spMkLst>
        </pc:spChg>
        <pc:spChg chg="mod">
          <ac:chgData name="hashizume_adrim@outlook.jp" userId="2df5839c6d7eb921" providerId="LiveId" clId="{60877DEA-F7BC-4814-AB7E-DA0A672D9848}" dt="2022-05-16T00:19:52.064" v="16276" actId="14100"/>
          <ac:spMkLst>
            <pc:docMk/>
            <pc:sldMk cId="3396383494" sldId="346"/>
            <ac:spMk id="76" creationId="{290ED7C9-0D22-471A-96AB-26527D845F46}"/>
          </ac:spMkLst>
        </pc:spChg>
        <pc:spChg chg="mod">
          <ac:chgData name="hashizume_adrim@outlook.jp" userId="2df5839c6d7eb921" providerId="LiveId" clId="{60877DEA-F7BC-4814-AB7E-DA0A672D9848}" dt="2022-05-14T07:13:42.516" v="240" actId="1038"/>
          <ac:spMkLst>
            <pc:docMk/>
            <pc:sldMk cId="3396383494" sldId="346"/>
            <ac:spMk id="78" creationId="{1DA31460-BB34-4ABD-9745-ED8F5987F5BE}"/>
          </ac:spMkLst>
        </pc:spChg>
        <pc:spChg chg="mod">
          <ac:chgData name="hashizume_adrim@outlook.jp" userId="2df5839c6d7eb921" providerId="LiveId" clId="{60877DEA-F7BC-4814-AB7E-DA0A672D9848}" dt="2022-05-14T07:13:42.516" v="240" actId="1038"/>
          <ac:spMkLst>
            <pc:docMk/>
            <pc:sldMk cId="3396383494" sldId="346"/>
            <ac:spMk id="79" creationId="{7E70BAF8-588D-471D-AF0F-1B2F9C560C0B}"/>
          </ac:spMkLst>
        </pc:spChg>
        <pc:spChg chg="mod">
          <ac:chgData name="hashizume_adrim@outlook.jp" userId="2df5839c6d7eb921" providerId="LiveId" clId="{60877DEA-F7BC-4814-AB7E-DA0A672D9848}" dt="2022-05-14T07:13:15.328" v="223" actId="465"/>
          <ac:spMkLst>
            <pc:docMk/>
            <pc:sldMk cId="3396383494" sldId="346"/>
            <ac:spMk id="81" creationId="{C78ED7E6-77E6-4CF1-B8EA-9412ACEB3DFB}"/>
          </ac:spMkLst>
        </pc:spChg>
        <pc:spChg chg="mod">
          <ac:chgData name="hashizume_adrim@outlook.jp" userId="2df5839c6d7eb921" providerId="LiveId" clId="{60877DEA-F7BC-4814-AB7E-DA0A672D9848}" dt="2022-05-14T07:13:42.516" v="240" actId="1038"/>
          <ac:spMkLst>
            <pc:docMk/>
            <pc:sldMk cId="3396383494" sldId="346"/>
            <ac:spMk id="82" creationId="{9770C2BF-A2AC-4012-A290-B19C79EE0FB0}"/>
          </ac:spMkLst>
        </pc:spChg>
        <pc:spChg chg="mod">
          <ac:chgData name="hashizume_adrim@outlook.jp" userId="2df5839c6d7eb921" providerId="LiveId" clId="{60877DEA-F7BC-4814-AB7E-DA0A672D9848}" dt="2022-05-17T04:25:06.243" v="22595" actId="20577"/>
          <ac:spMkLst>
            <pc:docMk/>
            <pc:sldMk cId="3396383494" sldId="346"/>
            <ac:spMk id="83" creationId="{CFF4ABDB-359A-4D79-8EEE-58C41BA193C8}"/>
          </ac:spMkLst>
        </pc:spChg>
        <pc:spChg chg="mod">
          <ac:chgData name="hashizume_adrim@outlook.jp" userId="2df5839c6d7eb921" providerId="LiveId" clId="{60877DEA-F7BC-4814-AB7E-DA0A672D9848}" dt="2022-05-14T07:13:42.516" v="240" actId="1038"/>
          <ac:spMkLst>
            <pc:docMk/>
            <pc:sldMk cId="3396383494" sldId="346"/>
            <ac:spMk id="84" creationId="{D75B60E1-EFE0-4AC4-9482-E21CA5F99298}"/>
          </ac:spMkLst>
        </pc:spChg>
        <pc:spChg chg="add mod">
          <ac:chgData name="hashizume_adrim@outlook.jp" userId="2df5839c6d7eb921" providerId="LiveId" clId="{60877DEA-F7BC-4814-AB7E-DA0A672D9848}" dt="2022-05-27T11:26:35.226" v="55943" actId="20577"/>
          <ac:spMkLst>
            <pc:docMk/>
            <pc:sldMk cId="3396383494" sldId="346"/>
            <ac:spMk id="86" creationId="{8C22BDC6-D288-3620-C228-73872EAE5FFB}"/>
          </ac:spMkLst>
        </pc:spChg>
        <pc:spChg chg="add mod">
          <ac:chgData name="hashizume_adrim@outlook.jp" userId="2df5839c6d7eb921" providerId="LiveId" clId="{60877DEA-F7BC-4814-AB7E-DA0A672D9848}" dt="2022-05-27T11:26:38.347" v="55946" actId="20577"/>
          <ac:spMkLst>
            <pc:docMk/>
            <pc:sldMk cId="3396383494" sldId="346"/>
            <ac:spMk id="87" creationId="{920142FA-DA90-0115-DF66-AC2DA1C8CE45}"/>
          </ac:spMkLst>
        </pc:spChg>
        <pc:spChg chg="add mod">
          <ac:chgData name="hashizume_adrim@outlook.jp" userId="2df5839c6d7eb921" providerId="LiveId" clId="{60877DEA-F7BC-4814-AB7E-DA0A672D9848}" dt="2022-05-27T11:26:40.968" v="55949" actId="20577"/>
          <ac:spMkLst>
            <pc:docMk/>
            <pc:sldMk cId="3396383494" sldId="346"/>
            <ac:spMk id="88" creationId="{94F4EF73-9FB9-FFB5-41E4-CEBAE8DCA12A}"/>
          </ac:spMkLst>
        </pc:spChg>
        <pc:spChg chg="add mod">
          <ac:chgData name="hashizume_adrim@outlook.jp" userId="2df5839c6d7eb921" providerId="LiveId" clId="{60877DEA-F7BC-4814-AB7E-DA0A672D9848}" dt="2022-05-14T09:14:40.398" v="4516" actId="20577"/>
          <ac:spMkLst>
            <pc:docMk/>
            <pc:sldMk cId="3396383494" sldId="346"/>
            <ac:spMk id="91" creationId="{26497F85-D00B-FAE6-5D90-5A3285AB4F77}"/>
          </ac:spMkLst>
        </pc:spChg>
        <pc:spChg chg="add del mod">
          <ac:chgData name="hashizume_adrim@outlook.jp" userId="2df5839c6d7eb921" providerId="LiveId" clId="{60877DEA-F7BC-4814-AB7E-DA0A672D9848}" dt="2022-05-14T09:14:21.594" v="4477" actId="478"/>
          <ac:spMkLst>
            <pc:docMk/>
            <pc:sldMk cId="3396383494" sldId="346"/>
            <ac:spMk id="92" creationId="{436D3203-8493-E56E-3B26-6DF624318649}"/>
          </ac:spMkLst>
        </pc:spChg>
        <pc:spChg chg="add del mod">
          <ac:chgData name="hashizume_adrim@outlook.jp" userId="2df5839c6d7eb921" providerId="LiveId" clId="{60877DEA-F7BC-4814-AB7E-DA0A672D9848}" dt="2022-05-15T19:29:55.835" v="15153" actId="478"/>
          <ac:spMkLst>
            <pc:docMk/>
            <pc:sldMk cId="3396383494" sldId="346"/>
            <ac:spMk id="92" creationId="{DEC37F4C-DA14-EDA2-5D46-F92F82132DA9}"/>
          </ac:spMkLst>
        </pc:spChg>
        <pc:spChg chg="add del mod">
          <ac:chgData name="hashizume_adrim@outlook.jp" userId="2df5839c6d7eb921" providerId="LiveId" clId="{60877DEA-F7BC-4814-AB7E-DA0A672D9848}" dt="2022-05-14T09:14:20.547" v="4476" actId="478"/>
          <ac:spMkLst>
            <pc:docMk/>
            <pc:sldMk cId="3396383494" sldId="346"/>
            <ac:spMk id="93" creationId="{16ACBFAF-CC88-F46E-9258-3452ECF0E86F}"/>
          </ac:spMkLst>
        </pc:spChg>
        <pc:spChg chg="add del mod">
          <ac:chgData name="hashizume_adrim@outlook.jp" userId="2df5839c6d7eb921" providerId="LiveId" clId="{60877DEA-F7BC-4814-AB7E-DA0A672D9848}" dt="2022-05-15T19:29:54.587" v="15152" actId="478"/>
          <ac:spMkLst>
            <pc:docMk/>
            <pc:sldMk cId="3396383494" sldId="346"/>
            <ac:spMk id="93" creationId="{D8BDDC36-82FF-5A8D-9C6B-6806C34CA26F}"/>
          </ac:spMkLst>
        </pc:spChg>
        <pc:spChg chg="add mod">
          <ac:chgData name="hashizume_adrim@outlook.jp" userId="2df5839c6d7eb921" providerId="LiveId" clId="{60877DEA-F7BC-4814-AB7E-DA0A672D9848}" dt="2022-05-27T11:21:13.219" v="55845" actId="1036"/>
          <ac:spMkLst>
            <pc:docMk/>
            <pc:sldMk cId="3396383494" sldId="346"/>
            <ac:spMk id="96" creationId="{F25C943B-1C87-A3B4-368D-23F134A2E71E}"/>
          </ac:spMkLst>
        </pc:spChg>
        <pc:spChg chg="add del mod">
          <ac:chgData name="hashizume_adrim@outlook.jp" userId="2df5839c6d7eb921" providerId="LiveId" clId="{60877DEA-F7BC-4814-AB7E-DA0A672D9848}" dt="2022-05-14T09:19:28.614" v="4889" actId="478"/>
          <ac:spMkLst>
            <pc:docMk/>
            <pc:sldMk cId="3396383494" sldId="346"/>
            <ac:spMk id="97" creationId="{7487DD25-811E-6443-FEAA-10DA751B61FF}"/>
          </ac:spMkLst>
        </pc:spChg>
        <pc:spChg chg="mod">
          <ac:chgData name="hashizume_adrim@outlook.jp" userId="2df5839c6d7eb921" providerId="LiveId" clId="{60877DEA-F7BC-4814-AB7E-DA0A672D9848}" dt="2022-05-27T11:20:57.934" v="55692"/>
          <ac:spMkLst>
            <pc:docMk/>
            <pc:sldMk cId="3396383494" sldId="346"/>
            <ac:spMk id="98" creationId="{030BB81B-3991-209E-BA33-47C9F050E153}"/>
          </ac:spMkLst>
        </pc:spChg>
        <pc:spChg chg="del">
          <ac:chgData name="hashizume_adrim@outlook.jp" userId="2df5839c6d7eb921" providerId="LiveId" clId="{60877DEA-F7BC-4814-AB7E-DA0A672D9848}" dt="2022-05-14T11:59:17.232" v="7933" actId="478"/>
          <ac:spMkLst>
            <pc:docMk/>
            <pc:sldMk cId="3396383494" sldId="346"/>
            <ac:spMk id="99" creationId="{AABE0141-43BB-4F25-B888-C1FD733CA9BA}"/>
          </ac:spMkLst>
        </pc:spChg>
        <pc:spChg chg="add del mod">
          <ac:chgData name="hashizume_adrim@outlook.jp" userId="2df5839c6d7eb921" providerId="LiveId" clId="{60877DEA-F7BC-4814-AB7E-DA0A672D9848}" dt="2022-05-14T09:19:28.614" v="4889" actId="478"/>
          <ac:spMkLst>
            <pc:docMk/>
            <pc:sldMk cId="3396383494" sldId="346"/>
            <ac:spMk id="100" creationId="{B850AB5F-E890-26BE-DE41-DD8B24FFEC27}"/>
          </ac:spMkLst>
        </pc:spChg>
        <pc:spChg chg="add mod">
          <ac:chgData name="hashizume_adrim@outlook.jp" userId="2df5839c6d7eb921" providerId="LiveId" clId="{60877DEA-F7BC-4814-AB7E-DA0A672D9848}" dt="2022-05-27T11:21:13.219" v="55845" actId="1036"/>
          <ac:spMkLst>
            <pc:docMk/>
            <pc:sldMk cId="3396383494" sldId="346"/>
            <ac:spMk id="101" creationId="{2EC0014E-1398-8310-5F2B-65C0500C9F59}"/>
          </ac:spMkLst>
        </pc:spChg>
        <pc:spChg chg="add del mod">
          <ac:chgData name="hashizume_adrim@outlook.jp" userId="2df5839c6d7eb921" providerId="LiveId" clId="{60877DEA-F7BC-4814-AB7E-DA0A672D9848}" dt="2022-05-14T09:19:28.614" v="4889" actId="478"/>
          <ac:spMkLst>
            <pc:docMk/>
            <pc:sldMk cId="3396383494" sldId="346"/>
            <ac:spMk id="101" creationId="{AE9459FB-42E3-A475-3EC0-123F5C288C15}"/>
          </ac:spMkLst>
        </pc:spChg>
        <pc:spChg chg="add mod">
          <ac:chgData name="hashizume_adrim@outlook.jp" userId="2df5839c6d7eb921" providerId="LiveId" clId="{60877DEA-F7BC-4814-AB7E-DA0A672D9848}" dt="2022-05-15T19:28:47.220" v="15011" actId="207"/>
          <ac:spMkLst>
            <pc:docMk/>
            <pc:sldMk cId="3396383494" sldId="346"/>
            <ac:spMk id="102" creationId="{08189CAE-6091-ED7C-1BF1-B240314718B2}"/>
          </ac:spMkLst>
        </pc:spChg>
        <pc:spChg chg="add mod">
          <ac:chgData name="hashizume_adrim@outlook.jp" userId="2df5839c6d7eb921" providerId="LiveId" clId="{60877DEA-F7BC-4814-AB7E-DA0A672D9848}" dt="2022-05-15T18:37:54.780" v="10079" actId="14100"/>
          <ac:spMkLst>
            <pc:docMk/>
            <pc:sldMk cId="3396383494" sldId="346"/>
            <ac:spMk id="103" creationId="{88288C51-2100-5878-E924-2315377A9937}"/>
          </ac:spMkLst>
        </pc:spChg>
        <pc:spChg chg="add mod">
          <ac:chgData name="hashizume_adrim@outlook.jp" userId="2df5839c6d7eb921" providerId="LiveId" clId="{60877DEA-F7BC-4814-AB7E-DA0A672D9848}" dt="2022-05-15T19:28:41.585" v="15010" actId="207"/>
          <ac:spMkLst>
            <pc:docMk/>
            <pc:sldMk cId="3396383494" sldId="346"/>
            <ac:spMk id="104" creationId="{A4025D24-C4C8-5433-5202-02545E36E274}"/>
          </ac:spMkLst>
        </pc:spChg>
        <pc:spChg chg="add mod">
          <ac:chgData name="hashizume_adrim@outlook.jp" userId="2df5839c6d7eb921" providerId="LiveId" clId="{60877DEA-F7BC-4814-AB7E-DA0A672D9848}" dt="2022-05-27T11:21:13.219" v="55845" actId="1036"/>
          <ac:spMkLst>
            <pc:docMk/>
            <pc:sldMk cId="3396383494" sldId="346"/>
            <ac:spMk id="105" creationId="{82B581A7-8F88-B147-0A64-BFAD1CEF2E87}"/>
          </ac:spMkLst>
        </pc:spChg>
        <pc:spChg chg="add mod">
          <ac:chgData name="hashizume_adrim@outlook.jp" userId="2df5839c6d7eb921" providerId="LiveId" clId="{60877DEA-F7BC-4814-AB7E-DA0A672D9848}" dt="2022-05-27T11:21:13.219" v="55845" actId="1036"/>
          <ac:spMkLst>
            <pc:docMk/>
            <pc:sldMk cId="3396383494" sldId="346"/>
            <ac:spMk id="108" creationId="{B68D5F6F-C9DA-3B96-B3BD-26239BA084EA}"/>
          </ac:spMkLst>
        </pc:spChg>
        <pc:spChg chg="add mod">
          <ac:chgData name="hashizume_adrim@outlook.jp" userId="2df5839c6d7eb921" providerId="LiveId" clId="{60877DEA-F7BC-4814-AB7E-DA0A672D9848}" dt="2022-05-27T11:23:21.642" v="55918" actId="1036"/>
          <ac:spMkLst>
            <pc:docMk/>
            <pc:sldMk cId="3396383494" sldId="346"/>
            <ac:spMk id="110" creationId="{94E30B10-1956-0B48-A38B-C05A0122A856}"/>
          </ac:spMkLst>
        </pc:spChg>
        <pc:spChg chg="add mod">
          <ac:chgData name="hashizume_adrim@outlook.jp" userId="2df5839c6d7eb921" providerId="LiveId" clId="{60877DEA-F7BC-4814-AB7E-DA0A672D9848}" dt="2022-05-27T11:23:35.606" v="55926" actId="1035"/>
          <ac:spMkLst>
            <pc:docMk/>
            <pc:sldMk cId="3396383494" sldId="346"/>
            <ac:spMk id="112" creationId="{0081FF96-2B67-35BF-AF9C-39086E8BC6EE}"/>
          </ac:spMkLst>
        </pc:spChg>
        <pc:spChg chg="add mod">
          <ac:chgData name="hashizume_adrim@outlook.jp" userId="2df5839c6d7eb921" providerId="LiveId" clId="{60877DEA-F7BC-4814-AB7E-DA0A672D9848}" dt="2022-05-27T11:22:58.344" v="55912" actId="14100"/>
          <ac:spMkLst>
            <pc:docMk/>
            <pc:sldMk cId="3396383494" sldId="346"/>
            <ac:spMk id="113" creationId="{D6C8C7AC-5077-C527-BCED-B63C0314D5D4}"/>
          </ac:spMkLst>
        </pc:spChg>
        <pc:grpChg chg="add mod">
          <ac:chgData name="hashizume_adrim@outlook.jp" userId="2df5839c6d7eb921" providerId="LiveId" clId="{60877DEA-F7BC-4814-AB7E-DA0A672D9848}" dt="2022-05-27T11:21:13.219" v="55845" actId="1036"/>
          <ac:grpSpMkLst>
            <pc:docMk/>
            <pc:sldMk cId="3396383494" sldId="346"/>
            <ac:grpSpMk id="66" creationId="{385C094E-2536-D715-8420-389BD7378C74}"/>
          </ac:grpSpMkLst>
        </pc:grpChg>
        <pc:grpChg chg="add mod">
          <ac:chgData name="hashizume_adrim@outlook.jp" userId="2df5839c6d7eb921" providerId="LiveId" clId="{60877DEA-F7BC-4814-AB7E-DA0A672D9848}" dt="2022-05-27T11:21:13.219" v="55845" actId="1036"/>
          <ac:grpSpMkLst>
            <pc:docMk/>
            <pc:sldMk cId="3396383494" sldId="346"/>
            <ac:grpSpMk id="97" creationId="{9133C34C-8D78-6224-D34F-C5AFE7D9B997}"/>
          </ac:grpSpMkLst>
        </pc:grpChg>
        <pc:picChg chg="del">
          <ac:chgData name="hashizume_adrim@outlook.jp" userId="2df5839c6d7eb921" providerId="LiveId" clId="{60877DEA-F7BC-4814-AB7E-DA0A672D9848}" dt="2022-05-14T11:59:17.232" v="7933" actId="478"/>
          <ac:picMkLst>
            <pc:docMk/>
            <pc:sldMk cId="3396383494" sldId="346"/>
            <ac:picMk id="105" creationId="{06E30DBE-630F-433A-A82B-C266F2AD0FBA}"/>
          </ac:picMkLst>
        </pc:picChg>
        <pc:cxnChg chg="mod">
          <ac:chgData name="hashizume_adrim@outlook.jp" userId="2df5839c6d7eb921" providerId="LiveId" clId="{60877DEA-F7BC-4814-AB7E-DA0A672D9848}" dt="2022-05-14T09:18:08.568" v="4721" actId="1035"/>
          <ac:cxnSpMkLst>
            <pc:docMk/>
            <pc:sldMk cId="3396383494" sldId="346"/>
            <ac:cxnSpMk id="33" creationId="{D32411D3-27FB-478D-B1ED-1878E43E10E6}"/>
          </ac:cxnSpMkLst>
        </pc:cxnChg>
        <pc:cxnChg chg="mod">
          <ac:chgData name="hashizume_adrim@outlook.jp" userId="2df5839c6d7eb921" providerId="LiveId" clId="{60877DEA-F7BC-4814-AB7E-DA0A672D9848}" dt="2022-05-14T09:13:00.063" v="4333" actId="14100"/>
          <ac:cxnSpMkLst>
            <pc:docMk/>
            <pc:sldMk cId="3396383494" sldId="346"/>
            <ac:cxnSpMk id="51" creationId="{F76213AD-ACC6-4199-A3A3-FB87D09406BF}"/>
          </ac:cxnSpMkLst>
        </pc:cxnChg>
        <pc:cxnChg chg="mod">
          <ac:chgData name="hashizume_adrim@outlook.jp" userId="2df5839c6d7eb921" providerId="LiveId" clId="{60877DEA-F7BC-4814-AB7E-DA0A672D9848}" dt="2022-05-14T09:18:31.739" v="4738" actId="14100"/>
          <ac:cxnSpMkLst>
            <pc:docMk/>
            <pc:sldMk cId="3396383494" sldId="346"/>
            <ac:cxnSpMk id="67" creationId="{4C7189E0-AA11-4605-87C2-8DE46A67EFE7}"/>
          </ac:cxnSpMkLst>
        </pc:cxnChg>
        <pc:cxnChg chg="mod">
          <ac:chgData name="hashizume_adrim@outlook.jp" userId="2df5839c6d7eb921" providerId="LiveId" clId="{60877DEA-F7BC-4814-AB7E-DA0A672D9848}" dt="2022-05-14T09:12:50.566" v="4330" actId="14100"/>
          <ac:cxnSpMkLst>
            <pc:docMk/>
            <pc:sldMk cId="3396383494" sldId="346"/>
            <ac:cxnSpMk id="68" creationId="{8F4D8054-66B9-4030-A8F0-E410A541645D}"/>
          </ac:cxnSpMkLst>
        </pc:cxnChg>
        <pc:cxnChg chg="mod">
          <ac:chgData name="hashizume_adrim@outlook.jp" userId="2df5839c6d7eb921" providerId="LiveId" clId="{60877DEA-F7BC-4814-AB7E-DA0A672D9848}" dt="2022-05-14T09:18:17.043" v="4737" actId="1036"/>
          <ac:cxnSpMkLst>
            <pc:docMk/>
            <pc:sldMk cId="3396383494" sldId="346"/>
            <ac:cxnSpMk id="70" creationId="{81BCAD7A-7239-45AA-92EB-AB7A088E6E7C}"/>
          </ac:cxnSpMkLst>
        </pc:cxnChg>
        <pc:cxnChg chg="add mod">
          <ac:chgData name="hashizume_adrim@outlook.jp" userId="2df5839c6d7eb921" providerId="LiveId" clId="{60877DEA-F7BC-4814-AB7E-DA0A672D9848}" dt="2022-05-14T09:13:07.579" v="4335" actId="14100"/>
          <ac:cxnSpMkLst>
            <pc:docMk/>
            <pc:sldMk cId="3396383494" sldId="346"/>
            <ac:cxnSpMk id="89" creationId="{64246526-195C-E212-2450-8F89672A5321}"/>
          </ac:cxnSpMkLst>
        </pc:cxnChg>
        <pc:cxnChg chg="add mod">
          <ac:chgData name="hashizume_adrim@outlook.jp" userId="2df5839c6d7eb921" providerId="LiveId" clId="{60877DEA-F7BC-4814-AB7E-DA0A672D9848}" dt="2022-05-14T09:13:24.881" v="4364" actId="1037"/>
          <ac:cxnSpMkLst>
            <pc:docMk/>
            <pc:sldMk cId="3396383494" sldId="346"/>
            <ac:cxnSpMk id="90" creationId="{28BFED77-9B2E-8017-46EB-40FB5A7CDFEF}"/>
          </ac:cxnSpMkLst>
        </pc:cxnChg>
        <pc:cxnChg chg="mod">
          <ac:chgData name="hashizume_adrim@outlook.jp" userId="2df5839c6d7eb921" providerId="LiveId" clId="{60877DEA-F7BC-4814-AB7E-DA0A672D9848}" dt="2022-05-27T11:20:57.934" v="55692"/>
          <ac:cxnSpMkLst>
            <pc:docMk/>
            <pc:sldMk cId="3396383494" sldId="346"/>
            <ac:cxnSpMk id="92" creationId="{805439DA-B985-CE1B-DE2A-14FB36643AE8}"/>
          </ac:cxnSpMkLst>
        </pc:cxnChg>
        <pc:cxnChg chg="mod">
          <ac:chgData name="hashizume_adrim@outlook.jp" userId="2df5839c6d7eb921" providerId="LiveId" clId="{60877DEA-F7BC-4814-AB7E-DA0A672D9848}" dt="2022-05-27T11:20:57.934" v="55692"/>
          <ac:cxnSpMkLst>
            <pc:docMk/>
            <pc:sldMk cId="3396383494" sldId="346"/>
            <ac:cxnSpMk id="93" creationId="{13805F39-BA3D-36D8-F42D-DFDDBD9A3EFC}"/>
          </ac:cxnSpMkLst>
        </pc:cxnChg>
        <pc:cxnChg chg="add mod">
          <ac:chgData name="hashizume_adrim@outlook.jp" userId="2df5839c6d7eb921" providerId="LiveId" clId="{60877DEA-F7BC-4814-AB7E-DA0A672D9848}" dt="2022-05-14T09:13:47.091" v="4420" actId="1035"/>
          <ac:cxnSpMkLst>
            <pc:docMk/>
            <pc:sldMk cId="3396383494" sldId="346"/>
            <ac:cxnSpMk id="94" creationId="{8AC86044-E3C2-13D6-C0FC-E88265B0B649}"/>
          </ac:cxnSpMkLst>
        </pc:cxnChg>
        <pc:cxnChg chg="add mod">
          <ac:chgData name="hashizume_adrim@outlook.jp" userId="2df5839c6d7eb921" providerId="LiveId" clId="{60877DEA-F7BC-4814-AB7E-DA0A672D9848}" dt="2022-05-14T09:18:40.838" v="4796" actId="1036"/>
          <ac:cxnSpMkLst>
            <pc:docMk/>
            <pc:sldMk cId="3396383494" sldId="346"/>
            <ac:cxnSpMk id="95" creationId="{710AA1F4-1425-A8A5-5151-3903DB0553A6}"/>
          </ac:cxnSpMkLst>
        </pc:cxnChg>
        <pc:cxnChg chg="add del mod">
          <ac:chgData name="hashizume_adrim@outlook.jp" userId="2df5839c6d7eb921" providerId="LiveId" clId="{60877DEA-F7BC-4814-AB7E-DA0A672D9848}" dt="2022-05-14T09:18:47.030" v="4814" actId="478"/>
          <ac:cxnSpMkLst>
            <pc:docMk/>
            <pc:sldMk cId="3396383494" sldId="346"/>
            <ac:cxnSpMk id="96" creationId="{9705F0DD-8497-57F7-5170-482DBCABC983}"/>
          </ac:cxnSpMkLst>
        </pc:cxnChg>
        <pc:cxnChg chg="add del mod">
          <ac:chgData name="hashizume_adrim@outlook.jp" userId="2df5839c6d7eb921" providerId="LiveId" clId="{60877DEA-F7BC-4814-AB7E-DA0A672D9848}" dt="2022-05-14T09:19:14.350" v="4888" actId="478"/>
          <ac:cxnSpMkLst>
            <pc:docMk/>
            <pc:sldMk cId="3396383494" sldId="346"/>
            <ac:cxnSpMk id="98" creationId="{FFD03555-F763-F300-B648-1C1DCD7245D7}"/>
          </ac:cxnSpMkLst>
        </pc:cxnChg>
        <pc:cxnChg chg="mod">
          <ac:chgData name="hashizume_adrim@outlook.jp" userId="2df5839c6d7eb921" providerId="LiveId" clId="{60877DEA-F7BC-4814-AB7E-DA0A672D9848}" dt="2022-05-27T11:20:57.934" v="55692"/>
          <ac:cxnSpMkLst>
            <pc:docMk/>
            <pc:sldMk cId="3396383494" sldId="346"/>
            <ac:cxnSpMk id="99" creationId="{799DAA43-ED24-DF73-C608-17863D8AF974}"/>
          </ac:cxnSpMkLst>
        </pc:cxnChg>
        <pc:cxnChg chg="mod">
          <ac:chgData name="hashizume_adrim@outlook.jp" userId="2df5839c6d7eb921" providerId="LiveId" clId="{60877DEA-F7BC-4814-AB7E-DA0A672D9848}" dt="2022-05-27T11:20:57.934" v="55692"/>
          <ac:cxnSpMkLst>
            <pc:docMk/>
            <pc:sldMk cId="3396383494" sldId="346"/>
            <ac:cxnSpMk id="100" creationId="{7806A247-A220-E1D7-1DDA-F30632418E04}"/>
          </ac:cxnSpMkLst>
        </pc:cxnChg>
        <pc:cxnChg chg="add mod ord">
          <ac:chgData name="hashizume_adrim@outlook.jp" userId="2df5839c6d7eb921" providerId="LiveId" clId="{60877DEA-F7BC-4814-AB7E-DA0A672D9848}" dt="2022-05-14T09:19:59.323" v="5062" actId="1037"/>
          <ac:cxnSpMkLst>
            <pc:docMk/>
            <pc:sldMk cId="3396383494" sldId="346"/>
            <ac:cxnSpMk id="106" creationId="{D13A7359-C635-EA7C-370E-2009A9EB5B2C}"/>
          </ac:cxnSpMkLst>
        </pc:cxnChg>
      </pc:sldChg>
      <pc:sldChg chg="addSp delSp modSp mod ord">
        <pc:chgData name="hashizume_adrim@outlook.jp" userId="2df5839c6d7eb921" providerId="LiveId" clId="{60877DEA-F7BC-4814-AB7E-DA0A672D9848}" dt="2022-05-27T11:26:50.146" v="55950" actId="478"/>
        <pc:sldMkLst>
          <pc:docMk/>
          <pc:sldMk cId="1234999910" sldId="352"/>
        </pc:sldMkLst>
        <pc:spChg chg="add mod">
          <ac:chgData name="hashizume_adrim@outlook.jp" userId="2df5839c6d7eb921" providerId="LiveId" clId="{60877DEA-F7BC-4814-AB7E-DA0A672D9848}" dt="2022-05-27T11:22:38.167" v="55908" actId="255"/>
          <ac:spMkLst>
            <pc:docMk/>
            <pc:sldMk cId="1234999910" sldId="352"/>
            <ac:spMk id="2" creationId="{5E9C4338-6779-694B-D6AE-4EF3FFD77851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4" creationId="{F2B70375-3E2E-455B-8675-914A47312C92}"/>
          </ac:spMkLst>
        </pc:spChg>
        <pc:spChg chg="mod">
          <ac:chgData name="hashizume_adrim@outlook.jp" userId="2df5839c6d7eb921" providerId="LiveId" clId="{60877DEA-F7BC-4814-AB7E-DA0A672D9848}" dt="2022-05-14T07:45:45.920" v="1013" actId="1035"/>
          <ac:spMkLst>
            <pc:docMk/>
            <pc:sldMk cId="1234999910" sldId="352"/>
            <ac:spMk id="18" creationId="{B3EA4B67-4B7C-484D-B968-E14437647476}"/>
          </ac:spMkLst>
        </pc:spChg>
        <pc:spChg chg="add del">
          <ac:chgData name="hashizume_adrim@outlook.jp" userId="2df5839c6d7eb921" providerId="LiveId" clId="{60877DEA-F7BC-4814-AB7E-DA0A672D9848}" dt="2022-05-14T08:46:30.078" v="2698" actId="478"/>
          <ac:spMkLst>
            <pc:docMk/>
            <pc:sldMk cId="1234999910" sldId="352"/>
            <ac:spMk id="22" creationId="{ACF7B0B8-5A23-7E8E-1CAC-1EC8E3273FAB}"/>
          </ac:spMkLst>
        </pc:spChg>
        <pc:spChg chg="add del">
          <ac:chgData name="hashizume_adrim@outlook.jp" userId="2df5839c6d7eb921" providerId="LiveId" clId="{60877DEA-F7BC-4814-AB7E-DA0A672D9848}" dt="2022-05-14T08:47:18.514" v="2700" actId="478"/>
          <ac:spMkLst>
            <pc:docMk/>
            <pc:sldMk cId="1234999910" sldId="352"/>
            <ac:spMk id="23" creationId="{F4518579-4574-DBCB-7CF6-8FAE539751FA}"/>
          </ac:spMkLst>
        </pc:spChg>
        <pc:spChg chg="mod">
          <ac:chgData name="hashizume_adrim@outlook.jp" userId="2df5839c6d7eb921" providerId="LiveId" clId="{60877DEA-F7BC-4814-AB7E-DA0A672D9848}" dt="2022-05-14T07:45:45.920" v="1013" actId="1035"/>
          <ac:spMkLst>
            <pc:docMk/>
            <pc:sldMk cId="1234999910" sldId="352"/>
            <ac:spMk id="42" creationId="{7A355819-7744-42D2-BFE8-ACB805A0EE16}"/>
          </ac:spMkLst>
        </pc:spChg>
        <pc:spChg chg="mod">
          <ac:chgData name="hashizume_adrim@outlook.jp" userId="2df5839c6d7eb921" providerId="LiveId" clId="{60877DEA-F7BC-4814-AB7E-DA0A672D9848}" dt="2022-05-14T07:45:45.920" v="1013" actId="1035"/>
          <ac:spMkLst>
            <pc:docMk/>
            <pc:sldMk cId="1234999910" sldId="352"/>
            <ac:spMk id="43" creationId="{B2ED415C-CBC0-4B05-906A-16D4E4364C87}"/>
          </ac:spMkLst>
        </pc:spChg>
        <pc:spChg chg="mod">
          <ac:chgData name="hashizume_adrim@outlook.jp" userId="2df5839c6d7eb921" providerId="LiveId" clId="{60877DEA-F7BC-4814-AB7E-DA0A672D9848}" dt="2022-05-14T07:45:45.920" v="1013" actId="1035"/>
          <ac:spMkLst>
            <pc:docMk/>
            <pc:sldMk cId="1234999910" sldId="352"/>
            <ac:spMk id="44" creationId="{8526A040-3EDB-4668-BD78-D02DFAC84E6D}"/>
          </ac:spMkLst>
        </pc:spChg>
        <pc:spChg chg="del">
          <ac:chgData name="hashizume_adrim@outlook.jp" userId="2df5839c6d7eb921" providerId="LiveId" clId="{60877DEA-F7BC-4814-AB7E-DA0A672D9848}" dt="2022-05-14T07:39:43.534" v="786" actId="478"/>
          <ac:spMkLst>
            <pc:docMk/>
            <pc:sldMk cId="1234999910" sldId="352"/>
            <ac:spMk id="52" creationId="{9375854D-6351-496D-9559-714AC77CB899}"/>
          </ac:spMkLst>
        </pc:spChg>
        <pc:spChg chg="del mod">
          <ac:chgData name="hashizume_adrim@outlook.jp" userId="2df5839c6d7eb921" providerId="LiveId" clId="{60877DEA-F7BC-4814-AB7E-DA0A672D9848}" dt="2022-05-14T07:39:37.104" v="785" actId="478"/>
          <ac:spMkLst>
            <pc:docMk/>
            <pc:sldMk cId="1234999910" sldId="352"/>
            <ac:spMk id="53" creationId="{3ED88597-FD40-4F40-AF06-F4A8E1320010}"/>
          </ac:spMkLst>
        </pc:spChg>
        <pc:spChg chg="del mod">
          <ac:chgData name="hashizume_adrim@outlook.jp" userId="2df5839c6d7eb921" providerId="LiveId" clId="{60877DEA-F7BC-4814-AB7E-DA0A672D9848}" dt="2022-05-14T07:55:06.592" v="1539" actId="478"/>
          <ac:spMkLst>
            <pc:docMk/>
            <pc:sldMk cId="1234999910" sldId="352"/>
            <ac:spMk id="59" creationId="{7E6CBED4-510E-40C4-8038-266F8D183309}"/>
          </ac:spMkLst>
        </pc:spChg>
        <pc:spChg chg="mod">
          <ac:chgData name="hashizume_adrim@outlook.jp" userId="2df5839c6d7eb921" providerId="LiveId" clId="{60877DEA-F7BC-4814-AB7E-DA0A672D9848}" dt="2022-05-14T08:11:06.039" v="1673" actId="1038"/>
          <ac:spMkLst>
            <pc:docMk/>
            <pc:sldMk cId="1234999910" sldId="352"/>
            <ac:spMk id="61" creationId="{B8A20C45-9EC2-4017-AA34-B252B4EE63CC}"/>
          </ac:spMkLst>
        </pc:spChg>
        <pc:spChg chg="del">
          <ac:chgData name="hashizume_adrim@outlook.jp" userId="2df5839c6d7eb921" providerId="LiveId" clId="{60877DEA-F7BC-4814-AB7E-DA0A672D9848}" dt="2022-05-14T07:39:37.104" v="785" actId="478"/>
          <ac:spMkLst>
            <pc:docMk/>
            <pc:sldMk cId="1234999910" sldId="352"/>
            <ac:spMk id="76" creationId="{4F593A9F-6EB0-4219-8935-0C3CE1CCA173}"/>
          </ac:spMkLst>
        </pc:spChg>
        <pc:spChg chg="mod">
          <ac:chgData name="hashizume_adrim@outlook.jp" userId="2df5839c6d7eb921" providerId="LiveId" clId="{60877DEA-F7BC-4814-AB7E-DA0A672D9848}" dt="2022-05-15T19:37:53.784" v="16106" actId="1076"/>
          <ac:spMkLst>
            <pc:docMk/>
            <pc:sldMk cId="1234999910" sldId="352"/>
            <ac:spMk id="77" creationId="{55A3443B-262B-4F2A-A934-A86AFFC71DDE}"/>
          </ac:spMkLst>
        </pc:spChg>
        <pc:spChg chg="del mod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122" creationId="{C6F950C3-666F-4A81-9B29-09B95EAF5468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134" creationId="{B9BB7ED8-DE40-40AE-B029-028E552DD5CE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136" creationId="{B3DF6115-0330-43E6-BD17-DA68A0C315AF}"/>
          </ac:spMkLst>
        </pc:spChg>
        <pc:spChg chg="add mod">
          <ac:chgData name="hashizume_adrim@outlook.jp" userId="2df5839c6d7eb921" providerId="LiveId" clId="{60877DEA-F7BC-4814-AB7E-DA0A672D9848}" dt="2022-05-15T19:28:24.870" v="14990" actId="207"/>
          <ac:spMkLst>
            <pc:docMk/>
            <pc:sldMk cId="1234999910" sldId="352"/>
            <ac:spMk id="150" creationId="{CA084FA1-775D-9341-4857-1F71F8574B82}"/>
          </ac:spMkLst>
        </pc:spChg>
        <pc:spChg chg="add mod">
          <ac:chgData name="hashizume_adrim@outlook.jp" userId="2df5839c6d7eb921" providerId="LiveId" clId="{60877DEA-F7BC-4814-AB7E-DA0A672D9848}" dt="2022-05-15T06:14:56.759" v="9847" actId="14100"/>
          <ac:spMkLst>
            <pc:docMk/>
            <pc:sldMk cId="1234999910" sldId="352"/>
            <ac:spMk id="151" creationId="{E020BF4F-A238-62B5-9AD0-0CF0DC65A6C9}"/>
          </ac:spMkLst>
        </pc:spChg>
        <pc:spChg chg="add mod">
          <ac:chgData name="hashizume_adrim@outlook.jp" userId="2df5839c6d7eb921" providerId="LiveId" clId="{60877DEA-F7BC-4814-AB7E-DA0A672D9848}" dt="2022-05-15T19:28:07.718" v="14989" actId="207"/>
          <ac:spMkLst>
            <pc:docMk/>
            <pc:sldMk cId="1234999910" sldId="352"/>
            <ac:spMk id="152" creationId="{5E0CF647-E217-77E2-8238-8A4C56FD2956}"/>
          </ac:spMkLst>
        </pc:spChg>
        <pc:spChg chg="add mod">
          <ac:chgData name="hashizume_adrim@outlook.jp" userId="2df5839c6d7eb921" providerId="LiveId" clId="{60877DEA-F7BC-4814-AB7E-DA0A672D9848}" dt="2022-05-15T06:15:02.361" v="9851" actId="20577"/>
          <ac:spMkLst>
            <pc:docMk/>
            <pc:sldMk cId="1234999910" sldId="352"/>
            <ac:spMk id="153" creationId="{FAFB3999-EF39-AAFF-D02A-F3B584EEC2DB}"/>
          </ac:spMkLst>
        </pc:spChg>
        <pc:spChg chg="add del mod ord">
          <ac:chgData name="hashizume_adrim@outlook.jp" userId="2df5839c6d7eb921" providerId="LiveId" clId="{60877DEA-F7BC-4814-AB7E-DA0A672D9848}" dt="2022-05-15T19:39:42.590" v="16247" actId="478"/>
          <ac:spMkLst>
            <pc:docMk/>
            <pc:sldMk cId="1234999910" sldId="352"/>
            <ac:spMk id="154" creationId="{BF87E1B7-FE98-E8A8-586C-E9CD93CDBEEF}"/>
          </ac:spMkLst>
        </pc:spChg>
        <pc:spChg chg="add del mod ord">
          <ac:chgData name="hashizume_adrim@outlook.jp" userId="2df5839c6d7eb921" providerId="LiveId" clId="{60877DEA-F7BC-4814-AB7E-DA0A672D9848}" dt="2022-05-15T19:39:42.590" v="16247" actId="478"/>
          <ac:spMkLst>
            <pc:docMk/>
            <pc:sldMk cId="1234999910" sldId="352"/>
            <ac:spMk id="155" creationId="{AE88CAC3-06D8-C02C-8AB4-CC87AE8F67F1}"/>
          </ac:spMkLst>
        </pc:spChg>
        <pc:spChg chg="add del mod ord">
          <ac:chgData name="hashizume_adrim@outlook.jp" userId="2df5839c6d7eb921" providerId="LiveId" clId="{60877DEA-F7BC-4814-AB7E-DA0A672D9848}" dt="2022-05-15T19:39:42.590" v="16247" actId="478"/>
          <ac:spMkLst>
            <pc:docMk/>
            <pc:sldMk cId="1234999910" sldId="352"/>
            <ac:spMk id="156" creationId="{5E9B37B8-08C9-F2EA-ECEC-D9EC2B5E7F60}"/>
          </ac:spMkLst>
        </pc:spChg>
        <pc:spChg chg="add del mod ord">
          <ac:chgData name="hashizume_adrim@outlook.jp" userId="2df5839c6d7eb921" providerId="LiveId" clId="{60877DEA-F7BC-4814-AB7E-DA0A672D9848}" dt="2022-05-15T19:39:42.590" v="16247" actId="478"/>
          <ac:spMkLst>
            <pc:docMk/>
            <pc:sldMk cId="1234999910" sldId="352"/>
            <ac:spMk id="157" creationId="{4FF1C265-7D8B-DD02-B194-E633B81D0E0B}"/>
          </ac:spMkLst>
        </pc:spChg>
        <pc:spChg chg="add del mod">
          <ac:chgData name="hashizume_adrim@outlook.jp" userId="2df5839c6d7eb921" providerId="LiveId" clId="{60877DEA-F7BC-4814-AB7E-DA0A672D9848}" dt="2022-05-15T19:37:10.837" v="16004"/>
          <ac:spMkLst>
            <pc:docMk/>
            <pc:sldMk cId="1234999910" sldId="352"/>
            <ac:spMk id="158" creationId="{26A88B04-A9E4-0400-E3B5-BA15D070D2CE}"/>
          </ac:spMkLst>
        </pc:spChg>
        <pc:spChg chg="add del mod">
          <ac:chgData name="hashizume_adrim@outlook.jp" userId="2df5839c6d7eb921" providerId="LiveId" clId="{60877DEA-F7BC-4814-AB7E-DA0A672D9848}" dt="2022-05-15T19:37:10.837" v="16004"/>
          <ac:spMkLst>
            <pc:docMk/>
            <pc:sldMk cId="1234999910" sldId="352"/>
            <ac:spMk id="159" creationId="{381425A7-24B2-0E15-28B9-21153E160676}"/>
          </ac:spMkLst>
        </pc:spChg>
        <pc:spChg chg="add del mod">
          <ac:chgData name="hashizume_adrim@outlook.jp" userId="2df5839c6d7eb921" providerId="LiveId" clId="{60877DEA-F7BC-4814-AB7E-DA0A672D9848}" dt="2022-05-15T19:37:10.837" v="16004"/>
          <ac:spMkLst>
            <pc:docMk/>
            <pc:sldMk cId="1234999910" sldId="352"/>
            <ac:spMk id="160" creationId="{06178112-CB2F-532F-E393-B87F3DCEDED5}"/>
          </ac:spMkLst>
        </pc:spChg>
        <pc:spChg chg="add del mod">
          <ac:chgData name="hashizume_adrim@outlook.jp" userId="2df5839c6d7eb921" providerId="LiveId" clId="{60877DEA-F7BC-4814-AB7E-DA0A672D9848}" dt="2022-05-15T19:37:10.837" v="16004"/>
          <ac:spMkLst>
            <pc:docMk/>
            <pc:sldMk cId="1234999910" sldId="352"/>
            <ac:spMk id="161" creationId="{087D72F5-E5CF-EE14-13B6-EA932AE0D269}"/>
          </ac:spMkLst>
        </pc:spChg>
        <pc:spChg chg="add del mod ord">
          <ac:chgData name="hashizume_adrim@outlook.jp" userId="2df5839c6d7eb921" providerId="LiveId" clId="{60877DEA-F7BC-4814-AB7E-DA0A672D9848}" dt="2022-05-15T19:39:25.844" v="16246" actId="478"/>
          <ac:spMkLst>
            <pc:docMk/>
            <pc:sldMk cId="1234999910" sldId="352"/>
            <ac:spMk id="162" creationId="{90B20934-C957-C708-B518-3B3BF6301615}"/>
          </ac:spMkLst>
        </pc:spChg>
        <pc:spChg chg="add del mod ord">
          <ac:chgData name="hashizume_adrim@outlook.jp" userId="2df5839c6d7eb921" providerId="LiveId" clId="{60877DEA-F7BC-4814-AB7E-DA0A672D9848}" dt="2022-05-15T19:39:25.844" v="16246" actId="478"/>
          <ac:spMkLst>
            <pc:docMk/>
            <pc:sldMk cId="1234999910" sldId="352"/>
            <ac:spMk id="163" creationId="{49E89C85-1AEF-ED2B-AF03-2A5109061CCB}"/>
          </ac:spMkLst>
        </pc:spChg>
        <pc:spChg chg="add del mod ord">
          <ac:chgData name="hashizume_adrim@outlook.jp" userId="2df5839c6d7eb921" providerId="LiveId" clId="{60877DEA-F7BC-4814-AB7E-DA0A672D9848}" dt="2022-05-15T19:39:25.844" v="16246" actId="478"/>
          <ac:spMkLst>
            <pc:docMk/>
            <pc:sldMk cId="1234999910" sldId="352"/>
            <ac:spMk id="164" creationId="{5F75B49C-215C-DAAE-9A60-1BF7A89BD62E}"/>
          </ac:spMkLst>
        </pc:spChg>
        <pc:spChg chg="add del mod ord">
          <ac:chgData name="hashizume_adrim@outlook.jp" userId="2df5839c6d7eb921" providerId="LiveId" clId="{60877DEA-F7BC-4814-AB7E-DA0A672D9848}" dt="2022-05-15T19:39:25.844" v="16246" actId="478"/>
          <ac:spMkLst>
            <pc:docMk/>
            <pc:sldMk cId="1234999910" sldId="352"/>
            <ac:spMk id="165" creationId="{CCF8C872-EA39-D423-A10E-1F54A1EB16FC}"/>
          </ac:spMkLst>
        </pc:spChg>
        <pc:spChg chg="add del mod ord">
          <ac:chgData name="hashizume_adrim@outlook.jp" userId="2df5839c6d7eb921" providerId="LiveId" clId="{60877DEA-F7BC-4814-AB7E-DA0A672D9848}" dt="2022-05-15T19:39:55.779" v="16248" actId="478"/>
          <ac:spMkLst>
            <pc:docMk/>
            <pc:sldMk cId="1234999910" sldId="352"/>
            <ac:spMk id="166" creationId="{4DCA5868-930A-FA69-0E17-6D9DF7E9AD7B}"/>
          </ac:spMkLst>
        </pc:spChg>
        <pc:spChg chg="add del mod ord">
          <ac:chgData name="hashizume_adrim@outlook.jp" userId="2df5839c6d7eb921" providerId="LiveId" clId="{60877DEA-F7BC-4814-AB7E-DA0A672D9848}" dt="2022-05-15T19:39:55.779" v="16248" actId="478"/>
          <ac:spMkLst>
            <pc:docMk/>
            <pc:sldMk cId="1234999910" sldId="352"/>
            <ac:spMk id="167" creationId="{9795F45B-7E96-F5C6-CAC3-687F7E58CB45}"/>
          </ac:spMkLst>
        </pc:spChg>
        <pc:spChg chg="add del mod ord">
          <ac:chgData name="hashizume_adrim@outlook.jp" userId="2df5839c6d7eb921" providerId="LiveId" clId="{60877DEA-F7BC-4814-AB7E-DA0A672D9848}" dt="2022-05-15T19:39:55.779" v="16248" actId="478"/>
          <ac:spMkLst>
            <pc:docMk/>
            <pc:sldMk cId="1234999910" sldId="352"/>
            <ac:spMk id="168" creationId="{B3EA205B-901D-264A-14F3-362C671A0A73}"/>
          </ac:spMkLst>
        </pc:spChg>
        <pc:spChg chg="add del mod ord">
          <ac:chgData name="hashizume_adrim@outlook.jp" userId="2df5839c6d7eb921" providerId="LiveId" clId="{60877DEA-F7BC-4814-AB7E-DA0A672D9848}" dt="2022-05-15T19:39:55.779" v="16248" actId="478"/>
          <ac:spMkLst>
            <pc:docMk/>
            <pc:sldMk cId="1234999910" sldId="352"/>
            <ac:spMk id="169" creationId="{103DCD8D-7EBE-3FE9-FBF9-F6EFBF28186A}"/>
          </ac:spMkLst>
        </pc:spChg>
        <pc:spChg chg="del">
          <ac:chgData name="hashizume_adrim@outlook.jp" userId="2df5839c6d7eb921" providerId="LiveId" clId="{60877DEA-F7BC-4814-AB7E-DA0A672D9848}" dt="2022-05-14T07:39:43.534" v="786" actId="478"/>
          <ac:spMkLst>
            <pc:docMk/>
            <pc:sldMk cId="1234999910" sldId="352"/>
            <ac:spMk id="170" creationId="{34D293BF-6E18-49AA-BCB7-1A3DE5C95DA7}"/>
          </ac:spMkLst>
        </pc:spChg>
        <pc:spChg chg="mod">
          <ac:chgData name="hashizume_adrim@outlook.jp" userId="2df5839c6d7eb921" providerId="LiveId" clId="{60877DEA-F7BC-4814-AB7E-DA0A672D9848}" dt="2022-05-14T08:00:06.122" v="1557" actId="207"/>
          <ac:spMkLst>
            <pc:docMk/>
            <pc:sldMk cId="1234999910" sldId="352"/>
            <ac:spMk id="175" creationId="{3B655353-72D2-4660-9612-90FE15668CB2}"/>
          </ac:spMkLst>
        </pc:spChg>
        <pc:spChg chg="mod">
          <ac:chgData name="hashizume_adrim@outlook.jp" userId="2df5839c6d7eb921" providerId="LiveId" clId="{60877DEA-F7BC-4814-AB7E-DA0A672D9848}" dt="2022-05-14T07:45:45.920" v="1013" actId="1035"/>
          <ac:spMkLst>
            <pc:docMk/>
            <pc:sldMk cId="1234999910" sldId="352"/>
            <ac:spMk id="176" creationId="{436FBAD6-007D-4CDA-8BE2-C2EE4FCD3D47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180" creationId="{C3E0B59F-AAE6-4794-8402-FBEE20AE181F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182" creationId="{CA53AB05-0ADB-40A7-8C90-69F2A009226D}"/>
          </ac:spMkLst>
        </pc:spChg>
        <pc:spChg chg="del mod">
          <ac:chgData name="hashizume_adrim@outlook.jp" userId="2df5839c6d7eb921" providerId="LiveId" clId="{60877DEA-F7BC-4814-AB7E-DA0A672D9848}" dt="2022-05-14T08:38:27.730" v="2457" actId="478"/>
          <ac:spMkLst>
            <pc:docMk/>
            <pc:sldMk cId="1234999910" sldId="352"/>
            <ac:spMk id="194" creationId="{6D1091C5-B1BB-4906-80B3-4507D049C138}"/>
          </ac:spMkLst>
        </pc:spChg>
        <pc:spChg chg="del mod">
          <ac:chgData name="hashizume_adrim@outlook.jp" userId="2df5839c6d7eb921" providerId="LiveId" clId="{60877DEA-F7BC-4814-AB7E-DA0A672D9848}" dt="2022-05-14T08:38:22.149" v="2456" actId="478"/>
          <ac:spMkLst>
            <pc:docMk/>
            <pc:sldMk cId="1234999910" sldId="352"/>
            <ac:spMk id="195" creationId="{BB517370-250C-4735-B334-507D2CA5B00C}"/>
          </ac:spMkLst>
        </pc:spChg>
        <pc:spChg chg="del mod">
          <ac:chgData name="hashizume_adrim@outlook.jp" userId="2df5839c6d7eb921" providerId="LiveId" clId="{60877DEA-F7BC-4814-AB7E-DA0A672D9848}" dt="2022-05-14T07:48:41.094" v="1153" actId="478"/>
          <ac:spMkLst>
            <pc:docMk/>
            <pc:sldMk cId="1234999910" sldId="352"/>
            <ac:spMk id="198" creationId="{906C52C4-7B8E-45E1-AB50-71A03AF16A2A}"/>
          </ac:spMkLst>
        </pc:spChg>
        <pc:spChg chg="del">
          <ac:chgData name="hashizume_adrim@outlook.jp" userId="2df5839c6d7eb921" providerId="LiveId" clId="{60877DEA-F7BC-4814-AB7E-DA0A672D9848}" dt="2022-05-14T07:45:20.747" v="942" actId="478"/>
          <ac:spMkLst>
            <pc:docMk/>
            <pc:sldMk cId="1234999910" sldId="352"/>
            <ac:spMk id="201" creationId="{A839A0D2-3913-4DC3-8EB7-94489842DCCF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203" creationId="{3977D7A1-2ED0-4629-9716-37ACEF315C91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204" creationId="{83C3F3C9-5B17-4B89-95AE-E720E275D576}"/>
          </ac:spMkLst>
        </pc:spChg>
        <pc:spChg chg="mod">
          <ac:chgData name="hashizume_adrim@outlook.jp" userId="2df5839c6d7eb921" providerId="LiveId" clId="{60877DEA-F7BC-4814-AB7E-DA0A672D9848}" dt="2022-05-16T12:25:18.419" v="17840" actId="20577"/>
          <ac:spMkLst>
            <pc:docMk/>
            <pc:sldMk cId="1234999910" sldId="352"/>
            <ac:spMk id="205" creationId="{0B16875A-72F0-4B00-AD16-981655646162}"/>
          </ac:spMkLst>
        </pc:spChg>
        <pc:spChg chg="add del mod">
          <ac:chgData name="hashizume_adrim@outlook.jp" userId="2df5839c6d7eb921" providerId="LiveId" clId="{60877DEA-F7BC-4814-AB7E-DA0A672D9848}" dt="2022-05-27T11:26:50.146" v="55950" actId="478"/>
          <ac:spMkLst>
            <pc:docMk/>
            <pc:sldMk cId="1234999910" sldId="352"/>
            <ac:spMk id="206" creationId="{FE4D6685-AD9B-458B-851F-270D4FF1FC70}"/>
          </ac:spMkLst>
        </pc:spChg>
        <pc:spChg chg="add del mod">
          <ac:chgData name="hashizume_adrim@outlook.jp" userId="2df5839c6d7eb921" providerId="LiveId" clId="{60877DEA-F7BC-4814-AB7E-DA0A672D9848}" dt="2022-05-27T11:26:50.146" v="55950" actId="478"/>
          <ac:spMkLst>
            <pc:docMk/>
            <pc:sldMk cId="1234999910" sldId="352"/>
            <ac:spMk id="207" creationId="{F39BDE8C-E903-48A7-851F-B1484AECADEF}"/>
          </ac:spMkLst>
        </pc:spChg>
        <pc:spChg chg="add del">
          <ac:chgData name="hashizume_adrim@outlook.jp" userId="2df5839c6d7eb921" providerId="LiveId" clId="{60877DEA-F7BC-4814-AB7E-DA0A672D9848}" dt="2022-05-14T07:33:07.890" v="462" actId="478"/>
          <ac:spMkLst>
            <pc:docMk/>
            <pc:sldMk cId="1234999910" sldId="352"/>
            <ac:spMk id="208" creationId="{AE6ADC05-8840-4D0F-B616-58CC02EED4AC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09" creationId="{BBF8E3CF-EF81-471D-A82A-7FAC193E379A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10" creationId="{BC771722-B099-49D8-86F2-35C4A548A849}"/>
          </ac:spMkLst>
        </pc:spChg>
        <pc:spChg chg="add del mod">
          <ac:chgData name="hashizume_adrim@outlook.jp" userId="2df5839c6d7eb921" providerId="LiveId" clId="{60877DEA-F7BC-4814-AB7E-DA0A672D9848}" dt="2022-05-14T07:34:39.310" v="510" actId="478"/>
          <ac:spMkLst>
            <pc:docMk/>
            <pc:sldMk cId="1234999910" sldId="352"/>
            <ac:spMk id="211" creationId="{986C18EB-4558-4969-976A-09F6514F670B}"/>
          </ac:spMkLst>
        </pc:spChg>
        <pc:spChg chg="del mod">
          <ac:chgData name="hashizume_adrim@outlook.jp" userId="2df5839c6d7eb921" providerId="LiveId" clId="{60877DEA-F7BC-4814-AB7E-DA0A672D9848}" dt="2022-05-14T08:11:54.139" v="1752" actId="478"/>
          <ac:spMkLst>
            <pc:docMk/>
            <pc:sldMk cId="1234999910" sldId="352"/>
            <ac:spMk id="212" creationId="{7A4C1C3C-200A-480D-A6E8-9A1973623716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14" creationId="{591CB383-9E5A-4F3C-BBEF-9A7C5697E343}"/>
          </ac:spMkLst>
        </pc:spChg>
        <pc:spChg chg="del">
          <ac:chgData name="hashizume_adrim@outlook.jp" userId="2df5839c6d7eb921" providerId="LiveId" clId="{60877DEA-F7BC-4814-AB7E-DA0A672D9848}" dt="2022-05-14T07:45:20.747" v="942" actId="478"/>
          <ac:spMkLst>
            <pc:docMk/>
            <pc:sldMk cId="1234999910" sldId="352"/>
            <ac:spMk id="215" creationId="{3FB64004-63CB-4BC0-AD35-7746B413DEBE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16" creationId="{B61A6797-A6F4-461F-B1F3-A11ACB933E92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17" creationId="{0B3E8FD4-36DD-4321-B521-0D93FC543CB9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18" creationId="{357E3076-034B-4D68-804C-82F8A92A5AA7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19" creationId="{4CC145DE-2F93-4040-9FD8-FDACC5D0CF93}"/>
          </ac:spMkLst>
        </pc:spChg>
        <pc:spChg chg="mod">
          <ac:chgData name="hashizume_adrim@outlook.jp" userId="2df5839c6d7eb921" providerId="LiveId" clId="{60877DEA-F7BC-4814-AB7E-DA0A672D9848}" dt="2022-05-14T08:00:00.112" v="1556" actId="207"/>
          <ac:spMkLst>
            <pc:docMk/>
            <pc:sldMk cId="1234999910" sldId="352"/>
            <ac:spMk id="225" creationId="{181E5F34-F364-47A5-88DF-95D984A9C6B0}"/>
          </ac:spMkLst>
        </pc:spChg>
        <pc:spChg chg="mod">
          <ac:chgData name="hashizume_adrim@outlook.jp" userId="2df5839c6d7eb921" providerId="LiveId" clId="{60877DEA-F7BC-4814-AB7E-DA0A672D9848}" dt="2022-05-14T07:38:23.437" v="737" actId="14100"/>
          <ac:spMkLst>
            <pc:docMk/>
            <pc:sldMk cId="1234999910" sldId="352"/>
            <ac:spMk id="232" creationId="{84991808-86DD-4299-A5FF-7495651FE7B3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35" creationId="{BDD6A768-117A-4125-932C-030D1E779F1B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36" creationId="{2789EB8F-EE3A-47BC-BFF9-3CD1D17C0A8B}"/>
          </ac:spMkLst>
        </pc:spChg>
        <pc:spChg chg="add del mod">
          <ac:chgData name="hashizume_adrim@outlook.jp" userId="2df5839c6d7eb921" providerId="LiveId" clId="{60877DEA-F7BC-4814-AB7E-DA0A672D9848}" dt="2022-05-14T07:32:36.213" v="397"/>
          <ac:spMkLst>
            <pc:docMk/>
            <pc:sldMk cId="1234999910" sldId="352"/>
            <ac:spMk id="237" creationId="{BDB5DC3C-5BEE-5E23-E964-CA06605B54A7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244" creationId="{D7139865-0D6E-4512-BDF7-29BAF250EF3D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45" creationId="{B271B39B-9D41-4F39-A4E9-56AEEDE2806F}"/>
          </ac:spMkLst>
        </pc:spChg>
        <pc:spChg chg="add del mod">
          <ac:chgData name="hashizume_adrim@outlook.jp" userId="2df5839c6d7eb921" providerId="LiveId" clId="{60877DEA-F7BC-4814-AB7E-DA0A672D9848}" dt="2022-05-14T07:34:39.310" v="510" actId="478"/>
          <ac:spMkLst>
            <pc:docMk/>
            <pc:sldMk cId="1234999910" sldId="352"/>
            <ac:spMk id="247" creationId="{53226FCA-B191-479B-A79F-C995F4BE0DD8}"/>
          </ac:spMkLst>
        </pc:spChg>
        <pc:spChg chg="add del mod">
          <ac:chgData name="hashizume_adrim@outlook.jp" userId="2df5839c6d7eb921" providerId="LiveId" clId="{60877DEA-F7BC-4814-AB7E-DA0A672D9848}" dt="2022-05-15T19:30:19.899" v="15165"/>
          <ac:spMkLst>
            <pc:docMk/>
            <pc:sldMk cId="1234999910" sldId="352"/>
            <ac:spMk id="248" creationId="{08B01D26-36C7-4902-BBBC-49B89DD79D2C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49" creationId="{1EA5DF56-E967-44C2-BB71-2067E52B2D7F}"/>
          </ac:spMkLst>
        </pc:spChg>
        <pc:spChg chg="add del">
          <ac:chgData name="hashizume_adrim@outlook.jp" userId="2df5839c6d7eb921" providerId="LiveId" clId="{60877DEA-F7BC-4814-AB7E-DA0A672D9848}" dt="2022-05-14T07:33:07.890" v="462" actId="478"/>
          <ac:spMkLst>
            <pc:docMk/>
            <pc:sldMk cId="1234999910" sldId="352"/>
            <ac:spMk id="250" creationId="{B3FA18B6-7369-4750-A9A2-7A4BD7709CE3}"/>
          </ac:spMkLst>
        </pc:spChg>
        <pc:spChg chg="add del mod">
          <ac:chgData name="hashizume_adrim@outlook.jp" userId="2df5839c6d7eb921" providerId="LiveId" clId="{60877DEA-F7BC-4814-AB7E-DA0A672D9848}" dt="2022-05-15T19:30:21.445" v="15166"/>
          <ac:spMkLst>
            <pc:docMk/>
            <pc:sldMk cId="1234999910" sldId="352"/>
            <ac:spMk id="254" creationId="{8F0AFD4D-7182-4D61-973F-315BE8CA4965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256" creationId="{DB9DDF00-C696-49FC-80F3-EFA76FE17539}"/>
          </ac:spMkLst>
        </pc:spChg>
        <pc:spChg chg="mod">
          <ac:chgData name="hashizume_adrim@outlook.jp" userId="2df5839c6d7eb921" providerId="LiveId" clId="{60877DEA-F7BC-4814-AB7E-DA0A672D9848}" dt="2022-05-14T08:00:06.122" v="1557" actId="207"/>
          <ac:spMkLst>
            <pc:docMk/>
            <pc:sldMk cId="1234999910" sldId="352"/>
            <ac:spMk id="257" creationId="{971CBEB5-ABAD-4EC2-AD89-6ACB4369FCEF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58" creationId="{3E4BD37F-0672-4CB0-9E2A-0DAA5B094FF0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259" creationId="{9E55985E-6D3A-486D-B3E6-3BDADCFE49A3}"/>
          </ac:spMkLst>
        </pc:spChg>
        <pc:spChg chg="add del mod">
          <ac:chgData name="hashizume_adrim@outlook.jp" userId="2df5839c6d7eb921" providerId="LiveId" clId="{60877DEA-F7BC-4814-AB7E-DA0A672D9848}" dt="2022-05-14T07:32:36.213" v="397"/>
          <ac:spMkLst>
            <pc:docMk/>
            <pc:sldMk cId="1234999910" sldId="352"/>
            <ac:spMk id="266" creationId="{6F88FC73-B0CB-C73D-DE5C-337FF6C696C2}"/>
          </ac:spMkLst>
        </pc:spChg>
        <pc:spChg chg="del">
          <ac:chgData name="hashizume_adrim@outlook.jp" userId="2df5839c6d7eb921" providerId="LiveId" clId="{60877DEA-F7BC-4814-AB7E-DA0A672D9848}" dt="2022-05-14T07:39:37.104" v="785" actId="478"/>
          <ac:spMkLst>
            <pc:docMk/>
            <pc:sldMk cId="1234999910" sldId="352"/>
            <ac:spMk id="269" creationId="{B5EBBB7B-1BF8-4822-B1E1-A7BDA2955F58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70" creationId="{3B4C67D5-03F9-4488-B682-4F7F3050618E}"/>
          </ac:spMkLst>
        </pc:spChg>
        <pc:spChg chg="add del mod">
          <ac:chgData name="hashizume_adrim@outlook.jp" userId="2df5839c6d7eb921" providerId="LiveId" clId="{60877DEA-F7BC-4814-AB7E-DA0A672D9848}" dt="2022-05-14T07:51:06.481" v="1379" actId="478"/>
          <ac:spMkLst>
            <pc:docMk/>
            <pc:sldMk cId="1234999910" sldId="352"/>
            <ac:spMk id="275" creationId="{D778B159-6E9C-4280-BEE1-7E16675F65DC}"/>
          </ac:spMkLst>
        </pc:spChg>
        <pc:spChg chg="mod">
          <ac:chgData name="hashizume_adrim@outlook.jp" userId="2df5839c6d7eb921" providerId="LiveId" clId="{60877DEA-F7BC-4814-AB7E-DA0A672D9848}" dt="2022-05-14T07:45:45.920" v="1013" actId="1035"/>
          <ac:spMkLst>
            <pc:docMk/>
            <pc:sldMk cId="1234999910" sldId="352"/>
            <ac:spMk id="276" creationId="{1E801337-365F-4544-A530-265AB28101DE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84" creationId="{20DFBE12-E783-4A8D-8110-E84A1B6BFCFD}"/>
          </ac:spMkLst>
        </pc:spChg>
        <pc:spChg chg="mod">
          <ac:chgData name="hashizume_adrim@outlook.jp" userId="2df5839c6d7eb921" providerId="LiveId" clId="{60877DEA-F7BC-4814-AB7E-DA0A672D9848}" dt="2022-05-14T07:45:45.920" v="1013" actId="1035"/>
          <ac:spMkLst>
            <pc:docMk/>
            <pc:sldMk cId="1234999910" sldId="352"/>
            <ac:spMk id="285" creationId="{843814B3-39AB-40C2-8CC1-61D54DDE6545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294" creationId="{E2649A4F-9669-4896-B9D8-E0B2769A8575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295" creationId="{2502C8AA-A0A0-445B-A2E0-EA909733EECC}"/>
          </ac:spMkLst>
        </pc:spChg>
        <pc:spChg chg="del">
          <ac:chgData name="hashizume_adrim@outlook.jp" userId="2df5839c6d7eb921" providerId="LiveId" clId="{60877DEA-F7BC-4814-AB7E-DA0A672D9848}" dt="2022-05-14T07:39:58.487" v="789" actId="478"/>
          <ac:spMkLst>
            <pc:docMk/>
            <pc:sldMk cId="1234999910" sldId="352"/>
            <ac:spMk id="297" creationId="{E1224A31-6785-4AB8-8C23-24ECC78D65AA}"/>
          </ac:spMkLst>
        </pc:spChg>
        <pc:spChg chg="del mod">
          <ac:chgData name="hashizume_adrim@outlook.jp" userId="2df5839c6d7eb921" providerId="LiveId" clId="{60877DEA-F7BC-4814-AB7E-DA0A672D9848}" dt="2022-05-14T08:12:43.771" v="1823" actId="478"/>
          <ac:spMkLst>
            <pc:docMk/>
            <pc:sldMk cId="1234999910" sldId="352"/>
            <ac:spMk id="299" creationId="{337BED87-27A7-4FF1-BF59-F6C2F24FC7CB}"/>
          </ac:spMkLst>
        </pc:spChg>
        <pc:spChg chg="del">
          <ac:chgData name="hashizume_adrim@outlook.jp" userId="2df5839c6d7eb921" providerId="LiveId" clId="{60877DEA-F7BC-4814-AB7E-DA0A672D9848}" dt="2022-05-14T07:45:20.747" v="942" actId="478"/>
          <ac:spMkLst>
            <pc:docMk/>
            <pc:sldMk cId="1234999910" sldId="352"/>
            <ac:spMk id="300" creationId="{A2098DA0-239A-486C-A281-1A7B097F9F56}"/>
          </ac:spMkLst>
        </pc:spChg>
        <pc:spChg chg="del">
          <ac:chgData name="hashizume_adrim@outlook.jp" userId="2df5839c6d7eb921" providerId="LiveId" clId="{60877DEA-F7BC-4814-AB7E-DA0A672D9848}" dt="2022-05-14T07:39:37.104" v="785" actId="478"/>
          <ac:spMkLst>
            <pc:docMk/>
            <pc:sldMk cId="1234999910" sldId="352"/>
            <ac:spMk id="301" creationId="{61522DCC-5768-47F7-9219-A65F365BA542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06" creationId="{3EA40C51-D598-49C7-BDEF-CC741A1FDB5B}"/>
          </ac:spMkLst>
        </pc:spChg>
        <pc:spChg chg="add del mod">
          <ac:chgData name="hashizume_adrim@outlook.jp" userId="2df5839c6d7eb921" providerId="LiveId" clId="{60877DEA-F7BC-4814-AB7E-DA0A672D9848}" dt="2022-05-14T07:32:36.213" v="397"/>
          <ac:spMkLst>
            <pc:docMk/>
            <pc:sldMk cId="1234999910" sldId="352"/>
            <ac:spMk id="307" creationId="{C6A4AE17-8D9A-324A-90C5-F7B1BEA3D24D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08" creationId="{1E343759-0854-4863-A762-7DAD16F91993}"/>
          </ac:spMkLst>
        </pc:spChg>
        <pc:spChg chg="mod">
          <ac:chgData name="hashizume_adrim@outlook.jp" userId="2df5839c6d7eb921" providerId="LiveId" clId="{60877DEA-F7BC-4814-AB7E-DA0A672D9848}" dt="2022-05-14T07:45:45.920" v="1013" actId="1035"/>
          <ac:spMkLst>
            <pc:docMk/>
            <pc:sldMk cId="1234999910" sldId="352"/>
            <ac:spMk id="345" creationId="{7998E6CC-20B8-4D97-980C-4B9DA1A323A4}"/>
          </ac:spMkLst>
        </pc:spChg>
        <pc:spChg chg="add del mod">
          <ac:chgData name="hashizume_adrim@outlook.jp" userId="2df5839c6d7eb921" providerId="LiveId" clId="{60877DEA-F7BC-4814-AB7E-DA0A672D9848}" dt="2022-05-14T07:32:36.213" v="397"/>
          <ac:spMkLst>
            <pc:docMk/>
            <pc:sldMk cId="1234999910" sldId="352"/>
            <ac:spMk id="346" creationId="{74BD3175-1030-633A-7B0F-648324B8D835}"/>
          </ac:spMkLst>
        </pc:spChg>
        <pc:spChg chg="del mod">
          <ac:chgData name="hashizume_adrim@outlook.jp" userId="2df5839c6d7eb921" providerId="LiveId" clId="{60877DEA-F7BC-4814-AB7E-DA0A672D9848}" dt="2022-05-14T08:38:10.205" v="2454" actId="478"/>
          <ac:spMkLst>
            <pc:docMk/>
            <pc:sldMk cId="1234999910" sldId="352"/>
            <ac:spMk id="347" creationId="{2AB8BBEB-B97E-4024-BF0F-5CC3F0B445A9}"/>
          </ac:spMkLst>
        </pc:spChg>
        <pc:spChg chg="del mod">
          <ac:chgData name="hashizume_adrim@outlook.jp" userId="2df5839c6d7eb921" providerId="LiveId" clId="{60877DEA-F7BC-4814-AB7E-DA0A672D9848}" dt="2022-05-14T08:38:27.730" v="2457" actId="478"/>
          <ac:spMkLst>
            <pc:docMk/>
            <pc:sldMk cId="1234999910" sldId="352"/>
            <ac:spMk id="348" creationId="{FEFB953B-4FBB-46B4-9E19-F76E44FE2996}"/>
          </ac:spMkLst>
        </pc:spChg>
        <pc:spChg chg="del mod">
          <ac:chgData name="hashizume_adrim@outlook.jp" userId="2df5839c6d7eb921" providerId="LiveId" clId="{60877DEA-F7BC-4814-AB7E-DA0A672D9848}" dt="2022-05-14T08:38:27.730" v="2457" actId="478"/>
          <ac:spMkLst>
            <pc:docMk/>
            <pc:sldMk cId="1234999910" sldId="352"/>
            <ac:spMk id="349" creationId="{92CEF83D-A3E5-45D9-A13C-4A5C2ABD8806}"/>
          </ac:spMkLst>
        </pc:spChg>
        <pc:spChg chg="del mod">
          <ac:chgData name="hashizume_adrim@outlook.jp" userId="2df5839c6d7eb921" providerId="LiveId" clId="{60877DEA-F7BC-4814-AB7E-DA0A672D9848}" dt="2022-05-14T08:38:27.730" v="2457" actId="478"/>
          <ac:spMkLst>
            <pc:docMk/>
            <pc:sldMk cId="1234999910" sldId="352"/>
            <ac:spMk id="350" creationId="{BCB5B83D-ECF9-49FC-8101-AC62B7BEE3AB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51" creationId="{E61A1EF4-F0C9-4B1B-9F51-E2AF3B8E5666}"/>
          </ac:spMkLst>
        </pc:spChg>
        <pc:spChg chg="mod">
          <ac:chgData name="hashizume_adrim@outlook.jp" userId="2df5839c6d7eb921" providerId="LiveId" clId="{60877DEA-F7BC-4814-AB7E-DA0A672D9848}" dt="2022-05-15T06:15:10.824" v="9866" actId="14100"/>
          <ac:spMkLst>
            <pc:docMk/>
            <pc:sldMk cId="1234999910" sldId="352"/>
            <ac:spMk id="352" creationId="{A5BEA90C-2A8F-43D6-B45F-09F490836121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53" creationId="{67E09E45-BA33-4B02-83EC-FD44DA6020FE}"/>
          </ac:spMkLst>
        </pc:spChg>
        <pc:spChg chg="add del mod">
          <ac:chgData name="hashizume_adrim@outlook.jp" userId="2df5839c6d7eb921" providerId="LiveId" clId="{60877DEA-F7BC-4814-AB7E-DA0A672D9848}" dt="2022-05-14T07:34:32.433" v="509" actId="478"/>
          <ac:spMkLst>
            <pc:docMk/>
            <pc:sldMk cId="1234999910" sldId="352"/>
            <ac:spMk id="354" creationId="{DC330368-8053-6690-B937-658648C5336C}"/>
          </ac:spMkLst>
        </pc:spChg>
        <pc:spChg chg="add del mod">
          <ac:chgData name="hashizume_adrim@outlook.jp" userId="2df5839c6d7eb921" providerId="LiveId" clId="{60877DEA-F7BC-4814-AB7E-DA0A672D9848}" dt="2022-05-14T07:34:32.433" v="509" actId="478"/>
          <ac:spMkLst>
            <pc:docMk/>
            <pc:sldMk cId="1234999910" sldId="352"/>
            <ac:spMk id="357" creationId="{81F13B18-274D-28B6-7BA3-3333173A5ECB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58" creationId="{DAEA00DE-FBFE-4C18-B837-BA18532C4FDA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59" creationId="{FE1E4A39-0CDE-4CAD-9802-01247A38BF43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60" creationId="{9F6B7EA4-9E35-42AC-A222-426728127509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61" creationId="{AC918E7B-A82C-409D-AD75-707EBCEC272F}"/>
          </ac:spMkLst>
        </pc:spChg>
        <pc:spChg chg="add del mod">
          <ac:chgData name="hashizume_adrim@outlook.jp" userId="2df5839c6d7eb921" providerId="LiveId" clId="{60877DEA-F7BC-4814-AB7E-DA0A672D9848}" dt="2022-05-14T07:34:32.433" v="509" actId="478"/>
          <ac:spMkLst>
            <pc:docMk/>
            <pc:sldMk cId="1234999910" sldId="352"/>
            <ac:spMk id="362" creationId="{3E0C0371-F474-6292-06CF-19049C110D2E}"/>
          </ac:spMkLst>
        </pc:spChg>
        <pc:spChg chg="add del mod">
          <ac:chgData name="hashizume_adrim@outlook.jp" userId="2df5839c6d7eb921" providerId="LiveId" clId="{60877DEA-F7BC-4814-AB7E-DA0A672D9848}" dt="2022-05-14T07:34:32.433" v="509" actId="478"/>
          <ac:spMkLst>
            <pc:docMk/>
            <pc:sldMk cId="1234999910" sldId="352"/>
            <ac:spMk id="363" creationId="{621137C6-D406-2CB7-FA9B-B29DB2E1108A}"/>
          </ac:spMkLst>
        </pc:spChg>
        <pc:spChg chg="add del mod">
          <ac:chgData name="hashizume_adrim@outlook.jp" userId="2df5839c6d7eb921" providerId="LiveId" clId="{60877DEA-F7BC-4814-AB7E-DA0A672D9848}" dt="2022-05-14T07:34:32.433" v="509" actId="478"/>
          <ac:spMkLst>
            <pc:docMk/>
            <pc:sldMk cId="1234999910" sldId="352"/>
            <ac:spMk id="364" creationId="{290F0F99-9C58-0480-F31A-38FA654F8151}"/>
          </ac:spMkLst>
        </pc:spChg>
        <pc:spChg chg="add del mod">
          <ac:chgData name="hashizume_adrim@outlook.jp" userId="2df5839c6d7eb921" providerId="LiveId" clId="{60877DEA-F7BC-4814-AB7E-DA0A672D9848}" dt="2022-05-14T07:34:32.433" v="509" actId="478"/>
          <ac:spMkLst>
            <pc:docMk/>
            <pc:sldMk cId="1234999910" sldId="352"/>
            <ac:spMk id="365" creationId="{6A8A6826-B7D4-AE28-989C-0C75CE4FBE1F}"/>
          </ac:spMkLst>
        </pc:spChg>
        <pc:spChg chg="mod">
          <ac:chgData name="hashizume_adrim@outlook.jp" userId="2df5839c6d7eb921" providerId="LiveId" clId="{60877DEA-F7BC-4814-AB7E-DA0A672D9848}" dt="2022-05-15T06:14:16.341" v="9776" actId="20577"/>
          <ac:spMkLst>
            <pc:docMk/>
            <pc:sldMk cId="1234999910" sldId="352"/>
            <ac:spMk id="366" creationId="{E5145446-8F21-426B-9A80-A414B737F096}"/>
          </ac:spMkLst>
        </pc:spChg>
        <pc:spChg chg="del">
          <ac:chgData name="hashizume_adrim@outlook.jp" userId="2df5839c6d7eb921" providerId="LiveId" clId="{60877DEA-F7BC-4814-AB7E-DA0A672D9848}" dt="2022-05-14T07:45:20.747" v="942" actId="478"/>
          <ac:spMkLst>
            <pc:docMk/>
            <pc:sldMk cId="1234999910" sldId="352"/>
            <ac:spMk id="368" creationId="{6D64D61A-E6F3-4000-9AA0-36321A58C68B}"/>
          </ac:spMkLst>
        </pc:spChg>
        <pc:spChg chg="add del mod">
          <ac:chgData name="hashizume_adrim@outlook.jp" userId="2df5839c6d7eb921" providerId="LiveId" clId="{60877DEA-F7BC-4814-AB7E-DA0A672D9848}" dt="2022-05-14T07:34:32.433" v="509" actId="478"/>
          <ac:spMkLst>
            <pc:docMk/>
            <pc:sldMk cId="1234999910" sldId="352"/>
            <ac:spMk id="369" creationId="{C17386E8-F2D4-CEAA-BB83-F8C5073CC0EB}"/>
          </ac:spMkLst>
        </pc:spChg>
        <pc:spChg chg="add del mod">
          <ac:chgData name="hashizume_adrim@outlook.jp" userId="2df5839c6d7eb921" providerId="LiveId" clId="{60877DEA-F7BC-4814-AB7E-DA0A672D9848}" dt="2022-05-14T07:34:32.433" v="509" actId="478"/>
          <ac:spMkLst>
            <pc:docMk/>
            <pc:sldMk cId="1234999910" sldId="352"/>
            <ac:spMk id="370" creationId="{C567E5F0-8442-FB8E-DA83-6337EB002D52}"/>
          </ac:spMkLst>
        </pc:spChg>
        <pc:spChg chg="add mod">
          <ac:chgData name="hashizume_adrim@outlook.jp" userId="2df5839c6d7eb921" providerId="LiveId" clId="{60877DEA-F7BC-4814-AB7E-DA0A672D9848}" dt="2022-05-15T19:30:23.247" v="15167"/>
          <ac:spMkLst>
            <pc:docMk/>
            <pc:sldMk cId="1234999910" sldId="352"/>
            <ac:spMk id="372" creationId="{C17CEE15-C9F8-DF3B-DC0A-85FA54157A89}"/>
          </ac:spMkLst>
        </pc:spChg>
        <pc:spChg chg="add del mod">
          <ac:chgData name="hashizume_adrim@outlook.jp" userId="2df5839c6d7eb921" providerId="LiveId" clId="{60877DEA-F7BC-4814-AB7E-DA0A672D9848}" dt="2022-05-27T11:26:50.146" v="55950" actId="478"/>
          <ac:spMkLst>
            <pc:docMk/>
            <pc:sldMk cId="1234999910" sldId="352"/>
            <ac:spMk id="373" creationId="{5AF195D5-633F-23E4-7C5D-4C11E92B0E90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74" creationId="{57B3093D-E911-4F64-A2B5-D2F7ABC43E36}"/>
          </ac:spMkLst>
        </pc:spChg>
        <pc:spChg chg="del">
          <ac:chgData name="hashizume_adrim@outlook.jp" userId="2df5839c6d7eb921" providerId="LiveId" clId="{60877DEA-F7BC-4814-AB7E-DA0A672D9848}" dt="2022-05-14T07:45:14.012" v="941" actId="478"/>
          <ac:spMkLst>
            <pc:docMk/>
            <pc:sldMk cId="1234999910" sldId="352"/>
            <ac:spMk id="375" creationId="{F464FB4C-87EC-46F6-A64E-4147D823896F}"/>
          </ac:spMkLst>
        </pc:spChg>
        <pc:spChg chg="add del mod">
          <ac:chgData name="hashizume_adrim@outlook.jp" userId="2df5839c6d7eb921" providerId="LiveId" clId="{60877DEA-F7BC-4814-AB7E-DA0A672D9848}" dt="2022-05-14T07:38:18.164" v="736" actId="478"/>
          <ac:spMkLst>
            <pc:docMk/>
            <pc:sldMk cId="1234999910" sldId="352"/>
            <ac:spMk id="376" creationId="{F4D79E5E-CD35-5C91-2760-4B903F41079A}"/>
          </ac:spMkLst>
        </pc:spChg>
        <pc:spChg chg="add del mod">
          <ac:chgData name="hashizume_adrim@outlook.jp" userId="2df5839c6d7eb921" providerId="LiveId" clId="{60877DEA-F7BC-4814-AB7E-DA0A672D9848}" dt="2022-05-14T07:38:17.386" v="735" actId="478"/>
          <ac:spMkLst>
            <pc:docMk/>
            <pc:sldMk cId="1234999910" sldId="352"/>
            <ac:spMk id="377" creationId="{44DB3AD9-5023-F17C-BE90-0D04ADB546DB}"/>
          </ac:spMkLst>
        </pc:spChg>
        <pc:spChg chg="add del mod">
          <ac:chgData name="hashizume_adrim@outlook.jp" userId="2df5839c6d7eb921" providerId="LiveId" clId="{60877DEA-F7BC-4814-AB7E-DA0A672D9848}" dt="2022-05-14T07:35:31.742" v="668" actId="478"/>
          <ac:spMkLst>
            <pc:docMk/>
            <pc:sldMk cId="1234999910" sldId="352"/>
            <ac:spMk id="378" creationId="{5243BD88-A162-80DE-A7BD-EA1845D805A0}"/>
          </ac:spMkLst>
        </pc:spChg>
        <pc:spChg chg="add del mod">
          <ac:chgData name="hashizume_adrim@outlook.jp" userId="2df5839c6d7eb921" providerId="LiveId" clId="{60877DEA-F7BC-4814-AB7E-DA0A672D9848}" dt="2022-05-14T07:38:15.931" v="734" actId="478"/>
          <ac:spMkLst>
            <pc:docMk/>
            <pc:sldMk cId="1234999910" sldId="352"/>
            <ac:spMk id="379" creationId="{BB267DA9-1336-30F4-6EA6-412EE0748BCF}"/>
          </ac:spMkLst>
        </pc:spChg>
        <pc:spChg chg="mod">
          <ac:chgData name="hashizume_adrim@outlook.jp" userId="2df5839c6d7eb921" providerId="LiveId" clId="{60877DEA-F7BC-4814-AB7E-DA0A672D9848}" dt="2022-05-14T07:44:49.806" v="867"/>
          <ac:spMkLst>
            <pc:docMk/>
            <pc:sldMk cId="1234999910" sldId="352"/>
            <ac:spMk id="381" creationId="{67348BB6-39D5-93C8-5994-FC3D0029246D}"/>
          </ac:spMkLst>
        </pc:spChg>
        <pc:spChg chg="add mod">
          <ac:chgData name="hashizume_adrim@outlook.jp" userId="2df5839c6d7eb921" providerId="LiveId" clId="{60877DEA-F7BC-4814-AB7E-DA0A672D9848}" dt="2022-05-14T08:18:46.768" v="1883" actId="1076"/>
          <ac:spMkLst>
            <pc:docMk/>
            <pc:sldMk cId="1234999910" sldId="352"/>
            <ac:spMk id="384" creationId="{BF165FF5-DEA1-98CB-0933-F5792133E135}"/>
          </ac:spMkLst>
        </pc:spChg>
        <pc:spChg chg="add mod">
          <ac:chgData name="hashizume_adrim@outlook.jp" userId="2df5839c6d7eb921" providerId="LiveId" clId="{60877DEA-F7BC-4814-AB7E-DA0A672D9848}" dt="2022-05-14T07:54:58.202" v="1537" actId="1038"/>
          <ac:spMkLst>
            <pc:docMk/>
            <pc:sldMk cId="1234999910" sldId="352"/>
            <ac:spMk id="385" creationId="{A2DE9D5C-8F7D-3424-F7C0-A7E764C52472}"/>
          </ac:spMkLst>
        </pc:spChg>
        <pc:spChg chg="add mod">
          <ac:chgData name="hashizume_adrim@outlook.jp" userId="2df5839c6d7eb921" providerId="LiveId" clId="{60877DEA-F7BC-4814-AB7E-DA0A672D9848}" dt="2022-05-14T07:54:58.202" v="1537" actId="1038"/>
          <ac:spMkLst>
            <pc:docMk/>
            <pc:sldMk cId="1234999910" sldId="352"/>
            <ac:spMk id="386" creationId="{6D633BA5-173B-7EA2-4E0A-0655D6BFC0E6}"/>
          </ac:spMkLst>
        </pc:spChg>
        <pc:spChg chg="add mod">
          <ac:chgData name="hashizume_adrim@outlook.jp" userId="2df5839c6d7eb921" providerId="LiveId" clId="{60877DEA-F7BC-4814-AB7E-DA0A672D9848}" dt="2022-05-14T07:54:58.202" v="1537" actId="1038"/>
          <ac:spMkLst>
            <pc:docMk/>
            <pc:sldMk cId="1234999910" sldId="352"/>
            <ac:spMk id="387" creationId="{5395E07C-2838-BD8E-1353-F061B6713AC6}"/>
          </ac:spMkLst>
        </pc:spChg>
        <pc:spChg chg="add mod">
          <ac:chgData name="hashizume_adrim@outlook.jp" userId="2df5839c6d7eb921" providerId="LiveId" clId="{60877DEA-F7BC-4814-AB7E-DA0A672D9848}" dt="2022-05-14T07:54:58.202" v="1537" actId="1038"/>
          <ac:spMkLst>
            <pc:docMk/>
            <pc:sldMk cId="1234999910" sldId="352"/>
            <ac:spMk id="388" creationId="{19C7A810-ACC4-AD9A-E8B8-834B08233C11}"/>
          </ac:spMkLst>
        </pc:spChg>
        <pc:spChg chg="add mod">
          <ac:chgData name="hashizume_adrim@outlook.jp" userId="2df5839c6d7eb921" providerId="LiveId" clId="{60877DEA-F7BC-4814-AB7E-DA0A672D9848}" dt="2022-05-14T07:54:58.202" v="1537" actId="1038"/>
          <ac:spMkLst>
            <pc:docMk/>
            <pc:sldMk cId="1234999910" sldId="352"/>
            <ac:spMk id="389" creationId="{F58366E1-47BE-5187-1DD6-0BA42D432682}"/>
          </ac:spMkLst>
        </pc:spChg>
        <pc:spChg chg="add mod">
          <ac:chgData name="hashizume_adrim@outlook.jp" userId="2df5839c6d7eb921" providerId="LiveId" clId="{60877DEA-F7BC-4814-AB7E-DA0A672D9848}" dt="2022-05-14T08:00:06.122" v="1557" actId="207"/>
          <ac:spMkLst>
            <pc:docMk/>
            <pc:sldMk cId="1234999910" sldId="352"/>
            <ac:spMk id="390" creationId="{98DDCD2A-556F-5DB5-E7E7-B33D55D48B3C}"/>
          </ac:spMkLst>
        </pc:spChg>
        <pc:spChg chg="mod">
          <ac:chgData name="hashizume_adrim@outlook.jp" userId="2df5839c6d7eb921" providerId="LiveId" clId="{60877DEA-F7BC-4814-AB7E-DA0A672D9848}" dt="2022-05-14T07:52:25.122" v="1381"/>
          <ac:spMkLst>
            <pc:docMk/>
            <pc:sldMk cId="1234999910" sldId="352"/>
            <ac:spMk id="392" creationId="{57EA24D1-077A-869A-8BE5-2D2AB7506CC9}"/>
          </ac:spMkLst>
        </pc:spChg>
        <pc:spChg chg="mod">
          <ac:chgData name="hashizume_adrim@outlook.jp" userId="2df5839c6d7eb921" providerId="LiveId" clId="{60877DEA-F7BC-4814-AB7E-DA0A672D9848}" dt="2022-05-14T07:53:26.170" v="1437"/>
          <ac:spMkLst>
            <pc:docMk/>
            <pc:sldMk cId="1234999910" sldId="352"/>
            <ac:spMk id="396" creationId="{A69C5CB8-2FD4-A6BD-4742-DAD3892A256F}"/>
          </ac:spMkLst>
        </pc:spChg>
        <pc:spChg chg="mod">
          <ac:chgData name="hashizume_adrim@outlook.jp" userId="2df5839c6d7eb921" providerId="LiveId" clId="{60877DEA-F7BC-4814-AB7E-DA0A672D9848}" dt="2022-05-14T07:53:31.320" v="1439"/>
          <ac:spMkLst>
            <pc:docMk/>
            <pc:sldMk cId="1234999910" sldId="352"/>
            <ac:spMk id="400" creationId="{E225E685-E8F4-689E-E4BB-42788190EF96}"/>
          </ac:spMkLst>
        </pc:spChg>
        <pc:spChg chg="mod">
          <ac:chgData name="hashizume_adrim@outlook.jp" userId="2df5839c6d7eb921" providerId="LiveId" clId="{60877DEA-F7BC-4814-AB7E-DA0A672D9848}" dt="2022-05-14T07:53:40.406" v="1446"/>
          <ac:spMkLst>
            <pc:docMk/>
            <pc:sldMk cId="1234999910" sldId="352"/>
            <ac:spMk id="404" creationId="{7AB26681-B3CC-BDEC-C059-BD8D75FCEA48}"/>
          </ac:spMkLst>
        </pc:spChg>
        <pc:spChg chg="mod">
          <ac:chgData name="hashizume_adrim@outlook.jp" userId="2df5839c6d7eb921" providerId="LiveId" clId="{60877DEA-F7BC-4814-AB7E-DA0A672D9848}" dt="2022-05-14T07:53:46.082" v="1453"/>
          <ac:spMkLst>
            <pc:docMk/>
            <pc:sldMk cId="1234999910" sldId="352"/>
            <ac:spMk id="408" creationId="{DE351781-DBE4-096B-F68F-B7B6553F1F98}"/>
          </ac:spMkLst>
        </pc:spChg>
        <pc:spChg chg="add del mod">
          <ac:chgData name="hashizume_adrim@outlook.jp" userId="2df5839c6d7eb921" providerId="LiveId" clId="{60877DEA-F7BC-4814-AB7E-DA0A672D9848}" dt="2022-05-14T07:58:05.170" v="1542" actId="478"/>
          <ac:spMkLst>
            <pc:docMk/>
            <pc:sldMk cId="1234999910" sldId="352"/>
            <ac:spMk id="411" creationId="{C7F1AD68-C6E8-970F-1E62-3954B05E25CE}"/>
          </ac:spMkLst>
        </pc:spChg>
        <pc:spChg chg="add del mod">
          <ac:chgData name="hashizume_adrim@outlook.jp" userId="2df5839c6d7eb921" providerId="LiveId" clId="{60877DEA-F7BC-4814-AB7E-DA0A672D9848}" dt="2022-05-14T07:59:34.003" v="1555" actId="478"/>
          <ac:spMkLst>
            <pc:docMk/>
            <pc:sldMk cId="1234999910" sldId="352"/>
            <ac:spMk id="412" creationId="{21961298-99FF-728C-1B09-A79D21BE2DFB}"/>
          </ac:spMkLst>
        </pc:spChg>
        <pc:spChg chg="add mod">
          <ac:chgData name="hashizume_adrim@outlook.jp" userId="2df5839c6d7eb921" providerId="LiveId" clId="{60877DEA-F7BC-4814-AB7E-DA0A672D9848}" dt="2022-05-14T08:18:54.175" v="1915" actId="1036"/>
          <ac:spMkLst>
            <pc:docMk/>
            <pc:sldMk cId="1234999910" sldId="352"/>
            <ac:spMk id="414" creationId="{B3D5B1A3-EAA0-65BA-213D-E5C29AD82E8F}"/>
          </ac:spMkLst>
        </pc:spChg>
        <pc:spChg chg="add mod">
          <ac:chgData name="hashizume_adrim@outlook.jp" userId="2df5839c6d7eb921" providerId="LiveId" clId="{60877DEA-F7BC-4814-AB7E-DA0A672D9848}" dt="2022-05-15T19:35:38.459" v="15859" actId="1037"/>
          <ac:spMkLst>
            <pc:docMk/>
            <pc:sldMk cId="1234999910" sldId="352"/>
            <ac:spMk id="415" creationId="{ADB8095C-80A3-1E69-2DDD-D89C00DA2E9D}"/>
          </ac:spMkLst>
        </pc:spChg>
        <pc:spChg chg="add del mod">
          <ac:chgData name="hashizume_adrim@outlook.jp" userId="2df5839c6d7eb921" providerId="LiveId" clId="{60877DEA-F7BC-4814-AB7E-DA0A672D9848}" dt="2022-05-14T08:23:05.909" v="1930" actId="478"/>
          <ac:spMkLst>
            <pc:docMk/>
            <pc:sldMk cId="1234999910" sldId="352"/>
            <ac:spMk id="416" creationId="{75341362-1450-46DA-D7EE-ECA257DEDECA}"/>
          </ac:spMkLst>
        </pc:spChg>
        <pc:spChg chg="add del mod">
          <ac:chgData name="hashizume_adrim@outlook.jp" userId="2df5839c6d7eb921" providerId="LiveId" clId="{60877DEA-F7BC-4814-AB7E-DA0A672D9848}" dt="2022-05-14T08:23:04.859" v="1929" actId="478"/>
          <ac:spMkLst>
            <pc:docMk/>
            <pc:sldMk cId="1234999910" sldId="352"/>
            <ac:spMk id="417" creationId="{9C18D230-08B0-1146-A909-E823D67F65CD}"/>
          </ac:spMkLst>
        </pc:spChg>
        <pc:spChg chg="add mod">
          <ac:chgData name="hashizume_adrim@outlook.jp" userId="2df5839c6d7eb921" providerId="LiveId" clId="{60877DEA-F7BC-4814-AB7E-DA0A672D9848}" dt="2022-05-15T19:35:38.459" v="15859" actId="1037"/>
          <ac:spMkLst>
            <pc:docMk/>
            <pc:sldMk cId="1234999910" sldId="352"/>
            <ac:spMk id="418" creationId="{441F9603-0CD8-F3E2-4F83-4A41887AB32A}"/>
          </ac:spMkLst>
        </pc:spChg>
        <pc:spChg chg="add mod">
          <ac:chgData name="hashizume_adrim@outlook.jp" userId="2df5839c6d7eb921" providerId="LiveId" clId="{60877DEA-F7BC-4814-AB7E-DA0A672D9848}" dt="2022-05-15T19:35:38.459" v="15859" actId="1037"/>
          <ac:spMkLst>
            <pc:docMk/>
            <pc:sldMk cId="1234999910" sldId="352"/>
            <ac:spMk id="419" creationId="{02E5E993-2988-34BC-9E60-E774766AB60F}"/>
          </ac:spMkLst>
        </pc:spChg>
        <pc:spChg chg="add mod">
          <ac:chgData name="hashizume_adrim@outlook.jp" userId="2df5839c6d7eb921" providerId="LiveId" clId="{60877DEA-F7BC-4814-AB7E-DA0A672D9848}" dt="2022-05-15T19:35:38.459" v="15859" actId="1037"/>
          <ac:spMkLst>
            <pc:docMk/>
            <pc:sldMk cId="1234999910" sldId="352"/>
            <ac:spMk id="420" creationId="{AE0FC755-CB4A-4DBF-A3B1-53F3CEDBFFC4}"/>
          </ac:spMkLst>
        </pc:spChg>
        <pc:spChg chg="add del mod">
          <ac:chgData name="hashizume_adrim@outlook.jp" userId="2df5839c6d7eb921" providerId="LiveId" clId="{60877DEA-F7BC-4814-AB7E-DA0A672D9848}" dt="2022-05-15T19:36:03.049" v="15873" actId="21"/>
          <ac:spMkLst>
            <pc:docMk/>
            <pc:sldMk cId="1234999910" sldId="352"/>
            <ac:spMk id="421" creationId="{FFBF8278-2498-E99A-9A31-8DF55E195FAC}"/>
          </ac:spMkLst>
        </pc:spChg>
        <pc:spChg chg="add del mod">
          <ac:chgData name="hashizume_adrim@outlook.jp" userId="2df5839c6d7eb921" providerId="LiveId" clId="{60877DEA-F7BC-4814-AB7E-DA0A672D9848}" dt="2022-05-15T19:36:03.049" v="15873" actId="21"/>
          <ac:spMkLst>
            <pc:docMk/>
            <pc:sldMk cId="1234999910" sldId="352"/>
            <ac:spMk id="422" creationId="{5625D152-DA66-9A2E-BF32-8689B6B93C5E}"/>
          </ac:spMkLst>
        </pc:spChg>
        <pc:spChg chg="add del mod">
          <ac:chgData name="hashizume_adrim@outlook.jp" userId="2df5839c6d7eb921" providerId="LiveId" clId="{60877DEA-F7BC-4814-AB7E-DA0A672D9848}" dt="2022-05-15T19:36:03.049" v="15873" actId="21"/>
          <ac:spMkLst>
            <pc:docMk/>
            <pc:sldMk cId="1234999910" sldId="352"/>
            <ac:spMk id="423" creationId="{011CA703-EFC1-9178-E395-5E89C13306E0}"/>
          </ac:spMkLst>
        </pc:spChg>
        <pc:spChg chg="add mod">
          <ac:chgData name="hashizume_adrim@outlook.jp" userId="2df5839c6d7eb921" providerId="LiveId" clId="{60877DEA-F7BC-4814-AB7E-DA0A672D9848}" dt="2022-05-15T19:35:42.767" v="15863" actId="1037"/>
          <ac:spMkLst>
            <pc:docMk/>
            <pc:sldMk cId="1234999910" sldId="352"/>
            <ac:spMk id="424" creationId="{A01707ED-5BC0-8109-95B0-3F4716469163}"/>
          </ac:spMkLst>
        </pc:spChg>
        <pc:spChg chg="add mod">
          <ac:chgData name="hashizume_adrim@outlook.jp" userId="2df5839c6d7eb921" providerId="LiveId" clId="{60877DEA-F7BC-4814-AB7E-DA0A672D9848}" dt="2022-05-15T19:35:42.767" v="15863" actId="1037"/>
          <ac:spMkLst>
            <pc:docMk/>
            <pc:sldMk cId="1234999910" sldId="352"/>
            <ac:spMk id="425" creationId="{521EDE50-4E52-4134-20DF-1512F0C1C114}"/>
          </ac:spMkLst>
        </pc:spChg>
        <pc:spChg chg="add del mod">
          <ac:chgData name="hashizume_adrim@outlook.jp" userId="2df5839c6d7eb921" providerId="LiveId" clId="{60877DEA-F7BC-4814-AB7E-DA0A672D9848}" dt="2022-05-15T19:36:03.049" v="15873" actId="21"/>
          <ac:spMkLst>
            <pc:docMk/>
            <pc:sldMk cId="1234999910" sldId="352"/>
            <ac:spMk id="426" creationId="{B4FAD173-6E62-F426-89EE-F1756FABAC9F}"/>
          </ac:spMkLst>
        </pc:spChg>
        <pc:spChg chg="add mod">
          <ac:chgData name="hashizume_adrim@outlook.jp" userId="2df5839c6d7eb921" providerId="LiveId" clId="{60877DEA-F7BC-4814-AB7E-DA0A672D9848}" dt="2022-05-15T19:35:42.767" v="15863" actId="1037"/>
          <ac:spMkLst>
            <pc:docMk/>
            <pc:sldMk cId="1234999910" sldId="352"/>
            <ac:spMk id="427" creationId="{740210BA-CD5C-F6CE-D9A4-E79E4D232532}"/>
          </ac:spMkLst>
        </pc:spChg>
        <pc:spChg chg="add del mod">
          <ac:chgData name="hashizume_adrim@outlook.jp" userId="2df5839c6d7eb921" providerId="LiveId" clId="{60877DEA-F7BC-4814-AB7E-DA0A672D9848}" dt="2022-05-15T19:34:28.566" v="15575" actId="478"/>
          <ac:spMkLst>
            <pc:docMk/>
            <pc:sldMk cId="1234999910" sldId="352"/>
            <ac:spMk id="428" creationId="{5BFFCD30-3E84-83BE-1B23-640613F326D6}"/>
          </ac:spMkLst>
        </pc:spChg>
        <pc:spChg chg="add mod">
          <ac:chgData name="hashizume_adrim@outlook.jp" userId="2df5839c6d7eb921" providerId="LiveId" clId="{60877DEA-F7BC-4814-AB7E-DA0A672D9848}" dt="2022-05-15T19:35:42.767" v="15863" actId="1037"/>
          <ac:spMkLst>
            <pc:docMk/>
            <pc:sldMk cId="1234999910" sldId="352"/>
            <ac:spMk id="429" creationId="{E9DC39D8-DA7B-2C5E-C59F-A79D2EC0B971}"/>
          </ac:spMkLst>
        </pc:spChg>
        <pc:spChg chg="add del mod">
          <ac:chgData name="hashizume_adrim@outlook.jp" userId="2df5839c6d7eb921" providerId="LiveId" clId="{60877DEA-F7BC-4814-AB7E-DA0A672D9848}" dt="2022-05-15T19:34:27.022" v="15574" actId="478"/>
          <ac:spMkLst>
            <pc:docMk/>
            <pc:sldMk cId="1234999910" sldId="352"/>
            <ac:spMk id="430" creationId="{C527688F-A2B7-41C0-C26A-2F9B8A57C989}"/>
          </ac:spMkLst>
        </pc:spChg>
        <pc:spChg chg="add mod">
          <ac:chgData name="hashizume_adrim@outlook.jp" userId="2df5839c6d7eb921" providerId="LiveId" clId="{60877DEA-F7BC-4814-AB7E-DA0A672D9848}" dt="2022-05-15T19:35:03.004" v="15779" actId="1037"/>
          <ac:spMkLst>
            <pc:docMk/>
            <pc:sldMk cId="1234999910" sldId="352"/>
            <ac:spMk id="431" creationId="{E2AF3821-37AE-70E0-DB28-2CA44754FD5A}"/>
          </ac:spMkLst>
        </pc:spChg>
        <pc:spChg chg="mod">
          <ac:chgData name="hashizume_adrim@outlook.jp" userId="2df5839c6d7eb921" providerId="LiveId" clId="{60877DEA-F7BC-4814-AB7E-DA0A672D9848}" dt="2022-05-14T08:24:33.833" v="2021"/>
          <ac:spMkLst>
            <pc:docMk/>
            <pc:sldMk cId="1234999910" sldId="352"/>
            <ac:spMk id="433" creationId="{085D5FC0-27CC-42F1-4976-1EDB2E24A333}"/>
          </ac:spMkLst>
        </pc:spChg>
        <pc:spChg chg="add del mod">
          <ac:chgData name="hashizume_adrim@outlook.jp" userId="2df5839c6d7eb921" providerId="LiveId" clId="{60877DEA-F7BC-4814-AB7E-DA0A672D9848}" dt="2022-05-14T08:27:44.222" v="2150" actId="478"/>
          <ac:spMkLst>
            <pc:docMk/>
            <pc:sldMk cId="1234999910" sldId="352"/>
            <ac:spMk id="436" creationId="{DB865495-11D9-1536-B4E7-AF7426B48BE0}"/>
          </ac:spMkLst>
        </pc:spChg>
        <pc:spChg chg="add mod">
          <ac:chgData name="hashizume_adrim@outlook.jp" userId="2df5839c6d7eb921" providerId="LiveId" clId="{60877DEA-F7BC-4814-AB7E-DA0A672D9848}" dt="2022-05-14T08:28:31.672" v="2277" actId="1036"/>
          <ac:spMkLst>
            <pc:docMk/>
            <pc:sldMk cId="1234999910" sldId="352"/>
            <ac:spMk id="437" creationId="{8EAC0B1E-6979-D78A-1842-2D51F8F16298}"/>
          </ac:spMkLst>
        </pc:spChg>
        <pc:spChg chg="add mod">
          <ac:chgData name="hashizume_adrim@outlook.jp" userId="2df5839c6d7eb921" providerId="LiveId" clId="{60877DEA-F7BC-4814-AB7E-DA0A672D9848}" dt="2022-05-14T08:36:28.705" v="2312" actId="1076"/>
          <ac:spMkLst>
            <pc:docMk/>
            <pc:sldMk cId="1234999910" sldId="352"/>
            <ac:spMk id="438" creationId="{DF07ACBD-90BB-0C96-1F3A-0F9D905E78A0}"/>
          </ac:spMkLst>
        </pc:spChg>
        <pc:spChg chg="mod">
          <ac:chgData name="hashizume_adrim@outlook.jp" userId="2df5839c6d7eb921" providerId="LiveId" clId="{60877DEA-F7BC-4814-AB7E-DA0A672D9848}" dt="2022-05-14T08:38:47.977" v="2458"/>
          <ac:spMkLst>
            <pc:docMk/>
            <pc:sldMk cId="1234999910" sldId="352"/>
            <ac:spMk id="440" creationId="{740DF36E-CC0C-F00A-4F1F-F7F5C8B15D4A}"/>
          </ac:spMkLst>
        </pc:spChg>
        <pc:spChg chg="add mod">
          <ac:chgData name="hashizume_adrim@outlook.jp" userId="2df5839c6d7eb921" providerId="LiveId" clId="{60877DEA-F7BC-4814-AB7E-DA0A672D9848}" dt="2022-05-14T08:48:51.401" v="2811" actId="1038"/>
          <ac:spMkLst>
            <pc:docMk/>
            <pc:sldMk cId="1234999910" sldId="352"/>
            <ac:spMk id="443" creationId="{CEDB2D41-92CD-CC95-724F-22E6C2FE96C5}"/>
          </ac:spMkLst>
        </pc:spChg>
        <pc:spChg chg="mod">
          <ac:chgData name="hashizume_adrim@outlook.jp" userId="2df5839c6d7eb921" providerId="LiveId" clId="{60877DEA-F7BC-4814-AB7E-DA0A672D9848}" dt="2022-05-14T08:48:05.527" v="2736"/>
          <ac:spMkLst>
            <pc:docMk/>
            <pc:sldMk cId="1234999910" sldId="352"/>
            <ac:spMk id="445" creationId="{279FEFED-D13C-35AB-B3C9-88E259BBDD27}"/>
          </ac:spMkLst>
        </pc:spChg>
        <pc:spChg chg="mod">
          <ac:chgData name="hashizume_adrim@outlook.jp" userId="2df5839c6d7eb921" providerId="LiveId" clId="{60877DEA-F7BC-4814-AB7E-DA0A672D9848}" dt="2022-05-14T08:48:05.527" v="2736"/>
          <ac:spMkLst>
            <pc:docMk/>
            <pc:sldMk cId="1234999910" sldId="352"/>
            <ac:spMk id="449" creationId="{1E5EAE21-B28C-D13C-EE9C-B509713BFB9D}"/>
          </ac:spMkLst>
        </pc:spChg>
        <pc:spChg chg="mod">
          <ac:chgData name="hashizume_adrim@outlook.jp" userId="2df5839c6d7eb921" providerId="LiveId" clId="{60877DEA-F7BC-4814-AB7E-DA0A672D9848}" dt="2022-05-14T08:48:05.527" v="2736"/>
          <ac:spMkLst>
            <pc:docMk/>
            <pc:sldMk cId="1234999910" sldId="352"/>
            <ac:spMk id="453" creationId="{4D6BBDE6-D245-F0EB-1162-8887A6CE9DD0}"/>
          </ac:spMkLst>
        </pc:spChg>
        <pc:spChg chg="mod">
          <ac:chgData name="hashizume_adrim@outlook.jp" userId="2df5839c6d7eb921" providerId="LiveId" clId="{60877DEA-F7BC-4814-AB7E-DA0A672D9848}" dt="2022-05-14T08:48:26.365" v="2791"/>
          <ac:spMkLst>
            <pc:docMk/>
            <pc:sldMk cId="1234999910" sldId="352"/>
            <ac:spMk id="457" creationId="{AA010CDC-D775-F9B2-5F52-F9BCF1000339}"/>
          </ac:spMkLst>
        </pc:spChg>
        <pc:spChg chg="mod">
          <ac:chgData name="hashizume_adrim@outlook.jp" userId="2df5839c6d7eb921" providerId="LiveId" clId="{60877DEA-F7BC-4814-AB7E-DA0A672D9848}" dt="2022-05-14T08:48:26.365" v="2791"/>
          <ac:spMkLst>
            <pc:docMk/>
            <pc:sldMk cId="1234999910" sldId="352"/>
            <ac:spMk id="461" creationId="{C39BC055-A906-DB75-CCE4-0A543B91851D}"/>
          </ac:spMkLst>
        </pc:spChg>
        <pc:spChg chg="mod">
          <ac:chgData name="hashizume_adrim@outlook.jp" userId="2df5839c6d7eb921" providerId="LiveId" clId="{60877DEA-F7BC-4814-AB7E-DA0A672D9848}" dt="2022-05-14T08:48:26.365" v="2791"/>
          <ac:spMkLst>
            <pc:docMk/>
            <pc:sldMk cId="1234999910" sldId="352"/>
            <ac:spMk id="465" creationId="{EE756B3D-DD47-F163-4FEC-B06FEBF987B5}"/>
          </ac:spMkLst>
        </pc:spChg>
        <pc:spChg chg="add mod">
          <ac:chgData name="hashizume_adrim@outlook.jp" userId="2df5839c6d7eb921" providerId="LiveId" clId="{60877DEA-F7BC-4814-AB7E-DA0A672D9848}" dt="2022-05-14T08:48:51.401" v="2811" actId="1038"/>
          <ac:spMkLst>
            <pc:docMk/>
            <pc:sldMk cId="1234999910" sldId="352"/>
            <ac:spMk id="468" creationId="{8EF24903-B4A9-55E6-3105-CE923CDA821C}"/>
          </ac:spMkLst>
        </pc:spChg>
        <pc:spChg chg="add del mod">
          <ac:chgData name="hashizume_adrim@outlook.jp" userId="2df5839c6d7eb921" providerId="LiveId" clId="{60877DEA-F7BC-4814-AB7E-DA0A672D9848}" dt="2022-05-14T09:01:47.068" v="3665" actId="478"/>
          <ac:spMkLst>
            <pc:docMk/>
            <pc:sldMk cId="1234999910" sldId="352"/>
            <ac:spMk id="469" creationId="{05C9E5FC-92A4-71D8-4BC2-7363BDB97706}"/>
          </ac:spMkLst>
        </pc:spChg>
        <pc:spChg chg="add mod">
          <ac:chgData name="hashizume_adrim@outlook.jp" userId="2df5839c6d7eb921" providerId="LiveId" clId="{60877DEA-F7BC-4814-AB7E-DA0A672D9848}" dt="2022-05-14T09:03:12.290" v="3732" actId="1076"/>
          <ac:spMkLst>
            <pc:docMk/>
            <pc:sldMk cId="1234999910" sldId="352"/>
            <ac:spMk id="470" creationId="{28F464B2-5197-43D3-625D-37880C53582A}"/>
          </ac:spMkLst>
        </pc:spChg>
        <pc:spChg chg="add mod">
          <ac:chgData name="hashizume_adrim@outlook.jp" userId="2df5839c6d7eb921" providerId="LiveId" clId="{60877DEA-F7BC-4814-AB7E-DA0A672D9848}" dt="2022-05-14T09:03:22.618" v="3736" actId="1037"/>
          <ac:spMkLst>
            <pc:docMk/>
            <pc:sldMk cId="1234999910" sldId="352"/>
            <ac:spMk id="471" creationId="{5F4854AE-CF95-4170-5C5B-336C1151788A}"/>
          </ac:spMkLst>
        </pc:spChg>
        <pc:spChg chg="add mod">
          <ac:chgData name="hashizume_adrim@outlook.jp" userId="2df5839c6d7eb921" providerId="LiveId" clId="{60877DEA-F7BC-4814-AB7E-DA0A672D9848}" dt="2022-05-14T09:03:33.157" v="3793" actId="1037"/>
          <ac:spMkLst>
            <pc:docMk/>
            <pc:sldMk cId="1234999910" sldId="352"/>
            <ac:spMk id="472" creationId="{9B850EC0-038A-4907-F845-E6FC29F478E6}"/>
          </ac:spMkLst>
        </pc:spChg>
        <pc:spChg chg="add mod">
          <ac:chgData name="hashizume_adrim@outlook.jp" userId="2df5839c6d7eb921" providerId="LiveId" clId="{60877DEA-F7BC-4814-AB7E-DA0A672D9848}" dt="2022-05-14T09:03:33.157" v="3793" actId="1037"/>
          <ac:spMkLst>
            <pc:docMk/>
            <pc:sldMk cId="1234999910" sldId="352"/>
            <ac:spMk id="473" creationId="{8D3F5B2E-3574-B193-F96C-941E41822356}"/>
          </ac:spMkLst>
        </pc:spChg>
        <pc:spChg chg="add del mod">
          <ac:chgData name="hashizume_adrim@outlook.jp" userId="2df5839c6d7eb921" providerId="LiveId" clId="{60877DEA-F7BC-4814-AB7E-DA0A672D9848}" dt="2022-05-14T09:03:38.482" v="3805" actId="478"/>
          <ac:spMkLst>
            <pc:docMk/>
            <pc:sldMk cId="1234999910" sldId="352"/>
            <ac:spMk id="474" creationId="{D1B9E67F-BB41-5172-FBDD-8561B6D40774}"/>
          </ac:spMkLst>
        </pc:spChg>
        <pc:spChg chg="add del mod">
          <ac:chgData name="hashizume_adrim@outlook.jp" userId="2df5839c6d7eb921" providerId="LiveId" clId="{60877DEA-F7BC-4814-AB7E-DA0A672D9848}" dt="2022-05-14T09:03:38.482" v="3805" actId="478"/>
          <ac:spMkLst>
            <pc:docMk/>
            <pc:sldMk cId="1234999910" sldId="352"/>
            <ac:spMk id="475" creationId="{41ABB039-69C1-AE1C-08F7-5D5ED3FE7F6A}"/>
          </ac:spMkLst>
        </pc:spChg>
        <pc:spChg chg="add mod">
          <ac:chgData name="hashizume_adrim@outlook.jp" userId="2df5839c6d7eb921" providerId="LiveId" clId="{60877DEA-F7BC-4814-AB7E-DA0A672D9848}" dt="2022-05-14T09:03:57.691" v="3904" actId="1038"/>
          <ac:spMkLst>
            <pc:docMk/>
            <pc:sldMk cId="1234999910" sldId="352"/>
            <ac:spMk id="476" creationId="{3740207D-BE65-2C77-126D-36096EBEBA01}"/>
          </ac:spMkLst>
        </pc:spChg>
        <pc:spChg chg="add mod">
          <ac:chgData name="hashizume_adrim@outlook.jp" userId="2df5839c6d7eb921" providerId="LiveId" clId="{60877DEA-F7BC-4814-AB7E-DA0A672D9848}" dt="2022-05-14T09:03:57.691" v="3904" actId="1038"/>
          <ac:spMkLst>
            <pc:docMk/>
            <pc:sldMk cId="1234999910" sldId="352"/>
            <ac:spMk id="477" creationId="{64ADACA7-4985-311B-AF7F-DE8A03887643}"/>
          </ac:spMkLst>
        </pc:spChg>
        <pc:spChg chg="add mod">
          <ac:chgData name="hashizume_adrim@outlook.jp" userId="2df5839c6d7eb921" providerId="LiveId" clId="{60877DEA-F7BC-4814-AB7E-DA0A672D9848}" dt="2022-05-14T09:03:57.691" v="3904" actId="1038"/>
          <ac:spMkLst>
            <pc:docMk/>
            <pc:sldMk cId="1234999910" sldId="352"/>
            <ac:spMk id="478" creationId="{BA67E409-05D8-E34A-571B-4EE85B041319}"/>
          </ac:spMkLst>
        </pc:spChg>
        <pc:spChg chg="add mod">
          <ac:chgData name="hashizume_adrim@outlook.jp" userId="2df5839c6d7eb921" providerId="LiveId" clId="{60877DEA-F7BC-4814-AB7E-DA0A672D9848}" dt="2022-05-14T09:03:57.691" v="3904" actId="1038"/>
          <ac:spMkLst>
            <pc:docMk/>
            <pc:sldMk cId="1234999910" sldId="352"/>
            <ac:spMk id="479" creationId="{7BF16402-F5B2-5353-F2BB-65EA45C778CF}"/>
          </ac:spMkLst>
        </pc:spChg>
        <pc:spChg chg="mod">
          <ac:chgData name="hashizume_adrim@outlook.jp" userId="2df5839c6d7eb921" providerId="LiveId" clId="{60877DEA-F7BC-4814-AB7E-DA0A672D9848}" dt="2022-05-14T09:04:02.186" v="3905"/>
          <ac:spMkLst>
            <pc:docMk/>
            <pc:sldMk cId="1234999910" sldId="352"/>
            <ac:spMk id="481" creationId="{2DBE3043-C0A2-C57A-DFCC-5EB00D3FD2EE}"/>
          </ac:spMkLst>
        </pc:spChg>
        <pc:spChg chg="add del mod">
          <ac:chgData name="hashizume_adrim@outlook.jp" userId="2df5839c6d7eb921" providerId="LiveId" clId="{60877DEA-F7BC-4814-AB7E-DA0A672D9848}" dt="2022-05-14T09:04:03.390" v="3906" actId="478"/>
          <ac:spMkLst>
            <pc:docMk/>
            <pc:sldMk cId="1234999910" sldId="352"/>
            <ac:spMk id="484" creationId="{140270D5-3505-0658-BEAD-95BF47C8DA34}"/>
          </ac:spMkLst>
        </pc:spChg>
        <pc:spChg chg="add del mod">
          <ac:chgData name="hashizume_adrim@outlook.jp" userId="2df5839c6d7eb921" providerId="LiveId" clId="{60877DEA-F7BC-4814-AB7E-DA0A672D9848}" dt="2022-05-14T09:04:03.390" v="3906" actId="478"/>
          <ac:spMkLst>
            <pc:docMk/>
            <pc:sldMk cId="1234999910" sldId="352"/>
            <ac:spMk id="485" creationId="{EDE422E5-D0CA-118C-2E2B-6395655FA40C}"/>
          </ac:spMkLst>
        </pc:spChg>
        <pc:spChg chg="add mod">
          <ac:chgData name="hashizume_adrim@outlook.jp" userId="2df5839c6d7eb921" providerId="LiveId" clId="{60877DEA-F7BC-4814-AB7E-DA0A672D9848}" dt="2022-05-14T09:04:15.145" v="3969" actId="1038"/>
          <ac:spMkLst>
            <pc:docMk/>
            <pc:sldMk cId="1234999910" sldId="352"/>
            <ac:spMk id="486" creationId="{73899D33-1224-6A15-5F3D-16EE2DA7C226}"/>
          </ac:spMkLst>
        </pc:spChg>
        <pc:spChg chg="add mod">
          <ac:chgData name="hashizume_adrim@outlook.jp" userId="2df5839c6d7eb921" providerId="LiveId" clId="{60877DEA-F7BC-4814-AB7E-DA0A672D9848}" dt="2022-05-14T09:04:15.145" v="3969" actId="1038"/>
          <ac:spMkLst>
            <pc:docMk/>
            <pc:sldMk cId="1234999910" sldId="352"/>
            <ac:spMk id="487" creationId="{4385AC9E-B6E9-53DE-22DF-362FC757AA6A}"/>
          </ac:spMkLst>
        </pc:spChg>
        <pc:grpChg chg="del">
          <ac:chgData name="hashizume_adrim@outlook.jp" userId="2df5839c6d7eb921" providerId="LiveId" clId="{60877DEA-F7BC-4814-AB7E-DA0A672D9848}" dt="2022-05-14T07:39:58.487" v="789" actId="478"/>
          <ac:grpSpMkLst>
            <pc:docMk/>
            <pc:sldMk cId="1234999910" sldId="352"/>
            <ac:grpSpMk id="48" creationId="{7BB3C51A-5C76-49D8-8389-6FD11713FF38}"/>
          </ac:grpSpMkLst>
        </pc:grpChg>
        <pc:grpChg chg="mod">
          <ac:chgData name="hashizume_adrim@outlook.jp" userId="2df5839c6d7eb921" providerId="LiveId" clId="{60877DEA-F7BC-4814-AB7E-DA0A672D9848}" dt="2022-05-14T07:45:45.920" v="1013" actId="1035"/>
          <ac:grpSpMkLst>
            <pc:docMk/>
            <pc:sldMk cId="1234999910" sldId="352"/>
            <ac:grpSpMk id="55" creationId="{8430392B-7FDC-4D73-9CCA-27D4DA2A0E71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101" creationId="{61726C44-CA47-4BF5-8F54-A8FA44D3A536}"/>
          </ac:grpSpMkLst>
        </pc:grpChg>
        <pc:grpChg chg="del">
          <ac:chgData name="hashizume_adrim@outlook.jp" userId="2df5839c6d7eb921" providerId="LiveId" clId="{60877DEA-F7BC-4814-AB7E-DA0A672D9848}" dt="2022-05-14T07:39:58.487" v="789" actId="478"/>
          <ac:grpSpMkLst>
            <pc:docMk/>
            <pc:sldMk cId="1234999910" sldId="352"/>
            <ac:grpSpMk id="146" creationId="{63D0EBBA-135E-4CC5-81F4-A59F2E03584E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153" creationId="{A688C03D-6ADD-45D7-A937-4C4677F96BA2}"/>
          </ac:grpSpMkLst>
        </pc:grpChg>
        <pc:grpChg chg="del">
          <ac:chgData name="hashizume_adrim@outlook.jp" userId="2df5839c6d7eb921" providerId="LiveId" clId="{60877DEA-F7BC-4814-AB7E-DA0A672D9848}" dt="2022-05-14T07:39:58.487" v="789" actId="478"/>
          <ac:grpSpMkLst>
            <pc:docMk/>
            <pc:sldMk cId="1234999910" sldId="352"/>
            <ac:grpSpMk id="157" creationId="{1C82060D-80E6-4FF0-9BF5-B29FF5847216}"/>
          </ac:grpSpMkLst>
        </pc:grpChg>
        <pc:grpChg chg="del">
          <ac:chgData name="hashizume_adrim@outlook.jp" userId="2df5839c6d7eb921" providerId="LiveId" clId="{60877DEA-F7BC-4814-AB7E-DA0A672D9848}" dt="2022-05-14T07:39:58.487" v="789" actId="478"/>
          <ac:grpSpMkLst>
            <pc:docMk/>
            <pc:sldMk cId="1234999910" sldId="352"/>
            <ac:grpSpMk id="162" creationId="{715D3382-1592-48EE-8528-547BC5953182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166" creationId="{1544D915-2F8F-4979-A356-AD80CCBF03B5}"/>
          </ac:grpSpMkLst>
        </pc:grpChg>
        <pc:grpChg chg="mod">
          <ac:chgData name="hashizume_adrim@outlook.jp" userId="2df5839c6d7eb921" providerId="LiveId" clId="{60877DEA-F7BC-4814-AB7E-DA0A672D9848}" dt="2022-05-14T07:48:38.236" v="1152" actId="1076"/>
          <ac:grpSpMkLst>
            <pc:docMk/>
            <pc:sldMk cId="1234999910" sldId="352"/>
            <ac:grpSpMk id="197" creationId="{47097CD4-14FE-4149-876B-C6DBD5E536B4}"/>
          </ac:grpSpMkLst>
        </pc:grpChg>
        <pc:grpChg chg="del">
          <ac:chgData name="hashizume_adrim@outlook.jp" userId="2df5839c6d7eb921" providerId="LiveId" clId="{60877DEA-F7BC-4814-AB7E-DA0A672D9848}" dt="2022-05-14T07:39:58.487" v="789" actId="478"/>
          <ac:grpSpMkLst>
            <pc:docMk/>
            <pc:sldMk cId="1234999910" sldId="352"/>
            <ac:grpSpMk id="221" creationId="{8F3C7DA5-8387-40D6-A9E0-153E3B3E7B2F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238" creationId="{82AFA481-363B-4DDD-8C6A-67953EBFFB53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261" creationId="{CE3DAC80-5B01-4932-959C-AC3B06102505}"/>
          </ac:grpSpMkLst>
        </pc:grpChg>
        <pc:grpChg chg="del">
          <ac:chgData name="hashizume_adrim@outlook.jp" userId="2df5839c6d7eb921" providerId="LiveId" clId="{60877DEA-F7BC-4814-AB7E-DA0A672D9848}" dt="2022-05-14T07:39:58.487" v="789" actId="478"/>
          <ac:grpSpMkLst>
            <pc:docMk/>
            <pc:sldMk cId="1234999910" sldId="352"/>
            <ac:grpSpMk id="265" creationId="{2FB579DC-6BAA-45D1-88CF-F5B534CC36AD}"/>
          </ac:grpSpMkLst>
        </pc:grpChg>
        <pc:grpChg chg="del">
          <ac:chgData name="hashizume_adrim@outlook.jp" userId="2df5839c6d7eb921" providerId="LiveId" clId="{60877DEA-F7BC-4814-AB7E-DA0A672D9848}" dt="2022-05-14T07:39:58.487" v="789" actId="478"/>
          <ac:grpSpMkLst>
            <pc:docMk/>
            <pc:sldMk cId="1234999910" sldId="352"/>
            <ac:grpSpMk id="274" creationId="{977CBF4A-56C2-4F30-9FB1-83DC5393FA76}"/>
          </ac:grpSpMkLst>
        </pc:grpChg>
        <pc:grpChg chg="del">
          <ac:chgData name="hashizume_adrim@outlook.jp" userId="2df5839c6d7eb921" providerId="LiveId" clId="{60877DEA-F7BC-4814-AB7E-DA0A672D9848}" dt="2022-05-14T07:39:58.487" v="789" actId="478"/>
          <ac:grpSpMkLst>
            <pc:docMk/>
            <pc:sldMk cId="1234999910" sldId="352"/>
            <ac:grpSpMk id="280" creationId="{549AC8DD-DD5E-4A0E-AD17-FBAFEB8AE214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286" creationId="{E8C5C4B8-DCAF-47D8-AF55-7270ED878E05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290" creationId="{D0CD5006-D9DC-4BA0-9737-67F54DEE4C5A}"/>
          </ac:grpSpMkLst>
        </pc:grpChg>
        <pc:grpChg chg="mod">
          <ac:chgData name="hashizume_adrim@outlook.jp" userId="2df5839c6d7eb921" providerId="LiveId" clId="{60877DEA-F7BC-4814-AB7E-DA0A672D9848}" dt="2022-05-14T07:45:45.920" v="1013" actId="1035"/>
          <ac:grpSpMkLst>
            <pc:docMk/>
            <pc:sldMk cId="1234999910" sldId="352"/>
            <ac:grpSpMk id="302" creationId="{582C82B5-9F4F-4CB2-BE02-54BA3406BC63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309" creationId="{34489682-9E4D-44DE-8BCE-DC531B39025F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313" creationId="{0C370FAA-E7E7-42DC-953C-8457ADE4ED77}"/>
          </ac:grpSpMkLst>
        </pc:grpChg>
        <pc:grpChg chg="del">
          <ac:chgData name="hashizume_adrim@outlook.jp" userId="2df5839c6d7eb921" providerId="LiveId" clId="{60877DEA-F7BC-4814-AB7E-DA0A672D9848}" dt="2022-05-14T07:45:14.012" v="941" actId="478"/>
          <ac:grpSpMkLst>
            <pc:docMk/>
            <pc:sldMk cId="1234999910" sldId="352"/>
            <ac:grpSpMk id="317" creationId="{B31753A8-D7D2-48A7-B7B8-480ACD206301}"/>
          </ac:grpSpMkLst>
        </pc:grpChg>
        <pc:grpChg chg="del mod">
          <ac:chgData name="hashizume_adrim@outlook.jp" userId="2df5839c6d7eb921" providerId="LiveId" clId="{60877DEA-F7BC-4814-AB7E-DA0A672D9848}" dt="2022-05-14T08:48:02.619" v="2735" actId="478"/>
          <ac:grpSpMkLst>
            <pc:docMk/>
            <pc:sldMk cId="1234999910" sldId="352"/>
            <ac:grpSpMk id="321" creationId="{CD2F0D16-3988-45C2-B114-CCC9349FD393}"/>
          </ac:grpSpMkLst>
        </pc:grpChg>
        <pc:grpChg chg="del mod">
          <ac:chgData name="hashizume_adrim@outlook.jp" userId="2df5839c6d7eb921" providerId="LiveId" clId="{60877DEA-F7BC-4814-AB7E-DA0A672D9848}" dt="2022-05-14T08:48:02.619" v="2735" actId="478"/>
          <ac:grpSpMkLst>
            <pc:docMk/>
            <pc:sldMk cId="1234999910" sldId="352"/>
            <ac:grpSpMk id="325" creationId="{4756C884-5F56-443B-980F-8985951BB8D3}"/>
          </ac:grpSpMkLst>
        </pc:grpChg>
        <pc:grpChg chg="del mod">
          <ac:chgData name="hashizume_adrim@outlook.jp" userId="2df5839c6d7eb921" providerId="LiveId" clId="{60877DEA-F7BC-4814-AB7E-DA0A672D9848}" dt="2022-05-14T08:48:02.619" v="2735" actId="478"/>
          <ac:grpSpMkLst>
            <pc:docMk/>
            <pc:sldMk cId="1234999910" sldId="352"/>
            <ac:grpSpMk id="329" creationId="{5AAEB032-8E01-406A-9608-1F92F42B0EF0}"/>
          </ac:grpSpMkLst>
        </pc:grpChg>
        <pc:grpChg chg="mod">
          <ac:chgData name="hashizume_adrim@outlook.jp" userId="2df5839c6d7eb921" providerId="LiveId" clId="{60877DEA-F7BC-4814-AB7E-DA0A672D9848}" dt="2022-05-14T09:02:40.506" v="3728" actId="1037"/>
          <ac:grpSpMkLst>
            <pc:docMk/>
            <pc:sldMk cId="1234999910" sldId="352"/>
            <ac:grpSpMk id="333" creationId="{48D38ACB-ABA7-4154-9C6F-E5E02C46DA39}"/>
          </ac:grpSpMkLst>
        </pc:grpChg>
        <pc:grpChg chg="mod">
          <ac:chgData name="hashizume_adrim@outlook.jp" userId="2df5839c6d7eb921" providerId="LiveId" clId="{60877DEA-F7BC-4814-AB7E-DA0A672D9848}" dt="2022-05-14T08:47:59.293" v="2734" actId="408"/>
          <ac:grpSpMkLst>
            <pc:docMk/>
            <pc:sldMk cId="1234999910" sldId="352"/>
            <ac:grpSpMk id="337" creationId="{B2B372B8-9C29-4175-BCD3-59A844522CA1}"/>
          </ac:grpSpMkLst>
        </pc:grpChg>
        <pc:grpChg chg="mod">
          <ac:chgData name="hashizume_adrim@outlook.jp" userId="2df5839c6d7eb921" providerId="LiveId" clId="{60877DEA-F7BC-4814-AB7E-DA0A672D9848}" dt="2022-05-14T08:47:44.538" v="2720" actId="1038"/>
          <ac:grpSpMkLst>
            <pc:docMk/>
            <pc:sldMk cId="1234999910" sldId="352"/>
            <ac:grpSpMk id="341" creationId="{E66D186F-43AB-47DA-BF43-80DB97235122}"/>
          </ac:grpSpMkLst>
        </pc:grpChg>
        <pc:grpChg chg="add mod">
          <ac:chgData name="hashizume_adrim@outlook.jp" userId="2df5839c6d7eb921" providerId="LiveId" clId="{60877DEA-F7BC-4814-AB7E-DA0A672D9848}" dt="2022-05-14T07:45:45.920" v="1013" actId="1035"/>
          <ac:grpSpMkLst>
            <pc:docMk/>
            <pc:sldMk cId="1234999910" sldId="352"/>
            <ac:grpSpMk id="380" creationId="{147C2CCF-675A-784C-D5A8-AD383739FA2C}"/>
          </ac:grpSpMkLst>
        </pc:grpChg>
        <pc:grpChg chg="add mod ord">
          <ac:chgData name="hashizume_adrim@outlook.jp" userId="2df5839c6d7eb921" providerId="LiveId" clId="{60877DEA-F7BC-4814-AB7E-DA0A672D9848}" dt="2022-05-14T08:22:23.526" v="1917" actId="170"/>
          <ac:grpSpMkLst>
            <pc:docMk/>
            <pc:sldMk cId="1234999910" sldId="352"/>
            <ac:grpSpMk id="391" creationId="{0C0BA2C1-ECD2-518C-E0C8-6D4EBA51F4CA}"/>
          </ac:grpSpMkLst>
        </pc:grpChg>
        <pc:grpChg chg="add mod ord">
          <ac:chgData name="hashizume_adrim@outlook.jp" userId="2df5839c6d7eb921" providerId="LiveId" clId="{60877DEA-F7BC-4814-AB7E-DA0A672D9848}" dt="2022-05-14T08:22:23.526" v="1917" actId="170"/>
          <ac:grpSpMkLst>
            <pc:docMk/>
            <pc:sldMk cId="1234999910" sldId="352"/>
            <ac:grpSpMk id="395" creationId="{F778A1D0-8150-6DD8-71A3-10BF15AFB144}"/>
          </ac:grpSpMkLst>
        </pc:grpChg>
        <pc:grpChg chg="add mod ord">
          <ac:chgData name="hashizume_adrim@outlook.jp" userId="2df5839c6d7eb921" providerId="LiveId" clId="{60877DEA-F7BC-4814-AB7E-DA0A672D9848}" dt="2022-05-14T08:22:23.526" v="1917" actId="170"/>
          <ac:grpSpMkLst>
            <pc:docMk/>
            <pc:sldMk cId="1234999910" sldId="352"/>
            <ac:grpSpMk id="399" creationId="{E8B2FA2C-A4CD-CE2D-071B-A741C14D0C20}"/>
          </ac:grpSpMkLst>
        </pc:grpChg>
        <pc:grpChg chg="add mod ord">
          <ac:chgData name="hashizume_adrim@outlook.jp" userId="2df5839c6d7eb921" providerId="LiveId" clId="{60877DEA-F7BC-4814-AB7E-DA0A672D9848}" dt="2022-05-14T08:22:23.526" v="1917" actId="170"/>
          <ac:grpSpMkLst>
            <pc:docMk/>
            <pc:sldMk cId="1234999910" sldId="352"/>
            <ac:grpSpMk id="403" creationId="{2D25874D-3B66-32C3-C2C4-40C41AF537F1}"/>
          </ac:grpSpMkLst>
        </pc:grpChg>
        <pc:grpChg chg="add mod ord">
          <ac:chgData name="hashizume_adrim@outlook.jp" userId="2df5839c6d7eb921" providerId="LiveId" clId="{60877DEA-F7BC-4814-AB7E-DA0A672D9848}" dt="2022-05-14T08:22:23.526" v="1917" actId="170"/>
          <ac:grpSpMkLst>
            <pc:docMk/>
            <pc:sldMk cId="1234999910" sldId="352"/>
            <ac:grpSpMk id="407" creationId="{730106E6-CEDF-6B1E-9B87-D7E5FCD3EB6D}"/>
          </ac:grpSpMkLst>
        </pc:grpChg>
        <pc:grpChg chg="add del mod">
          <ac:chgData name="hashizume_adrim@outlook.jp" userId="2df5839c6d7eb921" providerId="LiveId" clId="{60877DEA-F7BC-4814-AB7E-DA0A672D9848}" dt="2022-05-14T08:27:18.602" v="2086" actId="478"/>
          <ac:grpSpMkLst>
            <pc:docMk/>
            <pc:sldMk cId="1234999910" sldId="352"/>
            <ac:grpSpMk id="432" creationId="{BAB1BD79-D219-CAAD-B252-B2CB9AA6B6E1}"/>
          </ac:grpSpMkLst>
        </pc:grpChg>
        <pc:grpChg chg="add mod ord">
          <ac:chgData name="hashizume_adrim@outlook.jp" userId="2df5839c6d7eb921" providerId="LiveId" clId="{60877DEA-F7BC-4814-AB7E-DA0A672D9848}" dt="2022-05-14T08:48:28.681" v="2793" actId="1076"/>
          <ac:grpSpMkLst>
            <pc:docMk/>
            <pc:sldMk cId="1234999910" sldId="352"/>
            <ac:grpSpMk id="439" creationId="{8B399ABD-5318-D4DD-C50E-E46535F1CD3C}"/>
          </ac:grpSpMkLst>
        </pc:grpChg>
        <pc:grpChg chg="add mod">
          <ac:chgData name="hashizume_adrim@outlook.jp" userId="2df5839c6d7eb921" providerId="LiveId" clId="{60877DEA-F7BC-4814-AB7E-DA0A672D9848}" dt="2022-05-14T09:02:40.506" v="3728" actId="1037"/>
          <ac:grpSpMkLst>
            <pc:docMk/>
            <pc:sldMk cId="1234999910" sldId="352"/>
            <ac:grpSpMk id="444" creationId="{C2562C00-EB27-F6CF-ED42-1B599D7F4556}"/>
          </ac:grpSpMkLst>
        </pc:grpChg>
        <pc:grpChg chg="add mod">
          <ac:chgData name="hashizume_adrim@outlook.jp" userId="2df5839c6d7eb921" providerId="LiveId" clId="{60877DEA-F7BC-4814-AB7E-DA0A672D9848}" dt="2022-05-14T08:48:12.986" v="2790" actId="1036"/>
          <ac:grpSpMkLst>
            <pc:docMk/>
            <pc:sldMk cId="1234999910" sldId="352"/>
            <ac:grpSpMk id="448" creationId="{8965FACD-89DD-4CC6-AFB6-F35BA3D94F2D}"/>
          </ac:grpSpMkLst>
        </pc:grpChg>
        <pc:grpChg chg="add mod">
          <ac:chgData name="hashizume_adrim@outlook.jp" userId="2df5839c6d7eb921" providerId="LiveId" clId="{60877DEA-F7BC-4814-AB7E-DA0A672D9848}" dt="2022-05-14T08:48:12.986" v="2790" actId="1036"/>
          <ac:grpSpMkLst>
            <pc:docMk/>
            <pc:sldMk cId="1234999910" sldId="352"/>
            <ac:grpSpMk id="452" creationId="{9E0EB7FD-ECB8-298E-21C9-9F1674D74ED5}"/>
          </ac:grpSpMkLst>
        </pc:grpChg>
        <pc:grpChg chg="add del mod">
          <ac:chgData name="hashizume_adrim@outlook.jp" userId="2df5839c6d7eb921" providerId="LiveId" clId="{60877DEA-F7BC-4814-AB7E-DA0A672D9848}" dt="2022-05-14T08:48:29.168" v="2794"/>
          <ac:grpSpMkLst>
            <pc:docMk/>
            <pc:sldMk cId="1234999910" sldId="352"/>
            <ac:grpSpMk id="456" creationId="{9E5C70F7-772C-D728-1B2A-A7DB69A7EEDF}"/>
          </ac:grpSpMkLst>
        </pc:grpChg>
        <pc:grpChg chg="add del mod">
          <ac:chgData name="hashizume_adrim@outlook.jp" userId="2df5839c6d7eb921" providerId="LiveId" clId="{60877DEA-F7BC-4814-AB7E-DA0A672D9848}" dt="2022-05-14T08:48:29.168" v="2794"/>
          <ac:grpSpMkLst>
            <pc:docMk/>
            <pc:sldMk cId="1234999910" sldId="352"/>
            <ac:grpSpMk id="460" creationId="{99BA4516-0453-FA72-C0F4-DD264813F624}"/>
          </ac:grpSpMkLst>
        </pc:grpChg>
        <pc:grpChg chg="add del mod">
          <ac:chgData name="hashizume_adrim@outlook.jp" userId="2df5839c6d7eb921" providerId="LiveId" clId="{60877DEA-F7BC-4814-AB7E-DA0A672D9848}" dt="2022-05-14T08:48:29.168" v="2794"/>
          <ac:grpSpMkLst>
            <pc:docMk/>
            <pc:sldMk cId="1234999910" sldId="352"/>
            <ac:grpSpMk id="464" creationId="{02351FEE-943A-0803-CF74-2E7C4F3D9451}"/>
          </ac:grpSpMkLst>
        </pc:grpChg>
        <pc:grpChg chg="add del mod">
          <ac:chgData name="hashizume_adrim@outlook.jp" userId="2df5839c6d7eb921" providerId="LiveId" clId="{60877DEA-F7BC-4814-AB7E-DA0A672D9848}" dt="2022-05-14T09:04:03.390" v="3906" actId="478"/>
          <ac:grpSpMkLst>
            <pc:docMk/>
            <pc:sldMk cId="1234999910" sldId="352"/>
            <ac:grpSpMk id="480" creationId="{2417A154-1F2F-3175-A020-4A26E2277205}"/>
          </ac:grpSpMkLst>
        </pc:grpChg>
        <pc:picChg chg="del">
          <ac:chgData name="hashizume_adrim@outlook.jp" userId="2df5839c6d7eb921" providerId="LiveId" clId="{60877DEA-F7BC-4814-AB7E-DA0A672D9848}" dt="2022-05-14T07:45:14.012" v="941" actId="478"/>
          <ac:picMkLst>
            <pc:docMk/>
            <pc:sldMk cId="1234999910" sldId="352"/>
            <ac:picMk id="3" creationId="{812CE7D7-029C-4105-B8B6-6DAA1019980F}"/>
          </ac:picMkLst>
        </pc:picChg>
        <pc:picChg chg="del mod">
          <ac:chgData name="hashizume_adrim@outlook.jp" userId="2df5839c6d7eb921" providerId="LiveId" clId="{60877DEA-F7BC-4814-AB7E-DA0A672D9848}" dt="2022-05-14T08:12:43.771" v="1823" actId="478"/>
          <ac:picMkLst>
            <pc:docMk/>
            <pc:sldMk cId="1234999910" sldId="352"/>
            <ac:picMk id="5" creationId="{967D65B7-A5B5-4062-9623-8CD0E94D969C}"/>
          </ac:picMkLst>
        </pc:picChg>
        <pc:picChg chg="del mod">
          <ac:chgData name="hashizume_adrim@outlook.jp" userId="2df5839c6d7eb921" providerId="LiveId" clId="{60877DEA-F7BC-4814-AB7E-DA0A672D9848}" dt="2022-05-14T08:36:24.301" v="2311" actId="478"/>
          <ac:picMkLst>
            <pc:docMk/>
            <pc:sldMk cId="1234999910" sldId="352"/>
            <ac:picMk id="6" creationId="{F4D536F5-7E9D-4267-BDE8-25B662BA282A}"/>
          </ac:picMkLst>
        </pc:picChg>
        <pc:picChg chg="del">
          <ac:chgData name="hashizume_adrim@outlook.jp" userId="2df5839c6d7eb921" providerId="LiveId" clId="{60877DEA-F7BC-4814-AB7E-DA0A672D9848}" dt="2022-05-14T07:39:37.104" v="785" actId="478"/>
          <ac:picMkLst>
            <pc:docMk/>
            <pc:sldMk cId="1234999910" sldId="352"/>
            <ac:picMk id="7" creationId="{BAB027D2-4513-4AA4-8786-293378BC34B6}"/>
          </ac:picMkLst>
        </pc:picChg>
        <pc:picChg chg="del">
          <ac:chgData name="hashizume_adrim@outlook.jp" userId="2df5839c6d7eb921" providerId="LiveId" clId="{60877DEA-F7BC-4814-AB7E-DA0A672D9848}" dt="2022-05-14T07:45:14.012" v="941" actId="478"/>
          <ac:picMkLst>
            <pc:docMk/>
            <pc:sldMk cId="1234999910" sldId="352"/>
            <ac:picMk id="8" creationId="{4F9C1681-FC30-4D2C-952F-1977EC0E0B0A}"/>
          </ac:picMkLst>
        </pc:picChg>
        <pc:picChg chg="del mod">
          <ac:chgData name="hashizume_adrim@outlook.jp" userId="2df5839c6d7eb921" providerId="LiveId" clId="{60877DEA-F7BC-4814-AB7E-DA0A672D9848}" dt="2022-05-14T08:28:55.615" v="2295" actId="478"/>
          <ac:picMkLst>
            <pc:docMk/>
            <pc:sldMk cId="1234999910" sldId="352"/>
            <ac:picMk id="9" creationId="{7925FC78-6B88-469C-A352-6EB7A7DE92E8}"/>
          </ac:picMkLst>
        </pc:picChg>
        <pc:picChg chg="add mod">
          <ac:chgData name="hashizume_adrim@outlook.jp" userId="2df5839c6d7eb921" providerId="LiveId" clId="{60877DEA-F7BC-4814-AB7E-DA0A672D9848}" dt="2022-05-14T07:51:20.394" v="1380" actId="1076"/>
          <ac:picMkLst>
            <pc:docMk/>
            <pc:sldMk cId="1234999910" sldId="352"/>
            <ac:picMk id="10" creationId="{F80A1F64-505F-F6E6-D08E-99F1386EFA8E}"/>
          </ac:picMkLst>
        </pc:picChg>
        <pc:picChg chg="add mod ord">
          <ac:chgData name="hashizume_adrim@outlook.jp" userId="2df5839c6d7eb921" providerId="LiveId" clId="{60877DEA-F7BC-4814-AB7E-DA0A672D9848}" dt="2022-05-14T08:22:23.526" v="1917" actId="170"/>
          <ac:picMkLst>
            <pc:docMk/>
            <pc:sldMk cId="1234999910" sldId="352"/>
            <ac:picMk id="13" creationId="{E9C8AB27-0F3F-59CB-B8FE-0555A111FF24}"/>
          </ac:picMkLst>
        </pc:picChg>
        <pc:picChg chg="del mod">
          <ac:chgData name="hashizume_adrim@outlook.jp" userId="2df5839c6d7eb921" providerId="LiveId" clId="{60877DEA-F7BC-4814-AB7E-DA0A672D9848}" dt="2022-05-14T07:39:37.104" v="785" actId="478"/>
          <ac:picMkLst>
            <pc:docMk/>
            <pc:sldMk cId="1234999910" sldId="352"/>
            <ac:picMk id="14" creationId="{F239532A-5525-4D58-B186-171892A0276A}"/>
          </ac:picMkLst>
        </pc:picChg>
        <pc:picChg chg="add mod">
          <ac:chgData name="hashizume_adrim@outlook.jp" userId="2df5839c6d7eb921" providerId="LiveId" clId="{60877DEA-F7BC-4814-AB7E-DA0A672D9848}" dt="2022-05-14T08:36:30.299" v="2313" actId="1076"/>
          <ac:picMkLst>
            <pc:docMk/>
            <pc:sldMk cId="1234999910" sldId="352"/>
            <ac:picMk id="17" creationId="{8C7A60A5-75E9-2813-8950-84AAB88DD14C}"/>
          </ac:picMkLst>
        </pc:picChg>
        <pc:picChg chg="add mod">
          <ac:chgData name="hashizume_adrim@outlook.jp" userId="2df5839c6d7eb921" providerId="LiveId" clId="{60877DEA-F7BC-4814-AB7E-DA0A672D9848}" dt="2022-05-14T08:37:49.048" v="2448" actId="1076"/>
          <ac:picMkLst>
            <pc:docMk/>
            <pc:sldMk cId="1234999910" sldId="352"/>
            <ac:picMk id="21" creationId="{E7942719-37BE-613B-5C8F-72AC3B80AAF2}"/>
          </ac:picMkLst>
        </pc:picChg>
        <pc:picChg chg="add mod">
          <ac:chgData name="hashizume_adrim@outlook.jp" userId="2df5839c6d7eb921" providerId="LiveId" clId="{60877DEA-F7BC-4814-AB7E-DA0A672D9848}" dt="2022-05-15T19:41:32.872" v="16275" actId="1076"/>
          <ac:picMkLst>
            <pc:docMk/>
            <pc:sldMk cId="1234999910" sldId="352"/>
            <ac:picMk id="170" creationId="{D9EC869D-EF26-6BDF-A80D-49D2762C2282}"/>
          </ac:picMkLst>
        </pc:picChg>
        <pc:picChg chg="del">
          <ac:chgData name="hashizume_adrim@outlook.jp" userId="2df5839c6d7eb921" providerId="LiveId" clId="{60877DEA-F7BC-4814-AB7E-DA0A672D9848}" dt="2022-05-14T07:39:37.104" v="785" actId="478"/>
          <ac:picMkLst>
            <pc:docMk/>
            <pc:sldMk cId="1234999910" sldId="352"/>
            <ac:picMk id="268" creationId="{B125A062-1CEC-41CE-A669-662D74FA3819}"/>
          </ac:picMkLst>
        </pc:picChg>
        <pc:picChg chg="del">
          <ac:chgData name="hashizume_adrim@outlook.jp" userId="2df5839c6d7eb921" providerId="LiveId" clId="{60877DEA-F7BC-4814-AB7E-DA0A672D9848}" dt="2022-05-14T07:39:37.104" v="785" actId="478"/>
          <ac:picMkLst>
            <pc:docMk/>
            <pc:sldMk cId="1234999910" sldId="352"/>
            <ac:picMk id="298" creationId="{69B4D49F-89A2-4DEB-A3D1-49569DBDFA89}"/>
          </ac:picMkLst>
        </pc:picChg>
        <pc:cxnChg chg="mod">
          <ac:chgData name="hashizume_adrim@outlook.jp" userId="2df5839c6d7eb921" providerId="LiveId" clId="{60877DEA-F7BC-4814-AB7E-DA0A672D9848}" dt="2022-05-14T08:22:38.599" v="1918" actId="14100"/>
          <ac:cxnSpMkLst>
            <pc:docMk/>
            <pc:sldMk cId="1234999910" sldId="352"/>
            <ac:cxnSpMk id="60" creationId="{33256DF8-9D33-44B0-B240-F480CA2C1385}"/>
          </ac:cxnSpMkLst>
        </pc:cxnChg>
        <pc:cxnChg chg="del">
          <ac:chgData name="hashizume_adrim@outlook.jp" userId="2df5839c6d7eb921" providerId="LiveId" clId="{60877DEA-F7BC-4814-AB7E-DA0A672D9848}" dt="2022-05-14T07:45:14.012" v="941" actId="478"/>
          <ac:cxnSpMkLst>
            <pc:docMk/>
            <pc:sldMk cId="1234999910" sldId="352"/>
            <ac:cxnSpMk id="80" creationId="{C13EDB19-7CC1-4CC6-90D8-82DD9A3B1AC1}"/>
          </ac:cxnSpMkLst>
        </pc:cxnChg>
        <pc:cxnChg chg="del">
          <ac:chgData name="hashizume_adrim@outlook.jp" userId="2df5839c6d7eb921" providerId="LiveId" clId="{60877DEA-F7BC-4814-AB7E-DA0A672D9848}" dt="2022-05-14T07:45:14.012" v="941" actId="478"/>
          <ac:cxnSpMkLst>
            <pc:docMk/>
            <pc:sldMk cId="1234999910" sldId="352"/>
            <ac:cxnSpMk id="123" creationId="{00887BB3-713A-4F81-B2CD-B56F5901FC59}"/>
          </ac:cxnSpMkLst>
        </pc:cxnChg>
        <pc:cxnChg chg="del mod">
          <ac:chgData name="hashizume_adrim@outlook.jp" userId="2df5839c6d7eb921" providerId="LiveId" clId="{60877DEA-F7BC-4814-AB7E-DA0A672D9848}" dt="2022-05-14T07:39:58.487" v="789" actId="478"/>
          <ac:cxnSpMkLst>
            <pc:docMk/>
            <pc:sldMk cId="1234999910" sldId="352"/>
            <ac:cxnSpMk id="173" creationId="{8A852DCB-665B-41B9-9A79-85763D3BBB9C}"/>
          </ac:cxnSpMkLst>
        </pc:cxnChg>
        <pc:cxnChg chg="mod">
          <ac:chgData name="hashizume_adrim@outlook.jp" userId="2df5839c6d7eb921" providerId="LiveId" clId="{60877DEA-F7BC-4814-AB7E-DA0A672D9848}" dt="2022-05-14T07:45:45.920" v="1013" actId="1035"/>
          <ac:cxnSpMkLst>
            <pc:docMk/>
            <pc:sldMk cId="1234999910" sldId="352"/>
            <ac:cxnSpMk id="177" creationId="{8854899B-41D0-4918-A5D1-926713B67A9F}"/>
          </ac:cxnSpMkLst>
        </pc:cxnChg>
        <pc:cxnChg chg="del">
          <ac:chgData name="hashizume_adrim@outlook.jp" userId="2df5839c6d7eb921" providerId="LiveId" clId="{60877DEA-F7BC-4814-AB7E-DA0A672D9848}" dt="2022-05-14T07:39:58.487" v="789" actId="478"/>
          <ac:cxnSpMkLst>
            <pc:docMk/>
            <pc:sldMk cId="1234999910" sldId="352"/>
            <ac:cxnSpMk id="200" creationId="{0F3C43A4-1B88-4F9C-ADBF-74D7E5A422E9}"/>
          </ac:cxnSpMkLst>
        </pc:cxnChg>
        <pc:cxnChg chg="del">
          <ac:chgData name="hashizume_adrim@outlook.jp" userId="2df5839c6d7eb921" providerId="LiveId" clId="{60877DEA-F7BC-4814-AB7E-DA0A672D9848}" dt="2022-05-14T07:45:14.012" v="941" actId="478"/>
          <ac:cxnSpMkLst>
            <pc:docMk/>
            <pc:sldMk cId="1234999910" sldId="352"/>
            <ac:cxnSpMk id="213" creationId="{C6046C78-3834-4C08-89CE-FEC2401F2EAD}"/>
          </ac:cxnSpMkLst>
        </pc:cxnChg>
        <pc:cxnChg chg="add del mod">
          <ac:chgData name="hashizume_adrim@outlook.jp" userId="2df5839c6d7eb921" providerId="LiveId" clId="{60877DEA-F7BC-4814-AB7E-DA0A672D9848}" dt="2022-05-14T07:45:48.563" v="1014" actId="478"/>
          <ac:cxnSpMkLst>
            <pc:docMk/>
            <pc:sldMk cId="1234999910" sldId="352"/>
            <ac:cxnSpMk id="242" creationId="{300ED1EE-D093-4146-B1CF-1F7495E32833}"/>
          </ac:cxnSpMkLst>
        </pc:cxnChg>
        <pc:cxnChg chg="del mod">
          <ac:chgData name="hashizume_adrim@outlook.jp" userId="2df5839c6d7eb921" providerId="LiveId" clId="{60877DEA-F7BC-4814-AB7E-DA0A672D9848}" dt="2022-05-14T07:34:39.310" v="510" actId="478"/>
          <ac:cxnSpMkLst>
            <pc:docMk/>
            <pc:sldMk cId="1234999910" sldId="352"/>
            <ac:cxnSpMk id="243" creationId="{4E7D37F8-F094-4E3B-82AD-A5FA0044CB2F}"/>
          </ac:cxnSpMkLst>
        </pc:cxnChg>
        <pc:cxnChg chg="del">
          <ac:chgData name="hashizume_adrim@outlook.jp" userId="2df5839c6d7eb921" providerId="LiveId" clId="{60877DEA-F7BC-4814-AB7E-DA0A672D9848}" dt="2022-05-14T07:45:50.071" v="1015" actId="478"/>
          <ac:cxnSpMkLst>
            <pc:docMk/>
            <pc:sldMk cId="1234999910" sldId="352"/>
            <ac:cxnSpMk id="246" creationId="{E34FA283-E7D6-46C8-9521-4D810232BE0C}"/>
          </ac:cxnSpMkLst>
        </pc:cxnChg>
        <pc:cxnChg chg="del">
          <ac:chgData name="hashizume_adrim@outlook.jp" userId="2df5839c6d7eb921" providerId="LiveId" clId="{60877DEA-F7BC-4814-AB7E-DA0A672D9848}" dt="2022-05-14T07:39:58.487" v="789" actId="478"/>
          <ac:cxnSpMkLst>
            <pc:docMk/>
            <pc:sldMk cId="1234999910" sldId="352"/>
            <ac:cxnSpMk id="260" creationId="{858746C5-35D0-452A-BFBC-20D081DE88E5}"/>
          </ac:cxnSpMkLst>
        </pc:cxnChg>
        <pc:cxnChg chg="mod">
          <ac:chgData name="hashizume_adrim@outlook.jp" userId="2df5839c6d7eb921" providerId="LiveId" clId="{60877DEA-F7BC-4814-AB7E-DA0A672D9848}" dt="2022-05-14T07:45:45.920" v="1013" actId="1035"/>
          <ac:cxnSpMkLst>
            <pc:docMk/>
            <pc:sldMk cId="1234999910" sldId="352"/>
            <ac:cxnSpMk id="296" creationId="{946272DD-EBF5-40B9-9F22-716A39A4CDF9}"/>
          </ac:cxnSpMkLst>
        </pc:cxnChg>
        <pc:cxnChg chg="add del mod">
          <ac:chgData name="hashizume_adrim@outlook.jp" userId="2df5839c6d7eb921" providerId="LiveId" clId="{60877DEA-F7BC-4814-AB7E-DA0A672D9848}" dt="2022-05-14T07:34:32.433" v="509" actId="478"/>
          <ac:cxnSpMkLst>
            <pc:docMk/>
            <pc:sldMk cId="1234999910" sldId="352"/>
            <ac:cxnSpMk id="355" creationId="{15EBC9C4-201C-C42C-B963-6419082134D1}"/>
          </ac:cxnSpMkLst>
        </pc:cxnChg>
        <pc:cxnChg chg="add del mod">
          <ac:chgData name="hashizume_adrim@outlook.jp" userId="2df5839c6d7eb921" providerId="LiveId" clId="{60877DEA-F7BC-4814-AB7E-DA0A672D9848}" dt="2022-05-14T07:34:32.433" v="509" actId="478"/>
          <ac:cxnSpMkLst>
            <pc:docMk/>
            <pc:sldMk cId="1234999910" sldId="352"/>
            <ac:cxnSpMk id="356" creationId="{F6C7F952-5A3F-A50F-CEDB-C84380157E43}"/>
          </ac:cxnSpMkLst>
        </pc:cxnChg>
        <pc:cxnChg chg="mod">
          <ac:chgData name="hashizume_adrim@outlook.jp" userId="2df5839c6d7eb921" providerId="LiveId" clId="{60877DEA-F7BC-4814-AB7E-DA0A672D9848}" dt="2022-05-14T07:45:45.920" v="1013" actId="1035"/>
          <ac:cxnSpMkLst>
            <pc:docMk/>
            <pc:sldMk cId="1234999910" sldId="352"/>
            <ac:cxnSpMk id="367" creationId="{A1058551-1684-4A87-88EB-B59AA1CD7751}"/>
          </ac:cxnSpMkLst>
        </pc:cxnChg>
        <pc:cxnChg chg="add mod">
          <ac:chgData name="hashizume_adrim@outlook.jp" userId="2df5839c6d7eb921" providerId="LiveId" clId="{60877DEA-F7BC-4814-AB7E-DA0A672D9848}" dt="2022-05-14T07:38:55.725" v="776" actId="1036"/>
          <ac:cxnSpMkLst>
            <pc:docMk/>
            <pc:sldMk cId="1234999910" sldId="352"/>
            <ac:cxnSpMk id="371" creationId="{068AA26B-1CF8-5E25-B28C-2A96231E1492}"/>
          </ac:cxnSpMkLst>
        </pc:cxnChg>
        <pc:cxnChg chg="mod">
          <ac:chgData name="hashizume_adrim@outlook.jp" userId="2df5839c6d7eb921" providerId="LiveId" clId="{60877DEA-F7BC-4814-AB7E-DA0A672D9848}" dt="2022-05-14T07:44:49.806" v="867"/>
          <ac:cxnSpMkLst>
            <pc:docMk/>
            <pc:sldMk cId="1234999910" sldId="352"/>
            <ac:cxnSpMk id="382" creationId="{F80A7847-EEDA-B4C4-D0B2-05DB2A9E3F6D}"/>
          </ac:cxnSpMkLst>
        </pc:cxnChg>
        <pc:cxnChg chg="mod">
          <ac:chgData name="hashizume_adrim@outlook.jp" userId="2df5839c6d7eb921" providerId="LiveId" clId="{60877DEA-F7BC-4814-AB7E-DA0A672D9848}" dt="2022-05-14T07:44:49.806" v="867"/>
          <ac:cxnSpMkLst>
            <pc:docMk/>
            <pc:sldMk cId="1234999910" sldId="352"/>
            <ac:cxnSpMk id="383" creationId="{BCB68C68-359E-65E7-BF45-1DBB52F05367}"/>
          </ac:cxnSpMkLst>
        </pc:cxnChg>
        <pc:cxnChg chg="mod">
          <ac:chgData name="hashizume_adrim@outlook.jp" userId="2df5839c6d7eb921" providerId="LiveId" clId="{60877DEA-F7BC-4814-AB7E-DA0A672D9848}" dt="2022-05-14T07:52:25.122" v="1381"/>
          <ac:cxnSpMkLst>
            <pc:docMk/>
            <pc:sldMk cId="1234999910" sldId="352"/>
            <ac:cxnSpMk id="393" creationId="{BB050E6F-87D0-904D-6B29-8E624B67A627}"/>
          </ac:cxnSpMkLst>
        </pc:cxnChg>
        <pc:cxnChg chg="mod">
          <ac:chgData name="hashizume_adrim@outlook.jp" userId="2df5839c6d7eb921" providerId="LiveId" clId="{60877DEA-F7BC-4814-AB7E-DA0A672D9848}" dt="2022-05-14T07:53:02.239" v="1389" actId="1076"/>
          <ac:cxnSpMkLst>
            <pc:docMk/>
            <pc:sldMk cId="1234999910" sldId="352"/>
            <ac:cxnSpMk id="394" creationId="{EA7F7DE4-39D1-D2CA-6E14-782AD871CD01}"/>
          </ac:cxnSpMkLst>
        </pc:cxnChg>
        <pc:cxnChg chg="mod">
          <ac:chgData name="hashizume_adrim@outlook.jp" userId="2df5839c6d7eb921" providerId="LiveId" clId="{60877DEA-F7BC-4814-AB7E-DA0A672D9848}" dt="2022-05-14T07:53:26.170" v="1437"/>
          <ac:cxnSpMkLst>
            <pc:docMk/>
            <pc:sldMk cId="1234999910" sldId="352"/>
            <ac:cxnSpMk id="397" creationId="{2E75E0FC-7AB4-C3C4-6A50-10D18F34C3D1}"/>
          </ac:cxnSpMkLst>
        </pc:cxnChg>
        <pc:cxnChg chg="mod">
          <ac:chgData name="hashizume_adrim@outlook.jp" userId="2df5839c6d7eb921" providerId="LiveId" clId="{60877DEA-F7BC-4814-AB7E-DA0A672D9848}" dt="2022-05-14T07:53:26.170" v="1437"/>
          <ac:cxnSpMkLst>
            <pc:docMk/>
            <pc:sldMk cId="1234999910" sldId="352"/>
            <ac:cxnSpMk id="398" creationId="{C78936CA-D15B-F5D8-9414-387A02443DAF}"/>
          </ac:cxnSpMkLst>
        </pc:cxnChg>
        <pc:cxnChg chg="mod">
          <ac:chgData name="hashizume_adrim@outlook.jp" userId="2df5839c6d7eb921" providerId="LiveId" clId="{60877DEA-F7BC-4814-AB7E-DA0A672D9848}" dt="2022-05-14T07:53:31.320" v="1439"/>
          <ac:cxnSpMkLst>
            <pc:docMk/>
            <pc:sldMk cId="1234999910" sldId="352"/>
            <ac:cxnSpMk id="401" creationId="{A56430D1-1E7C-1244-C257-6CA1CB80CE12}"/>
          </ac:cxnSpMkLst>
        </pc:cxnChg>
        <pc:cxnChg chg="mod">
          <ac:chgData name="hashizume_adrim@outlook.jp" userId="2df5839c6d7eb921" providerId="LiveId" clId="{60877DEA-F7BC-4814-AB7E-DA0A672D9848}" dt="2022-05-14T07:53:31.320" v="1439"/>
          <ac:cxnSpMkLst>
            <pc:docMk/>
            <pc:sldMk cId="1234999910" sldId="352"/>
            <ac:cxnSpMk id="402" creationId="{D5783939-E4F8-690F-6AB3-67DA4CE8E4C4}"/>
          </ac:cxnSpMkLst>
        </pc:cxnChg>
        <pc:cxnChg chg="mod">
          <ac:chgData name="hashizume_adrim@outlook.jp" userId="2df5839c6d7eb921" providerId="LiveId" clId="{60877DEA-F7BC-4814-AB7E-DA0A672D9848}" dt="2022-05-14T07:53:40.406" v="1446"/>
          <ac:cxnSpMkLst>
            <pc:docMk/>
            <pc:sldMk cId="1234999910" sldId="352"/>
            <ac:cxnSpMk id="405" creationId="{43BDE25F-C436-00FA-5E87-DBADAE3B56C6}"/>
          </ac:cxnSpMkLst>
        </pc:cxnChg>
        <pc:cxnChg chg="mod">
          <ac:chgData name="hashizume_adrim@outlook.jp" userId="2df5839c6d7eb921" providerId="LiveId" clId="{60877DEA-F7BC-4814-AB7E-DA0A672D9848}" dt="2022-05-14T07:53:40.406" v="1446"/>
          <ac:cxnSpMkLst>
            <pc:docMk/>
            <pc:sldMk cId="1234999910" sldId="352"/>
            <ac:cxnSpMk id="406" creationId="{D16C489D-9BB3-B07E-22B4-B1FD20CC26D5}"/>
          </ac:cxnSpMkLst>
        </pc:cxnChg>
        <pc:cxnChg chg="mod">
          <ac:chgData name="hashizume_adrim@outlook.jp" userId="2df5839c6d7eb921" providerId="LiveId" clId="{60877DEA-F7BC-4814-AB7E-DA0A672D9848}" dt="2022-05-14T07:53:46.082" v="1453"/>
          <ac:cxnSpMkLst>
            <pc:docMk/>
            <pc:sldMk cId="1234999910" sldId="352"/>
            <ac:cxnSpMk id="409" creationId="{8B437E00-24E2-F697-CEB0-4AB002EC61D5}"/>
          </ac:cxnSpMkLst>
        </pc:cxnChg>
        <pc:cxnChg chg="mod">
          <ac:chgData name="hashizume_adrim@outlook.jp" userId="2df5839c6d7eb921" providerId="LiveId" clId="{60877DEA-F7BC-4814-AB7E-DA0A672D9848}" dt="2022-05-14T07:53:46.082" v="1453"/>
          <ac:cxnSpMkLst>
            <pc:docMk/>
            <pc:sldMk cId="1234999910" sldId="352"/>
            <ac:cxnSpMk id="410" creationId="{D9B3D8DA-171F-491D-D7EF-670D2B5DCDC3}"/>
          </ac:cxnSpMkLst>
        </pc:cxnChg>
        <pc:cxnChg chg="add mod">
          <ac:chgData name="hashizume_adrim@outlook.jp" userId="2df5839c6d7eb921" providerId="LiveId" clId="{60877DEA-F7BC-4814-AB7E-DA0A672D9848}" dt="2022-05-15T19:35:03.004" v="15779" actId="1037"/>
          <ac:cxnSpMkLst>
            <pc:docMk/>
            <pc:sldMk cId="1234999910" sldId="352"/>
            <ac:cxnSpMk id="413" creationId="{0D9F1338-6619-7F97-C137-9A48003DFA56}"/>
          </ac:cxnSpMkLst>
        </pc:cxnChg>
        <pc:cxnChg chg="mod">
          <ac:chgData name="hashizume_adrim@outlook.jp" userId="2df5839c6d7eb921" providerId="LiveId" clId="{60877DEA-F7BC-4814-AB7E-DA0A672D9848}" dt="2022-05-14T08:24:33.833" v="2021"/>
          <ac:cxnSpMkLst>
            <pc:docMk/>
            <pc:sldMk cId="1234999910" sldId="352"/>
            <ac:cxnSpMk id="434" creationId="{016D4694-8C06-CC43-2082-94B978366E4F}"/>
          </ac:cxnSpMkLst>
        </pc:cxnChg>
        <pc:cxnChg chg="mod">
          <ac:chgData name="hashizume_adrim@outlook.jp" userId="2df5839c6d7eb921" providerId="LiveId" clId="{60877DEA-F7BC-4814-AB7E-DA0A672D9848}" dt="2022-05-14T08:24:33.833" v="2021"/>
          <ac:cxnSpMkLst>
            <pc:docMk/>
            <pc:sldMk cId="1234999910" sldId="352"/>
            <ac:cxnSpMk id="435" creationId="{E1A93D3D-AA4B-83EA-38A5-CE581C565EDC}"/>
          </ac:cxnSpMkLst>
        </pc:cxnChg>
        <pc:cxnChg chg="mod">
          <ac:chgData name="hashizume_adrim@outlook.jp" userId="2df5839c6d7eb921" providerId="LiveId" clId="{60877DEA-F7BC-4814-AB7E-DA0A672D9848}" dt="2022-05-14T08:38:47.977" v="2458"/>
          <ac:cxnSpMkLst>
            <pc:docMk/>
            <pc:sldMk cId="1234999910" sldId="352"/>
            <ac:cxnSpMk id="441" creationId="{7FF452BD-48FD-B60F-300B-1A18527C988F}"/>
          </ac:cxnSpMkLst>
        </pc:cxnChg>
        <pc:cxnChg chg="mod">
          <ac:chgData name="hashizume_adrim@outlook.jp" userId="2df5839c6d7eb921" providerId="LiveId" clId="{60877DEA-F7BC-4814-AB7E-DA0A672D9848}" dt="2022-05-14T08:38:47.977" v="2458"/>
          <ac:cxnSpMkLst>
            <pc:docMk/>
            <pc:sldMk cId="1234999910" sldId="352"/>
            <ac:cxnSpMk id="442" creationId="{6E84BF6A-4848-964C-AD3A-56D72C26FDF6}"/>
          </ac:cxnSpMkLst>
        </pc:cxnChg>
        <pc:cxnChg chg="mod">
          <ac:chgData name="hashizume_adrim@outlook.jp" userId="2df5839c6d7eb921" providerId="LiveId" clId="{60877DEA-F7BC-4814-AB7E-DA0A672D9848}" dt="2022-05-14T08:48:05.527" v="2736"/>
          <ac:cxnSpMkLst>
            <pc:docMk/>
            <pc:sldMk cId="1234999910" sldId="352"/>
            <ac:cxnSpMk id="446" creationId="{C18A68C3-10F7-F86B-7938-A0B1E80B0FAC}"/>
          </ac:cxnSpMkLst>
        </pc:cxnChg>
        <pc:cxnChg chg="mod">
          <ac:chgData name="hashizume_adrim@outlook.jp" userId="2df5839c6d7eb921" providerId="LiveId" clId="{60877DEA-F7BC-4814-AB7E-DA0A672D9848}" dt="2022-05-14T08:48:05.527" v="2736"/>
          <ac:cxnSpMkLst>
            <pc:docMk/>
            <pc:sldMk cId="1234999910" sldId="352"/>
            <ac:cxnSpMk id="447" creationId="{58E01BE5-D373-BF40-44C4-52D910C60034}"/>
          </ac:cxnSpMkLst>
        </pc:cxnChg>
        <pc:cxnChg chg="mod">
          <ac:chgData name="hashizume_adrim@outlook.jp" userId="2df5839c6d7eb921" providerId="LiveId" clId="{60877DEA-F7BC-4814-AB7E-DA0A672D9848}" dt="2022-05-14T08:48:05.527" v="2736"/>
          <ac:cxnSpMkLst>
            <pc:docMk/>
            <pc:sldMk cId="1234999910" sldId="352"/>
            <ac:cxnSpMk id="450" creationId="{2BC66E59-1475-ECD2-D346-2E7F3505070A}"/>
          </ac:cxnSpMkLst>
        </pc:cxnChg>
        <pc:cxnChg chg="mod">
          <ac:chgData name="hashizume_adrim@outlook.jp" userId="2df5839c6d7eb921" providerId="LiveId" clId="{60877DEA-F7BC-4814-AB7E-DA0A672D9848}" dt="2022-05-14T08:48:05.527" v="2736"/>
          <ac:cxnSpMkLst>
            <pc:docMk/>
            <pc:sldMk cId="1234999910" sldId="352"/>
            <ac:cxnSpMk id="451" creationId="{39718B67-B17F-2C49-E9EA-F48F2E5AA260}"/>
          </ac:cxnSpMkLst>
        </pc:cxnChg>
        <pc:cxnChg chg="mod">
          <ac:chgData name="hashizume_adrim@outlook.jp" userId="2df5839c6d7eb921" providerId="LiveId" clId="{60877DEA-F7BC-4814-AB7E-DA0A672D9848}" dt="2022-05-14T08:48:05.527" v="2736"/>
          <ac:cxnSpMkLst>
            <pc:docMk/>
            <pc:sldMk cId="1234999910" sldId="352"/>
            <ac:cxnSpMk id="454" creationId="{F0727D68-376D-F70F-E40B-806B2B0AA047}"/>
          </ac:cxnSpMkLst>
        </pc:cxnChg>
        <pc:cxnChg chg="mod">
          <ac:chgData name="hashizume_adrim@outlook.jp" userId="2df5839c6d7eb921" providerId="LiveId" clId="{60877DEA-F7BC-4814-AB7E-DA0A672D9848}" dt="2022-05-14T08:48:05.527" v="2736"/>
          <ac:cxnSpMkLst>
            <pc:docMk/>
            <pc:sldMk cId="1234999910" sldId="352"/>
            <ac:cxnSpMk id="455" creationId="{70ECCD0F-1DF6-93E7-EA9A-24CB423B85F7}"/>
          </ac:cxnSpMkLst>
        </pc:cxnChg>
        <pc:cxnChg chg="mod">
          <ac:chgData name="hashizume_adrim@outlook.jp" userId="2df5839c6d7eb921" providerId="LiveId" clId="{60877DEA-F7BC-4814-AB7E-DA0A672D9848}" dt="2022-05-14T08:48:26.365" v="2791"/>
          <ac:cxnSpMkLst>
            <pc:docMk/>
            <pc:sldMk cId="1234999910" sldId="352"/>
            <ac:cxnSpMk id="458" creationId="{448F3D2D-379F-76DF-1268-3827BD4CA491}"/>
          </ac:cxnSpMkLst>
        </pc:cxnChg>
        <pc:cxnChg chg="mod">
          <ac:chgData name="hashizume_adrim@outlook.jp" userId="2df5839c6d7eb921" providerId="LiveId" clId="{60877DEA-F7BC-4814-AB7E-DA0A672D9848}" dt="2022-05-14T08:48:26.365" v="2791"/>
          <ac:cxnSpMkLst>
            <pc:docMk/>
            <pc:sldMk cId="1234999910" sldId="352"/>
            <ac:cxnSpMk id="459" creationId="{CD0F756B-410F-C15F-1C93-84101BA4CD27}"/>
          </ac:cxnSpMkLst>
        </pc:cxnChg>
        <pc:cxnChg chg="mod">
          <ac:chgData name="hashizume_adrim@outlook.jp" userId="2df5839c6d7eb921" providerId="LiveId" clId="{60877DEA-F7BC-4814-AB7E-DA0A672D9848}" dt="2022-05-14T08:48:26.365" v="2791"/>
          <ac:cxnSpMkLst>
            <pc:docMk/>
            <pc:sldMk cId="1234999910" sldId="352"/>
            <ac:cxnSpMk id="462" creationId="{524FE711-ADB4-1732-0AED-3E42146CAF1E}"/>
          </ac:cxnSpMkLst>
        </pc:cxnChg>
        <pc:cxnChg chg="mod">
          <ac:chgData name="hashizume_adrim@outlook.jp" userId="2df5839c6d7eb921" providerId="LiveId" clId="{60877DEA-F7BC-4814-AB7E-DA0A672D9848}" dt="2022-05-14T08:48:26.365" v="2791"/>
          <ac:cxnSpMkLst>
            <pc:docMk/>
            <pc:sldMk cId="1234999910" sldId="352"/>
            <ac:cxnSpMk id="463" creationId="{7A4BD264-0C7F-A978-B76F-87C1143DB82C}"/>
          </ac:cxnSpMkLst>
        </pc:cxnChg>
        <pc:cxnChg chg="mod">
          <ac:chgData name="hashizume_adrim@outlook.jp" userId="2df5839c6d7eb921" providerId="LiveId" clId="{60877DEA-F7BC-4814-AB7E-DA0A672D9848}" dt="2022-05-14T08:48:26.365" v="2791"/>
          <ac:cxnSpMkLst>
            <pc:docMk/>
            <pc:sldMk cId="1234999910" sldId="352"/>
            <ac:cxnSpMk id="466" creationId="{05DE4628-0A61-14E2-0F95-CC9F298E591C}"/>
          </ac:cxnSpMkLst>
        </pc:cxnChg>
        <pc:cxnChg chg="mod">
          <ac:chgData name="hashizume_adrim@outlook.jp" userId="2df5839c6d7eb921" providerId="LiveId" clId="{60877DEA-F7BC-4814-AB7E-DA0A672D9848}" dt="2022-05-14T08:48:26.365" v="2791"/>
          <ac:cxnSpMkLst>
            <pc:docMk/>
            <pc:sldMk cId="1234999910" sldId="352"/>
            <ac:cxnSpMk id="467" creationId="{491A8C31-9262-9D49-C34C-BF67C2969238}"/>
          </ac:cxnSpMkLst>
        </pc:cxnChg>
        <pc:cxnChg chg="mod">
          <ac:chgData name="hashizume_adrim@outlook.jp" userId="2df5839c6d7eb921" providerId="LiveId" clId="{60877DEA-F7BC-4814-AB7E-DA0A672D9848}" dt="2022-05-14T09:04:02.186" v="3905"/>
          <ac:cxnSpMkLst>
            <pc:docMk/>
            <pc:sldMk cId="1234999910" sldId="352"/>
            <ac:cxnSpMk id="482" creationId="{1D9605E0-B702-A008-4799-E5185AC0FD3E}"/>
          </ac:cxnSpMkLst>
        </pc:cxnChg>
        <pc:cxnChg chg="mod">
          <ac:chgData name="hashizume_adrim@outlook.jp" userId="2df5839c6d7eb921" providerId="LiveId" clId="{60877DEA-F7BC-4814-AB7E-DA0A672D9848}" dt="2022-05-14T09:04:02.186" v="3905"/>
          <ac:cxnSpMkLst>
            <pc:docMk/>
            <pc:sldMk cId="1234999910" sldId="352"/>
            <ac:cxnSpMk id="483" creationId="{D5BC697E-AE1F-CB39-DCF6-5C464D96BFEB}"/>
          </ac:cxnSpMkLst>
        </pc:cxnChg>
      </pc:sldChg>
      <pc:sldChg chg="addSp delSp modSp mod ord">
        <pc:chgData name="hashizume_adrim@outlook.jp" userId="2df5839c6d7eb921" providerId="LiveId" clId="{60877DEA-F7BC-4814-AB7E-DA0A672D9848}" dt="2022-05-27T11:27:24.718" v="55967" actId="20577"/>
        <pc:sldMkLst>
          <pc:docMk/>
          <pc:sldMk cId="3651891580" sldId="359"/>
        </pc:sldMkLst>
        <pc:spChg chg="mod">
          <ac:chgData name="hashizume_adrim@outlook.jp" userId="2df5839c6d7eb921" providerId="LiveId" clId="{60877DEA-F7BC-4814-AB7E-DA0A672D9848}" dt="2022-05-17T14:25:28.948" v="27925" actId="14100"/>
          <ac:spMkLst>
            <pc:docMk/>
            <pc:sldMk cId="3651891580" sldId="359"/>
            <ac:spMk id="18" creationId="{B3EA4B67-4B7C-484D-B968-E14437647476}"/>
          </ac:spMkLst>
        </pc:spChg>
        <pc:spChg chg="mod">
          <ac:chgData name="hashizume_adrim@outlook.jp" userId="2df5839c6d7eb921" providerId="LiveId" clId="{60877DEA-F7BC-4814-AB7E-DA0A672D9848}" dt="2022-05-23T13:44:01.078" v="42636" actId="20577"/>
          <ac:spMkLst>
            <pc:docMk/>
            <pc:sldMk cId="3651891580" sldId="359"/>
            <ac:spMk id="42" creationId="{7A355819-7744-42D2-BFE8-ACB805A0EE16}"/>
          </ac:spMkLst>
        </pc:spChg>
        <pc:spChg chg="mod">
          <ac:chgData name="hashizume_adrim@outlook.jp" userId="2df5839c6d7eb921" providerId="LiveId" clId="{60877DEA-F7BC-4814-AB7E-DA0A672D9848}" dt="2022-05-17T14:25:07.379" v="27921" actId="1035"/>
          <ac:spMkLst>
            <pc:docMk/>
            <pc:sldMk cId="3651891580" sldId="359"/>
            <ac:spMk id="44" creationId="{8526A040-3EDB-4668-BD78-D02DFAC84E6D}"/>
          </ac:spMkLst>
        </pc:spChg>
        <pc:spChg chg="mod">
          <ac:chgData name="hashizume_adrim@outlook.jp" userId="2df5839c6d7eb921" providerId="LiveId" clId="{60877DEA-F7BC-4814-AB7E-DA0A672D9848}" dt="2022-05-23T13:44:05.473" v="42638" actId="20577"/>
          <ac:spMkLst>
            <pc:docMk/>
            <pc:sldMk cId="3651891580" sldId="359"/>
            <ac:spMk id="52" creationId="{9375854D-6351-496D-9559-714AC77CB899}"/>
          </ac:spMkLst>
        </pc:spChg>
        <pc:spChg chg="mod">
          <ac:chgData name="hashizume_adrim@outlook.jp" userId="2df5839c6d7eb921" providerId="LiveId" clId="{60877DEA-F7BC-4814-AB7E-DA0A672D9848}" dt="2022-05-17T14:14:47.578" v="27333" actId="20577"/>
          <ac:spMkLst>
            <pc:docMk/>
            <pc:sldMk cId="3651891580" sldId="359"/>
            <ac:spMk id="61" creationId="{B8A20C45-9EC2-4017-AA34-B252B4EE63CC}"/>
          </ac:spMkLst>
        </pc:spChg>
        <pc:spChg chg="mod">
          <ac:chgData name="hashizume_adrim@outlook.jp" userId="2df5839c6d7eb921" providerId="LiveId" clId="{60877DEA-F7BC-4814-AB7E-DA0A672D9848}" dt="2022-05-17T14:25:34.857" v="27926" actId="14100"/>
          <ac:spMkLst>
            <pc:docMk/>
            <pc:sldMk cId="3651891580" sldId="359"/>
            <ac:spMk id="68" creationId="{6EC8E485-BEBF-4ABC-BD54-FD22B3E045E9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94" creationId="{078DEBE7-1ADC-48C9-B4A9-02C179AB2F4B}"/>
          </ac:spMkLst>
        </pc:spChg>
        <pc:spChg chg="mod">
          <ac:chgData name="hashizume_adrim@outlook.jp" userId="2df5839c6d7eb921" providerId="LiveId" clId="{60877DEA-F7BC-4814-AB7E-DA0A672D9848}" dt="2022-05-23T13:44:13.484" v="42643" actId="20577"/>
          <ac:spMkLst>
            <pc:docMk/>
            <pc:sldMk cId="3651891580" sldId="359"/>
            <ac:spMk id="122" creationId="{C6F950C3-666F-4A81-9B29-09B95EAF5468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35" creationId="{AAF40EB6-4A54-4CA9-900E-FCEBA877BDFF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41" creationId="{9412EABC-CFC9-47E6-901C-96E693354476}"/>
          </ac:spMkLst>
        </pc:spChg>
        <pc:spChg chg="mod">
          <ac:chgData name="hashizume_adrim@outlook.jp" userId="2df5839c6d7eb921" providerId="LiveId" clId="{60877DEA-F7BC-4814-AB7E-DA0A672D9848}" dt="2022-05-14T08:02:43.094" v="1565" actId="207"/>
          <ac:spMkLst>
            <pc:docMk/>
            <pc:sldMk cId="3651891580" sldId="359"/>
            <ac:spMk id="147" creationId="{01A04990-9109-45B8-ACA3-4972A7A2606E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49" creationId="{7F14EAC4-CB27-4E2B-8302-30B4C8222A24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50" creationId="{594AD5B3-07B6-4848-95DA-B6002B5F4250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57" creationId="{EC8E78CB-C140-41D8-A139-8915900FC296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58" creationId="{772F7194-5E88-4E94-A47D-3959DD700284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59" creationId="{700C5BDB-13E6-4EA3-8EE8-201B96789465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60" creationId="{5CFD552D-86D8-4C58-BE8D-797B866827EA}"/>
          </ac:spMkLst>
        </pc:spChg>
        <pc:spChg chg="mod">
          <ac:chgData name="hashizume_adrim@outlook.jp" userId="2df5839c6d7eb921" providerId="LiveId" clId="{60877DEA-F7BC-4814-AB7E-DA0A672D9848}" dt="2022-05-14T08:00:18.303" v="1558" actId="207"/>
          <ac:spMkLst>
            <pc:docMk/>
            <pc:sldMk cId="3651891580" sldId="359"/>
            <ac:spMk id="192" creationId="{86FD2F81-0362-434B-A9FB-778F9F4898ED}"/>
          </ac:spMkLst>
        </pc:spChg>
        <pc:spChg chg="mod">
          <ac:chgData name="hashizume_adrim@outlook.jp" userId="2df5839c6d7eb921" providerId="LiveId" clId="{60877DEA-F7BC-4814-AB7E-DA0A672D9848}" dt="2022-05-14T08:03:07.634" v="1568" actId="207"/>
          <ac:spMkLst>
            <pc:docMk/>
            <pc:sldMk cId="3651891580" sldId="359"/>
            <ac:spMk id="193" creationId="{B9EF4A57-6B0F-444F-BF4A-0264B5A4CAD2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94" creationId="{BBC2B8BC-2CEB-4C62-9663-06FF26A14D36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95" creationId="{3A9CDEA1-AA8E-4E07-9B7B-6051DC92FEA0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97" creationId="{6F218062-54A5-4D5D-98E4-0589DFD1DE8B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198" creationId="{517A7912-72C3-4822-86A5-E39597D78549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05" creationId="{07EAC236-DE8B-459E-8770-258A9018768C}"/>
          </ac:spMkLst>
        </pc:spChg>
        <pc:spChg chg="mod">
          <ac:chgData name="hashizume_adrim@outlook.jp" userId="2df5839c6d7eb921" providerId="LiveId" clId="{60877DEA-F7BC-4814-AB7E-DA0A672D9848}" dt="2022-05-14T09:06:16.679" v="4052" actId="14100"/>
          <ac:spMkLst>
            <pc:docMk/>
            <pc:sldMk cId="3651891580" sldId="359"/>
            <ac:spMk id="206" creationId="{960E6BD1-6ACD-42F4-B04B-687102778689}"/>
          </ac:spMkLst>
        </pc:spChg>
        <pc:spChg chg="mod">
          <ac:chgData name="hashizume_adrim@outlook.jp" userId="2df5839c6d7eb921" providerId="LiveId" clId="{60877DEA-F7BC-4814-AB7E-DA0A672D9848}" dt="2022-05-14T09:06:21.609" v="4053" actId="14100"/>
          <ac:spMkLst>
            <pc:docMk/>
            <pc:sldMk cId="3651891580" sldId="359"/>
            <ac:spMk id="209" creationId="{22D4F750-9D27-443D-A8BD-9C0F469D7E0F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10" creationId="{428A3F13-2784-4AD4-B62D-CEAB3BECF41F}"/>
          </ac:spMkLst>
        </pc:spChg>
        <pc:spChg chg="del">
          <ac:chgData name="hashizume_adrim@outlook.jp" userId="2df5839c6d7eb921" providerId="LiveId" clId="{60877DEA-F7BC-4814-AB7E-DA0A672D9848}" dt="2022-05-16T12:25:23.837" v="17841" actId="478"/>
          <ac:spMkLst>
            <pc:docMk/>
            <pc:sldMk cId="3651891580" sldId="359"/>
            <ac:spMk id="211" creationId="{5E4A5504-DF54-48E6-AE58-BC7D914052CF}"/>
          </ac:spMkLst>
        </pc:spChg>
        <pc:spChg chg="mod">
          <ac:chgData name="hashizume_adrim@outlook.jp" userId="2df5839c6d7eb921" providerId="LiveId" clId="{60877DEA-F7BC-4814-AB7E-DA0A672D9848}" dt="2022-05-27T11:27:04.608" v="55952" actId="20577"/>
          <ac:spMkLst>
            <pc:docMk/>
            <pc:sldMk cId="3651891580" sldId="359"/>
            <ac:spMk id="212" creationId="{99650E61-3226-4DFD-86EC-1E4A44798D3B}"/>
          </ac:spMkLst>
        </pc:spChg>
        <pc:spChg chg="mod">
          <ac:chgData name="hashizume_adrim@outlook.jp" userId="2df5839c6d7eb921" providerId="LiveId" clId="{60877DEA-F7BC-4814-AB7E-DA0A672D9848}" dt="2022-05-14T09:06:32.120" v="4064" actId="14100"/>
          <ac:spMkLst>
            <pc:docMk/>
            <pc:sldMk cId="3651891580" sldId="359"/>
            <ac:spMk id="213" creationId="{398F2FB6-ABC6-4A28-B2F7-894563663F68}"/>
          </ac:spMkLst>
        </pc:spChg>
        <pc:spChg chg="mod">
          <ac:chgData name="hashizume_adrim@outlook.jp" userId="2df5839c6d7eb921" providerId="LiveId" clId="{60877DEA-F7BC-4814-AB7E-DA0A672D9848}" dt="2022-05-27T11:27:08.729" v="55954" actId="20577"/>
          <ac:spMkLst>
            <pc:docMk/>
            <pc:sldMk cId="3651891580" sldId="359"/>
            <ac:spMk id="214" creationId="{42D2A4F3-7A2A-4078-AEDC-B48A38CF277D}"/>
          </ac:spMkLst>
        </pc:spChg>
        <pc:spChg chg="mod">
          <ac:chgData name="hashizume_adrim@outlook.jp" userId="2df5839c6d7eb921" providerId="LiveId" clId="{60877DEA-F7BC-4814-AB7E-DA0A672D9848}" dt="2022-05-27T11:27:11.982" v="55956" actId="20577"/>
          <ac:spMkLst>
            <pc:docMk/>
            <pc:sldMk cId="3651891580" sldId="359"/>
            <ac:spMk id="221" creationId="{E6F23FF1-AA98-40F3-9C17-EC1661798595}"/>
          </ac:spMkLst>
        </pc:spChg>
        <pc:spChg chg="mod">
          <ac:chgData name="hashizume_adrim@outlook.jp" userId="2df5839c6d7eb921" providerId="LiveId" clId="{60877DEA-F7BC-4814-AB7E-DA0A672D9848}" dt="2022-05-27T11:27:18.112" v="55961" actId="20577"/>
          <ac:spMkLst>
            <pc:docMk/>
            <pc:sldMk cId="3651891580" sldId="359"/>
            <ac:spMk id="222" creationId="{E74F444A-7423-451D-B900-99F2FB2EE21F}"/>
          </ac:spMkLst>
        </pc:spChg>
        <pc:spChg chg="mod">
          <ac:chgData name="hashizume_adrim@outlook.jp" userId="2df5839c6d7eb921" providerId="LiveId" clId="{60877DEA-F7BC-4814-AB7E-DA0A672D9848}" dt="2022-05-27T11:27:21.143" v="55964" actId="20577"/>
          <ac:spMkLst>
            <pc:docMk/>
            <pc:sldMk cId="3651891580" sldId="359"/>
            <ac:spMk id="223" creationId="{03810E0D-C5A0-49DA-A7AA-ED136DA37E0B}"/>
          </ac:spMkLst>
        </pc:spChg>
        <pc:spChg chg="mod">
          <ac:chgData name="hashizume_adrim@outlook.jp" userId="2df5839c6d7eb921" providerId="LiveId" clId="{60877DEA-F7BC-4814-AB7E-DA0A672D9848}" dt="2022-05-27T11:27:24.718" v="55967" actId="20577"/>
          <ac:spMkLst>
            <pc:docMk/>
            <pc:sldMk cId="3651891580" sldId="359"/>
            <ac:spMk id="224" creationId="{6DED8C16-A7A5-484D-8E95-A36D2EE6A89E}"/>
          </ac:spMkLst>
        </pc:spChg>
        <pc:spChg chg="mod">
          <ac:chgData name="hashizume_adrim@outlook.jp" userId="2df5839c6d7eb921" providerId="LiveId" clId="{60877DEA-F7BC-4814-AB7E-DA0A672D9848}" dt="2022-05-23T13:44:09.879" v="42640" actId="20577"/>
          <ac:spMkLst>
            <pc:docMk/>
            <pc:sldMk cId="3651891580" sldId="359"/>
            <ac:spMk id="229" creationId="{5CB695EC-46F7-4F7F-959A-A03CD905AB0B}"/>
          </ac:spMkLst>
        </pc:spChg>
        <pc:spChg chg="mod">
          <ac:chgData name="hashizume_adrim@outlook.jp" userId="2df5839c6d7eb921" providerId="LiveId" clId="{60877DEA-F7BC-4814-AB7E-DA0A672D9848}" dt="2022-05-23T13:44:16.537" v="42646" actId="20577"/>
          <ac:spMkLst>
            <pc:docMk/>
            <pc:sldMk cId="3651891580" sldId="359"/>
            <ac:spMk id="230" creationId="{1D3AB39D-D00A-41B4-B523-BE66DFDDFD98}"/>
          </ac:spMkLst>
        </pc:spChg>
        <pc:spChg chg="del">
          <ac:chgData name="hashizume_adrim@outlook.jp" userId="2df5839c6d7eb921" providerId="LiveId" clId="{60877DEA-F7BC-4814-AB7E-DA0A672D9848}" dt="2022-05-17T14:25:15.302" v="27922" actId="478"/>
          <ac:spMkLst>
            <pc:docMk/>
            <pc:sldMk cId="3651891580" sldId="359"/>
            <ac:spMk id="232" creationId="{45F80AA7-7586-4B3A-BA01-84D073872B03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36" creationId="{823EA87F-BB4F-46C4-8E1E-BEA55474D0A9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42" creationId="{D3510CFB-42C1-4A1A-BAC9-79A11F8EC151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43" creationId="{E9BE4AF4-C391-422F-8970-DF927BE480DC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44" creationId="{BFF6B59C-BF12-4B6A-A11C-A9852ECBD5D0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46" creationId="{9CDB129B-B0D2-414F-A3BE-7D5892ABACB3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48" creationId="{CED516E1-51D4-4E9E-A574-2CB29729C500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49" creationId="{88026820-40BF-440B-9081-7E34AF59A329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55" creationId="{E2FBCA5B-2028-478C-A630-AAB0EBD9DBC4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256" creationId="{BC85C9A7-1973-4E03-AAF4-AD7F73BA3FA9}"/>
          </ac:spMkLst>
        </pc:spChg>
        <pc:spChg chg="add mod">
          <ac:chgData name="hashizume_adrim@outlook.jp" userId="2df5839c6d7eb921" providerId="LiveId" clId="{60877DEA-F7BC-4814-AB7E-DA0A672D9848}" dt="2022-05-15T11:33:27.707" v="10040" actId="1036"/>
          <ac:spMkLst>
            <pc:docMk/>
            <pc:sldMk cId="3651891580" sldId="359"/>
            <ac:spMk id="266" creationId="{A9C3C911-B525-AE92-4466-B52A552C2E71}"/>
          </ac:spMkLst>
        </pc:spChg>
        <pc:spChg chg="add mod">
          <ac:chgData name="hashizume_adrim@outlook.jp" userId="2df5839c6d7eb921" providerId="LiveId" clId="{60877DEA-F7BC-4814-AB7E-DA0A672D9848}" dt="2022-05-15T11:33:17.092" v="10025" actId="1035"/>
          <ac:spMkLst>
            <pc:docMk/>
            <pc:sldMk cId="3651891580" sldId="359"/>
            <ac:spMk id="267" creationId="{0F3980D7-74A3-310A-D993-C292754205AD}"/>
          </ac:spMkLst>
        </pc:spChg>
        <pc:spChg chg="add del mod">
          <ac:chgData name="hashizume_adrim@outlook.jp" userId="2df5839c6d7eb921" providerId="LiveId" clId="{60877DEA-F7BC-4814-AB7E-DA0A672D9848}" dt="2022-05-14T08:54:24.655" v="2912" actId="478"/>
          <ac:spMkLst>
            <pc:docMk/>
            <pc:sldMk cId="3651891580" sldId="359"/>
            <ac:spMk id="267" creationId="{FDC6A31D-C119-7FB0-CD86-DB07CA5CA6B3}"/>
          </ac:spMkLst>
        </pc:spChg>
        <pc:spChg chg="add mod">
          <ac:chgData name="hashizume_adrim@outlook.jp" userId="2df5839c6d7eb921" providerId="LiveId" clId="{60877DEA-F7BC-4814-AB7E-DA0A672D9848}" dt="2022-05-15T11:33:17.092" v="10025" actId="1035"/>
          <ac:spMkLst>
            <pc:docMk/>
            <pc:sldMk cId="3651891580" sldId="359"/>
            <ac:spMk id="268" creationId="{3E8063A6-54E3-848B-FF71-DF011CA82C12}"/>
          </ac:spMkLst>
        </pc:spChg>
        <pc:spChg chg="add mod">
          <ac:chgData name="hashizume_adrim@outlook.jp" userId="2df5839c6d7eb921" providerId="LiveId" clId="{60877DEA-F7BC-4814-AB7E-DA0A672D9848}" dt="2022-05-15T11:33:17.092" v="10025" actId="1035"/>
          <ac:spMkLst>
            <pc:docMk/>
            <pc:sldMk cId="3651891580" sldId="359"/>
            <ac:spMk id="269" creationId="{B071383C-525E-0BEE-5B78-F167749CA15D}"/>
          </ac:spMkLst>
        </pc:spChg>
        <pc:spChg chg="add del mod">
          <ac:chgData name="hashizume_adrim@outlook.jp" userId="2df5839c6d7eb921" providerId="LiveId" clId="{60877DEA-F7BC-4814-AB7E-DA0A672D9848}" dt="2022-05-14T09:14:59.467" v="4521" actId="478"/>
          <ac:spMkLst>
            <pc:docMk/>
            <pc:sldMk cId="3651891580" sldId="359"/>
            <ac:spMk id="270" creationId="{057A3807-BC83-F2A1-3A30-1BB9A9CE6771}"/>
          </ac:spMkLst>
        </pc:spChg>
        <pc:spChg chg="add mod">
          <ac:chgData name="hashizume_adrim@outlook.jp" userId="2df5839c6d7eb921" providerId="LiveId" clId="{60877DEA-F7BC-4814-AB7E-DA0A672D9848}" dt="2022-05-15T11:33:17.092" v="10025" actId="1035"/>
          <ac:spMkLst>
            <pc:docMk/>
            <pc:sldMk cId="3651891580" sldId="359"/>
            <ac:spMk id="270" creationId="{E0145D0C-651B-3985-4EEB-4EC22E3C400A}"/>
          </ac:spMkLst>
        </pc:spChg>
        <pc:spChg chg="add mod">
          <ac:chgData name="hashizume_adrim@outlook.jp" userId="2df5839c6d7eb921" providerId="LiveId" clId="{60877DEA-F7BC-4814-AB7E-DA0A672D9848}" dt="2022-05-15T11:33:17.092" v="10025" actId="1035"/>
          <ac:spMkLst>
            <pc:docMk/>
            <pc:sldMk cId="3651891580" sldId="359"/>
            <ac:spMk id="271" creationId="{52CE2161-4808-3865-5EC5-697AAFC1EB42}"/>
          </ac:spMkLst>
        </pc:spChg>
        <pc:spChg chg="add del mod">
          <ac:chgData name="hashizume_adrim@outlook.jp" userId="2df5839c6d7eb921" providerId="LiveId" clId="{60877DEA-F7BC-4814-AB7E-DA0A672D9848}" dt="2022-05-14T08:58:42.958" v="3352" actId="478"/>
          <ac:spMkLst>
            <pc:docMk/>
            <pc:sldMk cId="3651891580" sldId="359"/>
            <ac:spMk id="271" creationId="{DF737D12-C933-C96A-A96B-3AA1CF0970F4}"/>
          </ac:spMkLst>
        </pc:spChg>
        <pc:spChg chg="add del mod">
          <ac:chgData name="hashizume_adrim@outlook.jp" userId="2df5839c6d7eb921" providerId="LiveId" clId="{60877DEA-F7BC-4814-AB7E-DA0A672D9848}" dt="2022-05-14T08:58:42.958" v="3352" actId="478"/>
          <ac:spMkLst>
            <pc:docMk/>
            <pc:sldMk cId="3651891580" sldId="359"/>
            <ac:spMk id="272" creationId="{BA07E302-BB6A-41CE-6FD8-D26407BD797F}"/>
          </ac:spMkLst>
        </pc:spChg>
        <pc:spChg chg="add mod">
          <ac:chgData name="hashizume_adrim@outlook.jp" userId="2df5839c6d7eb921" providerId="LiveId" clId="{60877DEA-F7BC-4814-AB7E-DA0A672D9848}" dt="2022-05-15T11:33:17.092" v="10025" actId="1035"/>
          <ac:spMkLst>
            <pc:docMk/>
            <pc:sldMk cId="3651891580" sldId="359"/>
            <ac:spMk id="272" creationId="{CA5535BA-D3AB-9565-0904-1351BB9FAAE7}"/>
          </ac:spMkLst>
        </pc:spChg>
        <pc:spChg chg="add del mod">
          <ac:chgData name="hashizume_adrim@outlook.jp" userId="2df5839c6d7eb921" providerId="LiveId" clId="{60877DEA-F7BC-4814-AB7E-DA0A672D9848}" dt="2022-05-14T08:58:42.958" v="3352" actId="478"/>
          <ac:spMkLst>
            <pc:docMk/>
            <pc:sldMk cId="3651891580" sldId="359"/>
            <ac:spMk id="273" creationId="{48F57536-90CD-7ABA-EFB4-CB156A7F0366}"/>
          </ac:spMkLst>
        </pc:spChg>
        <pc:spChg chg="add mod">
          <ac:chgData name="hashizume_adrim@outlook.jp" userId="2df5839c6d7eb921" providerId="LiveId" clId="{60877DEA-F7BC-4814-AB7E-DA0A672D9848}" dt="2022-05-15T11:34:35.383" v="10058" actId="20577"/>
          <ac:spMkLst>
            <pc:docMk/>
            <pc:sldMk cId="3651891580" sldId="359"/>
            <ac:spMk id="274" creationId="{F908E40A-C3AF-5834-D909-8DA1985FB027}"/>
          </ac:spMkLst>
        </pc:spChg>
        <pc:spChg chg="add mod">
          <ac:chgData name="hashizume_adrim@outlook.jp" userId="2df5839c6d7eb921" providerId="LiveId" clId="{60877DEA-F7BC-4814-AB7E-DA0A672D9848}" dt="2022-05-15T11:33:17.092" v="10025" actId="1035"/>
          <ac:spMkLst>
            <pc:docMk/>
            <pc:sldMk cId="3651891580" sldId="359"/>
            <ac:spMk id="276" creationId="{F3B311AF-FD89-3275-CA15-BD038DED0664}"/>
          </ac:spMkLst>
        </pc:spChg>
        <pc:spChg chg="add mod">
          <ac:chgData name="hashizume_adrim@outlook.jp" userId="2df5839c6d7eb921" providerId="LiveId" clId="{60877DEA-F7BC-4814-AB7E-DA0A672D9848}" dt="2022-05-15T11:33:17.092" v="10025" actId="1035"/>
          <ac:spMkLst>
            <pc:docMk/>
            <pc:sldMk cId="3651891580" sldId="359"/>
            <ac:spMk id="277" creationId="{020C5123-DA61-7928-C04A-0AF02D9776BF}"/>
          </ac:spMkLst>
        </pc:spChg>
        <pc:spChg chg="add del mod">
          <ac:chgData name="hashizume_adrim@outlook.jp" userId="2df5839c6d7eb921" providerId="LiveId" clId="{60877DEA-F7BC-4814-AB7E-DA0A672D9848}" dt="2022-05-14T09:14:59.467" v="4521" actId="478"/>
          <ac:spMkLst>
            <pc:docMk/>
            <pc:sldMk cId="3651891580" sldId="359"/>
            <ac:spMk id="278" creationId="{0049C991-C649-0557-9D56-5A65ED303CF7}"/>
          </ac:spMkLst>
        </pc:spChg>
        <pc:spChg chg="mod">
          <ac:chgData name="hashizume_adrim@outlook.jp" userId="2df5839c6d7eb921" providerId="LiveId" clId="{60877DEA-F7BC-4814-AB7E-DA0A672D9848}" dt="2022-05-17T14:24:34.337" v="27775"/>
          <ac:spMkLst>
            <pc:docMk/>
            <pc:sldMk cId="3651891580" sldId="359"/>
            <ac:spMk id="278" creationId="{5ACD68A1-70FF-8A80-E29E-2FD9F7227F1A}"/>
          </ac:spMkLst>
        </pc:spChg>
        <pc:spChg chg="add mod">
          <ac:chgData name="hashizume_adrim@outlook.jp" userId="2df5839c6d7eb921" providerId="LiveId" clId="{60877DEA-F7BC-4814-AB7E-DA0A672D9848}" dt="2022-05-14T09:06:44.823" v="4136" actId="1036"/>
          <ac:spMkLst>
            <pc:docMk/>
            <pc:sldMk cId="3651891580" sldId="359"/>
            <ac:spMk id="279" creationId="{977897FE-CBEE-EB11-D0C7-B94DB6DF0306}"/>
          </ac:spMkLst>
        </pc:spChg>
        <pc:spChg chg="mod">
          <ac:chgData name="hashizume_adrim@outlook.jp" userId="2df5839c6d7eb921" providerId="LiveId" clId="{60877DEA-F7BC-4814-AB7E-DA0A672D9848}" dt="2022-05-17T14:24:34.337" v="27775"/>
          <ac:spMkLst>
            <pc:docMk/>
            <pc:sldMk cId="3651891580" sldId="359"/>
            <ac:spMk id="283" creationId="{9302FC0E-2479-504C-836A-15DAC7168274}"/>
          </ac:spMkLst>
        </pc:spChg>
        <pc:spChg chg="mod">
          <ac:chgData name="hashizume_adrim@outlook.jp" userId="2df5839c6d7eb921" providerId="LiveId" clId="{60877DEA-F7BC-4814-AB7E-DA0A672D9848}" dt="2022-05-17T14:24:34.337" v="27775"/>
          <ac:spMkLst>
            <pc:docMk/>
            <pc:sldMk cId="3651891580" sldId="359"/>
            <ac:spMk id="288" creationId="{BFEF0B78-E399-9586-4C6B-2A9E5E15478F}"/>
          </ac:spMkLst>
        </pc:spChg>
        <pc:spChg chg="mod">
          <ac:chgData name="hashizume_adrim@outlook.jp" userId="2df5839c6d7eb921" providerId="LiveId" clId="{60877DEA-F7BC-4814-AB7E-DA0A672D9848}" dt="2022-05-17T14:24:34.337" v="27775"/>
          <ac:spMkLst>
            <pc:docMk/>
            <pc:sldMk cId="3651891580" sldId="359"/>
            <ac:spMk id="294" creationId="{9A11CC85-B6CB-FB9B-DEB1-F61614CDBD00}"/>
          </ac:spMkLst>
        </pc:spChg>
        <pc:spChg chg="mod">
          <ac:chgData name="hashizume_adrim@outlook.jp" userId="2df5839c6d7eb921" providerId="LiveId" clId="{60877DEA-F7BC-4814-AB7E-DA0A672D9848}" dt="2022-05-17T14:24:34.337" v="27775"/>
          <ac:spMkLst>
            <pc:docMk/>
            <pc:sldMk cId="3651891580" sldId="359"/>
            <ac:spMk id="306" creationId="{89E79EFB-A171-C74D-7A55-D0425822B5EF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320" creationId="{5B4E97CC-B80A-496D-8140-92926476CBD5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322" creationId="{5248B963-6370-4599-A749-8E64219CDBBA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323" creationId="{5674D951-47E1-4FD7-9C0D-0A493526F944}"/>
          </ac:spMkLst>
        </pc:spChg>
        <pc:spChg chg="mod">
          <ac:chgData name="hashizume_adrim@outlook.jp" userId="2df5839c6d7eb921" providerId="LiveId" clId="{60877DEA-F7BC-4814-AB7E-DA0A672D9848}" dt="2022-05-14T09:06:06.061" v="4050" actId="1037"/>
          <ac:spMkLst>
            <pc:docMk/>
            <pc:sldMk cId="3651891580" sldId="359"/>
            <ac:spMk id="324" creationId="{43D814FD-0D46-4DBC-852B-72C07759E76E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325" creationId="{E0475AB1-F846-42EB-BED4-CC9B009D4386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327" creationId="{E787393C-616B-4812-8BA3-ECE7B7F9E0E5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328" creationId="{EAF3DAD5-ED22-409C-96E2-7AC463F4AFC9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329" creationId="{524DB221-CC6A-47EB-B544-90BF5E2DF3B9}"/>
          </ac:spMkLst>
        </pc:spChg>
        <pc:spChg chg="mod">
          <ac:chgData name="hashizume_adrim@outlook.jp" userId="2df5839c6d7eb921" providerId="LiveId" clId="{60877DEA-F7BC-4814-AB7E-DA0A672D9848}" dt="2022-05-14T08:01:08.149" v="1559" actId="207"/>
          <ac:spMkLst>
            <pc:docMk/>
            <pc:sldMk cId="3651891580" sldId="359"/>
            <ac:spMk id="330" creationId="{1D4F6831-4E41-469C-8A23-A2B0BD790CD3}"/>
          </ac:spMkLst>
        </pc:spChg>
        <pc:spChg chg="mod">
          <ac:chgData name="hashizume_adrim@outlook.jp" userId="2df5839c6d7eb921" providerId="LiveId" clId="{60877DEA-F7BC-4814-AB7E-DA0A672D9848}" dt="2022-05-17T14:24:34.337" v="27775"/>
          <ac:spMkLst>
            <pc:docMk/>
            <pc:sldMk cId="3651891580" sldId="359"/>
            <ac:spMk id="331" creationId="{0DE77160-D486-C8AA-2221-85A327B461E3}"/>
          </ac:spMkLst>
        </pc:spChg>
        <pc:spChg chg="mod">
          <ac:chgData name="hashizume_adrim@outlook.jp" userId="2df5839c6d7eb921" providerId="LiveId" clId="{60877DEA-F7BC-4814-AB7E-DA0A672D9848}" dt="2022-05-17T14:24:34.337" v="27775"/>
          <ac:spMkLst>
            <pc:docMk/>
            <pc:sldMk cId="3651891580" sldId="359"/>
            <ac:spMk id="335" creationId="{0B866F99-0DBF-5EAB-6FFE-AAF93E5C8D89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38" creationId="{5A80B463-A540-51F5-53B5-DD0EB2631D0D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39" creationId="{28109FDE-CAA5-0301-A590-79EBAB6E2081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40" creationId="{F4D78000-80FD-E3E5-23C8-B5C5407D29C3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41" creationId="{ACCEA042-31AE-FEC8-4F86-09E7546B1B63}"/>
          </ac:spMkLst>
        </pc:spChg>
        <pc:spChg chg="add mod">
          <ac:chgData name="hashizume_adrim@outlook.jp" userId="2df5839c6d7eb921" providerId="LiveId" clId="{60877DEA-F7BC-4814-AB7E-DA0A672D9848}" dt="2022-05-17T14:29:15.897" v="28070" actId="1035"/>
          <ac:spMkLst>
            <pc:docMk/>
            <pc:sldMk cId="3651891580" sldId="359"/>
            <ac:spMk id="342" creationId="{79696FE7-16E4-E42A-8000-2B5E3543A6B6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44" creationId="{9DA1BC9D-621A-7130-ED92-F349EF73E37A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46" creationId="{7A2D843E-5AB2-71A0-4F2A-1638099559D0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47" creationId="{B712FE98-2292-7F4C-42D0-BC5B3D1ACD21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48" creationId="{C7267892-78FC-8591-FAB8-8AF1691A9AB3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49" creationId="{01249DA4-9A9F-D3D6-C31E-6E802922F032}"/>
          </ac:spMkLst>
        </pc:spChg>
        <pc:spChg chg="add mod">
          <ac:chgData name="hashizume_adrim@outlook.jp" userId="2df5839c6d7eb921" providerId="LiveId" clId="{60877DEA-F7BC-4814-AB7E-DA0A672D9848}" dt="2022-05-17T14:24:51.222" v="27868" actId="1037"/>
          <ac:spMkLst>
            <pc:docMk/>
            <pc:sldMk cId="3651891580" sldId="359"/>
            <ac:spMk id="350" creationId="{A9B5E65D-846E-E187-3EEC-EE9CEDAD8207}"/>
          </ac:spMkLst>
        </pc:spChg>
        <pc:grpChg chg="del mod">
          <ac:chgData name="hashizume_adrim@outlook.jp" userId="2df5839c6d7eb921" providerId="LiveId" clId="{60877DEA-F7BC-4814-AB7E-DA0A672D9848}" dt="2022-05-14T08:02:44.012" v="1566" actId="21"/>
          <ac:grpSpMkLst>
            <pc:docMk/>
            <pc:sldMk cId="3651891580" sldId="359"/>
            <ac:grpSpMk id="146" creationId="{63D0EBBA-135E-4CC5-81F4-A59F2E03584E}"/>
          </ac:grpSpMkLst>
        </pc:grpChg>
        <pc:grpChg chg="mod">
          <ac:chgData name="hashizume_adrim@outlook.jp" userId="2df5839c6d7eb921" providerId="LiveId" clId="{60877DEA-F7BC-4814-AB7E-DA0A672D9848}" dt="2022-05-14T08:53:57.064" v="2904" actId="14100"/>
          <ac:grpSpMkLst>
            <pc:docMk/>
            <pc:sldMk cId="3651891580" sldId="359"/>
            <ac:grpSpMk id="238" creationId="{13A2D792-5BBB-454C-8441-6A4474DDECF8}"/>
          </ac:grpSpMkLst>
        </pc:grpChg>
        <pc:grpChg chg="add mod">
          <ac:chgData name="hashizume_adrim@outlook.jp" userId="2df5839c6d7eb921" providerId="LiveId" clId="{60877DEA-F7BC-4814-AB7E-DA0A672D9848}" dt="2022-05-17T14:24:51.222" v="27868" actId="1037"/>
          <ac:grpSpMkLst>
            <pc:docMk/>
            <pc:sldMk cId="3651891580" sldId="359"/>
            <ac:grpSpMk id="273" creationId="{79B80F74-1A13-6B5B-3555-C3B4D22E58E6}"/>
          </ac:grpSpMkLst>
        </pc:grpChg>
        <pc:grpChg chg="add mod">
          <ac:chgData name="hashizume_adrim@outlook.jp" userId="2df5839c6d7eb921" providerId="LiveId" clId="{60877DEA-F7BC-4814-AB7E-DA0A672D9848}" dt="2022-05-17T14:24:51.222" v="27868" actId="1037"/>
          <ac:grpSpMkLst>
            <pc:docMk/>
            <pc:sldMk cId="3651891580" sldId="359"/>
            <ac:grpSpMk id="282" creationId="{24E1B3F3-9132-ABF0-BC22-DE47F952C3B6}"/>
          </ac:grpSpMkLst>
        </pc:grpChg>
        <pc:grpChg chg="add mod">
          <ac:chgData name="hashizume_adrim@outlook.jp" userId="2df5839c6d7eb921" providerId="LiveId" clId="{60877DEA-F7BC-4814-AB7E-DA0A672D9848}" dt="2022-05-17T14:24:51.222" v="27868" actId="1037"/>
          <ac:grpSpMkLst>
            <pc:docMk/>
            <pc:sldMk cId="3651891580" sldId="359"/>
            <ac:grpSpMk id="287" creationId="{091A7A0C-230B-A4B7-B4DC-8A472D88D83C}"/>
          </ac:grpSpMkLst>
        </pc:grpChg>
        <pc:grpChg chg="add mod">
          <ac:chgData name="hashizume_adrim@outlook.jp" userId="2df5839c6d7eb921" providerId="LiveId" clId="{60877DEA-F7BC-4814-AB7E-DA0A672D9848}" dt="2022-05-17T14:24:51.222" v="27868" actId="1037"/>
          <ac:grpSpMkLst>
            <pc:docMk/>
            <pc:sldMk cId="3651891580" sldId="359"/>
            <ac:grpSpMk id="293" creationId="{88EA31F6-14CC-00ED-1125-E110CB59FD89}"/>
          </ac:grpSpMkLst>
        </pc:grpChg>
        <pc:grpChg chg="add mod">
          <ac:chgData name="hashizume_adrim@outlook.jp" userId="2df5839c6d7eb921" providerId="LiveId" clId="{60877DEA-F7BC-4814-AB7E-DA0A672D9848}" dt="2022-05-17T14:24:51.222" v="27868" actId="1037"/>
          <ac:grpSpMkLst>
            <pc:docMk/>
            <pc:sldMk cId="3651891580" sldId="359"/>
            <ac:grpSpMk id="301" creationId="{3B06D4D6-461E-9F38-A836-AF18D701D1E5}"/>
          </ac:grpSpMkLst>
        </pc:grpChg>
        <pc:grpChg chg="add mod">
          <ac:chgData name="hashizume_adrim@outlook.jp" userId="2df5839c6d7eb921" providerId="LiveId" clId="{60877DEA-F7BC-4814-AB7E-DA0A672D9848}" dt="2022-05-17T14:24:51.222" v="27868" actId="1037"/>
          <ac:grpSpMkLst>
            <pc:docMk/>
            <pc:sldMk cId="3651891580" sldId="359"/>
            <ac:grpSpMk id="326" creationId="{1845CE7B-790E-A749-07F6-075929C9D63F}"/>
          </ac:grpSpMkLst>
        </pc:grpChg>
        <pc:grpChg chg="add mod">
          <ac:chgData name="hashizume_adrim@outlook.jp" userId="2df5839c6d7eb921" providerId="LiveId" clId="{60877DEA-F7BC-4814-AB7E-DA0A672D9848}" dt="2022-05-17T14:24:51.222" v="27868" actId="1037"/>
          <ac:grpSpMkLst>
            <pc:docMk/>
            <pc:sldMk cId="3651891580" sldId="359"/>
            <ac:grpSpMk id="334" creationId="{848830CA-7999-3F8C-5751-5C1B2426EAD3}"/>
          </ac:grpSpMkLst>
        </pc:grpChg>
        <pc:picChg chg="add mod">
          <ac:chgData name="hashizume_adrim@outlook.jp" userId="2df5839c6d7eb921" providerId="LiveId" clId="{60877DEA-F7BC-4814-AB7E-DA0A672D9848}" dt="2022-05-18T10:18:22.998" v="28494" actId="1038"/>
          <ac:picMkLst>
            <pc:docMk/>
            <pc:sldMk cId="3651891580" sldId="359"/>
            <ac:picMk id="5" creationId="{B5618FBF-AAE9-DDE2-4D85-FF96A977B7FC}"/>
          </ac:picMkLst>
        </pc:picChg>
        <pc:picChg chg="mod">
          <ac:chgData name="hashizume_adrim@outlook.jp" userId="2df5839c6d7eb921" providerId="LiveId" clId="{60877DEA-F7BC-4814-AB7E-DA0A672D9848}" dt="2022-05-17T14:25:19.407" v="27924" actId="14100"/>
          <ac:picMkLst>
            <pc:docMk/>
            <pc:sldMk cId="3651891580" sldId="359"/>
            <ac:picMk id="27" creationId="{0DE1F5E9-251A-40D2-B1CA-067C7F6F4BAA}"/>
          </ac:picMkLst>
        </pc:picChg>
        <pc:picChg chg="add mod">
          <ac:chgData name="hashizume_adrim@outlook.jp" userId="2df5839c6d7eb921" providerId="LiveId" clId="{60877DEA-F7BC-4814-AB7E-DA0A672D9848}" dt="2022-05-17T14:24:51.222" v="27868" actId="1037"/>
          <ac:picMkLst>
            <pc:docMk/>
            <pc:sldMk cId="3651891580" sldId="359"/>
            <ac:picMk id="345" creationId="{E2C020B4-D0DD-202B-0363-C06F2D57D2F6}"/>
          </ac:picMkLst>
        </pc:picChg>
        <pc:picChg chg="add mod">
          <ac:chgData name="hashizume_adrim@outlook.jp" userId="2df5839c6d7eb921" providerId="LiveId" clId="{60877DEA-F7BC-4814-AB7E-DA0A672D9848}" dt="2022-05-23T13:41:08.225" v="42599" actId="14100"/>
          <ac:picMkLst>
            <pc:docMk/>
            <pc:sldMk cId="3651891580" sldId="359"/>
            <ac:picMk id="351" creationId="{F732AE4C-4094-65EA-0D3A-98057DA64754}"/>
          </ac:picMkLst>
        </pc:picChg>
        <pc:cxnChg chg="mod">
          <ac:chgData name="hashizume_adrim@outlook.jp" userId="2df5839c6d7eb921" providerId="LiveId" clId="{60877DEA-F7BC-4814-AB7E-DA0A672D9848}" dt="2022-05-14T08:02:43.094" v="1565" actId="207"/>
          <ac:cxnSpMkLst>
            <pc:docMk/>
            <pc:sldMk cId="3651891580" sldId="359"/>
            <ac:cxnSpMk id="148" creationId="{B4EFABDA-9832-4A83-BAFF-1305D712B1F1}"/>
          </ac:cxnSpMkLst>
        </pc:cxnChg>
        <pc:cxnChg chg="mod">
          <ac:chgData name="hashizume_adrim@outlook.jp" userId="2df5839c6d7eb921" providerId="LiveId" clId="{60877DEA-F7BC-4814-AB7E-DA0A672D9848}" dt="2022-05-14T08:02:43.094" v="1565" actId="207"/>
          <ac:cxnSpMkLst>
            <pc:docMk/>
            <pc:sldMk cId="3651891580" sldId="359"/>
            <ac:cxnSpMk id="152" creationId="{4E464CE7-9416-4494-B4D6-B24B8E6A6548}"/>
          </ac:cxnSpMkLst>
        </pc:cxnChg>
        <pc:cxnChg chg="add mod">
          <ac:chgData name="hashizume_adrim@outlook.jp" userId="2df5839c6d7eb921" providerId="LiveId" clId="{60877DEA-F7BC-4814-AB7E-DA0A672D9848}" dt="2022-05-15T11:34:48.673" v="10060" actId="14100"/>
          <ac:cxnSpMkLst>
            <pc:docMk/>
            <pc:sldMk cId="3651891580" sldId="359"/>
            <ac:cxnSpMk id="275" creationId="{F5AE4FF3-9489-5705-B96C-029693DD2A55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280" creationId="{BF2097E5-A6CA-C73B-7FAF-8F9D16218B29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281" creationId="{E6269497-3442-629B-8077-0A4D4EEDDE0C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284" creationId="{0D0DBC19-6A11-902E-0A5D-8EFB30F9E0D7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285" creationId="{8E8FD223-E5FE-4AFB-58D7-8D385A634EE1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289" creationId="{D1493065-F2B2-F2A4-5D27-4E86896FF911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290" creationId="{4954CF72-93F7-6405-496D-B66987760BFF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296" creationId="{1E0CAF3F-F9E7-94AF-04C2-675684BBC442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300" creationId="{CAC00D68-F0C3-38C0-559C-085D45FA250F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307" creationId="{E9809422-FC5B-72C4-E1A8-66C044427B83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321" creationId="{4B0CB489-52C4-36F9-3D0F-508F6ABB6CDF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332" creationId="{87743FCB-C279-C60C-8B90-CA368D521AE4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333" creationId="{9265D90A-7A5C-3CAC-2FDF-4A80A5E6B8BC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336" creationId="{74CCEF07-297C-3C97-27D0-941DB59298FC}"/>
          </ac:cxnSpMkLst>
        </pc:cxnChg>
        <pc:cxnChg chg="mod">
          <ac:chgData name="hashizume_adrim@outlook.jp" userId="2df5839c6d7eb921" providerId="LiveId" clId="{60877DEA-F7BC-4814-AB7E-DA0A672D9848}" dt="2022-05-17T14:24:34.337" v="27775"/>
          <ac:cxnSpMkLst>
            <pc:docMk/>
            <pc:sldMk cId="3651891580" sldId="359"/>
            <ac:cxnSpMk id="337" creationId="{53EACB45-0121-010D-E391-42C0C2A5F3DF}"/>
          </ac:cxnSpMkLst>
        </pc:cxnChg>
        <pc:cxnChg chg="add mod">
          <ac:chgData name="hashizume_adrim@outlook.jp" userId="2df5839c6d7eb921" providerId="LiveId" clId="{60877DEA-F7BC-4814-AB7E-DA0A672D9848}" dt="2022-05-17T14:24:51.222" v="27868" actId="1037"/>
          <ac:cxnSpMkLst>
            <pc:docMk/>
            <pc:sldMk cId="3651891580" sldId="359"/>
            <ac:cxnSpMk id="343" creationId="{9AC41A02-34A8-776B-B52F-8222FF68D512}"/>
          </ac:cxnSpMkLst>
        </pc:cxnChg>
      </pc:sldChg>
      <pc:sldChg chg="modSp del mod">
        <pc:chgData name="hashizume_adrim@outlook.jp" userId="2df5839c6d7eb921" providerId="LiveId" clId="{60877DEA-F7BC-4814-AB7E-DA0A672D9848}" dt="2022-05-15T11:29:39.728" v="9886" actId="47"/>
        <pc:sldMkLst>
          <pc:docMk/>
          <pc:sldMk cId="2040025595" sldId="362"/>
        </pc:sldMkLst>
        <pc:spChg chg="mod">
          <ac:chgData name="hashizume_adrim@outlook.jp" userId="2df5839c6d7eb921" providerId="LiveId" clId="{60877DEA-F7BC-4814-AB7E-DA0A672D9848}" dt="2022-05-14T08:04:12.489" v="1572" actId="207"/>
          <ac:spMkLst>
            <pc:docMk/>
            <pc:sldMk cId="2040025595" sldId="362"/>
            <ac:spMk id="221" creationId="{38673D9B-C884-45FC-A889-6ED8AC81E42F}"/>
          </ac:spMkLst>
        </pc:spChg>
        <pc:spChg chg="mod">
          <ac:chgData name="hashizume_adrim@outlook.jp" userId="2df5839c6d7eb921" providerId="LiveId" clId="{60877DEA-F7BC-4814-AB7E-DA0A672D9848}" dt="2022-05-14T08:04:12.489" v="1572" actId="207"/>
          <ac:spMkLst>
            <pc:docMk/>
            <pc:sldMk cId="2040025595" sldId="362"/>
            <ac:spMk id="422" creationId="{7C4C4D74-BC8B-4188-BFA4-4CE129AC5871}"/>
          </ac:spMkLst>
        </pc:spChg>
        <pc:spChg chg="mod">
          <ac:chgData name="hashizume_adrim@outlook.jp" userId="2df5839c6d7eb921" providerId="LiveId" clId="{60877DEA-F7BC-4814-AB7E-DA0A672D9848}" dt="2022-05-14T08:04:12.489" v="1572" actId="207"/>
          <ac:spMkLst>
            <pc:docMk/>
            <pc:sldMk cId="2040025595" sldId="362"/>
            <ac:spMk id="432" creationId="{2CAB1F61-3906-491F-82AC-F196E5ED147D}"/>
          </ac:spMkLst>
        </pc:spChg>
        <pc:spChg chg="mod">
          <ac:chgData name="hashizume_adrim@outlook.jp" userId="2df5839c6d7eb921" providerId="LiveId" clId="{60877DEA-F7BC-4814-AB7E-DA0A672D9848}" dt="2022-05-14T08:04:12.489" v="1572" actId="207"/>
          <ac:spMkLst>
            <pc:docMk/>
            <pc:sldMk cId="2040025595" sldId="362"/>
            <ac:spMk id="438" creationId="{BC37D124-EC0C-4E0C-8161-1F9371B18190}"/>
          </ac:spMkLst>
        </pc:spChg>
      </pc:sldChg>
      <pc:sldChg chg="addSp delSp modSp mod">
        <pc:chgData name="hashizume_adrim@outlook.jp" userId="2df5839c6d7eb921" providerId="LiveId" clId="{60877DEA-F7BC-4814-AB7E-DA0A672D9848}" dt="2022-05-27T11:27:41.069" v="55969"/>
        <pc:sldMkLst>
          <pc:docMk/>
          <pc:sldMk cId="1405956061" sldId="363"/>
        </pc:sldMkLst>
        <pc:spChg chg="add mod">
          <ac:chgData name="hashizume_adrim@outlook.jp" userId="2df5839c6d7eb921" providerId="LiveId" clId="{60877DEA-F7BC-4814-AB7E-DA0A672D9848}" dt="2022-05-27T11:27:41.069" v="55969"/>
          <ac:spMkLst>
            <pc:docMk/>
            <pc:sldMk cId="1405956061" sldId="363"/>
            <ac:spMk id="116" creationId="{FCCBA7A2-EF7B-5566-154B-4CDBB79783DE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142" creationId="{CC358611-10DC-4C52-9FD5-269C24715DDE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143" creationId="{9E5AF541-E229-449E-B108-1C9EB56729D0}"/>
          </ac:spMkLst>
        </pc:spChg>
        <pc:spChg chg="mod">
          <ac:chgData name="hashizume_adrim@outlook.jp" userId="2df5839c6d7eb921" providerId="LiveId" clId="{60877DEA-F7BC-4814-AB7E-DA0A672D9848}" dt="2022-05-15T19:05:30.322" v="12580" actId="1036"/>
          <ac:spMkLst>
            <pc:docMk/>
            <pc:sldMk cId="1405956061" sldId="363"/>
            <ac:spMk id="146" creationId="{F71CDE28-ECEB-495D-B665-8D6CACFD2210}"/>
          </ac:spMkLst>
        </pc:spChg>
        <pc:spChg chg="del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147" creationId="{D316A0D3-BF2C-461A-954E-1B82846CE348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48" creationId="{738AB3FE-1999-490A-90C9-BF8621ECB78C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49" creationId="{37FDEB35-9F35-4759-A799-BDD5EAA43043}"/>
          </ac:spMkLst>
        </pc:spChg>
        <pc:spChg chg="add del mod">
          <ac:chgData name="hashizume_adrim@outlook.jp" userId="2df5839c6d7eb921" providerId="LiveId" clId="{60877DEA-F7BC-4814-AB7E-DA0A672D9848}" dt="2022-05-14T08:04:48.404" v="1575" actId="478"/>
          <ac:spMkLst>
            <pc:docMk/>
            <pc:sldMk cId="1405956061" sldId="363"/>
            <ac:spMk id="150" creationId="{6B9CA576-96A3-C7AA-5037-E8749960DB56}"/>
          </ac:spMkLst>
        </pc:spChg>
        <pc:spChg chg="add del mod">
          <ac:chgData name="hashizume_adrim@outlook.jp" userId="2df5839c6d7eb921" providerId="LiveId" clId="{60877DEA-F7BC-4814-AB7E-DA0A672D9848}" dt="2022-05-14T11:29:49.643" v="6999" actId="478"/>
          <ac:spMkLst>
            <pc:docMk/>
            <pc:sldMk cId="1405956061" sldId="363"/>
            <ac:spMk id="150" creationId="{B9091722-4A7D-B12D-7D09-4FF6CB30AC01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51" creationId="{FE2D4B24-815A-B830-92DB-FD662F0EC9C5}"/>
          </ac:spMkLst>
        </pc:spChg>
        <pc:spChg chg="mod">
          <ac:chgData name="hashizume_adrim@outlook.jp" userId="2df5839c6d7eb921" providerId="LiveId" clId="{60877DEA-F7BC-4814-AB7E-DA0A672D9848}" dt="2022-05-14T11:28:36.925" v="6890"/>
          <ac:spMkLst>
            <pc:docMk/>
            <pc:sldMk cId="1405956061" sldId="363"/>
            <ac:spMk id="153" creationId="{400FF29A-F2EC-3F77-5673-7595894C34FD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57" creationId="{366AC807-70D9-7A99-2688-2A5357270275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58" creationId="{0D1FCBBE-A10C-B4C0-52C4-944CD90C2A90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59" creationId="{04ABED40-4358-9E5A-79D1-80F12F64477E}"/>
          </ac:spMkLst>
        </pc:spChg>
        <pc:spChg chg="mod">
          <ac:chgData name="hashizume_adrim@outlook.jp" userId="2df5839c6d7eb921" providerId="LiveId" clId="{60877DEA-F7BC-4814-AB7E-DA0A672D9848}" dt="2022-05-14T11:28:36.925" v="6890"/>
          <ac:spMkLst>
            <pc:docMk/>
            <pc:sldMk cId="1405956061" sldId="363"/>
            <ac:spMk id="161" creationId="{5E08F595-B7AD-7CC8-0925-CBF68AC5A30E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64" creationId="{71C47E67-63FE-AAE3-0AB3-5470E01C3F29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65" creationId="{24DD12A1-8CB8-7077-DD59-9BA9E583E19A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66" creationId="{38EC0BC9-28CE-51CD-2B2C-2283172E0F9B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67" creationId="{1DAB34E1-38E4-DB0B-6FDB-78F5EF3FD426}"/>
          </ac:spMkLst>
        </pc:spChg>
        <pc:spChg chg="add mod">
          <ac:chgData name="hashizume_adrim@outlook.jp" userId="2df5839c6d7eb921" providerId="LiveId" clId="{60877DEA-F7BC-4814-AB7E-DA0A672D9848}" dt="2022-05-15T19:05:30.322" v="12580" actId="1036"/>
          <ac:spMkLst>
            <pc:docMk/>
            <pc:sldMk cId="1405956061" sldId="363"/>
            <ac:spMk id="168" creationId="{00C4D991-913A-F572-EDAD-A7810AEC4BAA}"/>
          </ac:spMkLst>
        </pc:spChg>
        <pc:spChg chg="add del mod">
          <ac:chgData name="hashizume_adrim@outlook.jp" userId="2df5839c6d7eb921" providerId="LiveId" clId="{60877DEA-F7BC-4814-AB7E-DA0A672D9848}" dt="2022-05-14T11:30:57.417" v="7004" actId="478"/>
          <ac:spMkLst>
            <pc:docMk/>
            <pc:sldMk cId="1405956061" sldId="363"/>
            <ac:spMk id="169" creationId="{EDA719E3-03D2-E0FD-786D-54C7B56CB32E}"/>
          </ac:spMkLst>
        </pc:spChg>
        <pc:spChg chg="add mod">
          <ac:chgData name="hashizume_adrim@outlook.jp" userId="2df5839c6d7eb921" providerId="LiveId" clId="{60877DEA-F7BC-4814-AB7E-DA0A672D9848}" dt="2022-05-15T19:05:30.322" v="12580" actId="1036"/>
          <ac:spMkLst>
            <pc:docMk/>
            <pc:sldMk cId="1405956061" sldId="363"/>
            <ac:spMk id="169" creationId="{F85EE52C-B4A1-41D4-0AB4-C7AC7B233443}"/>
          </ac:spMkLst>
        </pc:spChg>
        <pc:spChg chg="add del mod">
          <ac:chgData name="hashizume_adrim@outlook.jp" userId="2df5839c6d7eb921" providerId="LiveId" clId="{60877DEA-F7BC-4814-AB7E-DA0A672D9848}" dt="2022-05-14T11:30:57.417" v="7004" actId="478"/>
          <ac:spMkLst>
            <pc:docMk/>
            <pc:sldMk cId="1405956061" sldId="363"/>
            <ac:spMk id="170" creationId="{DE20E871-6F60-4686-D918-AC36FABA6C74}"/>
          </ac:spMkLst>
        </pc:spChg>
        <pc:spChg chg="add mod">
          <ac:chgData name="hashizume_adrim@outlook.jp" userId="2df5839c6d7eb921" providerId="LiveId" clId="{60877DEA-F7BC-4814-AB7E-DA0A672D9848}" dt="2022-05-15T19:05:30.322" v="12580" actId="1036"/>
          <ac:spMkLst>
            <pc:docMk/>
            <pc:sldMk cId="1405956061" sldId="363"/>
            <ac:spMk id="170" creationId="{F719D3B8-D471-B8AB-6C00-0A771B67EABF}"/>
          </ac:spMkLst>
        </pc:spChg>
        <pc:spChg chg="add mod">
          <ac:chgData name="hashizume_adrim@outlook.jp" userId="2df5839c6d7eb921" providerId="LiveId" clId="{60877DEA-F7BC-4814-AB7E-DA0A672D9848}" dt="2022-05-15T19:05:30.322" v="12580" actId="1036"/>
          <ac:spMkLst>
            <pc:docMk/>
            <pc:sldMk cId="1405956061" sldId="363"/>
            <ac:spMk id="171" creationId="{B9A60196-D559-2C15-DFBA-4C9D34D1E6F1}"/>
          </ac:spMkLst>
        </pc:spChg>
        <pc:spChg chg="add del mod">
          <ac:chgData name="hashizume_adrim@outlook.jp" userId="2df5839c6d7eb921" providerId="LiveId" clId="{60877DEA-F7BC-4814-AB7E-DA0A672D9848}" dt="2022-05-14T11:30:57.417" v="7004" actId="478"/>
          <ac:spMkLst>
            <pc:docMk/>
            <pc:sldMk cId="1405956061" sldId="363"/>
            <ac:spMk id="171" creationId="{D966E94E-17D9-E610-5B83-09379B96D2E5}"/>
          </ac:spMkLst>
        </pc:spChg>
        <pc:spChg chg="add del mod">
          <ac:chgData name="hashizume_adrim@outlook.jp" userId="2df5839c6d7eb921" providerId="LiveId" clId="{60877DEA-F7BC-4814-AB7E-DA0A672D9848}" dt="2022-05-14T11:30:57.417" v="7004" actId="478"/>
          <ac:spMkLst>
            <pc:docMk/>
            <pc:sldMk cId="1405956061" sldId="363"/>
            <ac:spMk id="172" creationId="{59B5D2C7-C884-CC12-C3BE-469FB61E6E4B}"/>
          </ac:spMkLst>
        </pc:spChg>
        <pc:spChg chg="add del mod">
          <ac:chgData name="hashizume_adrim@outlook.jp" userId="2df5839c6d7eb921" providerId="LiveId" clId="{60877DEA-F7BC-4814-AB7E-DA0A672D9848}" dt="2022-05-15T18:44:51.985" v="10381" actId="478"/>
          <ac:spMkLst>
            <pc:docMk/>
            <pc:sldMk cId="1405956061" sldId="363"/>
            <ac:spMk id="172" creationId="{8D44D786-BF52-1DEB-541F-F305D8EE7B56}"/>
          </ac:spMkLst>
        </pc:spChg>
        <pc:spChg chg="add del mod">
          <ac:chgData name="hashizume_adrim@outlook.jp" userId="2df5839c6d7eb921" providerId="LiveId" clId="{60877DEA-F7BC-4814-AB7E-DA0A672D9848}" dt="2022-05-14T11:32:14.143" v="7223" actId="478"/>
          <ac:spMkLst>
            <pc:docMk/>
            <pc:sldMk cId="1405956061" sldId="363"/>
            <ac:spMk id="173" creationId="{42BCC376-EB6B-B7E5-A4D9-6C25454C40AA}"/>
          </ac:spMkLst>
        </pc:spChg>
        <pc:spChg chg="add del mod">
          <ac:chgData name="hashizume_adrim@outlook.jp" userId="2df5839c6d7eb921" providerId="LiveId" clId="{60877DEA-F7BC-4814-AB7E-DA0A672D9848}" dt="2022-05-15T18:51:20.262" v="11197" actId="478"/>
          <ac:spMkLst>
            <pc:docMk/>
            <pc:sldMk cId="1405956061" sldId="363"/>
            <ac:spMk id="173" creationId="{864D6E1D-9320-D07E-8DC4-23A382256DFD}"/>
          </ac:spMkLst>
        </pc:spChg>
        <pc:spChg chg="add del mod">
          <ac:chgData name="hashizume_adrim@outlook.jp" userId="2df5839c6d7eb921" providerId="LiveId" clId="{60877DEA-F7BC-4814-AB7E-DA0A672D9848}" dt="2022-05-14T11:32:13.030" v="7222" actId="478"/>
          <ac:spMkLst>
            <pc:docMk/>
            <pc:sldMk cId="1405956061" sldId="363"/>
            <ac:spMk id="174" creationId="{6367E7B3-6870-F9A9-007A-CE378A90F602}"/>
          </ac:spMkLst>
        </pc:spChg>
        <pc:spChg chg="add del mod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174" creationId="{799931BE-906B-DE93-D1F5-C70DDD3A46B2}"/>
          </ac:spMkLst>
        </pc:spChg>
        <pc:spChg chg="add del mod">
          <ac:chgData name="hashizume_adrim@outlook.jp" userId="2df5839c6d7eb921" providerId="LiveId" clId="{60877DEA-F7BC-4814-AB7E-DA0A672D9848}" dt="2022-05-15T18:47:34.835" v="10642" actId="478"/>
          <ac:spMkLst>
            <pc:docMk/>
            <pc:sldMk cId="1405956061" sldId="363"/>
            <ac:spMk id="175" creationId="{FB25901E-E34D-91EB-6691-1548A34A9949}"/>
          </ac:spMkLst>
        </pc:spChg>
        <pc:spChg chg="add del mod">
          <ac:chgData name="hashizume_adrim@outlook.jp" userId="2df5839c6d7eb921" providerId="LiveId" clId="{60877DEA-F7BC-4814-AB7E-DA0A672D9848}" dt="2022-05-15T18:47:34.835" v="10642" actId="478"/>
          <ac:spMkLst>
            <pc:docMk/>
            <pc:sldMk cId="1405956061" sldId="363"/>
            <ac:spMk id="176" creationId="{5B3BF635-59CE-A6EC-2020-3C8D0694FA83}"/>
          </ac:spMkLst>
        </pc:spChg>
        <pc:spChg chg="add del mod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177" creationId="{10BAE521-4FCD-2747-4313-C48FA379676D}"/>
          </ac:spMkLst>
        </pc:spChg>
        <pc:spChg chg="add del mod">
          <ac:chgData name="hashizume_adrim@outlook.jp" userId="2df5839c6d7eb921" providerId="LiveId" clId="{60877DEA-F7BC-4814-AB7E-DA0A672D9848}" dt="2022-05-14T11:32:10.252" v="7221" actId="478"/>
          <ac:spMkLst>
            <pc:docMk/>
            <pc:sldMk cId="1405956061" sldId="363"/>
            <ac:spMk id="177" creationId="{1C1D6097-2241-66E3-6E79-9F9E46A392E9}"/>
          </ac:spMkLst>
        </pc:spChg>
        <pc:spChg chg="add del mod">
          <ac:chgData name="hashizume_adrim@outlook.jp" userId="2df5839c6d7eb921" providerId="LiveId" clId="{60877DEA-F7BC-4814-AB7E-DA0A672D9848}" dt="2022-05-14T11:32:10.252" v="7221" actId="478"/>
          <ac:spMkLst>
            <pc:docMk/>
            <pc:sldMk cId="1405956061" sldId="363"/>
            <ac:spMk id="178" creationId="{5AE0194E-F658-9D3F-4CB0-0AA0ED811C17}"/>
          </ac:spMkLst>
        </pc:spChg>
        <pc:spChg chg="add del mod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178" creationId="{5E903692-308F-4D53-98B9-7718BBD9689B}"/>
          </ac:spMkLst>
        </pc:spChg>
        <pc:spChg chg="add del mod">
          <ac:chgData name="hashizume_adrim@outlook.jp" userId="2df5839c6d7eb921" providerId="LiveId" clId="{60877DEA-F7BC-4814-AB7E-DA0A672D9848}" dt="2022-05-14T11:32:10.252" v="7221" actId="478"/>
          <ac:spMkLst>
            <pc:docMk/>
            <pc:sldMk cId="1405956061" sldId="363"/>
            <ac:spMk id="179" creationId="{80E7AC5A-032D-5EEC-2575-D49FA34607CF}"/>
          </ac:spMkLst>
        </pc:spChg>
        <pc:spChg chg="add del mod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179" creationId="{9616EC82-537F-8811-67FA-FCDAEA47D1A2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80" creationId="{DA2C8209-6755-559C-7156-E95172962103}"/>
          </ac:spMkLst>
        </pc:spChg>
        <pc:spChg chg="add del mod">
          <ac:chgData name="hashizume_adrim@outlook.jp" userId="2df5839c6d7eb921" providerId="LiveId" clId="{60877DEA-F7BC-4814-AB7E-DA0A672D9848}" dt="2022-05-14T11:32:10.252" v="7221" actId="478"/>
          <ac:spMkLst>
            <pc:docMk/>
            <pc:sldMk cId="1405956061" sldId="363"/>
            <ac:spMk id="180" creationId="{DA885D03-AE2A-3515-DE29-B2E3C636BB38}"/>
          </ac:spMkLst>
        </pc:spChg>
        <pc:spChg chg="add del mod">
          <ac:chgData name="hashizume_adrim@outlook.jp" userId="2df5839c6d7eb921" providerId="LiveId" clId="{60877DEA-F7BC-4814-AB7E-DA0A672D9848}" dt="2022-05-15T18:47:34.835" v="10642" actId="478"/>
          <ac:spMkLst>
            <pc:docMk/>
            <pc:sldMk cId="1405956061" sldId="363"/>
            <ac:spMk id="183" creationId="{C681BA34-2FBF-B284-2521-2F2812E1EFE9}"/>
          </ac:spMkLst>
        </pc:spChg>
        <pc:spChg chg="add del mod">
          <ac:chgData name="hashizume_adrim@outlook.jp" userId="2df5839c6d7eb921" providerId="LiveId" clId="{60877DEA-F7BC-4814-AB7E-DA0A672D9848}" dt="2022-05-15T18:47:34.835" v="10642" actId="478"/>
          <ac:spMkLst>
            <pc:docMk/>
            <pc:sldMk cId="1405956061" sldId="363"/>
            <ac:spMk id="184" creationId="{8FAF4CE1-9AD1-A231-DC40-733552AC5D78}"/>
          </ac:spMkLst>
        </pc:spChg>
        <pc:spChg chg="add del mod">
          <ac:chgData name="hashizume_adrim@outlook.jp" userId="2df5839c6d7eb921" providerId="LiveId" clId="{60877DEA-F7BC-4814-AB7E-DA0A672D9848}" dt="2022-05-15T18:47:34.835" v="10642" actId="478"/>
          <ac:spMkLst>
            <pc:docMk/>
            <pc:sldMk cId="1405956061" sldId="363"/>
            <ac:spMk id="186" creationId="{0A6CE2F8-06F0-94F7-BB9F-27F70D0175CF}"/>
          </ac:spMkLst>
        </pc:spChg>
        <pc:spChg chg="add del mod">
          <ac:chgData name="hashizume_adrim@outlook.jp" userId="2df5839c6d7eb921" providerId="LiveId" clId="{60877DEA-F7BC-4814-AB7E-DA0A672D9848}" dt="2022-05-15T18:47:34.835" v="10642" actId="478"/>
          <ac:spMkLst>
            <pc:docMk/>
            <pc:sldMk cId="1405956061" sldId="363"/>
            <ac:spMk id="188" creationId="{69EAA1B3-7711-FC3F-B810-A9D0CC080B1B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89" creationId="{97555B3E-EC04-E30C-A0F7-235D39233ED4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92" creationId="{DC7226EA-755D-9D43-78AE-0B1F4AA1D994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193" creationId="{92C912EC-1FA9-188A-298B-D4E916457A99}"/>
          </ac:spMkLst>
        </pc:spChg>
        <pc:spChg chg="mod">
          <ac:chgData name="hashizume_adrim@outlook.jp" userId="2df5839c6d7eb921" providerId="LiveId" clId="{60877DEA-F7BC-4814-AB7E-DA0A672D9848}" dt="2022-05-15T18:49:02.926" v="10720"/>
          <ac:spMkLst>
            <pc:docMk/>
            <pc:sldMk cId="1405956061" sldId="363"/>
            <ac:spMk id="195" creationId="{E2D3F8E1-6037-A0F8-4AAA-F13F9A43F2CB}"/>
          </ac:spMkLst>
        </pc:spChg>
        <pc:spChg chg="add del mod">
          <ac:chgData name="hashizume_adrim@outlook.jp" userId="2df5839c6d7eb921" providerId="LiveId" clId="{60877DEA-F7BC-4814-AB7E-DA0A672D9848}" dt="2022-05-15T18:49:06.013" v="10721" actId="478"/>
          <ac:spMkLst>
            <pc:docMk/>
            <pc:sldMk cId="1405956061" sldId="363"/>
            <ac:spMk id="198" creationId="{A89A3892-599C-81E6-45FA-B85ECAAEC8E3}"/>
          </ac:spMkLst>
        </pc:spChg>
        <pc:spChg chg="add del mod">
          <ac:chgData name="hashizume_adrim@outlook.jp" userId="2df5839c6d7eb921" providerId="LiveId" clId="{60877DEA-F7BC-4814-AB7E-DA0A672D9848}" dt="2022-05-15T18:49:06.013" v="10721" actId="478"/>
          <ac:spMkLst>
            <pc:docMk/>
            <pc:sldMk cId="1405956061" sldId="363"/>
            <ac:spMk id="199" creationId="{89CEEB82-F816-DEDD-6E5B-1D478D67C2CD}"/>
          </ac:spMkLst>
        </pc:spChg>
        <pc:spChg chg="add del mod">
          <ac:chgData name="hashizume_adrim@outlook.jp" userId="2df5839c6d7eb921" providerId="LiveId" clId="{60877DEA-F7BC-4814-AB7E-DA0A672D9848}" dt="2022-05-15T18:49:06.013" v="10721" actId="478"/>
          <ac:spMkLst>
            <pc:docMk/>
            <pc:sldMk cId="1405956061" sldId="363"/>
            <ac:spMk id="200" creationId="{E850CC6C-5F6F-2840-395F-86D3D699BE2D}"/>
          </ac:spMkLst>
        </pc:spChg>
        <pc:spChg chg="mod">
          <ac:chgData name="hashizume_adrim@outlook.jp" userId="2df5839c6d7eb921" providerId="LiveId" clId="{60877DEA-F7BC-4814-AB7E-DA0A672D9848}" dt="2022-05-15T18:49:02.926" v="10720"/>
          <ac:spMkLst>
            <pc:docMk/>
            <pc:sldMk cId="1405956061" sldId="363"/>
            <ac:spMk id="202" creationId="{E954330C-0294-D605-3529-44FF7ACEB826}"/>
          </ac:spMkLst>
        </pc:spChg>
        <pc:spChg chg="mod">
          <ac:chgData name="hashizume_adrim@outlook.jp" userId="2df5839c6d7eb921" providerId="LiveId" clId="{60877DEA-F7BC-4814-AB7E-DA0A672D9848}" dt="2022-05-15T19:19:03.938" v="14318" actId="20577"/>
          <ac:spMkLst>
            <pc:docMk/>
            <pc:sldMk cId="1405956061" sldId="363"/>
            <ac:spMk id="203" creationId="{E00C4AD6-A835-4209-ADC7-7567BADA6A51}"/>
          </ac:spMkLst>
        </pc:spChg>
        <pc:spChg chg="add del mod">
          <ac:chgData name="hashizume_adrim@outlook.jp" userId="2df5839c6d7eb921" providerId="LiveId" clId="{60877DEA-F7BC-4814-AB7E-DA0A672D9848}" dt="2022-05-15T18:49:06.013" v="10721" actId="478"/>
          <ac:spMkLst>
            <pc:docMk/>
            <pc:sldMk cId="1405956061" sldId="363"/>
            <ac:spMk id="206" creationId="{D39A6FC5-C1CF-CC86-FB24-8EAE6027E134}"/>
          </ac:spMkLst>
        </pc:spChg>
        <pc:spChg chg="add del mod">
          <ac:chgData name="hashizume_adrim@outlook.jp" userId="2df5839c6d7eb921" providerId="LiveId" clId="{60877DEA-F7BC-4814-AB7E-DA0A672D9848}" dt="2022-05-15T18:49:06.013" v="10721" actId="478"/>
          <ac:spMkLst>
            <pc:docMk/>
            <pc:sldMk cId="1405956061" sldId="363"/>
            <ac:spMk id="207" creationId="{B634BFF5-4A64-302E-A4E3-2D48902BC55B}"/>
          </ac:spMkLst>
        </pc:spChg>
        <pc:spChg chg="add del mod">
          <ac:chgData name="hashizume_adrim@outlook.jp" userId="2df5839c6d7eb921" providerId="LiveId" clId="{60877DEA-F7BC-4814-AB7E-DA0A672D9848}" dt="2022-05-15T18:49:06.013" v="10721" actId="478"/>
          <ac:spMkLst>
            <pc:docMk/>
            <pc:sldMk cId="1405956061" sldId="363"/>
            <ac:spMk id="208" creationId="{0AC8F145-6FE7-0ACA-DBE1-81A7E6F83716}"/>
          </ac:spMkLst>
        </pc:spChg>
        <pc:spChg chg="mod">
          <ac:chgData name="hashizume_adrim@outlook.jp" userId="2df5839c6d7eb921" providerId="LiveId" clId="{60877DEA-F7BC-4814-AB7E-DA0A672D9848}" dt="2022-05-15T19:05:30.322" v="12580" actId="1036"/>
          <ac:spMkLst>
            <pc:docMk/>
            <pc:sldMk cId="1405956061" sldId="363"/>
            <ac:spMk id="215" creationId="{21CD1F08-E58C-472E-B383-7BAA1FA7A723}"/>
          </ac:spMkLst>
        </pc:spChg>
        <pc:spChg chg="mod">
          <ac:chgData name="hashizume_adrim@outlook.jp" userId="2df5839c6d7eb921" providerId="LiveId" clId="{60877DEA-F7BC-4814-AB7E-DA0A672D9848}" dt="2022-05-15T19:05:30.322" v="12580" actId="1036"/>
          <ac:spMkLst>
            <pc:docMk/>
            <pc:sldMk cId="1405956061" sldId="363"/>
            <ac:spMk id="216" creationId="{E12D3DBD-65AC-47CD-B9C1-9784EF401C29}"/>
          </ac:spMkLst>
        </pc:spChg>
        <pc:spChg chg="mod">
          <ac:chgData name="hashizume_adrim@outlook.jp" userId="2df5839c6d7eb921" providerId="LiveId" clId="{60877DEA-F7BC-4814-AB7E-DA0A672D9848}" dt="2022-05-15T18:49:30.681" v="10863"/>
          <ac:spMkLst>
            <pc:docMk/>
            <pc:sldMk cId="1405956061" sldId="363"/>
            <ac:spMk id="217" creationId="{FF1B4A29-A779-5F59-9658-7CFA3FFBB8EE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220" creationId="{CC98C5E6-4923-5C29-6C6A-373706F4BF3D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221" creationId="{9A87488A-9692-97A1-17AF-E36D57BD3D75}"/>
          </ac:spMkLst>
        </pc:spChg>
        <pc:spChg chg="mod">
          <ac:chgData name="hashizume_adrim@outlook.jp" userId="2df5839c6d7eb921" providerId="LiveId" clId="{60877DEA-F7BC-4814-AB7E-DA0A672D9848}" dt="2022-05-15T18:49:30.681" v="10863"/>
          <ac:spMkLst>
            <pc:docMk/>
            <pc:sldMk cId="1405956061" sldId="363"/>
            <ac:spMk id="223" creationId="{3D342D21-9A5A-0404-10C3-DEDCC0B128BB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226" creationId="{F39BD2CF-73B0-01F4-7582-76E410BE915D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227" creationId="{3E9DE522-A195-7CC8-DBD4-1262566A0DF9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228" creationId="{F116C98D-AFEE-3946-A70E-C5DEB3520A6E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229" creationId="{21DAD3A0-8C84-5840-62A2-2D9DC7CF00E8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230" creationId="{332DE7DF-4173-AB2E-1765-15C33306A02A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231" creationId="{67B049E8-ACBF-F2B0-B8C8-C91D44854E55}"/>
          </ac:spMkLst>
        </pc:spChg>
        <pc:spChg chg="add 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233" creationId="{7D805B57-D3E9-FDB7-012D-1B8705C12B51}"/>
          </ac:spMkLst>
        </pc:spChg>
        <pc:spChg chg="add del mod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234" creationId="{2D3C4697-8488-155E-C8E9-2A9F165AC6CA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35" creationId="{D42992DC-6653-F5EA-C45A-E5D25039666A}"/>
          </ac:spMkLst>
        </pc:spChg>
        <pc:spChg chg="mod">
          <ac:chgData name="hashizume_adrim@outlook.jp" userId="2df5839c6d7eb921" providerId="LiveId" clId="{60877DEA-F7BC-4814-AB7E-DA0A672D9848}" dt="2022-05-15T18:55:41.860" v="11800"/>
          <ac:spMkLst>
            <pc:docMk/>
            <pc:sldMk cId="1405956061" sldId="363"/>
            <ac:spMk id="237" creationId="{69F3132D-DEAB-455B-EEAA-AE1913376843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241" creationId="{94DBEFF4-AC3E-4E4C-9C8C-9391EC7C8DFF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42" creationId="{B7BA2486-18B6-175B-F445-7BD0893292EB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43" creationId="{246EA926-3548-1D1E-3A4F-03B6533D04A4}"/>
          </ac:spMkLst>
        </pc:spChg>
        <pc:spChg chg="mod">
          <ac:chgData name="hashizume_adrim@outlook.jp" userId="2df5839c6d7eb921" providerId="LiveId" clId="{60877DEA-F7BC-4814-AB7E-DA0A672D9848}" dt="2022-05-15T18:55:41.860" v="11800"/>
          <ac:spMkLst>
            <pc:docMk/>
            <pc:sldMk cId="1405956061" sldId="363"/>
            <ac:spMk id="245" creationId="{FD6EBA1C-8A7C-CDCC-D78D-CF86F777DCAA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49" creationId="{230399BC-5CE3-6D15-5067-F0BB92592068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50" creationId="{BABDD664-A0F2-8EF4-70FD-5966C496E7A7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51" creationId="{1B12AD5E-18BF-C6DE-0520-9072DA03C6D6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52" creationId="{52C178B0-F4B1-908F-2386-32B4B79457CD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53" creationId="{7028891E-D0A5-0E3C-DD71-B50329EC0B4E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54" creationId="{420A254E-0D33-9DF1-0935-1D1DD1CD003C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55" creationId="{907C6505-800C-9544-6826-ED15A15220D5}"/>
          </ac:spMkLst>
        </pc:spChg>
        <pc:spChg chg="del mod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257" creationId="{73DC25C6-5E2E-498F-B9B8-0169E7116F42}"/>
          </ac:spMkLst>
        </pc:spChg>
        <pc:spChg chg="mod">
          <ac:chgData name="hashizume_adrim@outlook.jp" userId="2df5839c6d7eb921" providerId="LiveId" clId="{60877DEA-F7BC-4814-AB7E-DA0A672D9848}" dt="2022-05-15T18:55:41.860" v="11800"/>
          <ac:spMkLst>
            <pc:docMk/>
            <pc:sldMk cId="1405956061" sldId="363"/>
            <ac:spMk id="258" creationId="{98E85924-AAD6-68F1-BEA2-694462A34524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61" creationId="{1C33E11D-F1DC-005D-A9B4-ED92CB36983F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63" creationId="{84A38E90-80DF-93AC-311E-F7F27C87CAD3}"/>
          </ac:spMkLst>
        </pc:spChg>
        <pc:spChg chg="mod">
          <ac:chgData name="hashizume_adrim@outlook.jp" userId="2df5839c6d7eb921" providerId="LiveId" clId="{60877DEA-F7BC-4814-AB7E-DA0A672D9848}" dt="2022-05-15T18:55:41.860" v="11800"/>
          <ac:spMkLst>
            <pc:docMk/>
            <pc:sldMk cId="1405956061" sldId="363"/>
            <ac:spMk id="265" creationId="{2CF815A0-92B2-823A-30B6-5A17831B20AC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68" creationId="{64F149F2-A707-5BF1-54BA-15A4581F2572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69" creationId="{A396CDB0-CEDF-1ACC-09FC-CF20BCAA2912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70" creationId="{F10D6A1E-DA56-9D73-F1FE-360F9847D7A5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71" creationId="{6F29A9D3-4821-C05B-A302-4F5BE0C74E82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72" creationId="{3727C149-7B18-1513-8538-63ABFFDE9688}"/>
          </ac:spMkLst>
        </pc:spChg>
        <pc:spChg chg="add del mod">
          <ac:chgData name="hashizume_adrim@outlook.jp" userId="2df5839c6d7eb921" providerId="LiveId" clId="{60877DEA-F7BC-4814-AB7E-DA0A672D9848}" dt="2022-05-15T18:55:43.817" v="11802" actId="478"/>
          <ac:spMkLst>
            <pc:docMk/>
            <pc:sldMk cId="1405956061" sldId="363"/>
            <ac:spMk id="273" creationId="{46EBCFDF-8EBC-D9A0-4927-2307A2F8F46D}"/>
          </ac:spMkLst>
        </pc:spChg>
        <pc:spChg chg="add del mod">
          <ac:chgData name="hashizume_adrim@outlook.jp" userId="2df5839c6d7eb921" providerId="LiveId" clId="{60877DEA-F7BC-4814-AB7E-DA0A672D9848}" dt="2022-05-15T19:05:14.741" v="12543" actId="478"/>
          <ac:spMkLst>
            <pc:docMk/>
            <pc:sldMk cId="1405956061" sldId="363"/>
            <ac:spMk id="275" creationId="{68493CE4-D5CC-9BA4-9AE6-F177527EF797}"/>
          </ac:spMkLst>
        </pc:spChg>
        <pc:spChg chg="mod">
          <ac:chgData name="hashizume_adrim@outlook.jp" userId="2df5839c6d7eb921" providerId="LiveId" clId="{60877DEA-F7BC-4814-AB7E-DA0A672D9848}" dt="2022-05-15T19:03:45.162" v="12148"/>
          <ac:spMkLst>
            <pc:docMk/>
            <pc:sldMk cId="1405956061" sldId="363"/>
            <ac:spMk id="277" creationId="{A3860AD1-23E6-D8DD-BA90-880EABAE141A}"/>
          </ac:spMkLst>
        </pc:spChg>
        <pc:spChg chg="add mod">
          <ac:chgData name="hashizume_adrim@outlook.jp" userId="2df5839c6d7eb921" providerId="LiveId" clId="{60877DEA-F7BC-4814-AB7E-DA0A672D9848}" dt="2022-05-15T19:05:24.013" v="12568" actId="1036"/>
          <ac:spMkLst>
            <pc:docMk/>
            <pc:sldMk cId="1405956061" sldId="363"/>
            <ac:spMk id="280" creationId="{E17D7115-5498-441C-530E-1D9B4386D038}"/>
          </ac:spMkLst>
        </pc:spChg>
        <pc:spChg chg="add mod">
          <ac:chgData name="hashizume_adrim@outlook.jp" userId="2df5839c6d7eb921" providerId="LiveId" clId="{60877DEA-F7BC-4814-AB7E-DA0A672D9848}" dt="2022-05-15T19:05:24.013" v="12568" actId="1036"/>
          <ac:spMkLst>
            <pc:docMk/>
            <pc:sldMk cId="1405956061" sldId="363"/>
            <ac:spMk id="281" creationId="{5408D542-C6F0-51A0-C7E0-7DB062D52AFF}"/>
          </ac:spMkLst>
        </pc:spChg>
        <pc:spChg chg="add mod">
          <ac:chgData name="hashizume_adrim@outlook.jp" userId="2df5839c6d7eb921" providerId="LiveId" clId="{60877DEA-F7BC-4814-AB7E-DA0A672D9848}" dt="2022-05-15T19:05:24.013" v="12568" actId="1036"/>
          <ac:spMkLst>
            <pc:docMk/>
            <pc:sldMk cId="1405956061" sldId="363"/>
            <ac:spMk id="282" creationId="{624057C7-3C68-BA1E-5314-3C5870DFD384}"/>
          </ac:spMkLst>
        </pc:spChg>
        <pc:spChg chg="add mod">
          <ac:chgData name="hashizume_adrim@outlook.jp" userId="2df5839c6d7eb921" providerId="LiveId" clId="{60877DEA-F7BC-4814-AB7E-DA0A672D9848}" dt="2022-05-15T19:05:24.013" v="12568" actId="1036"/>
          <ac:spMkLst>
            <pc:docMk/>
            <pc:sldMk cId="1405956061" sldId="363"/>
            <ac:spMk id="284" creationId="{893C04DA-D68E-6334-1E38-4B8D807063DF}"/>
          </ac:spMkLst>
        </pc:spChg>
        <pc:spChg chg="mod">
          <ac:chgData name="hashizume_adrim@outlook.jp" userId="2df5839c6d7eb921" providerId="LiveId" clId="{60877DEA-F7BC-4814-AB7E-DA0A672D9848}" dt="2022-05-15T19:03:45.162" v="12148"/>
          <ac:spMkLst>
            <pc:docMk/>
            <pc:sldMk cId="1405956061" sldId="363"/>
            <ac:spMk id="287" creationId="{DA262CBF-E7B7-EE25-84AE-444A2B765080}"/>
          </ac:spMkLst>
        </pc:spChg>
        <pc:spChg chg="add mod">
          <ac:chgData name="hashizume_adrim@outlook.jp" userId="2df5839c6d7eb921" providerId="LiveId" clId="{60877DEA-F7BC-4814-AB7E-DA0A672D9848}" dt="2022-05-15T19:26:22.511" v="14939" actId="20577"/>
          <ac:spMkLst>
            <pc:docMk/>
            <pc:sldMk cId="1405956061" sldId="363"/>
            <ac:spMk id="290" creationId="{89C80A29-8E2F-C6B6-24FF-DED77D2F9956}"/>
          </ac:spMkLst>
        </pc:spChg>
        <pc:spChg chg="add mod">
          <ac:chgData name="hashizume_adrim@outlook.jp" userId="2df5839c6d7eb921" providerId="LiveId" clId="{60877DEA-F7BC-4814-AB7E-DA0A672D9848}" dt="2022-05-15T19:05:24.013" v="12568" actId="1036"/>
          <ac:spMkLst>
            <pc:docMk/>
            <pc:sldMk cId="1405956061" sldId="363"/>
            <ac:spMk id="291" creationId="{32F11B68-D5EE-5144-DDD6-064EE6D6CF9A}"/>
          </ac:spMkLst>
        </pc:spChg>
        <pc:spChg chg="add mod">
          <ac:chgData name="hashizume_adrim@outlook.jp" userId="2df5839c6d7eb921" providerId="LiveId" clId="{60877DEA-F7BC-4814-AB7E-DA0A672D9848}" dt="2022-05-15T19:05:24.013" v="12568" actId="1036"/>
          <ac:spMkLst>
            <pc:docMk/>
            <pc:sldMk cId="1405956061" sldId="363"/>
            <ac:spMk id="292" creationId="{B6B8FE05-527D-0A75-2E99-4416E6941292}"/>
          </ac:spMkLst>
        </pc:spChg>
        <pc:spChg chg="add mod">
          <ac:chgData name="hashizume_adrim@outlook.jp" userId="2df5839c6d7eb921" providerId="LiveId" clId="{60877DEA-F7BC-4814-AB7E-DA0A672D9848}" dt="2022-05-15T19:05:24.013" v="12568" actId="1036"/>
          <ac:spMkLst>
            <pc:docMk/>
            <pc:sldMk cId="1405956061" sldId="363"/>
            <ac:spMk id="293" creationId="{976EAC83-3CF6-0CBC-229D-AF17F6635FBD}"/>
          </ac:spMkLst>
        </pc:spChg>
        <pc:spChg chg="add mod">
          <ac:chgData name="hashizume_adrim@outlook.jp" userId="2df5839c6d7eb921" providerId="LiveId" clId="{60877DEA-F7BC-4814-AB7E-DA0A672D9848}" dt="2022-05-15T19:05:24.013" v="12568" actId="1036"/>
          <ac:spMkLst>
            <pc:docMk/>
            <pc:sldMk cId="1405956061" sldId="363"/>
            <ac:spMk id="294" creationId="{93851F0F-9C13-A168-8F06-032B89776E85}"/>
          </ac:spMkLst>
        </pc:spChg>
        <pc:spChg chg="mod">
          <ac:chgData name="hashizume_adrim@outlook.jp" userId="2df5839c6d7eb921" providerId="LiveId" clId="{60877DEA-F7BC-4814-AB7E-DA0A672D9848}" dt="2022-05-15T19:04:09.124" v="12223"/>
          <ac:spMkLst>
            <pc:docMk/>
            <pc:sldMk cId="1405956061" sldId="363"/>
            <ac:spMk id="296" creationId="{8BA47E3E-1BEB-D496-F3FE-254F5FE0E8CF}"/>
          </ac:spMkLst>
        </pc:spChg>
        <pc:spChg chg="add del mod">
          <ac:chgData name="hashizume_adrim@outlook.jp" userId="2df5839c6d7eb921" providerId="LiveId" clId="{60877DEA-F7BC-4814-AB7E-DA0A672D9848}" dt="2022-05-15T19:05:09.257" v="12542" actId="478"/>
          <ac:spMkLst>
            <pc:docMk/>
            <pc:sldMk cId="1405956061" sldId="363"/>
            <ac:spMk id="299" creationId="{C2EC48C1-679A-68E3-9F1A-93B57CB7FD0F}"/>
          </ac:spMkLst>
        </pc:spChg>
        <pc:spChg chg="add del mod">
          <ac:chgData name="hashizume_adrim@outlook.jp" userId="2df5839c6d7eb921" providerId="LiveId" clId="{60877DEA-F7BC-4814-AB7E-DA0A672D9848}" dt="2022-05-15T19:05:09.257" v="12542" actId="478"/>
          <ac:spMkLst>
            <pc:docMk/>
            <pc:sldMk cId="1405956061" sldId="363"/>
            <ac:spMk id="300" creationId="{272E5C51-3198-83EF-7BA1-80A3176FEACF}"/>
          </ac:spMkLst>
        </pc:spChg>
        <pc:spChg chg="add del mod">
          <ac:chgData name="hashizume_adrim@outlook.jp" userId="2df5839c6d7eb921" providerId="LiveId" clId="{60877DEA-F7BC-4814-AB7E-DA0A672D9848}" dt="2022-05-15T19:05:09.257" v="12542" actId="478"/>
          <ac:spMkLst>
            <pc:docMk/>
            <pc:sldMk cId="1405956061" sldId="363"/>
            <ac:spMk id="301" creationId="{9C5B1B91-A046-E69B-3F1A-FBD21F2E1E04}"/>
          </ac:spMkLst>
        </pc:spChg>
        <pc:spChg chg="add del mod">
          <ac:chgData name="hashizume_adrim@outlook.jp" userId="2df5839c6d7eb921" providerId="LiveId" clId="{60877DEA-F7BC-4814-AB7E-DA0A672D9848}" dt="2022-05-15T19:05:09.257" v="12542" actId="478"/>
          <ac:spMkLst>
            <pc:docMk/>
            <pc:sldMk cId="1405956061" sldId="363"/>
            <ac:spMk id="303" creationId="{A3E2EC72-0FC6-1DE9-5D9F-CBDFB4974ABF}"/>
          </ac:spMkLst>
        </pc:spChg>
        <pc:spChg chg="mod">
          <ac:chgData name="hashizume_adrim@outlook.jp" userId="2df5839c6d7eb921" providerId="LiveId" clId="{60877DEA-F7BC-4814-AB7E-DA0A672D9848}" dt="2022-05-15T19:18:28.614" v="14307"/>
          <ac:spMkLst>
            <pc:docMk/>
            <pc:sldMk cId="1405956061" sldId="363"/>
            <ac:spMk id="304" creationId="{A896D249-5E27-4BED-8AAE-018EAAB35372}"/>
          </ac:spMkLst>
        </pc:spChg>
        <pc:spChg chg="mod">
          <ac:chgData name="hashizume_adrim@outlook.jp" userId="2df5839c6d7eb921" providerId="LiveId" clId="{60877DEA-F7BC-4814-AB7E-DA0A672D9848}" dt="2022-05-15T18:57:42.125" v="11998" actId="1035"/>
          <ac:spMkLst>
            <pc:docMk/>
            <pc:sldMk cId="1405956061" sldId="363"/>
            <ac:spMk id="305" creationId="{0BF8090D-3F5D-4732-9934-69F938C35906}"/>
          </ac:spMkLst>
        </pc:spChg>
        <pc:spChg chg="mod">
          <ac:chgData name="hashizume_adrim@outlook.jp" userId="2df5839c6d7eb921" providerId="LiveId" clId="{60877DEA-F7BC-4814-AB7E-DA0A672D9848}" dt="2022-05-15T19:04:09.124" v="12223"/>
          <ac:spMkLst>
            <pc:docMk/>
            <pc:sldMk cId="1405956061" sldId="363"/>
            <ac:spMk id="307" creationId="{B678B47F-A6A0-E100-EF03-E024BD6FC275}"/>
          </ac:spMkLst>
        </pc:spChg>
        <pc:spChg chg="add del mod">
          <ac:chgData name="hashizume_adrim@outlook.jp" userId="2df5839c6d7eb921" providerId="LiveId" clId="{60877DEA-F7BC-4814-AB7E-DA0A672D9848}" dt="2022-05-15T19:05:09.257" v="12542" actId="478"/>
          <ac:spMkLst>
            <pc:docMk/>
            <pc:sldMk cId="1405956061" sldId="363"/>
            <ac:spMk id="310" creationId="{FE61DEF0-186E-6929-9601-3BC1B33ED823}"/>
          </ac:spMkLst>
        </pc:spChg>
        <pc:spChg chg="add del mod">
          <ac:chgData name="hashizume_adrim@outlook.jp" userId="2df5839c6d7eb921" providerId="LiveId" clId="{60877DEA-F7BC-4814-AB7E-DA0A672D9848}" dt="2022-05-15T19:05:09.257" v="12542" actId="478"/>
          <ac:spMkLst>
            <pc:docMk/>
            <pc:sldMk cId="1405956061" sldId="363"/>
            <ac:spMk id="312" creationId="{BCA7EF2B-C0CB-D80C-924D-0702E17AE7E4}"/>
          </ac:spMkLst>
        </pc:spChg>
        <pc:spChg chg="add del mod">
          <ac:chgData name="hashizume_adrim@outlook.jp" userId="2df5839c6d7eb921" providerId="LiveId" clId="{60877DEA-F7BC-4814-AB7E-DA0A672D9848}" dt="2022-05-15T19:05:09.257" v="12542" actId="478"/>
          <ac:spMkLst>
            <pc:docMk/>
            <pc:sldMk cId="1405956061" sldId="363"/>
            <ac:spMk id="316" creationId="{C7584370-E1CD-3088-82D8-D4332C136534}"/>
          </ac:spMkLst>
        </pc:spChg>
        <pc:spChg chg="add del mod">
          <ac:chgData name="hashizume_adrim@outlook.jp" userId="2df5839c6d7eb921" providerId="LiveId" clId="{60877DEA-F7BC-4814-AB7E-DA0A672D9848}" dt="2022-05-15T19:05:09.257" v="12542" actId="478"/>
          <ac:spMkLst>
            <pc:docMk/>
            <pc:sldMk cId="1405956061" sldId="363"/>
            <ac:spMk id="318" creationId="{A5738ABB-7605-9409-542E-DB7E8C8EAE0C}"/>
          </ac:spMkLst>
        </pc:spChg>
        <pc:spChg chg="add del mod">
          <ac:chgData name="hashizume_adrim@outlook.jp" userId="2df5839c6d7eb921" providerId="LiveId" clId="{60877DEA-F7BC-4814-AB7E-DA0A672D9848}" dt="2022-05-15T19:05:09.257" v="12542" actId="478"/>
          <ac:spMkLst>
            <pc:docMk/>
            <pc:sldMk cId="1405956061" sldId="363"/>
            <ac:spMk id="322" creationId="{D6D5FB7E-5DE6-31C7-D3C6-1C0401E30C60}"/>
          </ac:spMkLst>
        </pc:spChg>
        <pc:spChg chg="add mod">
          <ac:chgData name="hashizume_adrim@outlook.jp" userId="2df5839c6d7eb921" providerId="LiveId" clId="{60877DEA-F7BC-4814-AB7E-DA0A672D9848}" dt="2022-05-15T19:09:27.921" v="13172" actId="1035"/>
          <ac:spMkLst>
            <pc:docMk/>
            <pc:sldMk cId="1405956061" sldId="363"/>
            <ac:spMk id="323" creationId="{68D44842-F7A0-A37C-8947-1E2BD1D127FA}"/>
          </ac:spMkLst>
        </pc:spChg>
        <pc:spChg chg="mod">
          <ac:chgData name="hashizume_adrim@outlook.jp" userId="2df5839c6d7eb921" providerId="LiveId" clId="{60877DEA-F7BC-4814-AB7E-DA0A672D9848}" dt="2022-05-15T19:05:30.322" v="12580" actId="1036"/>
          <ac:spMkLst>
            <pc:docMk/>
            <pc:sldMk cId="1405956061" sldId="363"/>
            <ac:spMk id="328" creationId="{483D1EE9-536A-4F29-A65E-81A21BB57814}"/>
          </ac:spMkLst>
        </pc:spChg>
        <pc:spChg chg="mod">
          <ac:chgData name="hashizume_adrim@outlook.jp" userId="2df5839c6d7eb921" providerId="LiveId" clId="{60877DEA-F7BC-4814-AB7E-DA0A672D9848}" dt="2022-05-14T08:04:36.547" v="1573" actId="207"/>
          <ac:spMkLst>
            <pc:docMk/>
            <pc:sldMk cId="1405956061" sldId="363"/>
            <ac:spMk id="330" creationId="{71C213A1-3F37-4D69-AA45-4C06BD9FC1E9}"/>
          </ac:spMkLst>
        </pc:spChg>
        <pc:spChg chg="mod">
          <ac:chgData name="hashizume_adrim@outlook.jp" userId="2df5839c6d7eb921" providerId="LiveId" clId="{60877DEA-F7BC-4814-AB7E-DA0A672D9848}" dt="2022-05-15T19:06:15.419" v="12649"/>
          <ac:spMkLst>
            <pc:docMk/>
            <pc:sldMk cId="1405956061" sldId="363"/>
            <ac:spMk id="336" creationId="{A4890A4A-AD89-AD6C-113E-DAA7C81F6149}"/>
          </ac:spMkLst>
        </pc:spChg>
        <pc:spChg chg="add 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340" creationId="{199B6CDE-AF5D-B92C-5C05-8187D3984089}"/>
          </ac:spMkLst>
        </pc:spChg>
        <pc:spChg chg="add 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341" creationId="{B73D430B-8A54-6176-D0A3-09139997FEE9}"/>
          </ac:spMkLst>
        </pc:spChg>
        <pc:spChg chg="mod">
          <ac:chgData name="hashizume_adrim@outlook.jp" userId="2df5839c6d7eb921" providerId="LiveId" clId="{60877DEA-F7BC-4814-AB7E-DA0A672D9848}" dt="2022-05-15T19:06:15.419" v="12649"/>
          <ac:spMkLst>
            <pc:docMk/>
            <pc:sldMk cId="1405956061" sldId="363"/>
            <ac:spMk id="343" creationId="{813A5A84-19DD-7717-9417-D60FDC985A29}"/>
          </ac:spMkLst>
        </pc:spChg>
        <pc:spChg chg="add 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346" creationId="{677FEC53-3CB0-AE93-C331-C7911495E698}"/>
          </ac:spMkLst>
        </pc:spChg>
        <pc:spChg chg="add del mod">
          <ac:chgData name="hashizume_adrim@outlook.jp" userId="2df5839c6d7eb921" providerId="LiveId" clId="{60877DEA-F7BC-4814-AB7E-DA0A672D9848}" dt="2022-05-15T19:06:31.769" v="12736" actId="478"/>
          <ac:spMkLst>
            <pc:docMk/>
            <pc:sldMk cId="1405956061" sldId="363"/>
            <ac:spMk id="347" creationId="{338AC954-4B6F-3D7E-B443-8AF159743FDD}"/>
          </ac:spMkLst>
        </pc:spChg>
        <pc:spChg chg="add 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348" creationId="{72906F4E-5476-16AF-49CC-6106EF18C3B8}"/>
          </ac:spMkLst>
        </pc:spChg>
        <pc:spChg chg="add 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349" creationId="{D92AE890-44F0-6261-4DEE-CAC6B145C6AE}"/>
          </ac:spMkLst>
        </pc:spChg>
        <pc:spChg chg="add 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350" creationId="{4DF50B6A-9F03-7EA2-61C9-463A08584A27}"/>
          </ac:spMkLst>
        </pc:spChg>
        <pc:spChg chg="add 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351" creationId="{2A993A34-9373-E8A1-237B-E8B2053F2001}"/>
          </ac:spMkLst>
        </pc:spChg>
        <pc:spChg chg="add 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352" creationId="{F2A25E3A-3274-A42D-ADFF-A9986D429AB7}"/>
          </ac:spMkLst>
        </pc:spChg>
        <pc:spChg chg="mod">
          <ac:chgData name="hashizume_adrim@outlook.jp" userId="2df5839c6d7eb921" providerId="LiveId" clId="{60877DEA-F7BC-4814-AB7E-DA0A672D9848}" dt="2022-05-15T19:05:30.322" v="12580" actId="1036"/>
          <ac:spMkLst>
            <pc:docMk/>
            <pc:sldMk cId="1405956061" sldId="363"/>
            <ac:spMk id="413" creationId="{C31E8DFF-C64B-43C0-8CB8-A971C7DF1895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418" creationId="{248E8B82-B9FD-4985-BFFD-A9352F389E94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419" creationId="{254FBFAD-1DF4-4677-A07B-030E2C87FD61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425" creationId="{192AD0DB-D797-4E26-9C06-673D60D1B225}"/>
          </ac:spMkLst>
        </pc:spChg>
        <pc:spChg chg="del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430" creationId="{0C05FC30-9352-4AC8-8526-3C02214BBC8C}"/>
          </ac:spMkLst>
        </pc:spChg>
        <pc:spChg chg="del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431" creationId="{A5AC63B0-9C43-4734-B807-98FCEA6A2F7F}"/>
          </ac:spMkLst>
        </pc:spChg>
        <pc:spChg chg="del">
          <ac:chgData name="hashizume_adrim@outlook.jp" userId="2df5839c6d7eb921" providerId="LiveId" clId="{60877DEA-F7BC-4814-AB7E-DA0A672D9848}" dt="2022-05-15T18:58:11.850" v="12032" actId="478"/>
          <ac:spMkLst>
            <pc:docMk/>
            <pc:sldMk cId="1405956061" sldId="363"/>
            <ac:spMk id="438" creationId="{0BA36F9F-4C96-4367-B48D-024AF57FDA87}"/>
          </ac:spMkLst>
        </pc:spChg>
        <pc:spChg chg="del mod">
          <ac:chgData name="hashizume_adrim@outlook.jp" userId="2df5839c6d7eb921" providerId="LiveId" clId="{60877DEA-F7BC-4814-AB7E-DA0A672D9848}" dt="2022-05-15T18:46:08.380" v="10427" actId="478"/>
          <ac:spMkLst>
            <pc:docMk/>
            <pc:sldMk cId="1405956061" sldId="363"/>
            <ac:spMk id="618" creationId="{8361C165-3A3F-4CCC-91C6-CA21B8509784}"/>
          </ac:spMkLst>
        </pc:spChg>
        <pc:spChg chg="del mod">
          <ac:chgData name="hashizume_adrim@outlook.jp" userId="2df5839c6d7eb921" providerId="LiveId" clId="{60877DEA-F7BC-4814-AB7E-DA0A672D9848}" dt="2022-05-15T18:46:08.380" v="10427" actId="478"/>
          <ac:spMkLst>
            <pc:docMk/>
            <pc:sldMk cId="1405956061" sldId="363"/>
            <ac:spMk id="619" creationId="{0AABF75E-2BCF-4870-995E-3C15F79BB250}"/>
          </ac:spMkLst>
        </pc:spChg>
        <pc:spChg chg="del mod">
          <ac:chgData name="hashizume_adrim@outlook.jp" userId="2df5839c6d7eb921" providerId="LiveId" clId="{60877DEA-F7BC-4814-AB7E-DA0A672D9848}" dt="2022-05-15T18:46:08.380" v="10427" actId="478"/>
          <ac:spMkLst>
            <pc:docMk/>
            <pc:sldMk cId="1405956061" sldId="363"/>
            <ac:spMk id="620" creationId="{6C7DA260-1E8D-4D0B-AA6E-B8CD7AAE022C}"/>
          </ac:spMkLst>
        </pc:spChg>
        <pc:spChg chg="del mod">
          <ac:chgData name="hashizume_adrim@outlook.jp" userId="2df5839c6d7eb921" providerId="LiveId" clId="{60877DEA-F7BC-4814-AB7E-DA0A672D9848}" dt="2022-05-15T18:46:08.380" v="10427" actId="478"/>
          <ac:spMkLst>
            <pc:docMk/>
            <pc:sldMk cId="1405956061" sldId="363"/>
            <ac:spMk id="621" creationId="{F917724F-9519-42D8-A8F9-72442F802E7C}"/>
          </ac:spMkLst>
        </pc:spChg>
        <pc:spChg chg="del mod">
          <ac:chgData name="hashizume_adrim@outlook.jp" userId="2df5839c6d7eb921" providerId="LiveId" clId="{60877DEA-F7BC-4814-AB7E-DA0A672D9848}" dt="2022-05-15T18:46:08.380" v="10427" actId="478"/>
          <ac:spMkLst>
            <pc:docMk/>
            <pc:sldMk cId="1405956061" sldId="363"/>
            <ac:spMk id="622" creationId="{EB0DD3DB-2EFB-48E5-A064-749BE34A96B1}"/>
          </ac:spMkLst>
        </pc:spChg>
        <pc:spChg chg="del mod">
          <ac:chgData name="hashizume_adrim@outlook.jp" userId="2df5839c6d7eb921" providerId="LiveId" clId="{60877DEA-F7BC-4814-AB7E-DA0A672D9848}" dt="2022-05-15T18:46:08.380" v="10427" actId="478"/>
          <ac:spMkLst>
            <pc:docMk/>
            <pc:sldMk cId="1405956061" sldId="363"/>
            <ac:spMk id="623" creationId="{8318CC15-53FB-4FCC-82FD-5B32822DB5E8}"/>
          </ac:spMkLst>
        </pc:spChg>
        <pc:spChg chg="del mod">
          <ac:chgData name="hashizume_adrim@outlook.jp" userId="2df5839c6d7eb921" providerId="LiveId" clId="{60877DEA-F7BC-4814-AB7E-DA0A672D9848}" dt="2022-05-15T18:46:08.380" v="10427" actId="478"/>
          <ac:spMkLst>
            <pc:docMk/>
            <pc:sldMk cId="1405956061" sldId="363"/>
            <ac:spMk id="624" creationId="{38007C75-FF66-45C3-96BE-31D3B3FD54B7}"/>
          </ac:spMkLst>
        </pc:spChg>
        <pc:spChg chg="del mod">
          <ac:chgData name="hashizume_adrim@outlook.jp" userId="2df5839c6d7eb921" providerId="LiveId" clId="{60877DEA-F7BC-4814-AB7E-DA0A672D9848}" dt="2022-05-15T18:46:08.380" v="10427" actId="478"/>
          <ac:spMkLst>
            <pc:docMk/>
            <pc:sldMk cId="1405956061" sldId="363"/>
            <ac:spMk id="625" creationId="{F350DF8E-303A-433F-9335-F39E61549B0F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634" creationId="{10497183-E85A-4734-B326-9205F0EE1DED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640" creationId="{ED93CAB7-D252-49E4-A3E4-9DDD6F9A2746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667" creationId="{E9286042-5EF7-4277-93A9-BA9951E432AC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668" creationId="{11210E4E-F23D-400E-BA54-28FA129E9B72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673" creationId="{1EE87EE3-1CCD-48F7-830A-32BF4A4CCBEE}"/>
          </ac:spMkLst>
        </pc:spChg>
        <pc:spChg chg="mod">
          <ac:chgData name="hashizume_adrim@outlook.jp" userId="2df5839c6d7eb921" providerId="LiveId" clId="{60877DEA-F7BC-4814-AB7E-DA0A672D9848}" dt="2022-05-15T19:27:30.688" v="14968" actId="1038"/>
          <ac:spMkLst>
            <pc:docMk/>
            <pc:sldMk cId="1405956061" sldId="363"/>
            <ac:spMk id="674" creationId="{A9BD1493-35E2-42CA-ABBA-9BCF44E34416}"/>
          </ac:spMkLst>
        </pc:spChg>
        <pc:spChg chg="del mod">
          <ac:chgData name="hashizume_adrim@outlook.jp" userId="2df5839c6d7eb921" providerId="LiveId" clId="{60877DEA-F7BC-4814-AB7E-DA0A672D9848}" dt="2022-05-15T19:18:42.996" v="14308" actId="478"/>
          <ac:spMkLst>
            <pc:docMk/>
            <pc:sldMk cId="1405956061" sldId="363"/>
            <ac:spMk id="675" creationId="{6524FFFD-C4B2-4103-96FD-E99D52AC9535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693" creationId="{025F5E44-E932-4E7A-9CDE-5F81721ACAD2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700" creationId="{7D2B53F6-6099-4A58-8611-26C211946EB7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701" creationId="{25DFBBCE-67CB-4D6E-BC96-9D3CD57E5330}"/>
          </ac:spMkLst>
        </pc:spChg>
        <pc:spChg chg="del mod">
          <ac:chgData name="hashizume_adrim@outlook.jp" userId="2df5839c6d7eb921" providerId="LiveId" clId="{60877DEA-F7BC-4814-AB7E-DA0A672D9848}" dt="2022-05-15T18:47:34.835" v="10642" actId="478"/>
          <ac:spMkLst>
            <pc:docMk/>
            <pc:sldMk cId="1405956061" sldId="363"/>
            <ac:spMk id="702" creationId="{AEE605FE-43B5-4348-985D-57BED93A3A2B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707" creationId="{86840E92-E413-44B6-B8BA-362E31C5BBB0}"/>
          </ac:spMkLst>
        </pc:spChg>
        <pc:spChg chg="del">
          <ac:chgData name="hashizume_adrim@outlook.jp" userId="2df5839c6d7eb921" providerId="LiveId" clId="{60877DEA-F7BC-4814-AB7E-DA0A672D9848}" dt="2022-05-14T11:30:59.682" v="7005" actId="478"/>
          <ac:spMkLst>
            <pc:docMk/>
            <pc:sldMk cId="1405956061" sldId="363"/>
            <ac:spMk id="709" creationId="{E3EF17EB-6D24-4740-8683-6326A17BAF3B}"/>
          </ac:spMkLst>
        </pc:spChg>
        <pc:spChg chg="del">
          <ac:chgData name="hashizume_adrim@outlook.jp" userId="2df5839c6d7eb921" providerId="LiveId" clId="{60877DEA-F7BC-4814-AB7E-DA0A672D9848}" dt="2022-05-14T11:28:14.791" v="6881" actId="478"/>
          <ac:spMkLst>
            <pc:docMk/>
            <pc:sldMk cId="1405956061" sldId="363"/>
            <ac:spMk id="710" creationId="{3279B261-F2AC-45C6-9775-9FF34EE991FC}"/>
          </ac:spMkLst>
        </pc:spChg>
        <pc:spChg chg="del">
          <ac:chgData name="hashizume_adrim@outlook.jp" userId="2df5839c6d7eb921" providerId="LiveId" clId="{60877DEA-F7BC-4814-AB7E-DA0A672D9848}" dt="2022-05-14T11:28:13.630" v="6880" actId="478"/>
          <ac:spMkLst>
            <pc:docMk/>
            <pc:sldMk cId="1405956061" sldId="363"/>
            <ac:spMk id="711" creationId="{D4D114DE-51A4-41D8-ABED-7C9338717C2E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22" creationId="{AA7D1F57-293C-4C4B-836E-2B82BE90B04B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23" creationId="{AE242E4A-5BBF-4FC3-A80A-AA92E75897FD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24" creationId="{36411D29-BF7B-419B-B8F9-A4342DDB0DD0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25" creationId="{B9106835-F14F-49AA-BD48-42CE6E7CA28B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26" creationId="{28A04689-25AA-4CCB-8B8C-DFA0257318A4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27" creationId="{49E2186A-F2FB-461A-8BB2-475AE11CFC22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28" creationId="{237FC6A2-4D5B-4A7A-8FB3-2A5540C47402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29" creationId="{BC7093B1-303C-49DB-AC83-F7221D21B23E}"/>
          </ac:spMkLst>
        </pc:spChg>
        <pc:spChg chg="del">
          <ac:chgData name="hashizume_adrim@outlook.jp" userId="2df5839c6d7eb921" providerId="LiveId" clId="{60877DEA-F7BC-4814-AB7E-DA0A672D9848}" dt="2022-05-14T11:31:01.042" v="7006" actId="478"/>
          <ac:spMkLst>
            <pc:docMk/>
            <pc:sldMk cId="1405956061" sldId="363"/>
            <ac:spMk id="732" creationId="{B310B08A-BD1C-4C34-B1CA-6F0B7FE7DA81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733" creationId="{E06F56E1-1C34-4B89-A805-9FBE167F0ABE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740" creationId="{C9C4FA2B-28EE-4056-865F-D18FEF3205B6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745" creationId="{33762C07-2C83-4D1D-9575-72ED99260624}"/>
          </ac:spMkLst>
        </pc:spChg>
        <pc:spChg chg="del mod">
          <ac:chgData name="hashizume_adrim@outlook.jp" userId="2df5839c6d7eb921" providerId="LiveId" clId="{60877DEA-F7BC-4814-AB7E-DA0A672D9848}" dt="2022-05-15T18:56:44.789" v="11844" actId="478"/>
          <ac:spMkLst>
            <pc:docMk/>
            <pc:sldMk cId="1405956061" sldId="363"/>
            <ac:spMk id="747" creationId="{28C9C911-4AEC-402E-968B-9696704FB7FE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49" creationId="{070A8678-46A4-44FC-87E3-B186EA120AF4}"/>
          </ac:spMkLst>
        </pc:spChg>
        <pc:spChg chg="del">
          <ac:chgData name="hashizume_adrim@outlook.jp" userId="2df5839c6d7eb921" providerId="LiveId" clId="{60877DEA-F7BC-4814-AB7E-DA0A672D9848}" dt="2022-05-15T18:42:57.788" v="10081" actId="478"/>
          <ac:spMkLst>
            <pc:docMk/>
            <pc:sldMk cId="1405956061" sldId="363"/>
            <ac:spMk id="750" creationId="{4526D829-3D38-46B8-BFB3-C922779A4EDC}"/>
          </ac:spMkLst>
        </pc:spChg>
        <pc:spChg chg="del">
          <ac:chgData name="hashizume_adrim@outlook.jp" userId="2df5839c6d7eb921" providerId="LiveId" clId="{60877DEA-F7BC-4814-AB7E-DA0A672D9848}" dt="2022-05-15T18:43:09.257" v="10082" actId="478"/>
          <ac:spMkLst>
            <pc:docMk/>
            <pc:sldMk cId="1405956061" sldId="363"/>
            <ac:spMk id="751" creationId="{EB2694AE-D0B6-4090-8EA7-4BF039306BC6}"/>
          </ac:spMkLst>
        </pc:spChg>
        <pc:spChg chg="del">
          <ac:chgData name="hashizume_adrim@outlook.jp" userId="2df5839c6d7eb921" providerId="LiveId" clId="{60877DEA-F7BC-4814-AB7E-DA0A672D9848}" dt="2022-05-15T18:42:57.788" v="10081" actId="478"/>
          <ac:spMkLst>
            <pc:docMk/>
            <pc:sldMk cId="1405956061" sldId="363"/>
            <ac:spMk id="752" creationId="{F303DCBD-192F-41D2-88FA-3D04EAAB9764}"/>
          </ac:spMkLst>
        </pc:spChg>
        <pc:grpChg chg="add del mod">
          <ac:chgData name="hashizume_adrim@outlook.jp" userId="2df5839c6d7eb921" providerId="LiveId" clId="{60877DEA-F7BC-4814-AB7E-DA0A672D9848}" dt="2022-05-15T18:56:44.789" v="11844" actId="478"/>
          <ac:grpSpMkLst>
            <pc:docMk/>
            <pc:sldMk cId="1405956061" sldId="363"/>
            <ac:grpSpMk id="152" creationId="{87124C7D-7B2A-E598-0EB0-97142BF2F4D0}"/>
          </ac:grpSpMkLst>
        </pc:grpChg>
        <pc:grpChg chg="add del mod">
          <ac:chgData name="hashizume_adrim@outlook.jp" userId="2df5839c6d7eb921" providerId="LiveId" clId="{60877DEA-F7BC-4814-AB7E-DA0A672D9848}" dt="2022-05-15T18:56:44.789" v="11844" actId="478"/>
          <ac:grpSpMkLst>
            <pc:docMk/>
            <pc:sldMk cId="1405956061" sldId="363"/>
            <ac:grpSpMk id="160" creationId="{CBFFDF03-3A1B-F393-3874-FA4E89D6BED0}"/>
          </ac:grpSpMkLst>
        </pc:grpChg>
        <pc:grpChg chg="add del mod">
          <ac:chgData name="hashizume_adrim@outlook.jp" userId="2df5839c6d7eb921" providerId="LiveId" clId="{60877DEA-F7BC-4814-AB7E-DA0A672D9848}" dt="2022-05-15T18:49:06.013" v="10721" actId="478"/>
          <ac:grpSpMkLst>
            <pc:docMk/>
            <pc:sldMk cId="1405956061" sldId="363"/>
            <ac:grpSpMk id="194" creationId="{4356EE9C-9707-736F-C60D-BC1B86DA5B8D}"/>
          </ac:grpSpMkLst>
        </pc:grpChg>
        <pc:grpChg chg="add del mod">
          <ac:chgData name="hashizume_adrim@outlook.jp" userId="2df5839c6d7eb921" providerId="LiveId" clId="{60877DEA-F7BC-4814-AB7E-DA0A672D9848}" dt="2022-05-15T18:49:06.013" v="10721" actId="478"/>
          <ac:grpSpMkLst>
            <pc:docMk/>
            <pc:sldMk cId="1405956061" sldId="363"/>
            <ac:grpSpMk id="201" creationId="{91235E8D-1454-727B-8649-85D2FCE8724A}"/>
          </ac:grpSpMkLst>
        </pc:grpChg>
        <pc:grpChg chg="add del mod">
          <ac:chgData name="hashizume_adrim@outlook.jp" userId="2df5839c6d7eb921" providerId="LiveId" clId="{60877DEA-F7BC-4814-AB7E-DA0A672D9848}" dt="2022-05-15T18:56:44.789" v="11844" actId="478"/>
          <ac:grpSpMkLst>
            <pc:docMk/>
            <pc:sldMk cId="1405956061" sldId="363"/>
            <ac:grpSpMk id="209" creationId="{624C692D-E4A2-0B11-516E-5D3BD65A1190}"/>
          </ac:grpSpMkLst>
        </pc:grpChg>
        <pc:grpChg chg="mod">
          <ac:chgData name="hashizume_adrim@outlook.jp" userId="2df5839c6d7eb921" providerId="LiveId" clId="{60877DEA-F7BC-4814-AB7E-DA0A672D9848}" dt="2022-05-15T19:05:30.322" v="12580" actId="1036"/>
          <ac:grpSpMkLst>
            <pc:docMk/>
            <pc:sldMk cId="1405956061" sldId="363"/>
            <ac:grpSpMk id="210" creationId="{772F70EC-A204-4AA8-99C4-407B89CC672E}"/>
          </ac:grpSpMkLst>
        </pc:grpChg>
        <pc:grpChg chg="add del mod">
          <ac:chgData name="hashizume_adrim@outlook.jp" userId="2df5839c6d7eb921" providerId="LiveId" clId="{60877DEA-F7BC-4814-AB7E-DA0A672D9848}" dt="2022-05-15T18:56:44.789" v="11844" actId="478"/>
          <ac:grpSpMkLst>
            <pc:docMk/>
            <pc:sldMk cId="1405956061" sldId="363"/>
            <ac:grpSpMk id="222" creationId="{970DE913-1031-2726-29A3-C9CA1D7BD71F}"/>
          </ac:grpSpMkLst>
        </pc:grpChg>
        <pc:grpChg chg="add del mod">
          <ac:chgData name="hashizume_adrim@outlook.jp" userId="2df5839c6d7eb921" providerId="LiveId" clId="{60877DEA-F7BC-4814-AB7E-DA0A672D9848}" dt="2022-05-15T18:55:43.817" v="11802" actId="478"/>
          <ac:grpSpMkLst>
            <pc:docMk/>
            <pc:sldMk cId="1405956061" sldId="363"/>
            <ac:grpSpMk id="236" creationId="{DDB35788-B164-1E74-1A72-231B41B76F5C}"/>
          </ac:grpSpMkLst>
        </pc:grpChg>
        <pc:grpChg chg="add del mod">
          <ac:chgData name="hashizume_adrim@outlook.jp" userId="2df5839c6d7eb921" providerId="LiveId" clId="{60877DEA-F7BC-4814-AB7E-DA0A672D9848}" dt="2022-05-15T18:55:43.817" v="11802" actId="478"/>
          <ac:grpSpMkLst>
            <pc:docMk/>
            <pc:sldMk cId="1405956061" sldId="363"/>
            <ac:grpSpMk id="244" creationId="{B3799419-14BC-1F88-E426-D2879E85C3CA}"/>
          </ac:grpSpMkLst>
        </pc:grpChg>
        <pc:grpChg chg="add del mod">
          <ac:chgData name="hashizume_adrim@outlook.jp" userId="2df5839c6d7eb921" providerId="LiveId" clId="{60877DEA-F7BC-4814-AB7E-DA0A672D9848}" dt="2022-05-15T18:55:43.817" v="11802" actId="478"/>
          <ac:grpSpMkLst>
            <pc:docMk/>
            <pc:sldMk cId="1405956061" sldId="363"/>
            <ac:grpSpMk id="256" creationId="{51CCB4A7-F6B3-AC44-DBE2-160CCF762CD8}"/>
          </ac:grpSpMkLst>
        </pc:grpChg>
        <pc:grpChg chg="add del mod">
          <ac:chgData name="hashizume_adrim@outlook.jp" userId="2df5839c6d7eb921" providerId="LiveId" clId="{60877DEA-F7BC-4814-AB7E-DA0A672D9848}" dt="2022-05-15T18:55:43.817" v="11802" actId="478"/>
          <ac:grpSpMkLst>
            <pc:docMk/>
            <pc:sldMk cId="1405956061" sldId="363"/>
            <ac:grpSpMk id="264" creationId="{78FBE38F-290F-985E-E412-9253D6A61F5D}"/>
          </ac:grpSpMkLst>
        </pc:grpChg>
        <pc:grpChg chg="add mod">
          <ac:chgData name="hashizume_adrim@outlook.jp" userId="2df5839c6d7eb921" providerId="LiveId" clId="{60877DEA-F7BC-4814-AB7E-DA0A672D9848}" dt="2022-05-15T19:05:24.013" v="12568" actId="1036"/>
          <ac:grpSpMkLst>
            <pc:docMk/>
            <pc:sldMk cId="1405956061" sldId="363"/>
            <ac:grpSpMk id="276" creationId="{D67DE8B7-FA10-DF87-EF7E-CA7D723E30B7}"/>
          </ac:grpSpMkLst>
        </pc:grpChg>
        <pc:grpChg chg="add mod">
          <ac:chgData name="hashizume_adrim@outlook.jp" userId="2df5839c6d7eb921" providerId="LiveId" clId="{60877DEA-F7BC-4814-AB7E-DA0A672D9848}" dt="2022-05-15T19:05:24.013" v="12568" actId="1036"/>
          <ac:grpSpMkLst>
            <pc:docMk/>
            <pc:sldMk cId="1405956061" sldId="363"/>
            <ac:grpSpMk id="285" creationId="{3F3237DF-F197-2702-84A8-4EC1D538F8F6}"/>
          </ac:grpSpMkLst>
        </pc:grpChg>
        <pc:grpChg chg="add del mod">
          <ac:chgData name="hashizume_adrim@outlook.jp" userId="2df5839c6d7eb921" providerId="LiveId" clId="{60877DEA-F7BC-4814-AB7E-DA0A672D9848}" dt="2022-05-15T19:05:09.257" v="12542" actId="478"/>
          <ac:grpSpMkLst>
            <pc:docMk/>
            <pc:sldMk cId="1405956061" sldId="363"/>
            <ac:grpSpMk id="295" creationId="{21A018C4-0788-3932-DCFD-718E851E431B}"/>
          </ac:grpSpMkLst>
        </pc:grpChg>
        <pc:grpChg chg="add del mod">
          <ac:chgData name="hashizume_adrim@outlook.jp" userId="2df5839c6d7eb921" providerId="LiveId" clId="{60877DEA-F7BC-4814-AB7E-DA0A672D9848}" dt="2022-05-15T19:05:09.257" v="12542" actId="478"/>
          <ac:grpSpMkLst>
            <pc:docMk/>
            <pc:sldMk cId="1405956061" sldId="363"/>
            <ac:grpSpMk id="306" creationId="{063C329A-7222-AE3B-E9A1-B7D238E14A19}"/>
          </ac:grpSpMkLst>
        </pc:grpChg>
        <pc:grpChg chg="add mod">
          <ac:chgData name="hashizume_adrim@outlook.jp" userId="2df5839c6d7eb921" providerId="LiveId" clId="{60877DEA-F7BC-4814-AB7E-DA0A672D9848}" dt="2022-05-15T19:27:30.688" v="14968" actId="1038"/>
          <ac:grpSpMkLst>
            <pc:docMk/>
            <pc:sldMk cId="1405956061" sldId="363"/>
            <ac:grpSpMk id="335" creationId="{9B1B816C-45A7-220B-0F41-B33A13163364}"/>
          </ac:grpSpMkLst>
        </pc:grpChg>
        <pc:grpChg chg="add mod">
          <ac:chgData name="hashizume_adrim@outlook.jp" userId="2df5839c6d7eb921" providerId="LiveId" clId="{60877DEA-F7BC-4814-AB7E-DA0A672D9848}" dt="2022-05-15T19:27:30.688" v="14968" actId="1038"/>
          <ac:grpSpMkLst>
            <pc:docMk/>
            <pc:sldMk cId="1405956061" sldId="363"/>
            <ac:grpSpMk id="342" creationId="{CEEB20D9-9796-03F0-1726-478E4C0C2395}"/>
          </ac:grpSpMkLst>
        </pc:grpChg>
        <pc:grpChg chg="mod">
          <ac:chgData name="hashizume_adrim@outlook.jp" userId="2df5839c6d7eb921" providerId="LiveId" clId="{60877DEA-F7BC-4814-AB7E-DA0A672D9848}" dt="2022-05-15T19:27:30.688" v="14968" actId="1038"/>
          <ac:grpSpMkLst>
            <pc:docMk/>
            <pc:sldMk cId="1405956061" sldId="363"/>
            <ac:grpSpMk id="414" creationId="{D1870EA8-9C63-48F1-B893-97A0F5D09A5D}"/>
          </ac:grpSpMkLst>
        </pc:grpChg>
        <pc:grpChg chg="mod">
          <ac:chgData name="hashizume_adrim@outlook.jp" userId="2df5839c6d7eb921" providerId="LiveId" clId="{60877DEA-F7BC-4814-AB7E-DA0A672D9848}" dt="2022-05-15T19:27:30.688" v="14968" actId="1038"/>
          <ac:grpSpMkLst>
            <pc:docMk/>
            <pc:sldMk cId="1405956061" sldId="363"/>
            <ac:grpSpMk id="421" creationId="{570DB6F6-C488-4B80-8D4A-696C59775AC0}"/>
          </ac:grpSpMkLst>
        </pc:grpChg>
        <pc:grpChg chg="del">
          <ac:chgData name="hashizume_adrim@outlook.jp" userId="2df5839c6d7eb921" providerId="LiveId" clId="{60877DEA-F7BC-4814-AB7E-DA0A672D9848}" dt="2022-05-15T18:58:11.850" v="12032" actId="478"/>
          <ac:grpSpMkLst>
            <pc:docMk/>
            <pc:sldMk cId="1405956061" sldId="363"/>
            <ac:grpSpMk id="426" creationId="{C8716CB9-7996-4D14-BE08-0499ACC47C67}"/>
          </ac:grpSpMkLst>
        </pc:grpChg>
        <pc:grpChg chg="del">
          <ac:chgData name="hashizume_adrim@outlook.jp" userId="2df5839c6d7eb921" providerId="LiveId" clId="{60877DEA-F7BC-4814-AB7E-DA0A672D9848}" dt="2022-05-15T18:58:11.850" v="12032" actId="478"/>
          <ac:grpSpMkLst>
            <pc:docMk/>
            <pc:sldMk cId="1405956061" sldId="363"/>
            <ac:grpSpMk id="452" creationId="{C2DE2B31-2254-4065-B640-A4F344710A7E}"/>
          </ac:grpSpMkLst>
        </pc:grpChg>
        <pc:grpChg chg="mod">
          <ac:chgData name="hashizume_adrim@outlook.jp" userId="2df5839c6d7eb921" providerId="LiveId" clId="{60877DEA-F7BC-4814-AB7E-DA0A672D9848}" dt="2022-05-15T19:05:30.322" v="12580" actId="1036"/>
          <ac:grpSpMkLst>
            <pc:docMk/>
            <pc:sldMk cId="1405956061" sldId="363"/>
            <ac:grpSpMk id="590" creationId="{9519164C-D9C6-4224-BC1E-A221DED80815}"/>
          </ac:grpSpMkLst>
        </pc:grpChg>
        <pc:grpChg chg="mod">
          <ac:chgData name="hashizume_adrim@outlook.jp" userId="2df5839c6d7eb921" providerId="LiveId" clId="{60877DEA-F7BC-4814-AB7E-DA0A672D9848}" dt="2022-05-15T19:27:30.688" v="14968" actId="1038"/>
          <ac:grpSpMkLst>
            <pc:docMk/>
            <pc:sldMk cId="1405956061" sldId="363"/>
            <ac:grpSpMk id="663" creationId="{0AED25BC-9D29-4B93-8E84-72F871DBC64E}"/>
          </ac:grpSpMkLst>
        </pc:grpChg>
        <pc:grpChg chg="mod">
          <ac:chgData name="hashizume_adrim@outlook.jp" userId="2df5839c6d7eb921" providerId="LiveId" clId="{60877DEA-F7BC-4814-AB7E-DA0A672D9848}" dt="2022-05-15T19:27:30.688" v="14968" actId="1038"/>
          <ac:grpSpMkLst>
            <pc:docMk/>
            <pc:sldMk cId="1405956061" sldId="363"/>
            <ac:grpSpMk id="669" creationId="{3B5EE901-F2AA-4A82-96C2-99E1A1B0F0CF}"/>
          </ac:grpSpMkLst>
        </pc:grpChg>
        <pc:grpChg chg="del mod">
          <ac:chgData name="hashizume_adrim@outlook.jp" userId="2df5839c6d7eb921" providerId="LiveId" clId="{60877DEA-F7BC-4814-AB7E-DA0A672D9848}" dt="2022-05-15T18:56:44.789" v="11844" actId="478"/>
          <ac:grpSpMkLst>
            <pc:docMk/>
            <pc:sldMk cId="1405956061" sldId="363"/>
            <ac:grpSpMk id="695" creationId="{2970D6F0-B543-4CCD-8BD3-35EADFE66A1D}"/>
          </ac:grpSpMkLst>
        </pc:grpChg>
        <pc:grpChg chg="del mod">
          <ac:chgData name="hashizume_adrim@outlook.jp" userId="2df5839c6d7eb921" providerId="LiveId" clId="{60877DEA-F7BC-4814-AB7E-DA0A672D9848}" dt="2022-05-15T18:56:44.789" v="11844" actId="478"/>
          <ac:grpSpMkLst>
            <pc:docMk/>
            <pc:sldMk cId="1405956061" sldId="363"/>
            <ac:grpSpMk id="703" creationId="{0D44790C-FCC7-4072-BF9B-F080080A47ED}"/>
          </ac:grpSpMkLst>
        </pc:grpChg>
        <pc:grpChg chg="del mod">
          <ac:chgData name="hashizume_adrim@outlook.jp" userId="2df5839c6d7eb921" providerId="LiveId" clId="{60877DEA-F7BC-4814-AB7E-DA0A672D9848}" dt="2022-05-15T18:56:44.789" v="11844" actId="478"/>
          <ac:grpSpMkLst>
            <pc:docMk/>
            <pc:sldMk cId="1405956061" sldId="363"/>
            <ac:grpSpMk id="735" creationId="{2E67A07C-34C7-4F0C-8E6B-E0D7BF7DF6ED}"/>
          </ac:grpSpMkLst>
        </pc:grpChg>
        <pc:grpChg chg="del mod">
          <ac:chgData name="hashizume_adrim@outlook.jp" userId="2df5839c6d7eb921" providerId="LiveId" clId="{60877DEA-F7BC-4814-AB7E-DA0A672D9848}" dt="2022-05-15T18:56:44.789" v="11844" actId="478"/>
          <ac:grpSpMkLst>
            <pc:docMk/>
            <pc:sldMk cId="1405956061" sldId="363"/>
            <ac:grpSpMk id="741" creationId="{75DBDE8D-9A5C-4BC7-9577-71817C9BC1D9}"/>
          </ac:grpSpMkLst>
        </pc:grpChg>
        <pc:picChg chg="del mod">
          <ac:chgData name="hashizume_adrim@outlook.jp" userId="2df5839c6d7eb921" providerId="LiveId" clId="{60877DEA-F7BC-4814-AB7E-DA0A672D9848}" dt="2022-05-15T18:56:44.789" v="11844" actId="478"/>
          <ac:picMkLst>
            <pc:docMk/>
            <pc:sldMk cId="1405956061" sldId="363"/>
            <ac:picMk id="746" creationId="{1CA89913-BE10-4BF8-B348-E441477FA9E5}"/>
          </ac:picMkLst>
        </pc:picChg>
        <pc:cxnChg chg="del mod">
          <ac:chgData name="hashizume_adrim@outlook.jp" userId="2df5839c6d7eb921" providerId="LiveId" clId="{60877DEA-F7BC-4814-AB7E-DA0A672D9848}" dt="2022-05-15T06:16:35.274" v="9871" actId="478"/>
          <ac:cxnSpMkLst>
            <pc:docMk/>
            <pc:sldMk cId="1405956061" sldId="363"/>
            <ac:cxnSpMk id="145" creationId="{E630813B-93C8-483A-B20F-064BB5DC243E}"/>
          </ac:cxnSpMkLst>
        </pc:cxnChg>
        <pc:cxnChg chg="mod">
          <ac:chgData name="hashizume_adrim@outlook.jp" userId="2df5839c6d7eb921" providerId="LiveId" clId="{60877DEA-F7BC-4814-AB7E-DA0A672D9848}" dt="2022-05-14T11:28:36.925" v="6890"/>
          <ac:cxnSpMkLst>
            <pc:docMk/>
            <pc:sldMk cId="1405956061" sldId="363"/>
            <ac:cxnSpMk id="154" creationId="{6D2191ED-3D32-6255-674E-12064A3447B2}"/>
          </ac:cxnSpMkLst>
        </pc:cxnChg>
        <pc:cxnChg chg="mod">
          <ac:chgData name="hashizume_adrim@outlook.jp" userId="2df5839c6d7eb921" providerId="LiveId" clId="{60877DEA-F7BC-4814-AB7E-DA0A672D9848}" dt="2022-05-14T11:28:36.925" v="6890"/>
          <ac:cxnSpMkLst>
            <pc:docMk/>
            <pc:sldMk cId="1405956061" sldId="363"/>
            <ac:cxnSpMk id="155" creationId="{085BBCF9-0781-B8F3-16D1-FCDE1832A53A}"/>
          </ac:cxnSpMkLst>
        </pc:cxnChg>
        <pc:cxnChg chg="add del mod">
          <ac:chgData name="hashizume_adrim@outlook.jp" userId="2df5839c6d7eb921" providerId="LiveId" clId="{60877DEA-F7BC-4814-AB7E-DA0A672D9848}" dt="2022-05-15T18:56:44.789" v="11844" actId="478"/>
          <ac:cxnSpMkLst>
            <pc:docMk/>
            <pc:sldMk cId="1405956061" sldId="363"/>
            <ac:cxnSpMk id="156" creationId="{BDA644CB-29D7-6498-9768-3B6E375DFDA0}"/>
          </ac:cxnSpMkLst>
        </pc:cxnChg>
        <pc:cxnChg chg="mod">
          <ac:chgData name="hashizume_adrim@outlook.jp" userId="2df5839c6d7eb921" providerId="LiveId" clId="{60877DEA-F7BC-4814-AB7E-DA0A672D9848}" dt="2022-05-14T11:28:36.925" v="6890"/>
          <ac:cxnSpMkLst>
            <pc:docMk/>
            <pc:sldMk cId="1405956061" sldId="363"/>
            <ac:cxnSpMk id="162" creationId="{77803F42-EEFA-4932-11B4-35CB44E9A23B}"/>
          </ac:cxnSpMkLst>
        </pc:cxnChg>
        <pc:cxnChg chg="mod">
          <ac:chgData name="hashizume_adrim@outlook.jp" userId="2df5839c6d7eb921" providerId="LiveId" clId="{60877DEA-F7BC-4814-AB7E-DA0A672D9848}" dt="2022-05-14T11:28:36.925" v="6890"/>
          <ac:cxnSpMkLst>
            <pc:docMk/>
            <pc:sldMk cId="1405956061" sldId="363"/>
            <ac:cxnSpMk id="163" creationId="{4C2D4142-D4AC-CFB3-8252-3D1BDAFCB8B3}"/>
          </ac:cxnSpMkLst>
        </pc:cxnChg>
        <pc:cxnChg chg="mod">
          <ac:chgData name="hashizume_adrim@outlook.jp" userId="2df5839c6d7eb921" providerId="LiveId" clId="{60877DEA-F7BC-4814-AB7E-DA0A672D9848}" dt="2022-05-15T18:49:02.926" v="10720"/>
          <ac:cxnSpMkLst>
            <pc:docMk/>
            <pc:sldMk cId="1405956061" sldId="363"/>
            <ac:cxnSpMk id="196" creationId="{E969A746-9922-D282-5FB9-0C0D4140E059}"/>
          </ac:cxnSpMkLst>
        </pc:cxnChg>
        <pc:cxnChg chg="mod">
          <ac:chgData name="hashizume_adrim@outlook.jp" userId="2df5839c6d7eb921" providerId="LiveId" clId="{60877DEA-F7BC-4814-AB7E-DA0A672D9848}" dt="2022-05-15T18:49:02.926" v="10720"/>
          <ac:cxnSpMkLst>
            <pc:docMk/>
            <pc:sldMk cId="1405956061" sldId="363"/>
            <ac:cxnSpMk id="197" creationId="{3545F09D-BB16-1776-4A3B-CFF73ECBF6DE}"/>
          </ac:cxnSpMkLst>
        </pc:cxnChg>
        <pc:cxnChg chg="mod">
          <ac:chgData name="hashizume_adrim@outlook.jp" userId="2df5839c6d7eb921" providerId="LiveId" clId="{60877DEA-F7BC-4814-AB7E-DA0A672D9848}" dt="2022-05-15T18:49:02.926" v="10720"/>
          <ac:cxnSpMkLst>
            <pc:docMk/>
            <pc:sldMk cId="1405956061" sldId="363"/>
            <ac:cxnSpMk id="204" creationId="{4AA0EA3C-3D7C-00C9-DF1E-82AE830F6D37}"/>
          </ac:cxnSpMkLst>
        </pc:cxnChg>
        <pc:cxnChg chg="mod">
          <ac:chgData name="hashizume_adrim@outlook.jp" userId="2df5839c6d7eb921" providerId="LiveId" clId="{60877DEA-F7BC-4814-AB7E-DA0A672D9848}" dt="2022-05-15T18:49:02.926" v="10720"/>
          <ac:cxnSpMkLst>
            <pc:docMk/>
            <pc:sldMk cId="1405956061" sldId="363"/>
            <ac:cxnSpMk id="205" creationId="{4C4593A5-41B9-A655-AB06-251C91CFCDCE}"/>
          </ac:cxnSpMkLst>
        </pc:cxnChg>
        <pc:cxnChg chg="mod">
          <ac:chgData name="hashizume_adrim@outlook.jp" userId="2df5839c6d7eb921" providerId="LiveId" clId="{60877DEA-F7BC-4814-AB7E-DA0A672D9848}" dt="2022-05-15T18:49:30.681" v="10863"/>
          <ac:cxnSpMkLst>
            <pc:docMk/>
            <pc:sldMk cId="1405956061" sldId="363"/>
            <ac:cxnSpMk id="218" creationId="{A14F0FA4-D891-3416-926E-38F3A14868C1}"/>
          </ac:cxnSpMkLst>
        </pc:cxnChg>
        <pc:cxnChg chg="mod">
          <ac:chgData name="hashizume_adrim@outlook.jp" userId="2df5839c6d7eb921" providerId="LiveId" clId="{60877DEA-F7BC-4814-AB7E-DA0A672D9848}" dt="2022-05-15T18:49:30.681" v="10863"/>
          <ac:cxnSpMkLst>
            <pc:docMk/>
            <pc:sldMk cId="1405956061" sldId="363"/>
            <ac:cxnSpMk id="219" creationId="{5046A866-BB21-E68A-D746-94FC0EDA0D00}"/>
          </ac:cxnSpMkLst>
        </pc:cxnChg>
        <pc:cxnChg chg="mod">
          <ac:chgData name="hashizume_adrim@outlook.jp" userId="2df5839c6d7eb921" providerId="LiveId" clId="{60877DEA-F7BC-4814-AB7E-DA0A672D9848}" dt="2022-05-15T18:49:30.681" v="10863"/>
          <ac:cxnSpMkLst>
            <pc:docMk/>
            <pc:sldMk cId="1405956061" sldId="363"/>
            <ac:cxnSpMk id="224" creationId="{83281AC2-153F-CE8F-E15D-14E3CFFEFD06}"/>
          </ac:cxnSpMkLst>
        </pc:cxnChg>
        <pc:cxnChg chg="mod">
          <ac:chgData name="hashizume_adrim@outlook.jp" userId="2df5839c6d7eb921" providerId="LiveId" clId="{60877DEA-F7BC-4814-AB7E-DA0A672D9848}" dt="2022-05-15T18:49:30.681" v="10863"/>
          <ac:cxnSpMkLst>
            <pc:docMk/>
            <pc:sldMk cId="1405956061" sldId="363"/>
            <ac:cxnSpMk id="225" creationId="{042450C9-F5FD-A6AB-669D-46879D7EB122}"/>
          </ac:cxnSpMkLst>
        </pc:cxnChg>
        <pc:cxnChg chg="add del mod">
          <ac:chgData name="hashizume_adrim@outlook.jp" userId="2df5839c6d7eb921" providerId="LiveId" clId="{60877DEA-F7BC-4814-AB7E-DA0A672D9848}" dt="2022-05-15T18:56:44.789" v="11844" actId="478"/>
          <ac:cxnSpMkLst>
            <pc:docMk/>
            <pc:sldMk cId="1405956061" sldId="363"/>
            <ac:cxnSpMk id="232" creationId="{4DD5817C-901C-F5E9-11FF-A16EF9BEFE49}"/>
          </ac:cxnSpMkLst>
        </pc:cxnChg>
        <pc:cxnChg chg="mod">
          <ac:chgData name="hashizume_adrim@outlook.jp" userId="2df5839c6d7eb921" providerId="LiveId" clId="{60877DEA-F7BC-4814-AB7E-DA0A672D9848}" dt="2022-05-15T18:55:41.860" v="11800"/>
          <ac:cxnSpMkLst>
            <pc:docMk/>
            <pc:sldMk cId="1405956061" sldId="363"/>
            <ac:cxnSpMk id="238" creationId="{D108E677-88F1-32C2-8DF8-C806906907A4}"/>
          </ac:cxnSpMkLst>
        </pc:cxnChg>
        <pc:cxnChg chg="mod">
          <ac:chgData name="hashizume_adrim@outlook.jp" userId="2df5839c6d7eb921" providerId="LiveId" clId="{60877DEA-F7BC-4814-AB7E-DA0A672D9848}" dt="2022-05-15T18:55:41.860" v="11800"/>
          <ac:cxnSpMkLst>
            <pc:docMk/>
            <pc:sldMk cId="1405956061" sldId="363"/>
            <ac:cxnSpMk id="239" creationId="{EA60BAAA-5E2C-5A93-729B-468564312C09}"/>
          </ac:cxnSpMkLst>
        </pc:cxnChg>
        <pc:cxnChg chg="add del mod">
          <ac:chgData name="hashizume_adrim@outlook.jp" userId="2df5839c6d7eb921" providerId="LiveId" clId="{60877DEA-F7BC-4814-AB7E-DA0A672D9848}" dt="2022-05-15T18:55:43.817" v="11802" actId="478"/>
          <ac:cxnSpMkLst>
            <pc:docMk/>
            <pc:sldMk cId="1405956061" sldId="363"/>
            <ac:cxnSpMk id="240" creationId="{57FC8F53-5062-C879-EFDF-CD1621038167}"/>
          </ac:cxnSpMkLst>
        </pc:cxnChg>
        <pc:cxnChg chg="mod">
          <ac:chgData name="hashizume_adrim@outlook.jp" userId="2df5839c6d7eb921" providerId="LiveId" clId="{60877DEA-F7BC-4814-AB7E-DA0A672D9848}" dt="2022-05-15T18:55:41.860" v="11800"/>
          <ac:cxnSpMkLst>
            <pc:docMk/>
            <pc:sldMk cId="1405956061" sldId="363"/>
            <ac:cxnSpMk id="246" creationId="{BC795ED1-7F7C-F693-2CED-78D513CD360E}"/>
          </ac:cxnSpMkLst>
        </pc:cxnChg>
        <pc:cxnChg chg="mod">
          <ac:chgData name="hashizume_adrim@outlook.jp" userId="2df5839c6d7eb921" providerId="LiveId" clId="{60877DEA-F7BC-4814-AB7E-DA0A672D9848}" dt="2022-05-15T18:55:41.860" v="11800"/>
          <ac:cxnSpMkLst>
            <pc:docMk/>
            <pc:sldMk cId="1405956061" sldId="363"/>
            <ac:cxnSpMk id="247" creationId="{9522663D-8CFB-7272-F991-43078A433451}"/>
          </ac:cxnSpMkLst>
        </pc:cxnChg>
        <pc:cxnChg chg="mod">
          <ac:chgData name="hashizume_adrim@outlook.jp" userId="2df5839c6d7eb921" providerId="LiveId" clId="{60877DEA-F7BC-4814-AB7E-DA0A672D9848}" dt="2022-05-15T19:27:30.688" v="14968" actId="1038"/>
          <ac:cxnSpMkLst>
            <pc:docMk/>
            <pc:sldMk cId="1405956061" sldId="363"/>
            <ac:cxnSpMk id="248" creationId="{5E4545F2-477A-436E-843E-FCE8DD4E5307}"/>
          </ac:cxnSpMkLst>
        </pc:cxnChg>
        <pc:cxnChg chg="mod">
          <ac:chgData name="hashizume_adrim@outlook.jp" userId="2df5839c6d7eb921" providerId="LiveId" clId="{60877DEA-F7BC-4814-AB7E-DA0A672D9848}" dt="2022-05-15T18:55:41.860" v="11800"/>
          <ac:cxnSpMkLst>
            <pc:docMk/>
            <pc:sldMk cId="1405956061" sldId="363"/>
            <ac:cxnSpMk id="259" creationId="{9DF28AD5-A44E-5147-E66B-93EBDBEAA9FF}"/>
          </ac:cxnSpMkLst>
        </pc:cxnChg>
        <pc:cxnChg chg="mod">
          <ac:chgData name="hashizume_adrim@outlook.jp" userId="2df5839c6d7eb921" providerId="LiveId" clId="{60877DEA-F7BC-4814-AB7E-DA0A672D9848}" dt="2022-05-15T18:55:41.860" v="11800"/>
          <ac:cxnSpMkLst>
            <pc:docMk/>
            <pc:sldMk cId="1405956061" sldId="363"/>
            <ac:cxnSpMk id="260" creationId="{1DAF5ABD-42E3-737D-6C91-419CEBCB850F}"/>
          </ac:cxnSpMkLst>
        </pc:cxnChg>
        <pc:cxnChg chg="del mod">
          <ac:chgData name="hashizume_adrim@outlook.jp" userId="2df5839c6d7eb921" providerId="LiveId" clId="{60877DEA-F7BC-4814-AB7E-DA0A672D9848}" dt="2022-05-15T18:58:11.850" v="12032" actId="478"/>
          <ac:cxnSpMkLst>
            <pc:docMk/>
            <pc:sldMk cId="1405956061" sldId="363"/>
            <ac:cxnSpMk id="262" creationId="{58786E0D-CDE8-4308-A4E3-C44686ACA81D}"/>
          </ac:cxnSpMkLst>
        </pc:cxnChg>
        <pc:cxnChg chg="mod">
          <ac:chgData name="hashizume_adrim@outlook.jp" userId="2df5839c6d7eb921" providerId="LiveId" clId="{60877DEA-F7BC-4814-AB7E-DA0A672D9848}" dt="2022-05-15T18:55:41.860" v="11800"/>
          <ac:cxnSpMkLst>
            <pc:docMk/>
            <pc:sldMk cId="1405956061" sldId="363"/>
            <ac:cxnSpMk id="266" creationId="{C70B128F-6713-30B3-22F6-18ED5C061AB3}"/>
          </ac:cxnSpMkLst>
        </pc:cxnChg>
        <pc:cxnChg chg="mod">
          <ac:chgData name="hashizume_adrim@outlook.jp" userId="2df5839c6d7eb921" providerId="LiveId" clId="{60877DEA-F7BC-4814-AB7E-DA0A672D9848}" dt="2022-05-15T18:55:41.860" v="11800"/>
          <ac:cxnSpMkLst>
            <pc:docMk/>
            <pc:sldMk cId="1405956061" sldId="363"/>
            <ac:cxnSpMk id="267" creationId="{C897D5C9-82C7-50E4-6368-18C82D0F494E}"/>
          </ac:cxnSpMkLst>
        </pc:cxnChg>
        <pc:cxnChg chg="add del mod">
          <ac:chgData name="hashizume_adrim@outlook.jp" userId="2df5839c6d7eb921" providerId="LiveId" clId="{60877DEA-F7BC-4814-AB7E-DA0A672D9848}" dt="2022-05-15T18:55:43.817" v="11802" actId="478"/>
          <ac:cxnSpMkLst>
            <pc:docMk/>
            <pc:sldMk cId="1405956061" sldId="363"/>
            <ac:cxnSpMk id="274" creationId="{6958C126-3914-C530-12FC-0C23C0285B6A}"/>
          </ac:cxnSpMkLst>
        </pc:cxnChg>
        <pc:cxnChg chg="mod">
          <ac:chgData name="hashizume_adrim@outlook.jp" userId="2df5839c6d7eb921" providerId="LiveId" clId="{60877DEA-F7BC-4814-AB7E-DA0A672D9848}" dt="2022-05-15T19:03:45.162" v="12148"/>
          <ac:cxnSpMkLst>
            <pc:docMk/>
            <pc:sldMk cId="1405956061" sldId="363"/>
            <ac:cxnSpMk id="278" creationId="{720D5DF5-ACE1-CF41-6CFD-F6934A68FAB8}"/>
          </ac:cxnSpMkLst>
        </pc:cxnChg>
        <pc:cxnChg chg="mod">
          <ac:chgData name="hashizume_adrim@outlook.jp" userId="2df5839c6d7eb921" providerId="LiveId" clId="{60877DEA-F7BC-4814-AB7E-DA0A672D9848}" dt="2022-05-15T19:03:45.162" v="12148"/>
          <ac:cxnSpMkLst>
            <pc:docMk/>
            <pc:sldMk cId="1405956061" sldId="363"/>
            <ac:cxnSpMk id="279" creationId="{75653F65-E4AF-F5FE-3529-9EF0AFB4F21E}"/>
          </ac:cxnSpMkLst>
        </pc:cxnChg>
        <pc:cxnChg chg="add mod">
          <ac:chgData name="hashizume_adrim@outlook.jp" userId="2df5839c6d7eb921" providerId="LiveId" clId="{60877DEA-F7BC-4814-AB7E-DA0A672D9848}" dt="2022-05-15T19:05:24.013" v="12568" actId="1036"/>
          <ac:cxnSpMkLst>
            <pc:docMk/>
            <pc:sldMk cId="1405956061" sldId="363"/>
            <ac:cxnSpMk id="283" creationId="{915955F6-E10B-84C0-9E6C-87260964C178}"/>
          </ac:cxnSpMkLst>
        </pc:cxnChg>
        <pc:cxnChg chg="mod">
          <ac:chgData name="hashizume_adrim@outlook.jp" userId="2df5839c6d7eb921" providerId="LiveId" clId="{60877DEA-F7BC-4814-AB7E-DA0A672D9848}" dt="2022-05-15T19:27:30.688" v="14968" actId="1038"/>
          <ac:cxnSpMkLst>
            <pc:docMk/>
            <pc:sldMk cId="1405956061" sldId="363"/>
            <ac:cxnSpMk id="286" creationId="{818240CA-12F7-4206-BDCD-C584D9CF2011}"/>
          </ac:cxnSpMkLst>
        </pc:cxnChg>
        <pc:cxnChg chg="mod">
          <ac:chgData name="hashizume_adrim@outlook.jp" userId="2df5839c6d7eb921" providerId="LiveId" clId="{60877DEA-F7BC-4814-AB7E-DA0A672D9848}" dt="2022-05-15T19:03:45.162" v="12148"/>
          <ac:cxnSpMkLst>
            <pc:docMk/>
            <pc:sldMk cId="1405956061" sldId="363"/>
            <ac:cxnSpMk id="288" creationId="{FFF2D776-DF4F-A094-034A-2F68E099C9FF}"/>
          </ac:cxnSpMkLst>
        </pc:cxnChg>
        <pc:cxnChg chg="mod">
          <ac:chgData name="hashizume_adrim@outlook.jp" userId="2df5839c6d7eb921" providerId="LiveId" clId="{60877DEA-F7BC-4814-AB7E-DA0A672D9848}" dt="2022-05-15T19:03:45.162" v="12148"/>
          <ac:cxnSpMkLst>
            <pc:docMk/>
            <pc:sldMk cId="1405956061" sldId="363"/>
            <ac:cxnSpMk id="289" creationId="{178B1768-5447-9C89-DCD0-46EB9772F3D3}"/>
          </ac:cxnSpMkLst>
        </pc:cxnChg>
        <pc:cxnChg chg="mod">
          <ac:chgData name="hashizume_adrim@outlook.jp" userId="2df5839c6d7eb921" providerId="LiveId" clId="{60877DEA-F7BC-4814-AB7E-DA0A672D9848}" dt="2022-05-15T19:04:09.124" v="12223"/>
          <ac:cxnSpMkLst>
            <pc:docMk/>
            <pc:sldMk cId="1405956061" sldId="363"/>
            <ac:cxnSpMk id="297" creationId="{9DF5CB7C-EA10-9375-2F4D-14AC9288D440}"/>
          </ac:cxnSpMkLst>
        </pc:cxnChg>
        <pc:cxnChg chg="mod">
          <ac:chgData name="hashizume_adrim@outlook.jp" userId="2df5839c6d7eb921" providerId="LiveId" clId="{60877DEA-F7BC-4814-AB7E-DA0A672D9848}" dt="2022-05-15T19:04:09.124" v="12223"/>
          <ac:cxnSpMkLst>
            <pc:docMk/>
            <pc:sldMk cId="1405956061" sldId="363"/>
            <ac:cxnSpMk id="298" creationId="{7A101332-4050-6EE7-687E-C7A67C83FBF5}"/>
          </ac:cxnSpMkLst>
        </pc:cxnChg>
        <pc:cxnChg chg="add del mod">
          <ac:chgData name="hashizume_adrim@outlook.jp" userId="2df5839c6d7eb921" providerId="LiveId" clId="{60877DEA-F7BC-4814-AB7E-DA0A672D9848}" dt="2022-05-15T19:05:09.257" v="12542" actId="478"/>
          <ac:cxnSpMkLst>
            <pc:docMk/>
            <pc:sldMk cId="1405956061" sldId="363"/>
            <ac:cxnSpMk id="302" creationId="{11F8AEEE-BED0-1369-D695-1848BFFD5B4A}"/>
          </ac:cxnSpMkLst>
        </pc:cxnChg>
        <pc:cxnChg chg="del">
          <ac:chgData name="hashizume_adrim@outlook.jp" userId="2df5839c6d7eb921" providerId="LiveId" clId="{60877DEA-F7BC-4814-AB7E-DA0A672D9848}" dt="2022-05-14T11:28:08.511" v="6878" actId="478"/>
          <ac:cxnSpMkLst>
            <pc:docMk/>
            <pc:sldMk cId="1405956061" sldId="363"/>
            <ac:cxnSpMk id="303" creationId="{10CEE707-D56E-4DCB-B6F5-CDA6D864F852}"/>
          </ac:cxnSpMkLst>
        </pc:cxnChg>
        <pc:cxnChg chg="mod">
          <ac:chgData name="hashizume_adrim@outlook.jp" userId="2df5839c6d7eb921" providerId="LiveId" clId="{60877DEA-F7BC-4814-AB7E-DA0A672D9848}" dt="2022-05-15T19:04:09.124" v="12223"/>
          <ac:cxnSpMkLst>
            <pc:docMk/>
            <pc:sldMk cId="1405956061" sldId="363"/>
            <ac:cxnSpMk id="308" creationId="{38362A1C-B8F4-7A8A-4F67-0B1AAEC6A17C}"/>
          </ac:cxnSpMkLst>
        </pc:cxnChg>
        <pc:cxnChg chg="mod">
          <ac:chgData name="hashizume_adrim@outlook.jp" userId="2df5839c6d7eb921" providerId="LiveId" clId="{60877DEA-F7BC-4814-AB7E-DA0A672D9848}" dt="2022-05-15T19:04:09.124" v="12223"/>
          <ac:cxnSpMkLst>
            <pc:docMk/>
            <pc:sldMk cId="1405956061" sldId="363"/>
            <ac:cxnSpMk id="309" creationId="{DD7A667C-1D06-8C29-8B4E-FECFE5017001}"/>
          </ac:cxnSpMkLst>
        </pc:cxnChg>
        <pc:cxnChg chg="mod">
          <ac:chgData name="hashizume_adrim@outlook.jp" userId="2df5839c6d7eb921" providerId="LiveId" clId="{60877DEA-F7BC-4814-AB7E-DA0A672D9848}" dt="2022-05-15T19:05:30.322" v="12580" actId="1036"/>
          <ac:cxnSpMkLst>
            <pc:docMk/>
            <pc:sldMk cId="1405956061" sldId="363"/>
            <ac:cxnSpMk id="329" creationId="{D5389D53-5BBC-444F-ADD8-029E7D25CE3D}"/>
          </ac:cxnSpMkLst>
        </pc:cxnChg>
        <pc:cxnChg chg="mod">
          <ac:chgData name="hashizume_adrim@outlook.jp" userId="2df5839c6d7eb921" providerId="LiveId" clId="{60877DEA-F7BC-4814-AB7E-DA0A672D9848}" dt="2022-05-15T19:06:15.419" v="12649"/>
          <ac:cxnSpMkLst>
            <pc:docMk/>
            <pc:sldMk cId="1405956061" sldId="363"/>
            <ac:cxnSpMk id="337" creationId="{D700D242-4D2A-F9D4-DA5C-6AF51A07AE40}"/>
          </ac:cxnSpMkLst>
        </pc:cxnChg>
        <pc:cxnChg chg="mod">
          <ac:chgData name="hashizume_adrim@outlook.jp" userId="2df5839c6d7eb921" providerId="LiveId" clId="{60877DEA-F7BC-4814-AB7E-DA0A672D9848}" dt="2022-05-15T19:06:15.419" v="12649"/>
          <ac:cxnSpMkLst>
            <pc:docMk/>
            <pc:sldMk cId="1405956061" sldId="363"/>
            <ac:cxnSpMk id="338" creationId="{5D4E3ED1-2DDF-BA03-2412-50EEA1649AB8}"/>
          </ac:cxnSpMkLst>
        </pc:cxnChg>
        <pc:cxnChg chg="add mod">
          <ac:chgData name="hashizume_adrim@outlook.jp" userId="2df5839c6d7eb921" providerId="LiveId" clId="{60877DEA-F7BC-4814-AB7E-DA0A672D9848}" dt="2022-05-15T19:27:30.688" v="14968" actId="1038"/>
          <ac:cxnSpMkLst>
            <pc:docMk/>
            <pc:sldMk cId="1405956061" sldId="363"/>
            <ac:cxnSpMk id="339" creationId="{7CD2CE45-055D-4A68-8F48-7017A7B1460B}"/>
          </ac:cxnSpMkLst>
        </pc:cxnChg>
        <pc:cxnChg chg="mod">
          <ac:chgData name="hashizume_adrim@outlook.jp" userId="2df5839c6d7eb921" providerId="LiveId" clId="{60877DEA-F7BC-4814-AB7E-DA0A672D9848}" dt="2022-05-15T19:06:15.419" v="12649"/>
          <ac:cxnSpMkLst>
            <pc:docMk/>
            <pc:sldMk cId="1405956061" sldId="363"/>
            <ac:cxnSpMk id="344" creationId="{9038E36E-3609-73E9-FB46-72C9A7787712}"/>
          </ac:cxnSpMkLst>
        </pc:cxnChg>
        <pc:cxnChg chg="mod">
          <ac:chgData name="hashizume_adrim@outlook.jp" userId="2df5839c6d7eb921" providerId="LiveId" clId="{60877DEA-F7BC-4814-AB7E-DA0A672D9848}" dt="2022-05-15T19:06:15.419" v="12649"/>
          <ac:cxnSpMkLst>
            <pc:docMk/>
            <pc:sldMk cId="1405956061" sldId="363"/>
            <ac:cxnSpMk id="345" creationId="{7DEC3C03-2891-A70A-BEDA-CCF0A14F50B8}"/>
          </ac:cxnSpMkLst>
        </pc:cxnChg>
        <pc:cxnChg chg="del mod">
          <ac:chgData name="hashizume_adrim@outlook.jp" userId="2df5839c6d7eb921" providerId="LiveId" clId="{60877DEA-F7BC-4814-AB7E-DA0A672D9848}" dt="2022-05-15T18:56:44.789" v="11844" actId="478"/>
          <ac:cxnSpMkLst>
            <pc:docMk/>
            <pc:sldMk cId="1405956061" sldId="363"/>
            <ac:cxnSpMk id="699" creationId="{4C319E2F-1744-4FE4-B9BC-E2BBC259FB17}"/>
          </ac:cxnSpMkLst>
        </pc:cxnChg>
        <pc:cxnChg chg="del mod">
          <ac:chgData name="hashizume_adrim@outlook.jp" userId="2df5839c6d7eb921" providerId="LiveId" clId="{60877DEA-F7BC-4814-AB7E-DA0A672D9848}" dt="2022-05-15T18:56:44.789" v="11844" actId="478"/>
          <ac:cxnSpMkLst>
            <pc:docMk/>
            <pc:sldMk cId="1405956061" sldId="363"/>
            <ac:cxnSpMk id="739" creationId="{2981860D-A7AC-46D0-A52D-EF39D28DC1C1}"/>
          </ac:cxnSpMkLst>
        </pc:cxnChg>
        <pc:cxnChg chg="del mod">
          <ac:chgData name="hashizume_adrim@outlook.jp" userId="2df5839c6d7eb921" providerId="LiveId" clId="{60877DEA-F7BC-4814-AB7E-DA0A672D9848}" dt="2022-05-15T18:58:14.678" v="12033" actId="478"/>
          <ac:cxnSpMkLst>
            <pc:docMk/>
            <pc:sldMk cId="1405956061" sldId="363"/>
            <ac:cxnSpMk id="748" creationId="{010EE3C9-863A-498D-8D83-9CF5D3EE65B7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1T07:29:29.585" v="37783" actId="1076"/>
        <pc:sldMkLst>
          <pc:docMk/>
          <pc:sldMk cId="275850077" sldId="364"/>
        </pc:sldMkLst>
        <pc:spChg chg="ord">
          <ac:chgData name="hashizume_adrim@outlook.jp" userId="2df5839c6d7eb921" providerId="LiveId" clId="{60877DEA-F7BC-4814-AB7E-DA0A672D9848}" dt="2022-05-14T08:45:13.025" v="2667" actId="166"/>
          <ac:spMkLst>
            <pc:docMk/>
            <pc:sldMk cId="275850077" sldId="364"/>
            <ac:spMk id="4" creationId="{F2B70375-3E2E-455B-8675-914A47312C92}"/>
          </ac:spMkLst>
        </pc:spChg>
        <pc:spChg chg="mod">
          <ac:chgData name="hashizume_adrim@outlook.jp" userId="2df5839c6d7eb921" providerId="LiveId" clId="{60877DEA-F7BC-4814-AB7E-DA0A672D9848}" dt="2022-05-17T12:50:35.838" v="26408" actId="20577"/>
          <ac:spMkLst>
            <pc:docMk/>
            <pc:sldMk cId="275850077" sldId="364"/>
            <ac:spMk id="52" creationId="{9375854D-6351-496D-9559-714AC77CB899}"/>
          </ac:spMkLst>
        </pc:spChg>
        <pc:spChg chg="mod">
          <ac:chgData name="hashizume_adrim@outlook.jp" userId="2df5839c6d7eb921" providerId="LiveId" clId="{60877DEA-F7BC-4814-AB7E-DA0A672D9848}" dt="2022-05-16T10:52:28.585" v="17560" actId="1076"/>
          <ac:spMkLst>
            <pc:docMk/>
            <pc:sldMk cId="275850077" sldId="364"/>
            <ac:spMk id="61" creationId="{B8A20C45-9EC2-4017-AA34-B252B4EE63CC}"/>
          </ac:spMkLst>
        </pc:spChg>
        <pc:spChg chg="mod">
          <ac:chgData name="hashizume_adrim@outlook.jp" userId="2df5839c6d7eb921" providerId="LiveId" clId="{60877DEA-F7BC-4814-AB7E-DA0A672D9848}" dt="2022-05-14T11:17:06.046" v="6652" actId="1076"/>
          <ac:spMkLst>
            <pc:docMk/>
            <pc:sldMk cId="275850077" sldId="364"/>
            <ac:spMk id="76" creationId="{4F593A9F-6EB0-4219-8935-0C3CE1CCA173}"/>
          </ac:spMkLst>
        </pc:spChg>
        <pc:spChg chg="mod">
          <ac:chgData name="hashizume_adrim@outlook.jp" userId="2df5839c6d7eb921" providerId="LiveId" clId="{60877DEA-F7BC-4814-AB7E-DA0A672D9848}" dt="2022-05-17T14:16:41.091" v="27382" actId="20577"/>
          <ac:spMkLst>
            <pc:docMk/>
            <pc:sldMk cId="275850077" sldId="364"/>
            <ac:spMk id="77" creationId="{55A3443B-262B-4F2A-A934-A86AFFC71DDE}"/>
          </ac:spMkLst>
        </pc:spChg>
        <pc:spChg chg="mod">
          <ac:chgData name="hashizume_adrim@outlook.jp" userId="2df5839c6d7eb921" providerId="LiveId" clId="{60877DEA-F7BC-4814-AB7E-DA0A672D9848}" dt="2022-05-17T12:50:40.713" v="26410" actId="20577"/>
          <ac:spMkLst>
            <pc:docMk/>
            <pc:sldMk cId="275850077" sldId="364"/>
            <ac:spMk id="122" creationId="{C6F950C3-666F-4A81-9B29-09B95EAF5468}"/>
          </ac:spMkLst>
        </pc:spChg>
        <pc:spChg chg="mod">
          <ac:chgData name="hashizume_adrim@outlook.jp" userId="2df5839c6d7eb921" providerId="LiveId" clId="{60877DEA-F7BC-4814-AB7E-DA0A672D9848}" dt="2022-05-14T08:44:28.900" v="2626" actId="1076"/>
          <ac:spMkLst>
            <pc:docMk/>
            <pc:sldMk cId="275850077" sldId="364"/>
            <ac:spMk id="158" creationId="{38AE50BD-699D-48EA-832B-518B333C2C4D}"/>
          </ac:spMkLst>
        </pc:spChg>
        <pc:spChg chg="del">
          <ac:chgData name="hashizume_adrim@outlook.jp" userId="2df5839c6d7eb921" providerId="LiveId" clId="{60877DEA-F7BC-4814-AB7E-DA0A672D9848}" dt="2022-05-14T08:03:54.928" v="1571" actId="478"/>
          <ac:spMkLst>
            <pc:docMk/>
            <pc:sldMk cId="275850077" sldId="364"/>
            <ac:spMk id="170" creationId="{34D293BF-6E18-49AA-BCB7-1A3DE5C95DA7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175" creationId="{3B655353-72D2-4660-9612-90FE15668CB2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182" creationId="{CA53AB05-0ADB-40A7-8C90-69F2A009226D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194" creationId="{6D1091C5-B1BB-4906-80B3-4507D049C138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195" creationId="{BB517370-250C-4735-B334-507D2CA5B00C}"/>
          </ac:spMkLst>
        </pc:spChg>
        <pc:spChg chg="mod">
          <ac:chgData name="hashizume_adrim@outlook.jp" userId="2df5839c6d7eb921" providerId="LiveId" clId="{60877DEA-F7BC-4814-AB7E-DA0A672D9848}" dt="2022-05-17T14:20:25.487" v="27597" actId="20577"/>
          <ac:spMkLst>
            <pc:docMk/>
            <pc:sldMk cId="275850077" sldId="364"/>
            <ac:spMk id="201" creationId="{A839A0D2-3913-4DC3-8EB7-94489842DCCF}"/>
          </ac:spMkLst>
        </pc:spChg>
        <pc:spChg chg="mod">
          <ac:chgData name="hashizume_adrim@outlook.jp" userId="2df5839c6d7eb921" providerId="LiveId" clId="{60877DEA-F7BC-4814-AB7E-DA0A672D9848}" dt="2022-05-14T09:35:53.988" v="5953" actId="1035"/>
          <ac:spMkLst>
            <pc:docMk/>
            <pc:sldMk cId="275850077" sldId="364"/>
            <ac:spMk id="204" creationId="{83C3F3C9-5B17-4B89-95AE-E720E275D576}"/>
          </ac:spMkLst>
        </pc:spChg>
        <pc:spChg chg="mod">
          <ac:chgData name="hashizume_adrim@outlook.jp" userId="2df5839c6d7eb921" providerId="LiveId" clId="{60877DEA-F7BC-4814-AB7E-DA0A672D9848}" dt="2022-05-16T12:23:52.577" v="17833" actId="20577"/>
          <ac:spMkLst>
            <pc:docMk/>
            <pc:sldMk cId="275850077" sldId="364"/>
            <ac:spMk id="205" creationId="{0B16875A-72F0-4B00-AD16-981655646162}"/>
          </ac:spMkLst>
        </pc:spChg>
        <pc:spChg chg="mod">
          <ac:chgData name="hashizume_adrim@outlook.jp" userId="2df5839c6d7eb921" providerId="LiveId" clId="{60877DEA-F7BC-4814-AB7E-DA0A672D9848}" dt="2022-05-14T07:36:12.422" v="717" actId="20577"/>
          <ac:spMkLst>
            <pc:docMk/>
            <pc:sldMk cId="275850077" sldId="364"/>
            <ac:spMk id="208" creationId="{AE6ADC05-8840-4D0F-B616-58CC02EED4AC}"/>
          </ac:spMkLst>
        </pc:spChg>
        <pc:spChg chg="mod ord">
          <ac:chgData name="hashizume_adrim@outlook.jp" userId="2df5839c6d7eb921" providerId="LiveId" clId="{60877DEA-F7BC-4814-AB7E-DA0A672D9848}" dt="2022-05-14T08:45:36.939" v="2696" actId="1037"/>
          <ac:spMkLst>
            <pc:docMk/>
            <pc:sldMk cId="275850077" sldId="364"/>
            <ac:spMk id="209" creationId="{BBF8E3CF-EF81-471D-A82A-7FAC193E379A}"/>
          </ac:spMkLst>
        </pc:spChg>
        <pc:spChg chg="mod ord">
          <ac:chgData name="hashizume_adrim@outlook.jp" userId="2df5839c6d7eb921" providerId="LiveId" clId="{60877DEA-F7BC-4814-AB7E-DA0A672D9848}" dt="2022-05-14T08:45:36.939" v="2696" actId="1037"/>
          <ac:spMkLst>
            <pc:docMk/>
            <pc:sldMk cId="275850077" sldId="364"/>
            <ac:spMk id="210" creationId="{BC771722-B099-49D8-86F2-35C4A548A849}"/>
          </ac:spMkLst>
        </pc:spChg>
        <pc:spChg chg="mod">
          <ac:chgData name="hashizume_adrim@outlook.jp" userId="2df5839c6d7eb921" providerId="LiveId" clId="{60877DEA-F7BC-4814-AB7E-DA0A672D9848}" dt="2022-05-14T07:36:17.878" v="719" actId="20577"/>
          <ac:spMkLst>
            <pc:docMk/>
            <pc:sldMk cId="275850077" sldId="364"/>
            <ac:spMk id="211" creationId="{986C18EB-4558-4969-976A-09F6514F670B}"/>
          </ac:spMkLst>
        </pc:spChg>
        <pc:spChg chg="mod ord">
          <ac:chgData name="hashizume_adrim@outlook.jp" userId="2df5839c6d7eb921" providerId="LiveId" clId="{60877DEA-F7BC-4814-AB7E-DA0A672D9848}" dt="2022-05-14T08:45:36.939" v="2696" actId="1037"/>
          <ac:spMkLst>
            <pc:docMk/>
            <pc:sldMk cId="275850077" sldId="364"/>
            <ac:spMk id="214" creationId="{591CB383-9E5A-4F3C-BBEF-9A7C5697E343}"/>
          </ac:spMkLst>
        </pc:spChg>
        <pc:spChg chg="mod">
          <ac:chgData name="hashizume_adrim@outlook.jp" userId="2df5839c6d7eb921" providerId="LiveId" clId="{60877DEA-F7BC-4814-AB7E-DA0A672D9848}" dt="2022-05-20T15:12:58.221" v="37750" actId="1076"/>
          <ac:spMkLst>
            <pc:docMk/>
            <pc:sldMk cId="275850077" sldId="364"/>
            <ac:spMk id="215" creationId="{3FB64004-63CB-4BC0-AD35-7746B413DEBE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216" creationId="{B61A6797-A6F4-461F-B1F3-A11ACB933E92}"/>
          </ac:spMkLst>
        </pc:spChg>
        <pc:spChg chg="mod">
          <ac:chgData name="hashizume_adrim@outlook.jp" userId="2df5839c6d7eb921" providerId="LiveId" clId="{60877DEA-F7BC-4814-AB7E-DA0A672D9848}" dt="2022-05-16T00:33:01.109" v="17133" actId="207"/>
          <ac:spMkLst>
            <pc:docMk/>
            <pc:sldMk cId="275850077" sldId="364"/>
            <ac:spMk id="217" creationId="{0B3E8FD4-36DD-4321-B521-0D93FC543CB9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218" creationId="{357E3076-034B-4D68-804C-82F8A92A5AA7}"/>
          </ac:spMkLst>
        </pc:spChg>
        <pc:spChg chg="mod">
          <ac:chgData name="hashizume_adrim@outlook.jp" userId="2df5839c6d7eb921" providerId="LiveId" clId="{60877DEA-F7BC-4814-AB7E-DA0A672D9848}" dt="2022-05-15T19:40:21.133" v="16259" actId="1036"/>
          <ac:spMkLst>
            <pc:docMk/>
            <pc:sldMk cId="275850077" sldId="364"/>
            <ac:spMk id="225" creationId="{181E5F34-F364-47A5-88DF-95D984A9C6B0}"/>
          </ac:spMkLst>
        </pc:spChg>
        <pc:spChg chg="mod">
          <ac:chgData name="hashizume_adrim@outlook.jp" userId="2df5839c6d7eb921" providerId="LiveId" clId="{60877DEA-F7BC-4814-AB7E-DA0A672D9848}" dt="2022-05-15T19:40:24.471" v="16269" actId="1035"/>
          <ac:spMkLst>
            <pc:docMk/>
            <pc:sldMk cId="275850077" sldId="364"/>
            <ac:spMk id="234" creationId="{32C78F5D-2227-4CFF-A7E6-A9551728CCDF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236" creationId="{2789EB8F-EE3A-47BC-BFF9-3CD1D17C0A8B}"/>
          </ac:spMkLst>
        </pc:spChg>
        <pc:spChg chg="add mod ord">
          <ac:chgData name="hashizume_adrim@outlook.jp" userId="2df5839c6d7eb921" providerId="LiveId" clId="{60877DEA-F7BC-4814-AB7E-DA0A672D9848}" dt="2022-05-14T08:45:36.939" v="2696" actId="1037"/>
          <ac:spMkLst>
            <pc:docMk/>
            <pc:sldMk cId="275850077" sldId="364"/>
            <ac:spMk id="237" creationId="{B04D7775-F706-97DD-55F0-9EE43C639C84}"/>
          </ac:spMkLst>
        </pc:spChg>
        <pc:spChg chg="mod">
          <ac:chgData name="hashizume_adrim@outlook.jp" userId="2df5839c6d7eb921" providerId="LiveId" clId="{60877DEA-F7BC-4814-AB7E-DA0A672D9848}" dt="2022-05-14T09:37:55.233" v="6055" actId="1036"/>
          <ac:spMkLst>
            <pc:docMk/>
            <pc:sldMk cId="275850077" sldId="364"/>
            <ac:spMk id="244" creationId="{D7139865-0D6E-4512-BDF7-29BAF250EF3D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245" creationId="{B271B39B-9D41-4F39-A4E9-56AEEDE2806F}"/>
          </ac:spMkLst>
        </pc:spChg>
        <pc:spChg chg="mod">
          <ac:chgData name="hashizume_adrim@outlook.jp" userId="2df5839c6d7eb921" providerId="LiveId" clId="{60877DEA-F7BC-4814-AB7E-DA0A672D9848}" dt="2022-05-16T12:27:13.307" v="17861" actId="20577"/>
          <ac:spMkLst>
            <pc:docMk/>
            <pc:sldMk cId="275850077" sldId="364"/>
            <ac:spMk id="248" creationId="{08B01D26-36C7-4902-BBBC-49B89DD79D2C}"/>
          </ac:spMkLst>
        </pc:spChg>
        <pc:spChg chg="mod">
          <ac:chgData name="hashizume_adrim@outlook.jp" userId="2df5839c6d7eb921" providerId="LiveId" clId="{60877DEA-F7BC-4814-AB7E-DA0A672D9848}" dt="2022-05-17T04:25:02.969" v="22594" actId="20577"/>
          <ac:spMkLst>
            <pc:docMk/>
            <pc:sldMk cId="275850077" sldId="364"/>
            <ac:spMk id="254" creationId="{8F0AFD4D-7182-4D61-973F-315BE8CA4965}"/>
          </ac:spMkLst>
        </pc:spChg>
        <pc:spChg chg="mod">
          <ac:chgData name="hashizume_adrim@outlook.jp" userId="2df5839c6d7eb921" providerId="LiveId" clId="{60877DEA-F7BC-4814-AB7E-DA0A672D9848}" dt="2022-05-15T19:40:33.110" v="16271" actId="1036"/>
          <ac:spMkLst>
            <pc:docMk/>
            <pc:sldMk cId="275850077" sldId="364"/>
            <ac:spMk id="255" creationId="{C95808FF-A0C7-40C9-A521-D5361DAF30EB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256" creationId="{DB9DDF00-C696-49FC-80F3-EFA76FE17539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257" creationId="{971CBEB5-ABAD-4EC2-AD89-6ACB4369FCEF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258" creationId="{3E4BD37F-0672-4CB0-9E2A-0DAA5B094FF0}"/>
          </ac:spMkLst>
        </pc:spChg>
        <pc:spChg chg="mod">
          <ac:chgData name="hashizume_adrim@outlook.jp" userId="2df5839c6d7eb921" providerId="LiveId" clId="{60877DEA-F7BC-4814-AB7E-DA0A672D9848}" dt="2022-05-14T09:37:55.233" v="6055" actId="1036"/>
          <ac:spMkLst>
            <pc:docMk/>
            <pc:sldMk cId="275850077" sldId="364"/>
            <ac:spMk id="259" creationId="{9E55985E-6D3A-486D-B3E6-3BDADCFE49A3}"/>
          </ac:spMkLst>
        </pc:spChg>
        <pc:spChg chg="mod">
          <ac:chgData name="hashizume_adrim@outlook.jp" userId="2df5839c6d7eb921" providerId="LiveId" clId="{60877DEA-F7BC-4814-AB7E-DA0A672D9848}" dt="2022-05-15T19:40:33.110" v="16271" actId="1036"/>
          <ac:spMkLst>
            <pc:docMk/>
            <pc:sldMk cId="275850077" sldId="364"/>
            <ac:spMk id="267" creationId="{D59F3C00-1D9D-4AE3-95C3-19B73A9E6E1E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270" creationId="{3B4C67D5-03F9-4488-B682-4F7F3050618E}"/>
          </ac:spMkLst>
        </pc:spChg>
        <pc:spChg chg="mod">
          <ac:chgData name="hashizume_adrim@outlook.jp" userId="2df5839c6d7eb921" providerId="LiveId" clId="{60877DEA-F7BC-4814-AB7E-DA0A672D9848}" dt="2022-05-16T00:33:01.109" v="17133" actId="207"/>
          <ac:spMkLst>
            <pc:docMk/>
            <pc:sldMk cId="275850077" sldId="364"/>
            <ac:spMk id="284" creationId="{20DFBE12-E783-4A8D-8110-E84A1B6BFCFD}"/>
          </ac:spMkLst>
        </pc:spChg>
        <pc:spChg chg="mod">
          <ac:chgData name="hashizume_adrim@outlook.jp" userId="2df5839c6d7eb921" providerId="LiveId" clId="{60877DEA-F7BC-4814-AB7E-DA0A672D9848}" dt="2022-05-14T09:37:55.233" v="6055" actId="1036"/>
          <ac:spMkLst>
            <pc:docMk/>
            <pc:sldMk cId="275850077" sldId="364"/>
            <ac:spMk id="294" creationId="{E2649A4F-9669-4896-B9D8-E0B2769A8575}"/>
          </ac:spMkLst>
        </pc:spChg>
        <pc:spChg chg="mod">
          <ac:chgData name="hashizume_adrim@outlook.jp" userId="2df5839c6d7eb921" providerId="LiveId" clId="{60877DEA-F7BC-4814-AB7E-DA0A672D9848}" dt="2022-05-14T09:37:55.233" v="6055" actId="1036"/>
          <ac:spMkLst>
            <pc:docMk/>
            <pc:sldMk cId="275850077" sldId="364"/>
            <ac:spMk id="295" creationId="{2502C8AA-A0A0-445B-A2E0-EA909733EECC}"/>
          </ac:spMkLst>
        </pc:spChg>
        <pc:spChg chg="mod">
          <ac:chgData name="hashizume_adrim@outlook.jp" userId="2df5839c6d7eb921" providerId="LiveId" clId="{60877DEA-F7BC-4814-AB7E-DA0A672D9848}" dt="2022-05-16T00:33:01.109" v="17133" actId="207"/>
          <ac:spMkLst>
            <pc:docMk/>
            <pc:sldMk cId="275850077" sldId="364"/>
            <ac:spMk id="297" creationId="{E1224A31-6785-4AB8-8C23-24ECC78D65AA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300" creationId="{A2098DA0-239A-486C-A281-1A7B097F9F56}"/>
          </ac:spMkLst>
        </pc:spChg>
        <pc:spChg chg="mod">
          <ac:chgData name="hashizume_adrim@outlook.jp" userId="2df5839c6d7eb921" providerId="LiveId" clId="{60877DEA-F7BC-4814-AB7E-DA0A672D9848}" dt="2022-05-14T08:43:35.808" v="2609"/>
          <ac:spMkLst>
            <pc:docMk/>
            <pc:sldMk cId="275850077" sldId="364"/>
            <ac:spMk id="307" creationId="{68CF693F-346D-544A-963D-5F8200E818DE}"/>
          </ac:spMkLst>
        </pc:spChg>
        <pc:spChg chg="add del mod">
          <ac:chgData name="hashizume_adrim@outlook.jp" userId="2df5839c6d7eb921" providerId="LiveId" clId="{60877DEA-F7BC-4814-AB7E-DA0A672D9848}" dt="2022-05-14T09:38:10.366" v="6075" actId="478"/>
          <ac:spMkLst>
            <pc:docMk/>
            <pc:sldMk cId="275850077" sldId="364"/>
            <ac:spMk id="308" creationId="{1E343759-0854-4863-A762-7DAD16F91993}"/>
          </ac:spMkLst>
        </pc:spChg>
        <pc:spChg chg="add del mod">
          <ac:chgData name="hashizume_adrim@outlook.jp" userId="2df5839c6d7eb921" providerId="LiveId" clId="{60877DEA-F7BC-4814-AB7E-DA0A672D9848}" dt="2022-05-15T06:12:09.408" v="9660" actId="478"/>
          <ac:spMkLst>
            <pc:docMk/>
            <pc:sldMk cId="275850077" sldId="364"/>
            <ac:spMk id="308" creationId="{74468496-FB82-ADFD-F0FD-1D9C454470E0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345" creationId="{7998E6CC-20B8-4D97-980C-4B9DA1A323A4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347" creationId="{2AB8BBEB-B97E-4024-BF0F-5CC3F0B445A9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348" creationId="{FEFB953B-4FBB-46B4-9E19-F76E44FE2996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349" creationId="{92CEF83D-A3E5-45D9-A13C-4A5C2ABD8806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350" creationId="{BCB5B83D-ECF9-49FC-8101-AC62B7BEE3AB}"/>
          </ac:spMkLst>
        </pc:spChg>
        <pc:spChg chg="mod">
          <ac:chgData name="hashizume_adrim@outlook.jp" userId="2df5839c6d7eb921" providerId="LiveId" clId="{60877DEA-F7BC-4814-AB7E-DA0A672D9848}" dt="2022-05-14T09:38:08.330" v="6074" actId="1036"/>
          <ac:spMkLst>
            <pc:docMk/>
            <pc:sldMk cId="275850077" sldId="364"/>
            <ac:spMk id="351" creationId="{E61A1EF4-F0C9-4B1B-9F51-E2AF3B8E5666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352" creationId="{A5BEA90C-2A8F-43D6-B45F-09F490836121}"/>
          </ac:spMkLst>
        </pc:spChg>
        <pc:spChg chg="mod">
          <ac:chgData name="hashizume_adrim@outlook.jp" userId="2df5839c6d7eb921" providerId="LiveId" clId="{60877DEA-F7BC-4814-AB7E-DA0A672D9848}" dt="2022-05-14T09:38:08.330" v="6074" actId="1036"/>
          <ac:spMkLst>
            <pc:docMk/>
            <pc:sldMk cId="275850077" sldId="364"/>
            <ac:spMk id="353" creationId="{67E09E45-BA33-4B02-83EC-FD44DA6020FE}"/>
          </ac:spMkLst>
        </pc:spChg>
        <pc:spChg chg="add mod">
          <ac:chgData name="hashizume_adrim@outlook.jp" userId="2df5839c6d7eb921" providerId="LiveId" clId="{60877DEA-F7BC-4814-AB7E-DA0A672D9848}" dt="2022-05-15T06:12:31.686" v="9706" actId="1036"/>
          <ac:spMkLst>
            <pc:docMk/>
            <pc:sldMk cId="275850077" sldId="364"/>
            <ac:spMk id="355" creationId="{85E545A9-EA30-FA75-E430-9C68BB088093}"/>
          </ac:spMkLst>
        </pc:spChg>
        <pc:spChg chg="mod">
          <ac:chgData name="hashizume_adrim@outlook.jp" userId="2df5839c6d7eb921" providerId="LiveId" clId="{60877DEA-F7BC-4814-AB7E-DA0A672D9848}" dt="2022-05-14T09:36:20.269" v="6000"/>
          <ac:spMkLst>
            <pc:docMk/>
            <pc:sldMk cId="275850077" sldId="364"/>
            <ac:spMk id="356" creationId="{68946A2D-033C-5B99-F161-616C310A9926}"/>
          </ac:spMkLst>
        </pc:spChg>
        <pc:spChg chg="add mod">
          <ac:chgData name="hashizume_adrim@outlook.jp" userId="2df5839c6d7eb921" providerId="LiveId" clId="{60877DEA-F7BC-4814-AB7E-DA0A672D9848}" dt="2022-05-16T10:51:08.394" v="17488" actId="571"/>
          <ac:spMkLst>
            <pc:docMk/>
            <pc:sldMk cId="275850077" sldId="364"/>
            <ac:spMk id="356" creationId="{8F6F6330-B1F0-C3CA-6FE9-DE78C65F7F9C}"/>
          </ac:spMkLst>
        </pc:spChg>
        <pc:spChg chg="add del mod">
          <ac:chgData name="hashizume_adrim@outlook.jp" userId="2df5839c6d7eb921" providerId="LiveId" clId="{60877DEA-F7BC-4814-AB7E-DA0A672D9848}" dt="2022-05-16T00:32:42.652" v="17132" actId="478"/>
          <ac:spMkLst>
            <pc:docMk/>
            <pc:sldMk cId="275850077" sldId="364"/>
            <ac:spMk id="356" creationId="{AF22B2BA-F36F-5BA8-AF9F-55B04288C17B}"/>
          </ac:spMkLst>
        </pc:spChg>
        <pc:spChg chg="add del mod">
          <ac:chgData name="hashizume_adrim@outlook.jp" userId="2df5839c6d7eb921" providerId="LiveId" clId="{60877DEA-F7BC-4814-AB7E-DA0A672D9848}" dt="2022-05-15T06:12:56.018" v="9713" actId="478"/>
          <ac:spMkLst>
            <pc:docMk/>
            <pc:sldMk cId="275850077" sldId="364"/>
            <ac:spMk id="356" creationId="{BD8E834B-D68F-215B-000D-0D7AF62ABD58}"/>
          </ac:spMkLst>
        </pc:spChg>
        <pc:spChg chg="add mod">
          <ac:chgData name="hashizume_adrim@outlook.jp" userId="2df5839c6d7eb921" providerId="LiveId" clId="{60877DEA-F7BC-4814-AB7E-DA0A672D9848}" dt="2022-05-16T00:33:21.432" v="17143" actId="1038"/>
          <ac:spMkLst>
            <pc:docMk/>
            <pc:sldMk cId="275850077" sldId="364"/>
            <ac:spMk id="357" creationId="{54FF9716-FBA7-0F0B-5042-457D4DC3217B}"/>
          </ac:spMkLst>
        </pc:spChg>
        <pc:spChg chg="mod">
          <ac:chgData name="hashizume_adrim@outlook.jp" userId="2df5839c6d7eb921" providerId="LiveId" clId="{60877DEA-F7BC-4814-AB7E-DA0A672D9848}" dt="2022-05-14T09:38:04.481" v="6066" actId="1035"/>
          <ac:spMkLst>
            <pc:docMk/>
            <pc:sldMk cId="275850077" sldId="364"/>
            <ac:spMk id="358" creationId="{DAEA00DE-FBFE-4C18-B837-BA18532C4FDA}"/>
          </ac:spMkLst>
        </pc:spChg>
        <pc:spChg chg="mod">
          <ac:chgData name="hashizume_adrim@outlook.jp" userId="2df5839c6d7eb921" providerId="LiveId" clId="{60877DEA-F7BC-4814-AB7E-DA0A672D9848}" dt="2022-05-14T09:38:04.481" v="6066" actId="1035"/>
          <ac:spMkLst>
            <pc:docMk/>
            <pc:sldMk cId="275850077" sldId="364"/>
            <ac:spMk id="359" creationId="{FE1E4A39-0CDE-4CAD-9802-01247A38BF43}"/>
          </ac:spMkLst>
        </pc:spChg>
        <pc:spChg chg="mod">
          <ac:chgData name="hashizume_adrim@outlook.jp" userId="2df5839c6d7eb921" providerId="LiveId" clId="{60877DEA-F7BC-4814-AB7E-DA0A672D9848}" dt="2022-05-14T09:35:58.114" v="5957" actId="1036"/>
          <ac:spMkLst>
            <pc:docMk/>
            <pc:sldMk cId="275850077" sldId="364"/>
            <ac:spMk id="360" creationId="{9F6B7EA4-9E35-42AC-A222-426728127509}"/>
          </ac:spMkLst>
        </pc:spChg>
        <pc:spChg chg="mod">
          <ac:chgData name="hashizume_adrim@outlook.jp" userId="2df5839c6d7eb921" providerId="LiveId" clId="{60877DEA-F7BC-4814-AB7E-DA0A672D9848}" dt="2022-05-14T09:35:58.114" v="5957" actId="1036"/>
          <ac:spMkLst>
            <pc:docMk/>
            <pc:sldMk cId="275850077" sldId="364"/>
            <ac:spMk id="361" creationId="{AC918E7B-A82C-409D-AD75-707EBCEC272F}"/>
          </ac:spMkLst>
        </pc:spChg>
        <pc:spChg chg="add mod">
          <ac:chgData name="hashizume_adrim@outlook.jp" userId="2df5839c6d7eb921" providerId="LiveId" clId="{60877DEA-F7BC-4814-AB7E-DA0A672D9848}" dt="2022-05-16T00:33:28.831" v="17147" actId="1037"/>
          <ac:spMkLst>
            <pc:docMk/>
            <pc:sldMk cId="275850077" sldId="364"/>
            <ac:spMk id="362" creationId="{D1D86F47-5B25-7352-E8A1-36ED49C09F73}"/>
          </ac:spMkLst>
        </pc:spChg>
        <pc:spChg chg="add mod">
          <ac:chgData name="hashizume_adrim@outlook.jp" userId="2df5839c6d7eb921" providerId="LiveId" clId="{60877DEA-F7BC-4814-AB7E-DA0A672D9848}" dt="2022-05-16T00:33:43.014" v="17169" actId="1038"/>
          <ac:spMkLst>
            <pc:docMk/>
            <pc:sldMk cId="275850077" sldId="364"/>
            <ac:spMk id="363" creationId="{43AA3D24-4F3E-45C6-3971-EE0A3345B0C3}"/>
          </ac:spMkLst>
        </pc:spChg>
        <pc:spChg chg="add mod">
          <ac:chgData name="hashizume_adrim@outlook.jp" userId="2df5839c6d7eb921" providerId="LiveId" clId="{60877DEA-F7BC-4814-AB7E-DA0A672D9848}" dt="2022-05-16T13:02:03.982" v="17967" actId="1076"/>
          <ac:spMkLst>
            <pc:docMk/>
            <pc:sldMk cId="275850077" sldId="364"/>
            <ac:spMk id="364" creationId="{9BB70A72-C7E9-0B21-027A-FAF09761EE64}"/>
          </ac:spMkLst>
        </pc:spChg>
        <pc:spChg chg="mod">
          <ac:chgData name="hashizume_adrim@outlook.jp" userId="2df5839c6d7eb921" providerId="LiveId" clId="{60877DEA-F7BC-4814-AB7E-DA0A672D9848}" dt="2022-05-14T09:36:49.653" v="6006"/>
          <ac:spMkLst>
            <pc:docMk/>
            <pc:sldMk cId="275850077" sldId="364"/>
            <ac:spMk id="364" creationId="{C601C97B-642E-3E68-C296-2511858675F7}"/>
          </ac:spMkLst>
        </pc:spChg>
        <pc:spChg chg="del mod">
          <ac:chgData name="hashizume_adrim@outlook.jp" userId="2df5839c6d7eb921" providerId="LiveId" clId="{60877DEA-F7BC-4814-AB7E-DA0A672D9848}" dt="2022-05-17T14:24:04.099" v="27774" actId="478"/>
          <ac:spMkLst>
            <pc:docMk/>
            <pc:sldMk cId="275850077" sldId="364"/>
            <ac:spMk id="366" creationId="{E5145446-8F21-426B-9A80-A414B737F096}"/>
          </ac:spMkLst>
        </pc:spChg>
        <pc:spChg chg="mod">
          <ac:chgData name="hashizume_adrim@outlook.jp" userId="2df5839c6d7eb921" providerId="LiveId" clId="{60877DEA-F7BC-4814-AB7E-DA0A672D9848}" dt="2022-05-21T07:29:29.585" v="37783" actId="1076"/>
          <ac:spMkLst>
            <pc:docMk/>
            <pc:sldMk cId="275850077" sldId="364"/>
            <ac:spMk id="368" creationId="{6D64D61A-E6F3-4000-9AA0-36321A58C68B}"/>
          </ac:spMkLst>
        </pc:spChg>
        <pc:spChg chg="mod">
          <ac:chgData name="hashizume_adrim@outlook.jp" userId="2df5839c6d7eb921" providerId="LiveId" clId="{60877DEA-F7BC-4814-AB7E-DA0A672D9848}" dt="2022-05-14T09:38:19.928" v="6076"/>
          <ac:spMkLst>
            <pc:docMk/>
            <pc:sldMk cId="275850077" sldId="364"/>
            <ac:spMk id="371" creationId="{7D9A96D3-3242-0DEF-13F1-8C015DFDBAA3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374" creationId="{57B3093D-E911-4F64-A2B5-D2F7ABC43E36}"/>
          </ac:spMkLst>
        </pc:spChg>
        <pc:spChg chg="mod">
          <ac:chgData name="hashizume_adrim@outlook.jp" userId="2df5839c6d7eb921" providerId="LiveId" clId="{60877DEA-F7BC-4814-AB7E-DA0A672D9848}" dt="2022-05-14T08:03:40.709" v="1569" actId="207"/>
          <ac:spMkLst>
            <pc:docMk/>
            <pc:sldMk cId="275850077" sldId="364"/>
            <ac:spMk id="375" creationId="{F464FB4C-87EC-46F6-A64E-4147D823896F}"/>
          </ac:spMkLst>
        </pc:spChg>
        <pc:spChg chg="mod">
          <ac:chgData name="hashizume_adrim@outlook.jp" userId="2df5839c6d7eb921" providerId="LiveId" clId="{60877DEA-F7BC-4814-AB7E-DA0A672D9848}" dt="2022-05-14T09:38:35.585" v="6082"/>
          <ac:spMkLst>
            <pc:docMk/>
            <pc:sldMk cId="275850077" sldId="364"/>
            <ac:spMk id="377" creationId="{0187571F-64D5-8020-88A0-83F44AE58958}"/>
          </ac:spMkLst>
        </pc:spChg>
        <pc:spChg chg="add del mod">
          <ac:chgData name="hashizume_adrim@outlook.jp" userId="2df5839c6d7eb921" providerId="LiveId" clId="{60877DEA-F7BC-4814-AB7E-DA0A672D9848}" dt="2022-05-14T09:42:03.713" v="6285" actId="478"/>
          <ac:spMkLst>
            <pc:docMk/>
            <pc:sldMk cId="275850077" sldId="364"/>
            <ac:spMk id="380" creationId="{DCE39230-1D6D-A9B7-528D-855114C32329}"/>
          </ac:spMkLst>
        </pc:spChg>
        <pc:spChg chg="add mod">
          <ac:chgData name="hashizume_adrim@outlook.jp" userId="2df5839c6d7eb921" providerId="LiveId" clId="{60877DEA-F7BC-4814-AB7E-DA0A672D9848}" dt="2022-05-14T09:43:27.545" v="6373" actId="1035"/>
          <ac:spMkLst>
            <pc:docMk/>
            <pc:sldMk cId="275850077" sldId="364"/>
            <ac:spMk id="381" creationId="{FB2BE2A7-5A99-AB87-904E-C128B27E437C}"/>
          </ac:spMkLst>
        </pc:spChg>
        <pc:spChg chg="add mod">
          <ac:chgData name="hashizume_adrim@outlook.jp" userId="2df5839c6d7eb921" providerId="LiveId" clId="{60877DEA-F7BC-4814-AB7E-DA0A672D9848}" dt="2022-05-14T09:43:27.545" v="6373" actId="1035"/>
          <ac:spMkLst>
            <pc:docMk/>
            <pc:sldMk cId="275850077" sldId="364"/>
            <ac:spMk id="382" creationId="{E3EE5235-7B41-A6E1-16B9-F3651327AB79}"/>
          </ac:spMkLst>
        </pc:spChg>
        <pc:spChg chg="add mod">
          <ac:chgData name="hashizume_adrim@outlook.jp" userId="2df5839c6d7eb921" providerId="LiveId" clId="{60877DEA-F7BC-4814-AB7E-DA0A672D9848}" dt="2022-05-14T09:43:27.545" v="6373" actId="1035"/>
          <ac:spMkLst>
            <pc:docMk/>
            <pc:sldMk cId="275850077" sldId="364"/>
            <ac:spMk id="383" creationId="{C91E25F0-D324-1038-F311-8722FB37CF22}"/>
          </ac:spMkLst>
        </pc:spChg>
        <pc:spChg chg="add mod">
          <ac:chgData name="hashizume_adrim@outlook.jp" userId="2df5839c6d7eb921" providerId="LiveId" clId="{60877DEA-F7BC-4814-AB7E-DA0A672D9848}" dt="2022-05-14T09:44:59.839" v="6412" actId="14100"/>
          <ac:spMkLst>
            <pc:docMk/>
            <pc:sldMk cId="275850077" sldId="364"/>
            <ac:spMk id="384" creationId="{A3ED68A6-F777-8DBA-1B85-C622F2B1DE20}"/>
          </ac:spMkLst>
        </pc:spChg>
        <pc:spChg chg="add mod">
          <ac:chgData name="hashizume_adrim@outlook.jp" userId="2df5839c6d7eb921" providerId="LiveId" clId="{60877DEA-F7BC-4814-AB7E-DA0A672D9848}" dt="2022-05-17T14:18:44.834" v="27469" actId="1036"/>
          <ac:spMkLst>
            <pc:docMk/>
            <pc:sldMk cId="275850077" sldId="364"/>
            <ac:spMk id="385" creationId="{3295D408-1751-BD7D-59F0-6D43C98BBFC1}"/>
          </ac:spMkLst>
        </pc:spChg>
        <pc:spChg chg="add del mod">
          <ac:chgData name="hashizume_adrim@outlook.jp" userId="2df5839c6d7eb921" providerId="LiveId" clId="{60877DEA-F7BC-4814-AB7E-DA0A672D9848}" dt="2022-05-14T11:17:08.007" v="6653"/>
          <ac:spMkLst>
            <pc:docMk/>
            <pc:sldMk cId="275850077" sldId="364"/>
            <ac:spMk id="385" creationId="{793D187A-F587-7D0D-9688-B13805319CC9}"/>
          </ac:spMkLst>
        </pc:spChg>
        <pc:spChg chg="add mod">
          <ac:chgData name="hashizume_adrim@outlook.jp" userId="2df5839c6d7eb921" providerId="LiveId" clId="{60877DEA-F7BC-4814-AB7E-DA0A672D9848}" dt="2022-05-14T11:17:29.575" v="6758" actId="20577"/>
          <ac:spMkLst>
            <pc:docMk/>
            <pc:sldMk cId="275850077" sldId="364"/>
            <ac:spMk id="386" creationId="{3BBAD6B3-CFD4-53A2-9A7E-D35F9E162D4D}"/>
          </ac:spMkLst>
        </pc:spChg>
        <pc:spChg chg="add mod">
          <ac:chgData name="hashizume_adrim@outlook.jp" userId="2df5839c6d7eb921" providerId="LiveId" clId="{60877DEA-F7BC-4814-AB7E-DA0A672D9848}" dt="2022-05-14T11:47:52.575" v="7618" actId="1076"/>
          <ac:spMkLst>
            <pc:docMk/>
            <pc:sldMk cId="275850077" sldId="364"/>
            <ac:spMk id="388" creationId="{A79FA86E-8042-ED91-58DD-D0888192ADC4}"/>
          </ac:spMkLst>
        </pc:spChg>
        <pc:spChg chg="add mod">
          <ac:chgData name="hashizume_adrim@outlook.jp" userId="2df5839c6d7eb921" providerId="LiveId" clId="{60877DEA-F7BC-4814-AB7E-DA0A672D9848}" dt="2022-05-14T11:45:56.997" v="7607" actId="20577"/>
          <ac:spMkLst>
            <pc:docMk/>
            <pc:sldMk cId="275850077" sldId="364"/>
            <ac:spMk id="389" creationId="{664FEA3D-6245-D60B-80BF-FA46FBFB42DA}"/>
          </ac:spMkLst>
        </pc:spChg>
        <pc:spChg chg="add del mod">
          <ac:chgData name="hashizume_adrim@outlook.jp" userId="2df5839c6d7eb921" providerId="LiveId" clId="{60877DEA-F7BC-4814-AB7E-DA0A672D9848}" dt="2022-05-17T12:56:21.258" v="26483" actId="478"/>
          <ac:spMkLst>
            <pc:docMk/>
            <pc:sldMk cId="275850077" sldId="364"/>
            <ac:spMk id="390" creationId="{CDC9F9A3-58C9-33AD-7E0C-3D663EAC57AB}"/>
          </ac:spMkLst>
        </pc:spChg>
        <pc:spChg chg="add mod">
          <ac:chgData name="hashizume_adrim@outlook.jp" userId="2df5839c6d7eb921" providerId="LiveId" clId="{60877DEA-F7BC-4814-AB7E-DA0A672D9848}" dt="2022-05-17T14:19:26.013" v="27521" actId="20577"/>
          <ac:spMkLst>
            <pc:docMk/>
            <pc:sldMk cId="275850077" sldId="364"/>
            <ac:spMk id="391" creationId="{D1A46490-BA64-4348-95B3-B7A329111146}"/>
          </ac:spMkLst>
        </pc:spChg>
        <pc:spChg chg="add del mod">
          <ac:chgData name="hashizume_adrim@outlook.jp" userId="2df5839c6d7eb921" providerId="LiveId" clId="{60877DEA-F7BC-4814-AB7E-DA0A672D9848}" dt="2022-05-17T14:18:33.726" v="27454" actId="478"/>
          <ac:spMkLst>
            <pc:docMk/>
            <pc:sldMk cId="275850077" sldId="364"/>
            <ac:spMk id="392" creationId="{DC335FE5-A98A-8252-BADC-89A4DCB815EE}"/>
          </ac:spMkLst>
        </pc:spChg>
        <pc:spChg chg="add del mod">
          <ac:chgData name="hashizume_adrim@outlook.jp" userId="2df5839c6d7eb921" providerId="LiveId" clId="{60877DEA-F7BC-4814-AB7E-DA0A672D9848}" dt="2022-05-17T14:21:07.474" v="27609" actId="478"/>
          <ac:spMkLst>
            <pc:docMk/>
            <pc:sldMk cId="275850077" sldId="364"/>
            <ac:spMk id="393" creationId="{B1D4FBF4-2878-6CF5-F7CA-6E153557DD77}"/>
          </ac:spMkLst>
        </pc:spChg>
        <pc:spChg chg="add mod">
          <ac:chgData name="hashizume_adrim@outlook.jp" userId="2df5839c6d7eb921" providerId="LiveId" clId="{60877DEA-F7BC-4814-AB7E-DA0A672D9848}" dt="2022-05-17T14:23:50.833" v="27773" actId="1036"/>
          <ac:spMkLst>
            <pc:docMk/>
            <pc:sldMk cId="275850077" sldId="364"/>
            <ac:spMk id="394" creationId="{CA7CB360-9CFC-BE24-398F-9F2C546BB2AD}"/>
          </ac:spMkLst>
        </pc:spChg>
        <pc:grpChg chg="mod">
          <ac:chgData name="hashizume_adrim@outlook.jp" userId="2df5839c6d7eb921" providerId="LiveId" clId="{60877DEA-F7BC-4814-AB7E-DA0A672D9848}" dt="2022-05-14T09:37:55.233" v="6055" actId="1036"/>
          <ac:grpSpMkLst>
            <pc:docMk/>
            <pc:sldMk cId="275850077" sldId="364"/>
            <ac:grpSpMk id="101" creationId="{61726C44-CA47-4BF5-8F54-A8FA44D3A536}"/>
          </ac:grpSpMkLst>
        </pc:grpChg>
        <pc:grpChg chg="ord">
          <ac:chgData name="hashizume_adrim@outlook.jp" userId="2df5839c6d7eb921" providerId="LiveId" clId="{60877DEA-F7BC-4814-AB7E-DA0A672D9848}" dt="2022-05-14T08:44:05.943" v="2618" actId="167"/>
          <ac:grpSpMkLst>
            <pc:docMk/>
            <pc:sldMk cId="275850077" sldId="364"/>
            <ac:grpSpMk id="157" creationId="{1C82060D-80E6-4FF0-9BF5-B29FF5847216}"/>
          </ac:grpSpMkLst>
        </pc:grpChg>
        <pc:grpChg chg="mod">
          <ac:chgData name="hashizume_adrim@outlook.jp" userId="2df5839c6d7eb921" providerId="LiveId" clId="{60877DEA-F7BC-4814-AB7E-DA0A672D9848}" dt="2022-05-15T19:40:21.133" v="16259" actId="1036"/>
          <ac:grpSpMkLst>
            <pc:docMk/>
            <pc:sldMk cId="275850077" sldId="364"/>
            <ac:grpSpMk id="220" creationId="{CE7D31CB-7CA9-4582-A1FE-2A3A80632E6F}"/>
          </ac:grpSpMkLst>
        </pc:grpChg>
        <pc:grpChg chg="mod">
          <ac:chgData name="hashizume_adrim@outlook.jp" userId="2df5839c6d7eb921" providerId="LiveId" clId="{60877DEA-F7BC-4814-AB7E-DA0A672D9848}" dt="2022-05-15T19:40:21.133" v="16259" actId="1036"/>
          <ac:grpSpMkLst>
            <pc:docMk/>
            <pc:sldMk cId="275850077" sldId="364"/>
            <ac:grpSpMk id="226" creationId="{A6243B1E-F0E2-4E4C-9E37-B27DB47D23A9}"/>
          </ac:grpSpMkLst>
        </pc:grpChg>
        <pc:grpChg chg="mod">
          <ac:chgData name="hashizume_adrim@outlook.jp" userId="2df5839c6d7eb921" providerId="LiveId" clId="{60877DEA-F7BC-4814-AB7E-DA0A672D9848}" dt="2022-05-14T09:44:46.441" v="6397" actId="1076"/>
          <ac:grpSpMkLst>
            <pc:docMk/>
            <pc:sldMk cId="275850077" sldId="364"/>
            <ac:grpSpMk id="261" creationId="{CE3DAC80-5B01-4932-959C-AC3B06102505}"/>
          </ac:grpSpMkLst>
        </pc:grpChg>
        <pc:grpChg chg="add mod ord">
          <ac:chgData name="hashizume_adrim@outlook.jp" userId="2df5839c6d7eb921" providerId="LiveId" clId="{60877DEA-F7BC-4814-AB7E-DA0A672D9848}" dt="2022-05-14T08:45:30.211" v="2695" actId="1037"/>
          <ac:grpSpMkLst>
            <pc:docMk/>
            <pc:sldMk cId="275850077" sldId="364"/>
            <ac:grpSpMk id="266" creationId="{48FDD8C0-C1E6-3EC6-E4A3-65ED99BD6962}"/>
          </ac:grpSpMkLst>
        </pc:grpChg>
        <pc:grpChg chg="mod">
          <ac:chgData name="hashizume_adrim@outlook.jp" userId="2df5839c6d7eb921" providerId="LiveId" clId="{60877DEA-F7BC-4814-AB7E-DA0A672D9848}" dt="2022-05-14T09:37:55.233" v="6055" actId="1036"/>
          <ac:grpSpMkLst>
            <pc:docMk/>
            <pc:sldMk cId="275850077" sldId="364"/>
            <ac:grpSpMk id="286" creationId="{E8C5C4B8-DCAF-47D8-AF55-7270ED878E05}"/>
          </ac:grpSpMkLst>
        </pc:grpChg>
        <pc:grpChg chg="mod">
          <ac:chgData name="hashizume_adrim@outlook.jp" userId="2df5839c6d7eb921" providerId="LiveId" clId="{60877DEA-F7BC-4814-AB7E-DA0A672D9848}" dt="2022-05-14T09:37:55.233" v="6055" actId="1036"/>
          <ac:grpSpMkLst>
            <pc:docMk/>
            <pc:sldMk cId="275850077" sldId="364"/>
            <ac:grpSpMk id="290" creationId="{D0CD5006-D9DC-4BA0-9737-67F54DEE4C5A}"/>
          </ac:grpSpMkLst>
        </pc:grpChg>
        <pc:grpChg chg="del mod">
          <ac:chgData name="hashizume_adrim@outlook.jp" userId="2df5839c6d7eb921" providerId="LiveId" clId="{60877DEA-F7BC-4814-AB7E-DA0A672D9848}" dt="2022-05-17T14:24:04.099" v="27774" actId="478"/>
          <ac:grpSpMkLst>
            <pc:docMk/>
            <pc:sldMk cId="275850077" sldId="364"/>
            <ac:grpSpMk id="302" creationId="{582C82B5-9F4F-4CB2-BE02-54BA3406BC63}"/>
          </ac:grpSpMkLst>
        </pc:grpChg>
        <pc:grpChg chg="mod">
          <ac:chgData name="hashizume_adrim@outlook.jp" userId="2df5839c6d7eb921" providerId="LiveId" clId="{60877DEA-F7BC-4814-AB7E-DA0A672D9848}" dt="2022-05-14T09:38:08.330" v="6074" actId="1036"/>
          <ac:grpSpMkLst>
            <pc:docMk/>
            <pc:sldMk cId="275850077" sldId="364"/>
            <ac:grpSpMk id="309" creationId="{34489682-9E4D-44DE-8BCE-DC531B39025F}"/>
          </ac:grpSpMkLst>
        </pc:grpChg>
        <pc:grpChg chg="mod">
          <ac:chgData name="hashizume_adrim@outlook.jp" userId="2df5839c6d7eb921" providerId="LiveId" clId="{60877DEA-F7BC-4814-AB7E-DA0A672D9848}" dt="2022-05-14T09:35:53.988" v="5953" actId="1035"/>
          <ac:grpSpMkLst>
            <pc:docMk/>
            <pc:sldMk cId="275850077" sldId="364"/>
            <ac:grpSpMk id="313" creationId="{0C370FAA-E7E7-42DC-953C-8457ADE4ED77}"/>
          </ac:grpSpMkLst>
        </pc:grpChg>
        <pc:grpChg chg="mod">
          <ac:chgData name="hashizume_adrim@outlook.jp" userId="2df5839c6d7eb921" providerId="LiveId" clId="{60877DEA-F7BC-4814-AB7E-DA0A672D9848}" dt="2022-05-14T09:38:04.481" v="6066" actId="1035"/>
          <ac:grpSpMkLst>
            <pc:docMk/>
            <pc:sldMk cId="275850077" sldId="364"/>
            <ac:grpSpMk id="317" creationId="{B31753A8-D7D2-48A7-B7B8-480ACD206301}"/>
          </ac:grpSpMkLst>
        </pc:grpChg>
        <pc:grpChg chg="del mod">
          <ac:chgData name="hashizume_adrim@outlook.jp" userId="2df5839c6d7eb921" providerId="LiveId" clId="{60877DEA-F7BC-4814-AB7E-DA0A672D9848}" dt="2022-05-17T14:24:04.099" v="27774" actId="478"/>
          <ac:grpSpMkLst>
            <pc:docMk/>
            <pc:sldMk cId="275850077" sldId="364"/>
            <ac:grpSpMk id="321" creationId="{CD2F0D16-3988-45C2-B114-CCC9349FD393}"/>
          </ac:grpSpMkLst>
        </pc:grpChg>
        <pc:grpChg chg="del mod">
          <ac:chgData name="hashizume_adrim@outlook.jp" userId="2df5839c6d7eb921" providerId="LiveId" clId="{60877DEA-F7BC-4814-AB7E-DA0A672D9848}" dt="2022-05-17T14:24:04.099" v="27774" actId="478"/>
          <ac:grpSpMkLst>
            <pc:docMk/>
            <pc:sldMk cId="275850077" sldId="364"/>
            <ac:grpSpMk id="325" creationId="{4756C884-5F56-443B-980F-8985951BB8D3}"/>
          </ac:grpSpMkLst>
        </pc:grpChg>
        <pc:grpChg chg="del mod">
          <ac:chgData name="hashizume_adrim@outlook.jp" userId="2df5839c6d7eb921" providerId="LiveId" clId="{60877DEA-F7BC-4814-AB7E-DA0A672D9848}" dt="2022-05-17T14:24:04.099" v="27774" actId="478"/>
          <ac:grpSpMkLst>
            <pc:docMk/>
            <pc:sldMk cId="275850077" sldId="364"/>
            <ac:grpSpMk id="329" creationId="{5AAEB032-8E01-406A-9608-1F92F42B0EF0}"/>
          </ac:grpSpMkLst>
        </pc:grpChg>
        <pc:grpChg chg="del mod">
          <ac:chgData name="hashizume_adrim@outlook.jp" userId="2df5839c6d7eb921" providerId="LiveId" clId="{60877DEA-F7BC-4814-AB7E-DA0A672D9848}" dt="2022-05-17T14:24:04.099" v="27774" actId="478"/>
          <ac:grpSpMkLst>
            <pc:docMk/>
            <pc:sldMk cId="275850077" sldId="364"/>
            <ac:grpSpMk id="333" creationId="{48D38ACB-ABA7-4154-9C6F-E5E02C46DA39}"/>
          </ac:grpSpMkLst>
        </pc:grpChg>
        <pc:grpChg chg="del mod">
          <ac:chgData name="hashizume_adrim@outlook.jp" userId="2df5839c6d7eb921" providerId="LiveId" clId="{60877DEA-F7BC-4814-AB7E-DA0A672D9848}" dt="2022-05-17T14:24:04.099" v="27774" actId="478"/>
          <ac:grpSpMkLst>
            <pc:docMk/>
            <pc:sldMk cId="275850077" sldId="364"/>
            <ac:grpSpMk id="337" creationId="{B2B372B8-9C29-4175-BCD3-59A844522CA1}"/>
          </ac:grpSpMkLst>
        </pc:grpChg>
        <pc:grpChg chg="del mod">
          <ac:chgData name="hashizume_adrim@outlook.jp" userId="2df5839c6d7eb921" providerId="LiveId" clId="{60877DEA-F7BC-4814-AB7E-DA0A672D9848}" dt="2022-05-17T14:24:04.099" v="27774" actId="478"/>
          <ac:grpSpMkLst>
            <pc:docMk/>
            <pc:sldMk cId="275850077" sldId="364"/>
            <ac:grpSpMk id="341" creationId="{E66D186F-43AB-47DA-BF43-80DB97235122}"/>
          </ac:grpSpMkLst>
        </pc:grpChg>
        <pc:grpChg chg="add del mod">
          <ac:chgData name="hashizume_adrim@outlook.jp" userId="2df5839c6d7eb921" providerId="LiveId" clId="{60877DEA-F7BC-4814-AB7E-DA0A672D9848}" dt="2022-05-14T09:37:35.919" v="6033"/>
          <ac:grpSpMkLst>
            <pc:docMk/>
            <pc:sldMk cId="275850077" sldId="364"/>
            <ac:grpSpMk id="355" creationId="{E45649F8-EFD3-5199-74F6-9740B77D7769}"/>
          </ac:grpSpMkLst>
        </pc:grpChg>
        <pc:grpChg chg="add del mod ord">
          <ac:chgData name="hashizume_adrim@outlook.jp" userId="2df5839c6d7eb921" providerId="LiveId" clId="{60877DEA-F7BC-4814-AB7E-DA0A672D9848}" dt="2022-05-14T09:37:35.714" v="6027"/>
          <ac:grpSpMkLst>
            <pc:docMk/>
            <pc:sldMk cId="275850077" sldId="364"/>
            <ac:grpSpMk id="363" creationId="{BD1BDEC3-A763-3738-3DF4-8571ABE07D09}"/>
          </ac:grpSpMkLst>
        </pc:grpChg>
        <pc:grpChg chg="add mod">
          <ac:chgData name="hashizume_adrim@outlook.jp" userId="2df5839c6d7eb921" providerId="LiveId" clId="{60877DEA-F7BC-4814-AB7E-DA0A672D9848}" dt="2022-05-14T09:45:16.041" v="6414" actId="14100"/>
          <ac:grpSpMkLst>
            <pc:docMk/>
            <pc:sldMk cId="275850077" sldId="364"/>
            <ac:grpSpMk id="370" creationId="{C15C781B-C1F8-99DD-3C03-C422214AA58B}"/>
          </ac:grpSpMkLst>
        </pc:grpChg>
        <pc:grpChg chg="add mod">
          <ac:chgData name="hashizume_adrim@outlook.jp" userId="2df5839c6d7eb921" providerId="LiveId" clId="{60877DEA-F7BC-4814-AB7E-DA0A672D9848}" dt="2022-05-14T09:45:25.218" v="6428" actId="1038"/>
          <ac:grpSpMkLst>
            <pc:docMk/>
            <pc:sldMk cId="275850077" sldId="364"/>
            <ac:grpSpMk id="376" creationId="{69704611-7C0E-0A6F-D890-BFD2C3133E93}"/>
          </ac:grpSpMkLst>
        </pc:grpChg>
        <pc:picChg chg="add mod">
          <ac:chgData name="hashizume_adrim@outlook.jp" userId="2df5839c6d7eb921" providerId="LiveId" clId="{60877DEA-F7BC-4814-AB7E-DA0A672D9848}" dt="2022-05-14T09:45:01.537" v="6413" actId="1076"/>
          <ac:picMkLst>
            <pc:docMk/>
            <pc:sldMk cId="275850077" sldId="364"/>
            <ac:picMk id="5" creationId="{1D21ABF1-0609-331A-DA86-D3F0CDDFD520}"/>
          </ac:picMkLst>
        </pc:picChg>
        <pc:picChg chg="del">
          <ac:chgData name="hashizume_adrim@outlook.jp" userId="2df5839c6d7eb921" providerId="LiveId" clId="{60877DEA-F7BC-4814-AB7E-DA0A672D9848}" dt="2022-05-14T08:41:25.244" v="2482" actId="478"/>
          <ac:picMkLst>
            <pc:docMk/>
            <pc:sldMk cId="275850077" sldId="364"/>
            <ac:picMk id="5" creationId="{967D65B7-A5B5-4062-9623-8CD0E94D969C}"/>
          </ac:picMkLst>
        </pc:picChg>
        <pc:picChg chg="del mod">
          <ac:chgData name="hashizume_adrim@outlook.jp" userId="2df5839c6d7eb921" providerId="LiveId" clId="{60877DEA-F7BC-4814-AB7E-DA0A672D9848}" dt="2022-05-17T14:24:04.099" v="27774" actId="478"/>
          <ac:picMkLst>
            <pc:docMk/>
            <pc:sldMk cId="275850077" sldId="364"/>
            <ac:picMk id="6" creationId="{F4D536F5-7E9D-4267-BDE8-25B662BA282A}"/>
          </ac:picMkLst>
        </pc:picChg>
        <pc:picChg chg="add mod">
          <ac:chgData name="hashizume_adrim@outlook.jp" userId="2df5839c6d7eb921" providerId="LiveId" clId="{60877DEA-F7BC-4814-AB7E-DA0A672D9848}" dt="2022-05-14T09:33:40.369" v="5896" actId="1076"/>
          <ac:picMkLst>
            <pc:docMk/>
            <pc:sldMk cId="275850077" sldId="364"/>
            <ac:picMk id="10" creationId="{AC6DA68E-CA84-5CAB-ED00-F291D9455B72}"/>
          </ac:picMkLst>
        </pc:picChg>
        <pc:picChg chg="add mod">
          <ac:chgData name="hashizume_adrim@outlook.jp" userId="2df5839c6d7eb921" providerId="LiveId" clId="{60877DEA-F7BC-4814-AB7E-DA0A672D9848}" dt="2022-05-16T00:32:26.894" v="17130" actId="1076"/>
          <ac:picMkLst>
            <pc:docMk/>
            <pc:sldMk cId="275850077" sldId="364"/>
            <ac:picMk id="11" creationId="{8323E1FB-5A07-AC2A-94D6-E2F3402765CA}"/>
          </ac:picMkLst>
        </pc:picChg>
        <pc:picChg chg="add mod">
          <ac:chgData name="hashizume_adrim@outlook.jp" userId="2df5839c6d7eb921" providerId="LiveId" clId="{60877DEA-F7BC-4814-AB7E-DA0A672D9848}" dt="2022-05-15T06:09:21.336" v="9600" actId="14861"/>
          <ac:picMkLst>
            <pc:docMk/>
            <pc:sldMk cId="275850077" sldId="364"/>
            <ac:picMk id="12" creationId="{7C9F8AF2-35C9-33AD-BB99-2F4A79D79873}"/>
          </ac:picMkLst>
        </pc:picChg>
        <pc:picChg chg="add mod">
          <ac:chgData name="hashizume_adrim@outlook.jp" userId="2df5839c6d7eb921" providerId="LiveId" clId="{60877DEA-F7BC-4814-AB7E-DA0A672D9848}" dt="2022-05-17T02:24:09.457" v="20776" actId="14100"/>
          <ac:picMkLst>
            <pc:docMk/>
            <pc:sldMk cId="275850077" sldId="364"/>
            <ac:picMk id="13" creationId="{51C6AC10-EB4A-CC04-6A75-A46C578E2306}"/>
          </ac:picMkLst>
        </pc:picChg>
        <pc:picChg chg="add del mod modCrop">
          <ac:chgData name="hashizume_adrim@outlook.jp" userId="2df5839c6d7eb921" providerId="LiveId" clId="{60877DEA-F7BC-4814-AB7E-DA0A672D9848}" dt="2022-05-17T14:24:04.099" v="27774" actId="478"/>
          <ac:picMkLst>
            <pc:docMk/>
            <pc:sldMk cId="275850077" sldId="364"/>
            <ac:picMk id="15" creationId="{F5AE82F4-383B-C20B-1303-239278E0214B}"/>
          </ac:picMkLst>
        </pc:picChg>
        <pc:picChg chg="mod">
          <ac:chgData name="hashizume_adrim@outlook.jp" userId="2df5839c6d7eb921" providerId="LiveId" clId="{60877DEA-F7BC-4814-AB7E-DA0A672D9848}" dt="2022-05-14T11:47:40.201" v="7615" actId="14100"/>
          <ac:picMkLst>
            <pc:docMk/>
            <pc:sldMk cId="275850077" sldId="364"/>
            <ac:picMk id="268" creationId="{B125A062-1CEC-41CE-A669-662D74FA3819}"/>
          </ac:picMkLst>
        </pc:picChg>
        <pc:picChg chg="mod ord modCrop">
          <ac:chgData name="hashizume_adrim@outlook.jp" userId="2df5839c6d7eb921" providerId="LiveId" clId="{60877DEA-F7BC-4814-AB7E-DA0A672D9848}" dt="2022-05-14T11:47:43.032" v="7616" actId="1076"/>
          <ac:picMkLst>
            <pc:docMk/>
            <pc:sldMk cId="275850077" sldId="364"/>
            <ac:picMk id="298" creationId="{69B4D49F-89A2-4DEB-A3D1-49569DBDFA89}"/>
          </ac:picMkLst>
        </pc:picChg>
        <pc:picChg chg="add mod">
          <ac:chgData name="hashizume_adrim@outlook.jp" userId="2df5839c6d7eb921" providerId="LiveId" clId="{60877DEA-F7BC-4814-AB7E-DA0A672D9848}" dt="2022-05-16T13:02:16.429" v="17973" actId="1076"/>
          <ac:picMkLst>
            <pc:docMk/>
            <pc:sldMk cId="275850077" sldId="364"/>
            <ac:picMk id="356" creationId="{99743676-AF55-F082-2B1A-BA3D5B4F0A00}"/>
          </ac:picMkLst>
        </pc:picChg>
        <pc:picChg chg="add mod">
          <ac:chgData name="hashizume_adrim@outlook.jp" userId="2df5839c6d7eb921" providerId="LiveId" clId="{60877DEA-F7BC-4814-AB7E-DA0A672D9848}" dt="2022-05-16T13:02:18.779" v="17974" actId="1076"/>
          <ac:picMkLst>
            <pc:docMk/>
            <pc:sldMk cId="275850077" sldId="364"/>
            <ac:picMk id="365" creationId="{CB857EFA-F40B-E37E-E16F-90016FC528B9}"/>
          </ac:picMkLst>
        </pc:picChg>
        <pc:picChg chg="add del mod">
          <ac:chgData name="hashizume_adrim@outlook.jp" userId="2df5839c6d7eb921" providerId="LiveId" clId="{60877DEA-F7BC-4814-AB7E-DA0A672D9848}" dt="2022-05-17T12:51:18.561" v="26433"/>
          <ac:picMkLst>
            <pc:docMk/>
            <pc:sldMk cId="275850077" sldId="364"/>
            <ac:picMk id="369" creationId="{5FAFA662-0DCF-AE03-2A7B-BF9ACBEC2B2C}"/>
          </ac:picMkLst>
        </pc:picChg>
        <pc:picChg chg="add mod">
          <ac:chgData name="hashizume_adrim@outlook.jp" userId="2df5839c6d7eb921" providerId="LiveId" clId="{60877DEA-F7BC-4814-AB7E-DA0A672D9848}" dt="2022-05-17T12:52:00.633" v="26449" actId="1076"/>
          <ac:picMkLst>
            <pc:docMk/>
            <pc:sldMk cId="275850077" sldId="364"/>
            <ac:picMk id="380" creationId="{97AD112A-AE5F-09B0-F1EB-AEF0EE675793}"/>
          </ac:picMkLst>
        </pc:picChg>
        <pc:picChg chg="add del mod ord">
          <ac:chgData name="hashizume_adrim@outlook.jp" userId="2df5839c6d7eb921" providerId="LiveId" clId="{60877DEA-F7BC-4814-AB7E-DA0A672D9848}" dt="2022-05-17T12:54:39.791" v="26470" actId="1076"/>
          <ac:picMkLst>
            <pc:docMk/>
            <pc:sldMk cId="275850077" sldId="364"/>
            <ac:picMk id="387" creationId="{EB50121C-D2C7-9597-DF76-402F32598C25}"/>
          </ac:picMkLst>
        </pc:picChg>
        <pc:cxnChg chg="add del mod">
          <ac:chgData name="hashizume_adrim@outlook.jp" userId="2df5839c6d7eb921" providerId="LiveId" clId="{60877DEA-F7BC-4814-AB7E-DA0A672D9848}" dt="2022-05-16T12:23:28.977" v="17806" actId="478"/>
          <ac:cxnSpMkLst>
            <pc:docMk/>
            <pc:sldMk cId="275850077" sldId="364"/>
            <ac:cxnSpMk id="15" creationId="{7996BF57-293E-2CEF-9F09-C84F5B417712}"/>
          </ac:cxnSpMkLst>
        </pc:cxnChg>
        <pc:cxnChg chg="mod">
          <ac:chgData name="hashizume_adrim@outlook.jp" userId="2df5839c6d7eb921" providerId="LiveId" clId="{60877DEA-F7BC-4814-AB7E-DA0A672D9848}" dt="2022-05-16T00:25:07.021" v="16497" actId="14100"/>
          <ac:cxnSpMkLst>
            <pc:docMk/>
            <pc:sldMk cId="275850077" sldId="364"/>
            <ac:cxnSpMk id="80" creationId="{C13EDB19-7CC1-4CC6-90D8-82DD9A3B1AC1}"/>
          </ac:cxnSpMkLst>
        </pc:cxnChg>
        <pc:cxnChg chg="ord">
          <ac:chgData name="hashizume_adrim@outlook.jp" userId="2df5839c6d7eb921" providerId="LiveId" clId="{60877DEA-F7BC-4814-AB7E-DA0A672D9848}" dt="2022-05-14T08:44:04.854" v="2617" actId="167"/>
          <ac:cxnSpMkLst>
            <pc:docMk/>
            <pc:sldMk cId="275850077" sldId="364"/>
            <ac:cxnSpMk id="152" creationId="{4E464CE7-9416-4494-B4D6-B24B8E6A6548}"/>
          </ac:cxnSpMkLst>
        </pc:cxnChg>
        <pc:cxnChg chg="add del">
          <ac:chgData name="hashizume_adrim@outlook.jp" userId="2df5839c6d7eb921" providerId="LiveId" clId="{60877DEA-F7BC-4814-AB7E-DA0A672D9848}" dt="2022-05-14T08:44:28.346" v="2623" actId="478"/>
          <ac:cxnSpMkLst>
            <pc:docMk/>
            <pc:sldMk cId="275850077" sldId="364"/>
            <ac:cxnSpMk id="200" creationId="{0F3C43A4-1B88-4F9C-ADBF-74D7E5A422E9}"/>
          </ac:cxnSpMkLst>
        </pc:cxnChg>
        <pc:cxnChg chg="mod">
          <ac:chgData name="hashizume_adrim@outlook.jp" userId="2df5839c6d7eb921" providerId="LiveId" clId="{60877DEA-F7BC-4814-AB7E-DA0A672D9848}" dt="2022-05-17T14:21:20.111" v="27639" actId="14100"/>
          <ac:cxnSpMkLst>
            <pc:docMk/>
            <pc:sldMk cId="275850077" sldId="364"/>
            <ac:cxnSpMk id="213" creationId="{C6046C78-3834-4C08-89CE-FEC2401F2EAD}"/>
          </ac:cxnSpMkLst>
        </pc:cxnChg>
        <pc:cxnChg chg="add mod">
          <ac:chgData name="hashizume_adrim@outlook.jp" userId="2df5839c6d7eb921" providerId="LiveId" clId="{60877DEA-F7BC-4814-AB7E-DA0A672D9848}" dt="2022-05-17T14:17:23.947" v="27435" actId="14100"/>
          <ac:cxnSpMkLst>
            <pc:docMk/>
            <pc:sldMk cId="275850077" sldId="364"/>
            <ac:cxnSpMk id="308" creationId="{42DF566C-50FC-ED6A-6F40-2719077EB3AA}"/>
          </ac:cxnSpMkLst>
        </pc:cxnChg>
        <pc:cxnChg chg="mod">
          <ac:chgData name="hashizume_adrim@outlook.jp" userId="2df5839c6d7eb921" providerId="LiveId" clId="{60877DEA-F7BC-4814-AB7E-DA0A672D9848}" dt="2022-05-14T08:43:35.808" v="2609"/>
          <ac:cxnSpMkLst>
            <pc:docMk/>
            <pc:sldMk cId="275850077" sldId="364"/>
            <ac:cxnSpMk id="346" creationId="{02F073AE-A281-1C77-87CC-2C2D8FD7F1E6}"/>
          </ac:cxnSpMkLst>
        </pc:cxnChg>
        <pc:cxnChg chg="mod">
          <ac:chgData name="hashizume_adrim@outlook.jp" userId="2df5839c6d7eb921" providerId="LiveId" clId="{60877DEA-F7BC-4814-AB7E-DA0A672D9848}" dt="2022-05-14T08:43:35.808" v="2609"/>
          <ac:cxnSpMkLst>
            <pc:docMk/>
            <pc:sldMk cId="275850077" sldId="364"/>
            <ac:cxnSpMk id="354" creationId="{5CE7142E-9138-D976-B268-DC3D7EC6AF4B}"/>
          </ac:cxnSpMkLst>
        </pc:cxnChg>
        <pc:cxnChg chg="mod">
          <ac:chgData name="hashizume_adrim@outlook.jp" userId="2df5839c6d7eb921" providerId="LiveId" clId="{60877DEA-F7BC-4814-AB7E-DA0A672D9848}" dt="2022-05-14T09:36:20.269" v="6000"/>
          <ac:cxnSpMkLst>
            <pc:docMk/>
            <pc:sldMk cId="275850077" sldId="364"/>
            <ac:cxnSpMk id="357" creationId="{1D522D22-A0B3-4648-646B-5D5C9854D07E}"/>
          </ac:cxnSpMkLst>
        </pc:cxnChg>
        <pc:cxnChg chg="mod">
          <ac:chgData name="hashizume_adrim@outlook.jp" userId="2df5839c6d7eb921" providerId="LiveId" clId="{60877DEA-F7BC-4814-AB7E-DA0A672D9848}" dt="2022-05-14T09:36:20.269" v="6000"/>
          <ac:cxnSpMkLst>
            <pc:docMk/>
            <pc:sldMk cId="275850077" sldId="364"/>
            <ac:cxnSpMk id="362" creationId="{F2ED2737-C824-A6FA-D912-B5E60245BEDE}"/>
          </ac:cxnSpMkLst>
        </pc:cxnChg>
        <pc:cxnChg chg="mod">
          <ac:chgData name="hashizume_adrim@outlook.jp" userId="2df5839c6d7eb921" providerId="LiveId" clId="{60877DEA-F7BC-4814-AB7E-DA0A672D9848}" dt="2022-05-14T09:36:49.653" v="6006"/>
          <ac:cxnSpMkLst>
            <pc:docMk/>
            <pc:sldMk cId="275850077" sldId="364"/>
            <ac:cxnSpMk id="365" creationId="{1D5F45F3-0F87-8D37-2500-CF8CEC5A65B3}"/>
          </ac:cxnSpMkLst>
        </pc:cxnChg>
        <pc:cxnChg chg="del mod">
          <ac:chgData name="hashizume_adrim@outlook.jp" userId="2df5839c6d7eb921" providerId="LiveId" clId="{60877DEA-F7BC-4814-AB7E-DA0A672D9848}" dt="2022-05-17T14:24:04.099" v="27774" actId="478"/>
          <ac:cxnSpMkLst>
            <pc:docMk/>
            <pc:sldMk cId="275850077" sldId="364"/>
            <ac:cxnSpMk id="367" creationId="{A1058551-1684-4A87-88EB-B59AA1CD7751}"/>
          </ac:cxnSpMkLst>
        </pc:cxnChg>
        <pc:cxnChg chg="mod">
          <ac:chgData name="hashizume_adrim@outlook.jp" userId="2df5839c6d7eb921" providerId="LiveId" clId="{60877DEA-F7BC-4814-AB7E-DA0A672D9848}" dt="2022-05-14T09:36:49.653" v="6006"/>
          <ac:cxnSpMkLst>
            <pc:docMk/>
            <pc:sldMk cId="275850077" sldId="364"/>
            <ac:cxnSpMk id="369" creationId="{059F953A-2E78-5D5A-69E6-AEDD61C8D42D}"/>
          </ac:cxnSpMkLst>
        </pc:cxnChg>
        <pc:cxnChg chg="mod">
          <ac:chgData name="hashizume_adrim@outlook.jp" userId="2df5839c6d7eb921" providerId="LiveId" clId="{60877DEA-F7BC-4814-AB7E-DA0A672D9848}" dt="2022-05-14T09:38:19.928" v="6076"/>
          <ac:cxnSpMkLst>
            <pc:docMk/>
            <pc:sldMk cId="275850077" sldId="364"/>
            <ac:cxnSpMk id="372" creationId="{E85E92F9-98D0-E3D3-D12B-8813BEFE8449}"/>
          </ac:cxnSpMkLst>
        </pc:cxnChg>
        <pc:cxnChg chg="mod">
          <ac:chgData name="hashizume_adrim@outlook.jp" userId="2df5839c6d7eb921" providerId="LiveId" clId="{60877DEA-F7BC-4814-AB7E-DA0A672D9848}" dt="2022-05-14T09:38:19.928" v="6076"/>
          <ac:cxnSpMkLst>
            <pc:docMk/>
            <pc:sldMk cId="275850077" sldId="364"/>
            <ac:cxnSpMk id="373" creationId="{6D5A3F74-CC69-EDA4-653B-095828379A98}"/>
          </ac:cxnSpMkLst>
        </pc:cxnChg>
        <pc:cxnChg chg="mod">
          <ac:chgData name="hashizume_adrim@outlook.jp" userId="2df5839c6d7eb921" providerId="LiveId" clId="{60877DEA-F7BC-4814-AB7E-DA0A672D9848}" dt="2022-05-14T09:38:35.585" v="6082"/>
          <ac:cxnSpMkLst>
            <pc:docMk/>
            <pc:sldMk cId="275850077" sldId="364"/>
            <ac:cxnSpMk id="378" creationId="{54005FF3-99CB-4F7E-63C9-E24BD8933924}"/>
          </ac:cxnSpMkLst>
        </pc:cxnChg>
        <pc:cxnChg chg="mod">
          <ac:chgData name="hashizume_adrim@outlook.jp" userId="2df5839c6d7eb921" providerId="LiveId" clId="{60877DEA-F7BC-4814-AB7E-DA0A672D9848}" dt="2022-05-14T09:38:35.585" v="6082"/>
          <ac:cxnSpMkLst>
            <pc:docMk/>
            <pc:sldMk cId="275850077" sldId="364"/>
            <ac:cxnSpMk id="379" creationId="{28782AED-78D9-845B-8557-335949B2ADCC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7T11:27:39.787" v="55968"/>
        <pc:sldMkLst>
          <pc:docMk/>
          <pc:sldMk cId="2735998696" sldId="365"/>
        </pc:sldMkLst>
        <pc:spChg chg="add mod">
          <ac:chgData name="hashizume_adrim@outlook.jp" userId="2df5839c6d7eb921" providerId="LiveId" clId="{60877DEA-F7BC-4814-AB7E-DA0A672D9848}" dt="2022-05-23T09:36:39.367" v="41009" actId="1076"/>
          <ac:spMkLst>
            <pc:docMk/>
            <pc:sldMk cId="2735998696" sldId="365"/>
            <ac:spMk id="93" creationId="{855AA37D-4908-D6F2-BD91-FECF7CCCEFDB}"/>
          </ac:spMkLst>
        </pc:spChg>
        <pc:spChg chg="add mod">
          <ac:chgData name="hashizume_adrim@outlook.jp" userId="2df5839c6d7eb921" providerId="LiveId" clId="{60877DEA-F7BC-4814-AB7E-DA0A672D9848}" dt="2022-05-27T11:27:39.787" v="55968"/>
          <ac:spMkLst>
            <pc:docMk/>
            <pc:sldMk cId="2735998696" sldId="365"/>
            <ac:spMk id="94" creationId="{F89AB9E1-BAF0-1DA1-F81E-11C9512BB6F1}"/>
          </ac:spMkLst>
        </pc:spChg>
        <pc:spChg chg="add mod">
          <ac:chgData name="hashizume_adrim@outlook.jp" userId="2df5839c6d7eb921" providerId="LiveId" clId="{60877DEA-F7BC-4814-AB7E-DA0A672D9848}" dt="2022-05-19T12:26:07.898" v="37586" actId="1037"/>
          <ac:spMkLst>
            <pc:docMk/>
            <pc:sldMk cId="2735998696" sldId="365"/>
            <ac:spMk id="97" creationId="{6B3327B2-D093-9CA5-04DD-602C48D44261}"/>
          </ac:spMkLst>
        </pc:spChg>
        <pc:spChg chg="del">
          <ac:chgData name="hashizume_adrim@outlook.jp" userId="2df5839c6d7eb921" providerId="LiveId" clId="{60877DEA-F7BC-4814-AB7E-DA0A672D9848}" dt="2022-05-14T09:22:10.065" v="5066" actId="478"/>
          <ac:spMkLst>
            <pc:docMk/>
            <pc:sldMk cId="2735998696" sldId="365"/>
            <ac:spMk id="102" creationId="{77851ECA-4FFF-44C8-8B5C-4EE7871DD9FA}"/>
          </ac:spMkLst>
        </pc:spChg>
        <pc:spChg chg="add mod">
          <ac:chgData name="hashizume_adrim@outlook.jp" userId="2df5839c6d7eb921" providerId="LiveId" clId="{60877DEA-F7BC-4814-AB7E-DA0A672D9848}" dt="2022-05-15T19:23:59.293" v="14635" actId="1035"/>
          <ac:spMkLst>
            <pc:docMk/>
            <pc:sldMk cId="2735998696" sldId="365"/>
            <ac:spMk id="105" creationId="{8571AC8F-1AC8-8678-E0DA-692C3813D15E}"/>
          </ac:spMkLst>
        </pc:spChg>
        <pc:spChg chg="del">
          <ac:chgData name="hashizume_adrim@outlook.jp" userId="2df5839c6d7eb921" providerId="LiveId" clId="{60877DEA-F7BC-4814-AB7E-DA0A672D9848}" dt="2022-05-14T09:23:52.213" v="5311" actId="478"/>
          <ac:spMkLst>
            <pc:docMk/>
            <pc:sldMk cId="2735998696" sldId="365"/>
            <ac:spMk id="109" creationId="{8E0E721D-9118-4E59-9207-BA63AC7DEB67}"/>
          </ac:spMkLst>
        </pc:spChg>
        <pc:spChg chg="mod">
          <ac:chgData name="hashizume_adrim@outlook.jp" userId="2df5839c6d7eb921" providerId="LiveId" clId="{60877DEA-F7BC-4814-AB7E-DA0A672D9848}" dt="2022-05-14T09:26:24.622" v="5422" actId="20577"/>
          <ac:spMkLst>
            <pc:docMk/>
            <pc:sldMk cId="2735998696" sldId="365"/>
            <ac:spMk id="115" creationId="{0A4DB0A6-9DC7-4F47-9B26-FC99E1759A4D}"/>
          </ac:spMkLst>
        </pc:spChg>
        <pc:spChg chg="add mod">
          <ac:chgData name="hashizume_adrim@outlook.jp" userId="2df5839c6d7eb921" providerId="LiveId" clId="{60877DEA-F7BC-4814-AB7E-DA0A672D9848}" dt="2022-05-15T19:25:57.691" v="14935" actId="1036"/>
          <ac:spMkLst>
            <pc:docMk/>
            <pc:sldMk cId="2735998696" sldId="365"/>
            <ac:spMk id="117" creationId="{926FDCB3-E2B9-EF10-55DA-A4107E3F5D58}"/>
          </ac:spMkLst>
        </pc:spChg>
        <pc:spChg chg="mod">
          <ac:chgData name="hashizume_adrim@outlook.jp" userId="2df5839c6d7eb921" providerId="LiveId" clId="{60877DEA-F7BC-4814-AB7E-DA0A672D9848}" dt="2022-05-19T12:26:51.011" v="37734" actId="1036"/>
          <ac:spMkLst>
            <pc:docMk/>
            <pc:sldMk cId="2735998696" sldId="365"/>
            <ac:spMk id="118" creationId="{5896961F-1577-4FE4-A63A-BEE3B6E48FBF}"/>
          </ac:spMkLst>
        </pc:spChg>
        <pc:spChg chg="del">
          <ac:chgData name="hashizume_adrim@outlook.jp" userId="2df5839c6d7eb921" providerId="LiveId" clId="{60877DEA-F7BC-4814-AB7E-DA0A672D9848}" dt="2022-05-14T09:22:10.065" v="5066" actId="478"/>
          <ac:spMkLst>
            <pc:docMk/>
            <pc:sldMk cId="2735998696" sldId="365"/>
            <ac:spMk id="119" creationId="{35960133-20C8-4747-B4A3-897EB0093D05}"/>
          </ac:spMkLst>
        </pc:spChg>
        <pc:spChg chg="mod">
          <ac:chgData name="hashizume_adrim@outlook.jp" userId="2df5839c6d7eb921" providerId="LiveId" clId="{60877DEA-F7BC-4814-AB7E-DA0A672D9848}" dt="2022-05-14T09:22:44.293" v="5208" actId="1037"/>
          <ac:spMkLst>
            <pc:docMk/>
            <pc:sldMk cId="2735998696" sldId="365"/>
            <ac:spMk id="121" creationId="{FF0E4582-4C59-4C45-AEAC-E588406745B8}"/>
          </ac:spMkLst>
        </pc:spChg>
        <pc:spChg chg="mod">
          <ac:chgData name="hashizume_adrim@outlook.jp" userId="2df5839c6d7eb921" providerId="LiveId" clId="{60877DEA-F7BC-4814-AB7E-DA0A672D9848}" dt="2022-05-14T09:23:12.419" v="5212"/>
          <ac:spMkLst>
            <pc:docMk/>
            <pc:sldMk cId="2735998696" sldId="365"/>
            <ac:spMk id="123" creationId="{4D93B9A9-9F0A-9253-22C8-D4EE318D76EF}"/>
          </ac:spMkLst>
        </pc:spChg>
        <pc:spChg chg="del">
          <ac:chgData name="hashizume_adrim@outlook.jp" userId="2df5839c6d7eb921" providerId="LiveId" clId="{60877DEA-F7BC-4814-AB7E-DA0A672D9848}" dt="2022-05-14T09:22:10.065" v="5066" actId="478"/>
          <ac:spMkLst>
            <pc:docMk/>
            <pc:sldMk cId="2735998696" sldId="365"/>
            <ac:spMk id="124" creationId="{C374309C-8751-479E-A5C4-3BCE7635DA54}"/>
          </ac:spMkLst>
        </pc:spChg>
        <pc:spChg chg="mod">
          <ac:chgData name="hashizume_adrim@outlook.jp" userId="2df5839c6d7eb921" providerId="LiveId" clId="{60877DEA-F7BC-4814-AB7E-DA0A672D9848}" dt="2022-05-14T09:25:30.917" v="5409" actId="1076"/>
          <ac:spMkLst>
            <pc:docMk/>
            <pc:sldMk cId="2735998696" sldId="365"/>
            <ac:spMk id="128" creationId="{4AD76BC3-3BBE-4E1C-84F6-E288B46C20C5}"/>
          </ac:spMkLst>
        </pc:spChg>
        <pc:spChg chg="add del mod">
          <ac:chgData name="hashizume_adrim@outlook.jp" userId="2df5839c6d7eb921" providerId="LiveId" clId="{60877DEA-F7BC-4814-AB7E-DA0A672D9848}" dt="2022-05-14T09:23:15.365" v="5213" actId="478"/>
          <ac:spMkLst>
            <pc:docMk/>
            <pc:sldMk cId="2735998696" sldId="365"/>
            <ac:spMk id="129" creationId="{8D15C814-02B4-B915-2649-7C2EBFEB59A2}"/>
          </ac:spMkLst>
        </pc:spChg>
        <pc:spChg chg="add del mod">
          <ac:chgData name="hashizume_adrim@outlook.jp" userId="2df5839c6d7eb921" providerId="LiveId" clId="{60877DEA-F7BC-4814-AB7E-DA0A672D9848}" dt="2022-05-14T09:23:15.365" v="5213" actId="478"/>
          <ac:spMkLst>
            <pc:docMk/>
            <pc:sldMk cId="2735998696" sldId="365"/>
            <ac:spMk id="130" creationId="{CA169BD7-5922-ED50-2D26-920A78C266AA}"/>
          </ac:spMkLst>
        </pc:spChg>
        <pc:spChg chg="add del mod">
          <ac:chgData name="hashizume_adrim@outlook.jp" userId="2df5839c6d7eb921" providerId="LiveId" clId="{60877DEA-F7BC-4814-AB7E-DA0A672D9848}" dt="2022-05-14T09:23:15.365" v="5213" actId="478"/>
          <ac:spMkLst>
            <pc:docMk/>
            <pc:sldMk cId="2735998696" sldId="365"/>
            <ac:spMk id="131" creationId="{FC4B36C8-F83C-8F5E-B135-10D6D694DDF2}"/>
          </ac:spMkLst>
        </pc:spChg>
        <pc:spChg chg="add del mod">
          <ac:chgData name="hashizume_adrim@outlook.jp" userId="2df5839c6d7eb921" providerId="LiveId" clId="{60877DEA-F7BC-4814-AB7E-DA0A672D9848}" dt="2022-05-14T09:23:15.365" v="5213" actId="478"/>
          <ac:spMkLst>
            <pc:docMk/>
            <pc:sldMk cId="2735998696" sldId="365"/>
            <ac:spMk id="132" creationId="{3DBCA12E-5311-F23E-381F-6BA47248191A}"/>
          </ac:spMkLst>
        </pc:spChg>
        <pc:spChg chg="add del mod">
          <ac:chgData name="hashizume_adrim@outlook.jp" userId="2df5839c6d7eb921" providerId="LiveId" clId="{60877DEA-F7BC-4814-AB7E-DA0A672D9848}" dt="2022-05-14T09:23:15.365" v="5213" actId="478"/>
          <ac:spMkLst>
            <pc:docMk/>
            <pc:sldMk cId="2735998696" sldId="365"/>
            <ac:spMk id="133" creationId="{F7101286-339D-15A7-DBBA-C118FBCA5D7C}"/>
          </ac:spMkLst>
        </pc:spChg>
        <pc:spChg chg="mod">
          <ac:chgData name="hashizume_adrim@outlook.jp" userId="2df5839c6d7eb921" providerId="LiveId" clId="{60877DEA-F7BC-4814-AB7E-DA0A672D9848}" dt="2022-05-14T09:23:12.419" v="5212"/>
          <ac:spMkLst>
            <pc:docMk/>
            <pc:sldMk cId="2735998696" sldId="365"/>
            <ac:spMk id="136" creationId="{3A6EAD04-3854-D9F7-B1FB-43E04918EDBF}"/>
          </ac:spMkLst>
        </pc:spChg>
        <pc:spChg chg="add del mod">
          <ac:chgData name="hashizume_adrim@outlook.jp" userId="2df5839c6d7eb921" providerId="LiveId" clId="{60877DEA-F7BC-4814-AB7E-DA0A672D9848}" dt="2022-05-14T09:23:15.365" v="5213" actId="478"/>
          <ac:spMkLst>
            <pc:docMk/>
            <pc:sldMk cId="2735998696" sldId="365"/>
            <ac:spMk id="143" creationId="{92F9F644-F8CE-80F0-504D-96A6C7F02FF1}"/>
          </ac:spMkLst>
        </pc:spChg>
        <pc:spChg chg="add del mod">
          <ac:chgData name="hashizume_adrim@outlook.jp" userId="2df5839c6d7eb921" providerId="LiveId" clId="{60877DEA-F7BC-4814-AB7E-DA0A672D9848}" dt="2022-05-14T09:23:15.365" v="5213" actId="478"/>
          <ac:spMkLst>
            <pc:docMk/>
            <pc:sldMk cId="2735998696" sldId="365"/>
            <ac:spMk id="145" creationId="{65A74666-0205-FB37-408D-CF0A14362A9F}"/>
          </ac:spMkLst>
        </pc:spChg>
        <pc:spChg chg="del">
          <ac:chgData name="hashizume_adrim@outlook.jp" userId="2df5839c6d7eb921" providerId="LiveId" clId="{60877DEA-F7BC-4814-AB7E-DA0A672D9848}" dt="2022-05-14T09:23:21.001" v="5215" actId="478"/>
          <ac:spMkLst>
            <pc:docMk/>
            <pc:sldMk cId="2735998696" sldId="365"/>
            <ac:spMk id="146" creationId="{D94A1C15-3F88-44BB-A778-60B7CB8BBB3B}"/>
          </ac:spMkLst>
        </pc:spChg>
        <pc:spChg chg="add del mod">
          <ac:chgData name="hashizume_adrim@outlook.jp" userId="2df5839c6d7eb921" providerId="LiveId" clId="{60877DEA-F7BC-4814-AB7E-DA0A672D9848}" dt="2022-05-14T09:23:15.365" v="5213" actId="478"/>
          <ac:spMkLst>
            <pc:docMk/>
            <pc:sldMk cId="2735998696" sldId="365"/>
            <ac:spMk id="147" creationId="{8D26D6CA-90D5-B053-580D-ADF3E1ADB2F6}"/>
          </ac:spMkLst>
        </pc:spChg>
        <pc:spChg chg="add del mod">
          <ac:chgData name="hashizume_adrim@outlook.jp" userId="2df5839c6d7eb921" providerId="LiveId" clId="{60877DEA-F7BC-4814-AB7E-DA0A672D9848}" dt="2022-05-14T09:25:26.346" v="5408" actId="1076"/>
          <ac:spMkLst>
            <pc:docMk/>
            <pc:sldMk cId="2735998696" sldId="365"/>
            <ac:spMk id="149" creationId="{D0E41D50-0E4C-49D4-BB9C-222FD2921F51}"/>
          </ac:spMkLst>
        </pc:spChg>
        <pc:spChg chg="mod">
          <ac:chgData name="hashizume_adrim@outlook.jp" userId="2df5839c6d7eb921" providerId="LiveId" clId="{60877DEA-F7BC-4814-AB7E-DA0A672D9848}" dt="2022-05-14T09:23:21.522" v="5216"/>
          <ac:spMkLst>
            <pc:docMk/>
            <pc:sldMk cId="2735998696" sldId="365"/>
            <ac:spMk id="150" creationId="{54799668-4F3A-43FD-5D43-9BC31B457C01}"/>
          </ac:spMkLst>
        </pc:spChg>
        <pc:spChg chg="del">
          <ac:chgData name="hashizume_adrim@outlook.jp" userId="2df5839c6d7eb921" providerId="LiveId" clId="{60877DEA-F7BC-4814-AB7E-DA0A672D9848}" dt="2022-05-14T09:22:55.348" v="5211" actId="478"/>
          <ac:spMkLst>
            <pc:docMk/>
            <pc:sldMk cId="2735998696" sldId="365"/>
            <ac:spMk id="157" creationId="{B127AA2A-13E6-4EDB-9953-9F8AF7FAE175}"/>
          </ac:spMkLst>
        </pc:spChg>
        <pc:spChg chg="add mod">
          <ac:chgData name="hashizume_adrim@outlook.jp" userId="2df5839c6d7eb921" providerId="LiveId" clId="{60877DEA-F7BC-4814-AB7E-DA0A672D9848}" dt="2022-05-14T09:23:21.623" v="5217" actId="164"/>
          <ac:spMkLst>
            <pc:docMk/>
            <pc:sldMk cId="2735998696" sldId="365"/>
            <ac:spMk id="159" creationId="{D1E42508-0870-F77C-E3BE-A67D0E041F05}"/>
          </ac:spMkLst>
        </pc:spChg>
        <pc:spChg chg="add mod">
          <ac:chgData name="hashizume_adrim@outlook.jp" userId="2df5839c6d7eb921" providerId="LiveId" clId="{60877DEA-F7BC-4814-AB7E-DA0A672D9848}" dt="2022-05-14T09:23:21.623" v="5217" actId="164"/>
          <ac:spMkLst>
            <pc:docMk/>
            <pc:sldMk cId="2735998696" sldId="365"/>
            <ac:spMk id="160" creationId="{E1E737B4-DD05-CFAE-CB08-7779E3719236}"/>
          </ac:spMkLst>
        </pc:spChg>
        <pc:spChg chg="add mod">
          <ac:chgData name="hashizume_adrim@outlook.jp" userId="2df5839c6d7eb921" providerId="LiveId" clId="{60877DEA-F7BC-4814-AB7E-DA0A672D9848}" dt="2022-05-14T09:23:21.623" v="5217" actId="164"/>
          <ac:spMkLst>
            <pc:docMk/>
            <pc:sldMk cId="2735998696" sldId="365"/>
            <ac:spMk id="161" creationId="{11463538-DC95-B712-53C3-19A182429E1A}"/>
          </ac:spMkLst>
        </pc:spChg>
        <pc:spChg chg="add mod">
          <ac:chgData name="hashizume_adrim@outlook.jp" userId="2df5839c6d7eb921" providerId="LiveId" clId="{60877DEA-F7BC-4814-AB7E-DA0A672D9848}" dt="2022-05-14T09:23:21.623" v="5217" actId="164"/>
          <ac:spMkLst>
            <pc:docMk/>
            <pc:sldMk cId="2735998696" sldId="365"/>
            <ac:spMk id="162" creationId="{1C5416F6-555F-5EEA-A6B3-260CC645B3AD}"/>
          </ac:spMkLst>
        </pc:spChg>
        <pc:spChg chg="add mod">
          <ac:chgData name="hashizume_adrim@outlook.jp" userId="2df5839c6d7eb921" providerId="LiveId" clId="{60877DEA-F7BC-4814-AB7E-DA0A672D9848}" dt="2022-05-14T09:23:21.623" v="5217" actId="164"/>
          <ac:spMkLst>
            <pc:docMk/>
            <pc:sldMk cId="2735998696" sldId="365"/>
            <ac:spMk id="163" creationId="{7941B345-D3BC-7BC2-89AB-B9EE07CE3A9A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165" creationId="{643659E4-EB1A-456C-B147-085AD64E62C8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166" creationId="{3E050152-FD63-460E-BCC5-3E3171DB41AB}"/>
          </ac:spMkLst>
        </pc:spChg>
        <pc:spChg chg="mod">
          <ac:chgData name="hashizume_adrim@outlook.jp" userId="2df5839c6d7eb921" providerId="LiveId" clId="{60877DEA-F7BC-4814-AB7E-DA0A672D9848}" dt="2022-05-14T09:23:21.522" v="5216"/>
          <ac:spMkLst>
            <pc:docMk/>
            <pc:sldMk cId="2735998696" sldId="365"/>
            <ac:spMk id="168" creationId="{357345CB-4C2F-BEC7-7B4B-60F4040B77C6}"/>
          </ac:spMkLst>
        </pc:spChg>
        <pc:spChg chg="del">
          <ac:chgData name="hashizume_adrim@outlook.jp" userId="2df5839c6d7eb921" providerId="LiveId" clId="{60877DEA-F7BC-4814-AB7E-DA0A672D9848}" dt="2022-05-14T09:22:10.065" v="5066" actId="478"/>
          <ac:spMkLst>
            <pc:docMk/>
            <pc:sldMk cId="2735998696" sldId="365"/>
            <ac:spMk id="169" creationId="{B116B79F-F594-4F95-8A36-D6257C301E97}"/>
          </ac:spMkLst>
        </pc:spChg>
        <pc:spChg chg="mod">
          <ac:chgData name="hashizume_adrim@outlook.jp" userId="2df5839c6d7eb921" providerId="LiveId" clId="{60877DEA-F7BC-4814-AB7E-DA0A672D9848}" dt="2022-05-14T09:22:44.293" v="5208" actId="1037"/>
          <ac:spMkLst>
            <pc:docMk/>
            <pc:sldMk cId="2735998696" sldId="365"/>
            <ac:spMk id="170" creationId="{F58B01F3-B3ED-40F3-B165-03C71D32A29A}"/>
          </ac:spMkLst>
        </pc:spChg>
        <pc:spChg chg="add mod">
          <ac:chgData name="hashizume_adrim@outlook.jp" userId="2df5839c6d7eb921" providerId="LiveId" clId="{60877DEA-F7BC-4814-AB7E-DA0A672D9848}" dt="2022-05-14T09:23:21.623" v="5217" actId="164"/>
          <ac:spMkLst>
            <pc:docMk/>
            <pc:sldMk cId="2735998696" sldId="365"/>
            <ac:spMk id="177" creationId="{AF9AC418-E16F-91B4-7B17-5B9E4C2B68A6}"/>
          </ac:spMkLst>
        </pc:spChg>
        <pc:spChg chg="add mod">
          <ac:chgData name="hashizume_adrim@outlook.jp" userId="2df5839c6d7eb921" providerId="LiveId" clId="{60877DEA-F7BC-4814-AB7E-DA0A672D9848}" dt="2022-05-14T09:23:21.623" v="5217" actId="164"/>
          <ac:spMkLst>
            <pc:docMk/>
            <pc:sldMk cId="2735998696" sldId="365"/>
            <ac:spMk id="179" creationId="{CC825057-161D-EFE5-FD7D-82BDF65B14F8}"/>
          </ac:spMkLst>
        </pc:spChg>
        <pc:spChg chg="add mod">
          <ac:chgData name="hashizume_adrim@outlook.jp" userId="2df5839c6d7eb921" providerId="LiveId" clId="{60877DEA-F7BC-4814-AB7E-DA0A672D9848}" dt="2022-05-14T09:23:21.623" v="5217" actId="164"/>
          <ac:spMkLst>
            <pc:docMk/>
            <pc:sldMk cId="2735998696" sldId="365"/>
            <ac:spMk id="180" creationId="{CAC83A75-2505-50C1-6A74-B0B34630E66A}"/>
          </ac:spMkLst>
        </pc:spChg>
        <pc:spChg chg="mod">
          <ac:chgData name="hashizume_adrim@outlook.jp" userId="2df5839c6d7eb921" providerId="LiveId" clId="{60877DEA-F7BC-4814-AB7E-DA0A672D9848}" dt="2022-05-14T09:24:33.714" v="5329"/>
          <ac:spMkLst>
            <pc:docMk/>
            <pc:sldMk cId="2735998696" sldId="365"/>
            <ac:spMk id="182" creationId="{7725EABA-2542-2345-0A57-BBB3E2BA7178}"/>
          </ac:spMkLst>
        </pc:spChg>
        <pc:spChg chg="mod">
          <ac:chgData name="hashizume_adrim@outlook.jp" userId="2df5839c6d7eb921" providerId="LiveId" clId="{60877DEA-F7BC-4814-AB7E-DA0A672D9848}" dt="2022-05-14T09:22:44.293" v="5208" actId="1037"/>
          <ac:spMkLst>
            <pc:docMk/>
            <pc:sldMk cId="2735998696" sldId="365"/>
            <ac:spMk id="183" creationId="{769BAF8C-CED6-4858-9E44-BD8E27E82F15}"/>
          </ac:spMkLst>
        </pc:spChg>
        <pc:spChg chg="mod">
          <ac:chgData name="hashizume_adrim@outlook.jp" userId="2df5839c6d7eb921" providerId="LiveId" clId="{60877DEA-F7BC-4814-AB7E-DA0A672D9848}" dt="2022-05-14T09:22:44.293" v="5208" actId="1037"/>
          <ac:spMkLst>
            <pc:docMk/>
            <pc:sldMk cId="2735998696" sldId="365"/>
            <ac:spMk id="184" creationId="{5C511E6D-E779-48B3-B5BC-E6AE57753C84}"/>
          </ac:spMkLst>
        </pc:spChg>
        <pc:spChg chg="del">
          <ac:chgData name="hashizume_adrim@outlook.jp" userId="2df5839c6d7eb921" providerId="LiveId" clId="{60877DEA-F7BC-4814-AB7E-DA0A672D9848}" dt="2022-05-14T09:22:10.065" v="5066" actId="478"/>
          <ac:spMkLst>
            <pc:docMk/>
            <pc:sldMk cId="2735998696" sldId="365"/>
            <ac:spMk id="186" creationId="{7D33647C-C944-401A-9BC8-BC8F6209240F}"/>
          </ac:spMkLst>
        </pc:spChg>
        <pc:spChg chg="add mod">
          <ac:chgData name="hashizume_adrim@outlook.jp" userId="2df5839c6d7eb921" providerId="LiveId" clId="{60877DEA-F7BC-4814-AB7E-DA0A672D9848}" dt="2022-05-15T19:22:11.904" v="14530" actId="1036"/>
          <ac:spMkLst>
            <pc:docMk/>
            <pc:sldMk cId="2735998696" sldId="365"/>
            <ac:spMk id="188" creationId="{FA1C27FC-DD37-7B92-BBF0-973B10F1F580}"/>
          </ac:spMkLst>
        </pc:spChg>
        <pc:spChg chg="add mod">
          <ac:chgData name="hashizume_adrim@outlook.jp" userId="2df5839c6d7eb921" providerId="LiveId" clId="{60877DEA-F7BC-4814-AB7E-DA0A672D9848}" dt="2022-05-15T19:24:10.961" v="14643" actId="1036"/>
          <ac:spMkLst>
            <pc:docMk/>
            <pc:sldMk cId="2735998696" sldId="365"/>
            <ac:spMk id="189" creationId="{3D8AA577-5421-B9C0-DABA-D8BEA61D2DB9}"/>
          </ac:spMkLst>
        </pc:spChg>
        <pc:spChg chg="add mod">
          <ac:chgData name="hashizume_adrim@outlook.jp" userId="2df5839c6d7eb921" providerId="LiveId" clId="{60877DEA-F7BC-4814-AB7E-DA0A672D9848}" dt="2022-05-15T19:24:10.961" v="14643" actId="1036"/>
          <ac:spMkLst>
            <pc:docMk/>
            <pc:sldMk cId="2735998696" sldId="365"/>
            <ac:spMk id="190" creationId="{2BEC5790-F433-3081-6F75-538E668285D7}"/>
          </ac:spMkLst>
        </pc:spChg>
        <pc:spChg chg="add mod">
          <ac:chgData name="hashizume_adrim@outlook.jp" userId="2df5839c6d7eb921" providerId="LiveId" clId="{60877DEA-F7BC-4814-AB7E-DA0A672D9848}" dt="2022-05-15T19:22:11.904" v="14530" actId="1036"/>
          <ac:spMkLst>
            <pc:docMk/>
            <pc:sldMk cId="2735998696" sldId="365"/>
            <ac:spMk id="191" creationId="{9B722D01-F56D-6E94-5C20-50E73331D3E5}"/>
          </ac:spMkLst>
        </pc:spChg>
        <pc:spChg chg="mod">
          <ac:chgData name="hashizume_adrim@outlook.jp" userId="2df5839c6d7eb921" providerId="LiveId" clId="{60877DEA-F7BC-4814-AB7E-DA0A672D9848}" dt="2022-05-14T09:22:44.293" v="5208" actId="1037"/>
          <ac:spMkLst>
            <pc:docMk/>
            <pc:sldMk cId="2735998696" sldId="365"/>
            <ac:spMk id="192" creationId="{A81D12B3-B816-491A-99F6-8506057A7E1D}"/>
          </ac:spMkLst>
        </pc:spChg>
        <pc:spChg chg="mod">
          <ac:chgData name="hashizume_adrim@outlook.jp" userId="2df5839c6d7eb921" providerId="LiveId" clId="{60877DEA-F7BC-4814-AB7E-DA0A672D9848}" dt="2022-05-14T09:22:44.293" v="5208" actId="1037"/>
          <ac:spMkLst>
            <pc:docMk/>
            <pc:sldMk cId="2735998696" sldId="365"/>
            <ac:spMk id="193" creationId="{D838A740-94E5-4729-8A8F-5422BB494CA3}"/>
          </ac:spMkLst>
        </pc:spChg>
        <pc:spChg chg="add del mod">
          <ac:chgData name="hashizume_adrim@outlook.jp" userId="2df5839c6d7eb921" providerId="LiveId" clId="{60877DEA-F7BC-4814-AB7E-DA0A672D9848}" dt="2022-05-15T19:23:33.684" v="14576" actId="478"/>
          <ac:spMkLst>
            <pc:docMk/>
            <pc:sldMk cId="2735998696" sldId="365"/>
            <ac:spMk id="194" creationId="{80C4DA45-E1BC-028E-DC53-F97E16298BBB}"/>
          </ac:spMkLst>
        </pc:spChg>
        <pc:spChg chg="mod">
          <ac:chgData name="hashizume_adrim@outlook.jp" userId="2df5839c6d7eb921" providerId="LiveId" clId="{60877DEA-F7BC-4814-AB7E-DA0A672D9848}" dt="2022-05-14T09:22:44.293" v="5208" actId="1037"/>
          <ac:spMkLst>
            <pc:docMk/>
            <pc:sldMk cId="2735998696" sldId="365"/>
            <ac:spMk id="198" creationId="{31881182-B90B-4AE4-B409-2C00EC0771AC}"/>
          </ac:spMkLst>
        </pc:spChg>
        <pc:spChg chg="mod">
          <ac:chgData name="hashizume_adrim@outlook.jp" userId="2df5839c6d7eb921" providerId="LiveId" clId="{60877DEA-F7BC-4814-AB7E-DA0A672D9848}" dt="2022-05-14T09:22:44.293" v="5208" actId="1037"/>
          <ac:spMkLst>
            <pc:docMk/>
            <pc:sldMk cId="2735998696" sldId="365"/>
            <ac:spMk id="199" creationId="{3D90B777-DE41-4C13-BADA-3768E438C5AD}"/>
          </ac:spMkLst>
        </pc:spChg>
        <pc:spChg chg="mod">
          <ac:chgData name="hashizume_adrim@outlook.jp" userId="2df5839c6d7eb921" providerId="LiveId" clId="{60877DEA-F7BC-4814-AB7E-DA0A672D9848}" dt="2022-05-14T09:24:33.714" v="5329"/>
          <ac:spMkLst>
            <pc:docMk/>
            <pc:sldMk cId="2735998696" sldId="365"/>
            <ac:spMk id="200" creationId="{87275EE2-5FC6-E68E-204F-364EA82DBEE2}"/>
          </ac:spMkLst>
        </pc:spChg>
        <pc:spChg chg="del">
          <ac:chgData name="hashizume_adrim@outlook.jp" userId="2df5839c6d7eb921" providerId="LiveId" clId="{60877DEA-F7BC-4814-AB7E-DA0A672D9848}" dt="2022-05-14T09:22:10.065" v="5066" actId="478"/>
          <ac:spMkLst>
            <pc:docMk/>
            <pc:sldMk cId="2735998696" sldId="365"/>
            <ac:spMk id="209" creationId="{FDA0EFDA-668C-4080-8359-5EF02E86F844}"/>
          </ac:spMkLst>
        </pc:spChg>
        <pc:spChg chg="add mod">
          <ac:chgData name="hashizume_adrim@outlook.jp" userId="2df5839c6d7eb921" providerId="LiveId" clId="{60877DEA-F7BC-4814-AB7E-DA0A672D9848}" dt="2022-05-14T09:27:05.956" v="5607" actId="1076"/>
          <ac:spMkLst>
            <pc:docMk/>
            <pc:sldMk cId="2735998696" sldId="365"/>
            <ac:spMk id="210" creationId="{477BF820-8AC3-7383-4CC6-D6510A3AC339}"/>
          </ac:spMkLst>
        </pc:spChg>
        <pc:spChg chg="add mod">
          <ac:chgData name="hashizume_adrim@outlook.jp" userId="2df5839c6d7eb921" providerId="LiveId" clId="{60877DEA-F7BC-4814-AB7E-DA0A672D9848}" dt="2022-05-15T19:22:11.904" v="14530" actId="1036"/>
          <ac:spMkLst>
            <pc:docMk/>
            <pc:sldMk cId="2735998696" sldId="365"/>
            <ac:spMk id="212" creationId="{D43F363A-A4C7-1F81-1A22-23EAC6426346}"/>
          </ac:spMkLst>
        </pc:spChg>
        <pc:spChg chg="add mod">
          <ac:chgData name="hashizume_adrim@outlook.jp" userId="2df5839c6d7eb921" providerId="LiveId" clId="{60877DEA-F7BC-4814-AB7E-DA0A672D9848}" dt="2022-05-14T09:26:19.363" v="5420" actId="20577"/>
          <ac:spMkLst>
            <pc:docMk/>
            <pc:sldMk cId="2735998696" sldId="365"/>
            <ac:spMk id="213" creationId="{CC0ACF96-CA99-2C23-F496-E7DFB2D166EF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14" creationId="{DC6B8B01-2E53-82BD-B21A-C4D952C2E4E3}"/>
          </ac:spMkLst>
        </pc:spChg>
        <pc:spChg chg="mod">
          <ac:chgData name="hashizume_adrim@outlook.jp" userId="2df5839c6d7eb921" providerId="LiveId" clId="{60877DEA-F7BC-4814-AB7E-DA0A672D9848}" dt="2022-05-14T09:26:36.144" v="5423"/>
          <ac:spMkLst>
            <pc:docMk/>
            <pc:sldMk cId="2735998696" sldId="365"/>
            <ac:spMk id="216" creationId="{1B1D5D06-4E60-72CE-996E-6374948E287E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20" creationId="{555722B9-26F7-BF44-3129-708321813919}"/>
          </ac:spMkLst>
        </pc:spChg>
        <pc:spChg chg="del">
          <ac:chgData name="hashizume_adrim@outlook.jp" userId="2df5839c6d7eb921" providerId="LiveId" clId="{60877DEA-F7BC-4814-AB7E-DA0A672D9848}" dt="2022-05-14T09:22:10.065" v="5066" actId="478"/>
          <ac:spMkLst>
            <pc:docMk/>
            <pc:sldMk cId="2735998696" sldId="365"/>
            <ac:spMk id="221" creationId="{38673D9B-C884-45FC-A889-6ED8AC81E42F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23" creationId="{51689663-85B3-197B-A0FD-C92CE8CDBD13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224" creationId="{3F66E3D6-C594-42A9-96AD-1AEEA922610F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225" creationId="{1DDA436D-DCEE-46B7-BE87-11266678B6DE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226" creationId="{3EE8D0C8-6EEF-4576-A73E-2C37DC4D9DF5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227" creationId="{5F027335-0FA4-406F-B126-2BA612341926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228" creationId="{DE599270-B288-4D82-ACB1-EE2D13286680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29" creationId="{F568739E-660C-D3E6-AD72-073B3977B2D3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233" creationId="{F7E94AB0-A0AB-46A0-8E1F-1BA4AF9A7CD7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234" creationId="{8BD9B1E6-6640-4B59-82C4-0626CE8C6FFD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236" creationId="{49A8D045-9AA6-4C3A-90DB-8FFA16BAA578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39" creationId="{986D76B0-EB28-41D6-79BE-DA1118AB1E95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40" creationId="{795A986C-5AB0-F4FD-4C1A-1C14348063B5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41" creationId="{5ECD3CC3-6E33-A1E8-B3CC-B649A490C40D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42" creationId="{CC67F10B-16FD-EB98-99CF-D180B05A0E87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43" creationId="{B6AD1D42-FA97-F56A-2B93-09385E9A08FD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44" creationId="{31D309A9-B985-5A3C-F732-F3392821F7F1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46" creationId="{7CE89130-EF8D-022B-A3EC-9F39117CEBB2}"/>
          </ac:spMkLst>
        </pc:spChg>
        <pc:spChg chg="add mod">
          <ac:chgData name="hashizume_adrim@outlook.jp" userId="2df5839c6d7eb921" providerId="LiveId" clId="{60877DEA-F7BC-4814-AB7E-DA0A672D9848}" dt="2022-05-15T19:24:58.115" v="14772" actId="1035"/>
          <ac:spMkLst>
            <pc:docMk/>
            <pc:sldMk cId="2735998696" sldId="365"/>
            <ac:spMk id="248" creationId="{F45215CF-52CC-7C57-9BF8-2345C41C5585}"/>
          </ac:spMkLst>
        </pc:spChg>
        <pc:spChg chg="mod">
          <ac:chgData name="hashizume_adrim@outlook.jp" userId="2df5839c6d7eb921" providerId="LiveId" clId="{60877DEA-F7BC-4814-AB7E-DA0A672D9848}" dt="2022-05-14T09:26:36.144" v="5423"/>
          <ac:spMkLst>
            <pc:docMk/>
            <pc:sldMk cId="2735998696" sldId="365"/>
            <ac:spMk id="250" creationId="{E00272FC-170C-CBBF-AF9E-8C4E41355CAE}"/>
          </ac:spMkLst>
        </pc:spChg>
        <pc:spChg chg="add del mod">
          <ac:chgData name="hashizume_adrim@outlook.jp" userId="2df5839c6d7eb921" providerId="LiveId" clId="{60877DEA-F7BC-4814-AB7E-DA0A672D9848}" dt="2022-05-14T09:29:13.426" v="5728" actId="478"/>
          <ac:spMkLst>
            <pc:docMk/>
            <pc:sldMk cId="2735998696" sldId="365"/>
            <ac:spMk id="253" creationId="{3FE1F8C3-F717-4988-35B5-2EE126A58FFC}"/>
          </ac:spMkLst>
        </pc:spChg>
        <pc:spChg chg="mod">
          <ac:chgData name="hashizume_adrim@outlook.jp" userId="2df5839c6d7eb921" providerId="LiveId" clId="{60877DEA-F7BC-4814-AB7E-DA0A672D9848}" dt="2022-05-14T09:30:30.834" v="5885" actId="20577"/>
          <ac:spMkLst>
            <pc:docMk/>
            <pc:sldMk cId="2735998696" sldId="365"/>
            <ac:spMk id="288" creationId="{90F9F600-CF9D-408A-83AA-FB18C1CF8667}"/>
          </ac:spMkLst>
        </pc:spChg>
        <pc:spChg chg="mod">
          <ac:chgData name="hashizume_adrim@outlook.jp" userId="2df5839c6d7eb921" providerId="LiveId" clId="{60877DEA-F7BC-4814-AB7E-DA0A672D9848}" dt="2022-05-14T09:22:44.293" v="5208" actId="1037"/>
          <ac:spMkLst>
            <pc:docMk/>
            <pc:sldMk cId="2735998696" sldId="365"/>
            <ac:spMk id="305" creationId="{68F7A3BF-8C84-41A1-99CD-96D4C770693D}"/>
          </ac:spMkLst>
        </pc:spChg>
        <pc:spChg chg="mod">
          <ac:chgData name="hashizume_adrim@outlook.jp" userId="2df5839c6d7eb921" providerId="LiveId" clId="{60877DEA-F7BC-4814-AB7E-DA0A672D9848}" dt="2022-05-15T19:21:40.384" v="14422" actId="20577"/>
          <ac:spMkLst>
            <pc:docMk/>
            <pc:sldMk cId="2735998696" sldId="365"/>
            <ac:spMk id="339" creationId="{FF1973C2-A866-4235-BBCE-24A7F08FA66E}"/>
          </ac:spMkLst>
        </pc:spChg>
        <pc:spChg chg="del">
          <ac:chgData name="hashizume_adrim@outlook.jp" userId="2df5839c6d7eb921" providerId="LiveId" clId="{60877DEA-F7BC-4814-AB7E-DA0A672D9848}" dt="2022-05-14T09:23:18.855" v="5214" actId="478"/>
          <ac:spMkLst>
            <pc:docMk/>
            <pc:sldMk cId="2735998696" sldId="365"/>
            <ac:spMk id="422" creationId="{7C4C4D74-BC8B-4188-BFA4-4CE129AC5871}"/>
          </ac:spMkLst>
        </pc:spChg>
        <pc:spChg chg="mod">
          <ac:chgData name="hashizume_adrim@outlook.jp" userId="2df5839c6d7eb921" providerId="LiveId" clId="{60877DEA-F7BC-4814-AB7E-DA0A672D9848}" dt="2022-05-15T19:21:20.552" v="14417" actId="1035"/>
          <ac:spMkLst>
            <pc:docMk/>
            <pc:sldMk cId="2735998696" sldId="365"/>
            <ac:spMk id="432" creationId="{2CAB1F61-3906-491F-82AC-F196E5ED147D}"/>
          </ac:spMkLst>
        </pc:spChg>
        <pc:spChg chg="del">
          <ac:chgData name="hashizume_adrim@outlook.jp" userId="2df5839c6d7eb921" providerId="LiveId" clId="{60877DEA-F7BC-4814-AB7E-DA0A672D9848}" dt="2022-05-15T19:20:49.588" v="14336" actId="478"/>
          <ac:spMkLst>
            <pc:docMk/>
            <pc:sldMk cId="2735998696" sldId="365"/>
            <ac:spMk id="438" creationId="{BC37D124-EC0C-4E0C-8161-1F9371B18190}"/>
          </ac:spMkLst>
        </pc:spChg>
        <pc:spChg chg="del mod">
          <ac:chgData name="hashizume_adrim@outlook.jp" userId="2df5839c6d7eb921" providerId="LiveId" clId="{60877DEA-F7BC-4814-AB7E-DA0A672D9848}" dt="2022-05-15T19:25:42.384" v="14779" actId="478"/>
          <ac:spMkLst>
            <pc:docMk/>
            <pc:sldMk cId="2735998696" sldId="365"/>
            <ac:spMk id="439" creationId="{6777FA6A-986C-4825-A41B-20D5B2A10B0C}"/>
          </ac:spMkLst>
        </pc:spChg>
        <pc:grpChg chg="add del mod">
          <ac:chgData name="hashizume_adrim@outlook.jp" userId="2df5839c6d7eb921" providerId="LiveId" clId="{60877DEA-F7BC-4814-AB7E-DA0A672D9848}" dt="2022-05-14T09:24:23.086" v="5328" actId="478"/>
          <ac:grpSpMkLst>
            <pc:docMk/>
            <pc:sldMk cId="2735998696" sldId="365"/>
            <ac:grpSpMk id="2" creationId="{EB2FC924-E03F-A2DD-14C2-0B40569B4DB4}"/>
          </ac:grpSpMkLst>
        </pc:grpChg>
        <pc:grpChg chg="mod">
          <ac:chgData name="hashizume_adrim@outlook.jp" userId="2df5839c6d7eb921" providerId="LiveId" clId="{60877DEA-F7BC-4814-AB7E-DA0A672D9848}" dt="2022-05-14T09:22:44.293" v="5208" actId="1037"/>
          <ac:grpSpMkLst>
            <pc:docMk/>
            <pc:sldMk cId="2735998696" sldId="365"/>
            <ac:grpSpMk id="98" creationId="{238EA50E-08D7-41A5-9349-F07304F6E43D}"/>
          </ac:grpSpMkLst>
        </pc:grpChg>
        <pc:grpChg chg="del">
          <ac:chgData name="hashizume_adrim@outlook.jp" userId="2df5839c6d7eb921" providerId="LiveId" clId="{60877DEA-F7BC-4814-AB7E-DA0A672D9848}" dt="2022-05-14T09:22:10.065" v="5066" actId="478"/>
          <ac:grpSpMkLst>
            <pc:docMk/>
            <pc:sldMk cId="2735998696" sldId="365"/>
            <ac:grpSpMk id="111" creationId="{31685036-ABF9-489F-9FCA-0EBB89DB5C55}"/>
          </ac:grpSpMkLst>
        </pc:grpChg>
        <pc:grpChg chg="add del mod">
          <ac:chgData name="hashizume_adrim@outlook.jp" userId="2df5839c6d7eb921" providerId="LiveId" clId="{60877DEA-F7BC-4814-AB7E-DA0A672D9848}" dt="2022-05-14T09:23:15.365" v="5213" actId="478"/>
          <ac:grpSpMkLst>
            <pc:docMk/>
            <pc:sldMk cId="2735998696" sldId="365"/>
            <ac:grpSpMk id="117" creationId="{437DC9C8-D21E-776C-84FF-AA821083A4A5}"/>
          </ac:grpSpMkLst>
        </pc:grpChg>
        <pc:grpChg chg="add del mod">
          <ac:chgData name="hashizume_adrim@outlook.jp" userId="2df5839c6d7eb921" providerId="LiveId" clId="{60877DEA-F7BC-4814-AB7E-DA0A672D9848}" dt="2022-05-14T09:23:15.365" v="5213" actId="478"/>
          <ac:grpSpMkLst>
            <pc:docMk/>
            <pc:sldMk cId="2735998696" sldId="365"/>
            <ac:grpSpMk id="135" creationId="{C52EDE45-0CF4-3DAE-A4D4-FADC8E2F6C4E}"/>
          </ac:grpSpMkLst>
        </pc:grpChg>
        <pc:grpChg chg="add mod">
          <ac:chgData name="hashizume_adrim@outlook.jp" userId="2df5839c6d7eb921" providerId="LiveId" clId="{60877DEA-F7BC-4814-AB7E-DA0A672D9848}" dt="2022-05-14T09:23:21.623" v="5217" actId="164"/>
          <ac:grpSpMkLst>
            <pc:docMk/>
            <pc:sldMk cId="2735998696" sldId="365"/>
            <ac:grpSpMk id="148" creationId="{BD770B74-85AC-F728-330A-0C08AB8F2D36}"/>
          </ac:grpSpMkLst>
        </pc:grpChg>
        <pc:grpChg chg="del">
          <ac:chgData name="hashizume_adrim@outlook.jp" userId="2df5839c6d7eb921" providerId="LiveId" clId="{60877DEA-F7BC-4814-AB7E-DA0A672D9848}" dt="2022-05-14T09:23:18.855" v="5214" actId="478"/>
          <ac:grpSpMkLst>
            <pc:docMk/>
            <pc:sldMk cId="2735998696" sldId="365"/>
            <ac:grpSpMk id="152" creationId="{4B453E09-E649-4591-8FA7-D9B3CD0079D0}"/>
          </ac:grpSpMkLst>
        </pc:grpChg>
        <pc:grpChg chg="add mod">
          <ac:chgData name="hashizume_adrim@outlook.jp" userId="2df5839c6d7eb921" providerId="LiveId" clId="{60877DEA-F7BC-4814-AB7E-DA0A672D9848}" dt="2022-05-14T09:23:21.623" v="5217" actId="164"/>
          <ac:grpSpMkLst>
            <pc:docMk/>
            <pc:sldMk cId="2735998696" sldId="365"/>
            <ac:grpSpMk id="167" creationId="{370F91F1-B233-003E-5455-B9E93D563F3F}"/>
          </ac:grpSpMkLst>
        </pc:grpChg>
        <pc:grpChg chg="add del mod">
          <ac:chgData name="hashizume_adrim@outlook.jp" userId="2df5839c6d7eb921" providerId="LiveId" clId="{60877DEA-F7BC-4814-AB7E-DA0A672D9848}" dt="2022-05-19T12:18:56.625" v="37335" actId="478"/>
          <ac:grpSpMkLst>
            <pc:docMk/>
            <pc:sldMk cId="2735998696" sldId="365"/>
            <ac:grpSpMk id="181" creationId="{6CB9AE9B-8208-AB28-46B0-CEBC48DCBB09}"/>
          </ac:grpSpMkLst>
        </pc:grpChg>
        <pc:grpChg chg="add mod">
          <ac:chgData name="hashizume_adrim@outlook.jp" userId="2df5839c6d7eb921" providerId="LiveId" clId="{60877DEA-F7BC-4814-AB7E-DA0A672D9848}" dt="2022-05-15T19:22:11.904" v="14530" actId="1036"/>
          <ac:grpSpMkLst>
            <pc:docMk/>
            <pc:sldMk cId="2735998696" sldId="365"/>
            <ac:grpSpMk id="197" creationId="{979F7A24-76C3-EB86-38E7-CBCC03989BD1}"/>
          </ac:grpSpMkLst>
        </pc:grpChg>
        <pc:grpChg chg="add mod">
          <ac:chgData name="hashizume_adrim@outlook.jp" userId="2df5839c6d7eb921" providerId="LiveId" clId="{60877DEA-F7BC-4814-AB7E-DA0A672D9848}" dt="2022-05-15T19:24:58.115" v="14772" actId="1035"/>
          <ac:grpSpMkLst>
            <pc:docMk/>
            <pc:sldMk cId="2735998696" sldId="365"/>
            <ac:grpSpMk id="215" creationId="{03CABA45-828B-47EB-7417-EAB85F96B72E}"/>
          </ac:grpSpMkLst>
        </pc:grpChg>
        <pc:grpChg chg="del">
          <ac:chgData name="hashizume_adrim@outlook.jp" userId="2df5839c6d7eb921" providerId="LiveId" clId="{60877DEA-F7BC-4814-AB7E-DA0A672D9848}" dt="2022-05-14T09:22:10.065" v="5066" actId="478"/>
          <ac:grpSpMkLst>
            <pc:docMk/>
            <pc:sldMk cId="2735998696" sldId="365"/>
            <ac:grpSpMk id="230" creationId="{B9898ACB-D8EE-48CA-9A6A-5C1345172D77}"/>
          </ac:grpSpMkLst>
        </pc:grpChg>
        <pc:grpChg chg="add mod">
          <ac:chgData name="hashizume_adrim@outlook.jp" userId="2df5839c6d7eb921" providerId="LiveId" clId="{60877DEA-F7BC-4814-AB7E-DA0A672D9848}" dt="2022-05-15T19:24:58.115" v="14772" actId="1035"/>
          <ac:grpSpMkLst>
            <pc:docMk/>
            <pc:sldMk cId="2735998696" sldId="365"/>
            <ac:grpSpMk id="249" creationId="{1A208D1C-752A-D79B-C0DF-0995FD85D276}"/>
          </ac:grpSpMkLst>
        </pc:grpChg>
        <pc:grpChg chg="del">
          <ac:chgData name="hashizume_adrim@outlook.jp" userId="2df5839c6d7eb921" providerId="LiveId" clId="{60877DEA-F7BC-4814-AB7E-DA0A672D9848}" dt="2022-05-14T09:23:18.855" v="5214" actId="478"/>
          <ac:grpSpMkLst>
            <pc:docMk/>
            <pc:sldMk cId="2735998696" sldId="365"/>
            <ac:grpSpMk id="423" creationId="{F86D0010-9D44-4F2C-9B55-1BD6473E36D1}"/>
          </ac:grpSpMkLst>
        </pc:grpChg>
        <pc:grpChg chg="mod">
          <ac:chgData name="hashizume_adrim@outlook.jp" userId="2df5839c6d7eb921" providerId="LiveId" clId="{60877DEA-F7BC-4814-AB7E-DA0A672D9848}" dt="2022-05-14T09:22:44.293" v="5208" actId="1037"/>
          <ac:grpSpMkLst>
            <pc:docMk/>
            <pc:sldMk cId="2735998696" sldId="365"/>
            <ac:grpSpMk id="428" creationId="{ABB500DE-FCBD-47D6-9924-A0C479B91364}"/>
          </ac:grpSpMkLst>
        </pc:grpChg>
        <pc:picChg chg="add mod">
          <ac:chgData name="hashizume_adrim@outlook.jp" userId="2df5839c6d7eb921" providerId="LiveId" clId="{60877DEA-F7BC-4814-AB7E-DA0A672D9848}" dt="2022-05-20T02:44:07.670" v="37742" actId="1076"/>
          <ac:picMkLst>
            <pc:docMk/>
            <pc:sldMk cId="2735998696" sldId="365"/>
            <ac:picMk id="3" creationId="{FD5978BF-E382-A73A-C5BF-D7B5CC07FBAE}"/>
          </ac:picMkLst>
        </pc:picChg>
        <pc:picChg chg="del mod modCrop">
          <ac:chgData name="hashizume_adrim@outlook.jp" userId="2df5839c6d7eb921" providerId="LiveId" clId="{60877DEA-F7BC-4814-AB7E-DA0A672D9848}" dt="2022-05-19T12:26:12.924" v="37589" actId="478"/>
          <ac:picMkLst>
            <pc:docMk/>
            <pc:sldMk cId="2735998696" sldId="365"/>
            <ac:picMk id="18" creationId="{84368770-8BEE-48BD-969A-6D215CD78099}"/>
          </ac:picMkLst>
        </pc:picChg>
        <pc:picChg chg="add del mod">
          <ac:chgData name="hashizume_adrim@outlook.jp" userId="2df5839c6d7eb921" providerId="LiveId" clId="{60877DEA-F7BC-4814-AB7E-DA0A672D9848}" dt="2022-05-19T12:26:11.450" v="37588" actId="478"/>
          <ac:picMkLst>
            <pc:docMk/>
            <pc:sldMk cId="2735998696" sldId="365"/>
            <ac:picMk id="95" creationId="{54439898-C1C3-E4AB-8FCF-B08ED8F422EE}"/>
          </ac:picMkLst>
        </pc:picChg>
        <pc:picChg chg="add del mod">
          <ac:chgData name="hashizume_adrim@outlook.jp" userId="2df5839c6d7eb921" providerId="LiveId" clId="{60877DEA-F7BC-4814-AB7E-DA0A672D9848}" dt="2022-05-19T12:26:10.277" v="37587" actId="478"/>
          <ac:picMkLst>
            <pc:docMk/>
            <pc:sldMk cId="2735998696" sldId="365"/>
            <ac:picMk id="96" creationId="{F424173F-E05C-9170-B18E-7F550634CDE8}"/>
          </ac:picMkLst>
        </pc:picChg>
        <pc:picChg chg="add mod">
          <ac:chgData name="hashizume_adrim@outlook.jp" userId="2df5839c6d7eb921" providerId="LiveId" clId="{60877DEA-F7BC-4814-AB7E-DA0A672D9848}" dt="2022-05-19T12:26:27.890" v="37597" actId="1036"/>
          <ac:picMkLst>
            <pc:docMk/>
            <pc:sldMk cId="2735998696" sldId="365"/>
            <ac:picMk id="102" creationId="{BA747099-B4B3-E703-2F22-D69636CD092F}"/>
          </ac:picMkLst>
        </pc:picChg>
        <pc:picChg chg="del">
          <ac:chgData name="hashizume_adrim@outlook.jp" userId="2df5839c6d7eb921" providerId="LiveId" clId="{60877DEA-F7BC-4814-AB7E-DA0A672D9848}" dt="2022-05-14T09:22:40.744" v="5193" actId="478"/>
          <ac:picMkLst>
            <pc:docMk/>
            <pc:sldMk cId="2735998696" sldId="365"/>
            <ac:picMk id="104" creationId="{40845B33-D406-4B58-A277-F849943A9949}"/>
          </ac:picMkLst>
        </pc:picChg>
        <pc:picChg chg="add mod">
          <ac:chgData name="hashizume_adrim@outlook.jp" userId="2df5839c6d7eb921" providerId="LiveId" clId="{60877DEA-F7BC-4814-AB7E-DA0A672D9848}" dt="2022-05-19T12:26:38.375" v="37634" actId="1036"/>
          <ac:picMkLst>
            <pc:docMk/>
            <pc:sldMk cId="2735998696" sldId="365"/>
            <ac:picMk id="104" creationId="{57FECB5D-5A07-CC49-F074-7197160FF148}"/>
          </ac:picMkLst>
        </pc:picChg>
        <pc:picChg chg="del">
          <ac:chgData name="hashizume_adrim@outlook.jp" userId="2df5839c6d7eb921" providerId="LiveId" clId="{60877DEA-F7BC-4814-AB7E-DA0A672D9848}" dt="2022-05-14T09:22:40.744" v="5193" actId="478"/>
          <ac:picMkLst>
            <pc:docMk/>
            <pc:sldMk cId="2735998696" sldId="365"/>
            <ac:picMk id="105" creationId="{A4E159DC-513D-4C95-A6C6-EFEB7F1535C0}"/>
          </ac:picMkLst>
        </pc:picChg>
        <pc:picChg chg="del">
          <ac:chgData name="hashizume_adrim@outlook.jp" userId="2df5839c6d7eb921" providerId="LiveId" clId="{60877DEA-F7BC-4814-AB7E-DA0A672D9848}" dt="2022-05-14T09:22:40.744" v="5193" actId="478"/>
          <ac:picMkLst>
            <pc:docMk/>
            <pc:sldMk cId="2735998696" sldId="365"/>
            <ac:picMk id="106" creationId="{96ADDCE5-B904-4D76-816C-691609EEB188}"/>
          </ac:picMkLst>
        </pc:picChg>
        <pc:picChg chg="mod">
          <ac:chgData name="hashizume_adrim@outlook.jp" userId="2df5839c6d7eb921" providerId="LiveId" clId="{60877DEA-F7BC-4814-AB7E-DA0A672D9848}" dt="2022-05-19T12:26:07.898" v="37586" actId="1037"/>
          <ac:picMkLst>
            <pc:docMk/>
            <pc:sldMk cId="2735998696" sldId="365"/>
            <ac:picMk id="108" creationId="{0D844CDD-33F7-420C-A5C8-3AAEE4F85555}"/>
          </ac:picMkLst>
        </pc:picChg>
        <pc:picChg chg="mod modCrop">
          <ac:chgData name="hashizume_adrim@outlook.jp" userId="2df5839c6d7eb921" providerId="LiveId" clId="{60877DEA-F7BC-4814-AB7E-DA0A672D9848}" dt="2022-05-19T12:26:07.898" v="37586" actId="1037"/>
          <ac:picMkLst>
            <pc:docMk/>
            <pc:sldMk cId="2735998696" sldId="365"/>
            <ac:picMk id="116" creationId="{2BF874FB-9C81-4575-B34E-A1D724B0A096}"/>
          </ac:picMkLst>
        </pc:picChg>
        <pc:picChg chg="add del mod">
          <ac:chgData name="hashizume_adrim@outlook.jp" userId="2df5839c6d7eb921" providerId="LiveId" clId="{60877DEA-F7BC-4814-AB7E-DA0A672D9848}" dt="2022-05-14T09:23:15.365" v="5213" actId="478"/>
          <ac:picMkLst>
            <pc:docMk/>
            <pc:sldMk cId="2735998696" sldId="365"/>
            <ac:picMk id="134" creationId="{70A5631B-C9A6-296F-F9B7-00C64C9D57F7}"/>
          </ac:picMkLst>
        </pc:picChg>
        <pc:picChg chg="add del mod">
          <ac:chgData name="hashizume_adrim@outlook.jp" userId="2df5839c6d7eb921" providerId="LiveId" clId="{60877DEA-F7BC-4814-AB7E-DA0A672D9848}" dt="2022-05-14T09:23:15.365" v="5213" actId="478"/>
          <ac:picMkLst>
            <pc:docMk/>
            <pc:sldMk cId="2735998696" sldId="365"/>
            <ac:picMk id="140" creationId="{C9A9FF59-3A7B-7123-0CB6-2148B4865292}"/>
          </ac:picMkLst>
        </pc:picChg>
        <pc:picChg chg="add del mod">
          <ac:chgData name="hashizume_adrim@outlook.jp" userId="2df5839c6d7eb921" providerId="LiveId" clId="{60877DEA-F7BC-4814-AB7E-DA0A672D9848}" dt="2022-05-14T09:23:15.365" v="5213" actId="478"/>
          <ac:picMkLst>
            <pc:docMk/>
            <pc:sldMk cId="2735998696" sldId="365"/>
            <ac:picMk id="141" creationId="{772FC3C9-A062-4059-8014-0A637425AF6B}"/>
          </ac:picMkLst>
        </pc:picChg>
        <pc:picChg chg="add del mod">
          <ac:chgData name="hashizume_adrim@outlook.jp" userId="2df5839c6d7eb921" providerId="LiveId" clId="{60877DEA-F7BC-4814-AB7E-DA0A672D9848}" dt="2022-05-14T09:23:15.365" v="5213" actId="478"/>
          <ac:picMkLst>
            <pc:docMk/>
            <pc:sldMk cId="2735998696" sldId="365"/>
            <ac:picMk id="142" creationId="{8B04B0B8-ABCD-EF55-1775-F8DC85885E39}"/>
          </ac:picMkLst>
        </pc:picChg>
        <pc:picChg chg="add mod">
          <ac:chgData name="hashizume_adrim@outlook.jp" userId="2df5839c6d7eb921" providerId="LiveId" clId="{60877DEA-F7BC-4814-AB7E-DA0A672D9848}" dt="2022-05-14T09:23:21.623" v="5217" actId="164"/>
          <ac:picMkLst>
            <pc:docMk/>
            <pc:sldMk cId="2735998696" sldId="365"/>
            <ac:picMk id="164" creationId="{6683CAD6-E3B1-B0E4-123A-7E29F5636DF1}"/>
          </ac:picMkLst>
        </pc:picChg>
        <pc:picChg chg="add mod">
          <ac:chgData name="hashizume_adrim@outlook.jp" userId="2df5839c6d7eb921" providerId="LiveId" clId="{60877DEA-F7BC-4814-AB7E-DA0A672D9848}" dt="2022-05-14T09:23:21.623" v="5217" actId="164"/>
          <ac:picMkLst>
            <pc:docMk/>
            <pc:sldMk cId="2735998696" sldId="365"/>
            <ac:picMk id="174" creationId="{FBC0F697-CA39-21D5-F580-CA81A07976FF}"/>
          </ac:picMkLst>
        </pc:picChg>
        <pc:picChg chg="add mod">
          <ac:chgData name="hashizume_adrim@outlook.jp" userId="2df5839c6d7eb921" providerId="LiveId" clId="{60877DEA-F7BC-4814-AB7E-DA0A672D9848}" dt="2022-05-14T09:23:21.623" v="5217" actId="164"/>
          <ac:picMkLst>
            <pc:docMk/>
            <pc:sldMk cId="2735998696" sldId="365"/>
            <ac:picMk id="175" creationId="{91C2EE93-E925-4DDE-1EF9-99D1EF29D601}"/>
          </ac:picMkLst>
        </pc:picChg>
        <pc:picChg chg="add mod">
          <ac:chgData name="hashizume_adrim@outlook.jp" userId="2df5839c6d7eb921" providerId="LiveId" clId="{60877DEA-F7BC-4814-AB7E-DA0A672D9848}" dt="2022-05-14T09:23:21.623" v="5217" actId="164"/>
          <ac:picMkLst>
            <pc:docMk/>
            <pc:sldMk cId="2735998696" sldId="365"/>
            <ac:picMk id="176" creationId="{91D307E1-CEC8-25EF-1D72-FD6E7F6F651C}"/>
          </ac:picMkLst>
        </pc:picChg>
        <pc:picChg chg="add del mod">
          <ac:chgData name="hashizume_adrim@outlook.jp" userId="2df5839c6d7eb921" providerId="LiveId" clId="{60877DEA-F7BC-4814-AB7E-DA0A672D9848}" dt="2022-05-19T12:26:01.536" v="37542" actId="478"/>
          <ac:picMkLst>
            <pc:docMk/>
            <pc:sldMk cId="2735998696" sldId="365"/>
            <ac:picMk id="195" creationId="{341C8FAC-2C1E-A6CB-EEDE-DD2424874506}"/>
          </ac:picMkLst>
        </pc:picChg>
        <pc:picChg chg="add del mod">
          <ac:chgData name="hashizume_adrim@outlook.jp" userId="2df5839c6d7eb921" providerId="LiveId" clId="{60877DEA-F7BC-4814-AB7E-DA0A672D9848}" dt="2022-05-19T12:18:41.394" v="37334" actId="478"/>
          <ac:picMkLst>
            <pc:docMk/>
            <pc:sldMk cId="2735998696" sldId="365"/>
            <ac:picMk id="204" creationId="{62E720FC-B681-B84B-E49E-A76CC5A40EE1}"/>
          </ac:picMkLst>
        </pc:picChg>
        <pc:picChg chg="add del mod">
          <ac:chgData name="hashizume_adrim@outlook.jp" userId="2df5839c6d7eb921" providerId="LiveId" clId="{60877DEA-F7BC-4814-AB7E-DA0A672D9848}" dt="2022-05-19T12:26:01.536" v="37542" actId="478"/>
          <ac:picMkLst>
            <pc:docMk/>
            <pc:sldMk cId="2735998696" sldId="365"/>
            <ac:picMk id="205" creationId="{9B6CB640-A3F0-C4FB-10A6-9C4AB8A93203}"/>
          </ac:picMkLst>
        </pc:picChg>
        <pc:picChg chg="del mod">
          <ac:chgData name="hashizume_adrim@outlook.jp" userId="2df5839c6d7eb921" providerId="LiveId" clId="{60877DEA-F7BC-4814-AB7E-DA0A672D9848}" dt="2022-05-19T12:21:21.324" v="37371" actId="478"/>
          <ac:picMkLst>
            <pc:docMk/>
            <pc:sldMk cId="2735998696" sldId="365"/>
            <ac:picMk id="206" creationId="{2F7CFDDC-605A-4C7A-BA8D-0E254133C08B}"/>
          </ac:picMkLst>
        </pc:picChg>
        <pc:picChg chg="del mod">
          <ac:chgData name="hashizume_adrim@outlook.jp" userId="2df5839c6d7eb921" providerId="LiveId" clId="{60877DEA-F7BC-4814-AB7E-DA0A672D9848}" dt="2022-05-19T12:21:21.324" v="37371" actId="478"/>
          <ac:picMkLst>
            <pc:docMk/>
            <pc:sldMk cId="2735998696" sldId="365"/>
            <ac:picMk id="207" creationId="{7982ADE7-F085-49FD-8016-812A5465DE32}"/>
          </ac:picMkLst>
        </pc:picChg>
        <pc:picChg chg="add del mod">
          <ac:chgData name="hashizume_adrim@outlook.jp" userId="2df5839c6d7eb921" providerId="LiveId" clId="{60877DEA-F7BC-4814-AB7E-DA0A672D9848}" dt="2022-05-19T12:26:01.536" v="37542" actId="478"/>
          <ac:picMkLst>
            <pc:docMk/>
            <pc:sldMk cId="2735998696" sldId="365"/>
            <ac:picMk id="208" creationId="{F4C9F41F-A4B0-BFA7-D48D-9E7DFDDF5FC1}"/>
          </ac:picMkLst>
        </pc:picChg>
        <pc:picChg chg="del">
          <ac:chgData name="hashizume_adrim@outlook.jp" userId="2df5839c6d7eb921" providerId="LiveId" clId="{60877DEA-F7BC-4814-AB7E-DA0A672D9848}" dt="2022-05-14T09:22:40.744" v="5193" actId="478"/>
          <ac:picMkLst>
            <pc:docMk/>
            <pc:sldMk cId="2735998696" sldId="365"/>
            <ac:picMk id="222" creationId="{5BE2A4D5-6D3D-407B-8D8B-FEAC2778C7B4}"/>
          </ac:picMkLst>
        </pc:picChg>
        <pc:cxnChg chg="add del mod">
          <ac:chgData name="hashizume_adrim@outlook.jp" userId="2df5839c6d7eb921" providerId="LiveId" clId="{60877DEA-F7BC-4814-AB7E-DA0A672D9848}" dt="2022-05-15T19:21:56.910" v="14426" actId="478"/>
          <ac:cxnSpMkLst>
            <pc:docMk/>
            <pc:sldMk cId="2735998696" sldId="365"/>
            <ac:cxnSpMk id="102" creationId="{C0059A0D-23A8-DE5F-9E94-75DE23EE6311}"/>
          </ac:cxnSpMkLst>
        </pc:cxnChg>
        <pc:cxnChg chg="add mod">
          <ac:chgData name="hashizume_adrim@outlook.jp" userId="2df5839c6d7eb921" providerId="LiveId" clId="{60877DEA-F7BC-4814-AB7E-DA0A672D9848}" dt="2022-05-15T19:24:28.165" v="14647" actId="14100"/>
          <ac:cxnSpMkLst>
            <pc:docMk/>
            <pc:sldMk cId="2735998696" sldId="365"/>
            <ac:cxnSpMk id="106" creationId="{ECA4A717-C0D5-B667-8946-021BAEC87AD8}"/>
          </ac:cxnSpMkLst>
        </pc:cxnChg>
        <pc:cxnChg chg="mod">
          <ac:chgData name="hashizume_adrim@outlook.jp" userId="2df5839c6d7eb921" providerId="LiveId" clId="{60877DEA-F7BC-4814-AB7E-DA0A672D9848}" dt="2022-05-14T09:30:50.271" v="5888" actId="14100"/>
          <ac:cxnSpMkLst>
            <pc:docMk/>
            <pc:sldMk cId="2735998696" sldId="365"/>
            <ac:cxnSpMk id="107" creationId="{31DA263D-32AF-44BA-AB01-82D40C1819E6}"/>
          </ac:cxnSpMkLst>
        </pc:cxnChg>
        <pc:cxnChg chg="add mod">
          <ac:chgData name="hashizume_adrim@outlook.jp" userId="2df5839c6d7eb921" providerId="LiveId" clId="{60877DEA-F7BC-4814-AB7E-DA0A672D9848}" dt="2022-05-15T19:25:27.521" v="14778" actId="14100"/>
          <ac:cxnSpMkLst>
            <pc:docMk/>
            <pc:sldMk cId="2735998696" sldId="365"/>
            <ac:cxnSpMk id="109" creationId="{F3066324-7BD2-95B6-0E3D-CFB9AD9DADC0}"/>
          </ac:cxnSpMkLst>
        </pc:cxnChg>
        <pc:cxnChg chg="del mod">
          <ac:chgData name="hashizume_adrim@outlook.jp" userId="2df5839c6d7eb921" providerId="LiveId" clId="{60877DEA-F7BC-4814-AB7E-DA0A672D9848}" dt="2022-05-14T09:22:10.065" v="5066" actId="478"/>
          <ac:cxnSpMkLst>
            <pc:docMk/>
            <pc:sldMk cId="2735998696" sldId="365"/>
            <ac:cxnSpMk id="110" creationId="{FB3227B0-8957-4B05-9365-1C59CC0C2831}"/>
          </ac:cxnSpMkLst>
        </pc:cxnChg>
        <pc:cxnChg chg="del">
          <ac:chgData name="hashizume_adrim@outlook.jp" userId="2df5839c6d7eb921" providerId="LiveId" clId="{60877DEA-F7BC-4814-AB7E-DA0A672D9848}" dt="2022-05-14T09:22:10.065" v="5066" actId="478"/>
          <ac:cxnSpMkLst>
            <pc:docMk/>
            <pc:sldMk cId="2735998696" sldId="365"/>
            <ac:cxnSpMk id="120" creationId="{83CB0E33-93BA-4F38-9B04-AC5DD453D03A}"/>
          </ac:cxnSpMkLst>
        </pc:cxnChg>
        <pc:cxnChg chg="del">
          <ac:chgData name="hashizume_adrim@outlook.jp" userId="2df5839c6d7eb921" providerId="LiveId" clId="{60877DEA-F7BC-4814-AB7E-DA0A672D9848}" dt="2022-05-14T09:26:15.155" v="5418" actId="478"/>
          <ac:cxnSpMkLst>
            <pc:docMk/>
            <pc:sldMk cId="2735998696" sldId="365"/>
            <ac:cxnSpMk id="122" creationId="{E2DDA951-8509-44AC-A15A-C381876A7844}"/>
          </ac:cxnSpMkLst>
        </pc:cxnChg>
        <pc:cxnChg chg="mod">
          <ac:chgData name="hashizume_adrim@outlook.jp" userId="2df5839c6d7eb921" providerId="LiveId" clId="{60877DEA-F7BC-4814-AB7E-DA0A672D9848}" dt="2022-05-14T09:23:12.419" v="5212"/>
          <ac:cxnSpMkLst>
            <pc:docMk/>
            <pc:sldMk cId="2735998696" sldId="365"/>
            <ac:cxnSpMk id="125" creationId="{9E13F272-EA8C-CAE6-7F8C-47A2195D786F}"/>
          </ac:cxnSpMkLst>
        </pc:cxnChg>
        <pc:cxnChg chg="mod">
          <ac:chgData name="hashizume_adrim@outlook.jp" userId="2df5839c6d7eb921" providerId="LiveId" clId="{60877DEA-F7BC-4814-AB7E-DA0A672D9848}" dt="2022-05-14T09:23:12.419" v="5212"/>
          <ac:cxnSpMkLst>
            <pc:docMk/>
            <pc:sldMk cId="2735998696" sldId="365"/>
            <ac:cxnSpMk id="127" creationId="{B9EC41CF-F790-A029-8B42-DE330FB6B3C9}"/>
          </ac:cxnSpMkLst>
        </pc:cxnChg>
        <pc:cxnChg chg="mod">
          <ac:chgData name="hashizume_adrim@outlook.jp" userId="2df5839c6d7eb921" providerId="LiveId" clId="{60877DEA-F7BC-4814-AB7E-DA0A672D9848}" dt="2022-05-14T09:23:12.419" v="5212"/>
          <ac:cxnSpMkLst>
            <pc:docMk/>
            <pc:sldMk cId="2735998696" sldId="365"/>
            <ac:cxnSpMk id="137" creationId="{85B3FE22-7C52-123C-DEE2-E5ADB30141DF}"/>
          </ac:cxnSpMkLst>
        </pc:cxnChg>
        <pc:cxnChg chg="mod">
          <ac:chgData name="hashizume_adrim@outlook.jp" userId="2df5839c6d7eb921" providerId="LiveId" clId="{60877DEA-F7BC-4814-AB7E-DA0A672D9848}" dt="2022-05-14T09:23:12.419" v="5212"/>
          <ac:cxnSpMkLst>
            <pc:docMk/>
            <pc:sldMk cId="2735998696" sldId="365"/>
            <ac:cxnSpMk id="138" creationId="{D0A5E549-7969-1EFA-8DE5-42D2BB97A90B}"/>
          </ac:cxnSpMkLst>
        </pc:cxnChg>
        <pc:cxnChg chg="add del mod">
          <ac:chgData name="hashizume_adrim@outlook.jp" userId="2df5839c6d7eb921" providerId="LiveId" clId="{60877DEA-F7BC-4814-AB7E-DA0A672D9848}" dt="2022-05-14T09:23:15.365" v="5213" actId="478"/>
          <ac:cxnSpMkLst>
            <pc:docMk/>
            <pc:sldMk cId="2735998696" sldId="365"/>
            <ac:cxnSpMk id="139" creationId="{1AD225A2-E0E4-E0C5-F521-FFAA01E33CA9}"/>
          </ac:cxnSpMkLst>
        </pc:cxnChg>
        <pc:cxnChg chg="add del mod">
          <ac:chgData name="hashizume_adrim@outlook.jp" userId="2df5839c6d7eb921" providerId="LiveId" clId="{60877DEA-F7BC-4814-AB7E-DA0A672D9848}" dt="2022-05-14T09:23:15.365" v="5213" actId="478"/>
          <ac:cxnSpMkLst>
            <pc:docMk/>
            <pc:sldMk cId="2735998696" sldId="365"/>
            <ac:cxnSpMk id="144" creationId="{C32E4946-D66E-909D-D11A-F42BA30000CB}"/>
          </ac:cxnSpMkLst>
        </pc:cxnChg>
        <pc:cxnChg chg="mod">
          <ac:chgData name="hashizume_adrim@outlook.jp" userId="2df5839c6d7eb921" providerId="LiveId" clId="{60877DEA-F7BC-4814-AB7E-DA0A672D9848}" dt="2022-05-14T09:23:21.522" v="5216"/>
          <ac:cxnSpMkLst>
            <pc:docMk/>
            <pc:sldMk cId="2735998696" sldId="365"/>
            <ac:cxnSpMk id="151" creationId="{2D1E4B45-8BEE-3C27-DECE-271E4B9EECD7}"/>
          </ac:cxnSpMkLst>
        </pc:cxnChg>
        <pc:cxnChg chg="del">
          <ac:chgData name="hashizume_adrim@outlook.jp" userId="2df5839c6d7eb921" providerId="LiveId" clId="{60877DEA-F7BC-4814-AB7E-DA0A672D9848}" dt="2022-05-14T09:23:18.855" v="5214" actId="478"/>
          <ac:cxnSpMkLst>
            <pc:docMk/>
            <pc:sldMk cId="2735998696" sldId="365"/>
            <ac:cxnSpMk id="156" creationId="{3D03CA8A-A6B5-4FC8-BB81-6C634C755011}"/>
          </ac:cxnSpMkLst>
        </pc:cxnChg>
        <pc:cxnChg chg="mod">
          <ac:chgData name="hashizume_adrim@outlook.jp" userId="2df5839c6d7eb921" providerId="LiveId" clId="{60877DEA-F7BC-4814-AB7E-DA0A672D9848}" dt="2022-05-14T09:23:21.522" v="5216"/>
          <ac:cxnSpMkLst>
            <pc:docMk/>
            <pc:sldMk cId="2735998696" sldId="365"/>
            <ac:cxnSpMk id="158" creationId="{8C93AEFA-496F-03C9-8298-850D2F4ED0FB}"/>
          </ac:cxnSpMkLst>
        </pc:cxnChg>
        <pc:cxnChg chg="mod">
          <ac:chgData name="hashizume_adrim@outlook.jp" userId="2df5839c6d7eb921" providerId="LiveId" clId="{60877DEA-F7BC-4814-AB7E-DA0A672D9848}" dt="2022-05-14T09:23:21.522" v="5216"/>
          <ac:cxnSpMkLst>
            <pc:docMk/>
            <pc:sldMk cId="2735998696" sldId="365"/>
            <ac:cxnSpMk id="171" creationId="{975705BD-9F8C-01BC-EA1E-DE5F85F43E14}"/>
          </ac:cxnSpMkLst>
        </pc:cxnChg>
        <pc:cxnChg chg="mod">
          <ac:chgData name="hashizume_adrim@outlook.jp" userId="2df5839c6d7eb921" providerId="LiveId" clId="{60877DEA-F7BC-4814-AB7E-DA0A672D9848}" dt="2022-05-14T09:23:21.522" v="5216"/>
          <ac:cxnSpMkLst>
            <pc:docMk/>
            <pc:sldMk cId="2735998696" sldId="365"/>
            <ac:cxnSpMk id="172" creationId="{10E7ED1F-C026-4821-4FCA-958FEFE9C709}"/>
          </ac:cxnSpMkLst>
        </pc:cxnChg>
        <pc:cxnChg chg="add mod">
          <ac:chgData name="hashizume_adrim@outlook.jp" userId="2df5839c6d7eb921" providerId="LiveId" clId="{60877DEA-F7BC-4814-AB7E-DA0A672D9848}" dt="2022-05-14T09:24:23.086" v="5328" actId="478"/>
          <ac:cxnSpMkLst>
            <pc:docMk/>
            <pc:sldMk cId="2735998696" sldId="365"/>
            <ac:cxnSpMk id="173" creationId="{43E4A92F-4EA3-B0E8-6758-5ED316070287}"/>
          </ac:cxnSpMkLst>
        </pc:cxnChg>
        <pc:cxnChg chg="add mod">
          <ac:chgData name="hashizume_adrim@outlook.jp" userId="2df5839c6d7eb921" providerId="LiveId" clId="{60877DEA-F7BC-4814-AB7E-DA0A672D9848}" dt="2022-05-14T09:23:21.623" v="5217" actId="164"/>
          <ac:cxnSpMkLst>
            <pc:docMk/>
            <pc:sldMk cId="2735998696" sldId="365"/>
            <ac:cxnSpMk id="178" creationId="{844C503C-6EAB-8C33-E963-9993F29518F4}"/>
          </ac:cxnSpMkLst>
        </pc:cxnChg>
        <pc:cxnChg chg="mod">
          <ac:chgData name="hashizume_adrim@outlook.jp" userId="2df5839c6d7eb921" providerId="LiveId" clId="{60877DEA-F7BC-4814-AB7E-DA0A672D9848}" dt="2022-05-14T09:24:33.714" v="5329"/>
          <ac:cxnSpMkLst>
            <pc:docMk/>
            <pc:sldMk cId="2735998696" sldId="365"/>
            <ac:cxnSpMk id="185" creationId="{51A23FFD-1BF9-FF99-D0F3-F8102C29F75A}"/>
          </ac:cxnSpMkLst>
        </pc:cxnChg>
        <pc:cxnChg chg="mod">
          <ac:chgData name="hashizume_adrim@outlook.jp" userId="2df5839c6d7eb921" providerId="LiveId" clId="{60877DEA-F7BC-4814-AB7E-DA0A672D9848}" dt="2022-05-14T09:24:33.714" v="5329"/>
          <ac:cxnSpMkLst>
            <pc:docMk/>
            <pc:sldMk cId="2735998696" sldId="365"/>
            <ac:cxnSpMk id="187" creationId="{CE8DE91E-7D19-A936-6F24-0801E6D66881}"/>
          </ac:cxnSpMkLst>
        </pc:cxnChg>
        <pc:cxnChg chg="add mod">
          <ac:chgData name="hashizume_adrim@outlook.jp" userId="2df5839c6d7eb921" providerId="LiveId" clId="{60877DEA-F7BC-4814-AB7E-DA0A672D9848}" dt="2022-05-15T19:22:33.600" v="14535" actId="14100"/>
          <ac:cxnSpMkLst>
            <pc:docMk/>
            <pc:sldMk cId="2735998696" sldId="365"/>
            <ac:cxnSpMk id="196" creationId="{C767389F-30DD-EDEF-4BA5-55E61407A844}"/>
          </ac:cxnSpMkLst>
        </pc:cxnChg>
        <pc:cxnChg chg="mod">
          <ac:chgData name="hashizume_adrim@outlook.jp" userId="2df5839c6d7eb921" providerId="LiveId" clId="{60877DEA-F7BC-4814-AB7E-DA0A672D9848}" dt="2022-05-14T09:24:33.714" v="5329"/>
          <ac:cxnSpMkLst>
            <pc:docMk/>
            <pc:sldMk cId="2735998696" sldId="365"/>
            <ac:cxnSpMk id="201" creationId="{960C8622-8A4E-8A2E-DC56-529CAD4DD152}"/>
          </ac:cxnSpMkLst>
        </pc:cxnChg>
        <pc:cxnChg chg="mod">
          <ac:chgData name="hashizume_adrim@outlook.jp" userId="2df5839c6d7eb921" providerId="LiveId" clId="{60877DEA-F7BC-4814-AB7E-DA0A672D9848}" dt="2022-05-14T09:24:33.714" v="5329"/>
          <ac:cxnSpMkLst>
            <pc:docMk/>
            <pc:sldMk cId="2735998696" sldId="365"/>
            <ac:cxnSpMk id="202" creationId="{5BCAF781-7002-81EC-0CB2-2E687F7333F4}"/>
          </ac:cxnSpMkLst>
        </pc:cxnChg>
        <pc:cxnChg chg="add mod">
          <ac:chgData name="hashizume_adrim@outlook.jp" userId="2df5839c6d7eb921" providerId="LiveId" clId="{60877DEA-F7BC-4814-AB7E-DA0A672D9848}" dt="2022-05-15T19:22:11.904" v="14530" actId="1036"/>
          <ac:cxnSpMkLst>
            <pc:docMk/>
            <pc:sldMk cId="2735998696" sldId="365"/>
            <ac:cxnSpMk id="203" creationId="{6C6AE309-47D9-958F-4257-EEA2E6BFE48C}"/>
          </ac:cxnSpMkLst>
        </pc:cxnChg>
        <pc:cxnChg chg="add mod">
          <ac:chgData name="hashizume_adrim@outlook.jp" userId="2df5839c6d7eb921" providerId="LiveId" clId="{60877DEA-F7BC-4814-AB7E-DA0A672D9848}" dt="2022-05-14T09:29:06.056" v="5687" actId="1035"/>
          <ac:cxnSpMkLst>
            <pc:docMk/>
            <pc:sldMk cId="2735998696" sldId="365"/>
            <ac:cxnSpMk id="211" creationId="{ADD9847E-FD5D-EE84-0B15-AE06A7E062B9}"/>
          </ac:cxnSpMkLst>
        </pc:cxnChg>
        <pc:cxnChg chg="mod">
          <ac:chgData name="hashizume_adrim@outlook.jp" userId="2df5839c6d7eb921" providerId="LiveId" clId="{60877DEA-F7BC-4814-AB7E-DA0A672D9848}" dt="2022-05-14T09:26:36.144" v="5423"/>
          <ac:cxnSpMkLst>
            <pc:docMk/>
            <pc:sldMk cId="2735998696" sldId="365"/>
            <ac:cxnSpMk id="217" creationId="{B7158F14-FBC8-4EA1-48CE-FBC72E32C93E}"/>
          </ac:cxnSpMkLst>
        </pc:cxnChg>
        <pc:cxnChg chg="mod">
          <ac:chgData name="hashizume_adrim@outlook.jp" userId="2df5839c6d7eb921" providerId="LiveId" clId="{60877DEA-F7BC-4814-AB7E-DA0A672D9848}" dt="2022-05-14T09:26:36.144" v="5423"/>
          <ac:cxnSpMkLst>
            <pc:docMk/>
            <pc:sldMk cId="2735998696" sldId="365"/>
            <ac:cxnSpMk id="218" creationId="{C615070B-AAC0-F049-A7E7-D09866CF6E7C}"/>
          </ac:cxnSpMkLst>
        </pc:cxnChg>
        <pc:cxnChg chg="add mod">
          <ac:chgData name="hashizume_adrim@outlook.jp" userId="2df5839c6d7eb921" providerId="LiveId" clId="{60877DEA-F7BC-4814-AB7E-DA0A672D9848}" dt="2022-05-15T19:24:58.115" v="14772" actId="1035"/>
          <ac:cxnSpMkLst>
            <pc:docMk/>
            <pc:sldMk cId="2735998696" sldId="365"/>
            <ac:cxnSpMk id="219" creationId="{F0FB6994-1B47-F528-48A5-EB1501D8AA35}"/>
          </ac:cxnSpMkLst>
        </pc:cxnChg>
        <pc:cxnChg chg="del">
          <ac:chgData name="hashizume_adrim@outlook.jp" userId="2df5839c6d7eb921" providerId="LiveId" clId="{60877DEA-F7BC-4814-AB7E-DA0A672D9848}" dt="2022-05-14T09:23:18.855" v="5214" actId="478"/>
          <ac:cxnSpMkLst>
            <pc:docMk/>
            <pc:sldMk cId="2735998696" sldId="365"/>
            <ac:cxnSpMk id="235" creationId="{9D2F697F-7685-4C8A-9AD0-373AD51E9FB3}"/>
          </ac:cxnSpMkLst>
        </pc:cxnChg>
        <pc:cxnChg chg="del">
          <ac:chgData name="hashizume_adrim@outlook.jp" userId="2df5839c6d7eb921" providerId="LiveId" clId="{60877DEA-F7BC-4814-AB7E-DA0A672D9848}" dt="2022-05-14T09:23:18.855" v="5214" actId="478"/>
          <ac:cxnSpMkLst>
            <pc:docMk/>
            <pc:sldMk cId="2735998696" sldId="365"/>
            <ac:cxnSpMk id="237" creationId="{F32D04D7-B2AC-4A9E-A776-DD839C3018DB}"/>
          </ac:cxnSpMkLst>
        </pc:cxnChg>
        <pc:cxnChg chg="add mod">
          <ac:chgData name="hashizume_adrim@outlook.jp" userId="2df5839c6d7eb921" providerId="LiveId" clId="{60877DEA-F7BC-4814-AB7E-DA0A672D9848}" dt="2022-05-15T19:24:58.115" v="14772" actId="1035"/>
          <ac:cxnSpMkLst>
            <pc:docMk/>
            <pc:sldMk cId="2735998696" sldId="365"/>
            <ac:cxnSpMk id="245" creationId="{CCBC8C47-1248-8F4A-3742-D3952AD85766}"/>
          </ac:cxnSpMkLst>
        </pc:cxnChg>
        <pc:cxnChg chg="add mod">
          <ac:chgData name="hashizume_adrim@outlook.jp" userId="2df5839c6d7eb921" providerId="LiveId" clId="{60877DEA-F7BC-4814-AB7E-DA0A672D9848}" dt="2022-05-15T19:24:58.115" v="14772" actId="1035"/>
          <ac:cxnSpMkLst>
            <pc:docMk/>
            <pc:sldMk cId="2735998696" sldId="365"/>
            <ac:cxnSpMk id="247" creationId="{074CF473-E909-E0E0-AAC9-A4A733490E44}"/>
          </ac:cxnSpMkLst>
        </pc:cxnChg>
        <pc:cxnChg chg="mod">
          <ac:chgData name="hashizume_adrim@outlook.jp" userId="2df5839c6d7eb921" providerId="LiveId" clId="{60877DEA-F7BC-4814-AB7E-DA0A672D9848}" dt="2022-05-14T09:26:36.144" v="5423"/>
          <ac:cxnSpMkLst>
            <pc:docMk/>
            <pc:sldMk cId="2735998696" sldId="365"/>
            <ac:cxnSpMk id="251" creationId="{F8F24DCD-289A-C2CE-5F31-10741A3F4E6D}"/>
          </ac:cxnSpMkLst>
        </pc:cxnChg>
        <pc:cxnChg chg="mod">
          <ac:chgData name="hashizume_adrim@outlook.jp" userId="2df5839c6d7eb921" providerId="LiveId" clId="{60877DEA-F7BC-4814-AB7E-DA0A672D9848}" dt="2022-05-14T09:26:36.144" v="5423"/>
          <ac:cxnSpMkLst>
            <pc:docMk/>
            <pc:sldMk cId="2735998696" sldId="365"/>
            <ac:cxnSpMk id="252" creationId="{AC9D8BE6-5FCA-E7C1-E8EB-818C8F6D7D95}"/>
          </ac:cxnSpMkLst>
        </pc:cxnChg>
        <pc:cxnChg chg="add del mod">
          <ac:chgData name="hashizume_adrim@outlook.jp" userId="2df5839c6d7eb921" providerId="LiveId" clId="{60877DEA-F7BC-4814-AB7E-DA0A672D9848}" dt="2022-05-14T09:29:13.426" v="5728" actId="478"/>
          <ac:cxnSpMkLst>
            <pc:docMk/>
            <pc:sldMk cId="2735998696" sldId="365"/>
            <ac:cxnSpMk id="254" creationId="{7F977CF6-2324-D152-B3AA-B4EBF68CDB4B}"/>
          </ac:cxnSpMkLst>
        </pc:cxnChg>
        <pc:cxnChg chg="add mod">
          <ac:chgData name="hashizume_adrim@outlook.jp" userId="2df5839c6d7eb921" providerId="LiveId" clId="{60877DEA-F7BC-4814-AB7E-DA0A672D9848}" dt="2022-05-14T09:30:36.977" v="5886" actId="14100"/>
          <ac:cxnSpMkLst>
            <pc:docMk/>
            <pc:sldMk cId="2735998696" sldId="365"/>
            <ac:cxnSpMk id="255" creationId="{E4A2AF88-4CD4-2C6E-9C48-55A157D44647}"/>
          </ac:cxnSpMkLst>
        </pc:cxnChg>
        <pc:cxnChg chg="del mod">
          <ac:chgData name="hashizume_adrim@outlook.jp" userId="2df5839c6d7eb921" providerId="LiveId" clId="{60877DEA-F7BC-4814-AB7E-DA0A672D9848}" dt="2022-05-14T09:22:51.792" v="5209" actId="478"/>
          <ac:cxnSpMkLst>
            <pc:docMk/>
            <pc:sldMk cId="2735998696" sldId="365"/>
            <ac:cxnSpMk id="265" creationId="{9E84BC0B-CD50-469F-A7AB-3F297ED76197}"/>
          </ac:cxnSpMkLst>
        </pc:cxnChg>
        <pc:cxnChg chg="del">
          <ac:chgData name="hashizume_adrim@outlook.jp" userId="2df5839c6d7eb921" providerId="LiveId" clId="{60877DEA-F7BC-4814-AB7E-DA0A672D9848}" dt="2022-05-14T09:23:18.855" v="5214" actId="478"/>
          <ac:cxnSpMkLst>
            <pc:docMk/>
            <pc:sldMk cId="2735998696" sldId="365"/>
            <ac:cxnSpMk id="267" creationId="{857979B4-BB5C-454D-96F4-660E2B9EE71F}"/>
          </ac:cxnSpMkLst>
        </pc:cxnChg>
        <pc:cxnChg chg="del">
          <ac:chgData name="hashizume_adrim@outlook.jp" userId="2df5839c6d7eb921" providerId="LiveId" clId="{60877DEA-F7BC-4814-AB7E-DA0A672D9848}" dt="2022-05-14T09:22:53.635" v="5210" actId="478"/>
          <ac:cxnSpMkLst>
            <pc:docMk/>
            <pc:sldMk cId="2735998696" sldId="365"/>
            <ac:cxnSpMk id="292" creationId="{7EDD10D1-29B8-4C5F-9ABF-559C83270993}"/>
          </ac:cxnSpMkLst>
        </pc:cxnChg>
        <pc:cxnChg chg="mod">
          <ac:chgData name="hashizume_adrim@outlook.jp" userId="2df5839c6d7eb921" providerId="LiveId" clId="{60877DEA-F7BC-4814-AB7E-DA0A672D9848}" dt="2022-05-15T19:22:28.974" v="14534" actId="14100"/>
          <ac:cxnSpMkLst>
            <pc:docMk/>
            <pc:sldMk cId="2735998696" sldId="365"/>
            <ac:cxnSpMk id="307" creationId="{27824D48-2E0D-46AD-ACA9-39E103CC9EC9}"/>
          </ac:cxnSpMkLst>
        </pc:cxnChg>
        <pc:cxnChg chg="del">
          <ac:chgData name="hashizume_adrim@outlook.jp" userId="2df5839c6d7eb921" providerId="LiveId" clId="{60877DEA-F7BC-4814-AB7E-DA0A672D9848}" dt="2022-05-14T09:26:52.814" v="5586" actId="478"/>
          <ac:cxnSpMkLst>
            <pc:docMk/>
            <pc:sldMk cId="2735998696" sldId="365"/>
            <ac:cxnSpMk id="335" creationId="{D14DD5EE-63ED-426F-9F86-7C19CF22B322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16T10:49:15.720" v="17482" actId="207"/>
        <pc:sldMkLst>
          <pc:docMk/>
          <pc:sldMk cId="816192962" sldId="366"/>
        </pc:sldMkLst>
        <pc:spChg chg="mod">
          <ac:chgData name="hashizume_adrim@outlook.jp" userId="2df5839c6d7eb921" providerId="LiveId" clId="{60877DEA-F7BC-4814-AB7E-DA0A672D9848}" dt="2022-05-16T10:49:15.720" v="17482" actId="207"/>
          <ac:spMkLst>
            <pc:docMk/>
            <pc:sldMk cId="816192962" sldId="366"/>
            <ac:spMk id="24" creationId="{4854A0D9-7A17-432E-9A1F-B48EA26918B7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41" creationId="{9C647B00-F882-4A3D-AB2D-4612EA53CA71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42" creationId="{CC358611-10DC-4C52-9FD5-269C24715DDE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43" creationId="{9E5AF541-E229-449E-B108-1C9EB56729D0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46" creationId="{F71CDE28-ECEB-495D-B665-8D6CACFD2210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47" creationId="{D316A0D3-BF2C-461A-954E-1B82846CE348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48" creationId="{738AB3FE-1999-490A-90C9-BF8621ECB78C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49" creationId="{37FDEB35-9F35-4759-A799-BDD5EAA43043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51" creationId="{FE2D4B24-815A-B830-92DB-FD662F0EC9C5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57" creationId="{366AC807-70D9-7A99-2688-2A5357270275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58" creationId="{0D1FCBBE-A10C-B4C0-52C4-944CD90C2A90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59" creationId="{04ABED40-4358-9E5A-79D1-80F12F64477E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64" creationId="{71C47E67-63FE-AAE3-0AB3-5470E01C3F29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65" creationId="{24DD12A1-8CB8-7077-DD59-9BA9E583E19A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66" creationId="{38EC0BC9-28CE-51CD-2B2C-2283172E0F9B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67" creationId="{1DAB34E1-38E4-DB0B-6FDB-78F5EF3FD426}"/>
          </ac:spMkLst>
        </pc:spChg>
        <pc:spChg chg="add mod">
          <ac:chgData name="hashizume_adrim@outlook.jp" userId="2df5839c6d7eb921" providerId="LiveId" clId="{60877DEA-F7BC-4814-AB7E-DA0A672D9848}" dt="2022-05-15T18:37:32.006" v="10076" actId="20577"/>
          <ac:spMkLst>
            <pc:docMk/>
            <pc:sldMk cId="816192962" sldId="366"/>
            <ac:spMk id="168" creationId="{F9C8DF73-F371-6A86-C17F-B145078E1B17}"/>
          </ac:spMkLst>
        </pc:spChg>
        <pc:spChg chg="add mod">
          <ac:chgData name="hashizume_adrim@outlook.jp" userId="2df5839c6d7eb921" providerId="LiveId" clId="{60877DEA-F7BC-4814-AB7E-DA0A672D9848}" dt="2022-05-14T11:59:57.328" v="8005" actId="20577"/>
          <ac:spMkLst>
            <pc:docMk/>
            <pc:sldMk cId="816192962" sldId="366"/>
            <ac:spMk id="170" creationId="{BFD13C11-7E16-1C4F-312E-CC92A379791B}"/>
          </ac:spMkLst>
        </pc:spChg>
        <pc:spChg chg="add del mod">
          <ac:chgData name="hashizume_adrim@outlook.jp" userId="2df5839c6d7eb921" providerId="LiveId" clId="{60877DEA-F7BC-4814-AB7E-DA0A672D9848}" dt="2022-05-14T11:59:13.543" v="7932" actId="478"/>
          <ac:spMkLst>
            <pc:docMk/>
            <pc:sldMk cId="816192962" sldId="366"/>
            <ac:spMk id="171" creationId="{17D95A43-DDE5-8FCB-F1D6-AA30A79A7A82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75" creationId="{FB25901E-E34D-91EB-6691-1548A34A9949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76" creationId="{5B3BF635-59CE-A6EC-2020-3C8D0694FA83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83" creationId="{C681BA34-2FBF-B284-2521-2F2812E1EFE9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84" creationId="{8FAF4CE1-9AD1-A231-DC40-733552AC5D78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86" creationId="{0A6CE2F8-06F0-94F7-BB9F-27F70D0175CF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88" creationId="{69EAA1B3-7711-FC3F-B810-A9D0CC080B1B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90" creationId="{766714B4-28AB-45D5-B4EB-3368BD36C69B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191" creationId="{A5D4A960-B26A-4EAA-AA90-F321E566BF0A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203" creationId="{E00C4AD6-A835-4209-ADC7-7567BADA6A51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215" creationId="{21CD1F08-E58C-472E-B383-7BAA1FA7A723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216" creationId="{E12D3DBD-65AC-47CD-B9C1-9784EF401C29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241" creationId="{94DBEFF4-AC3E-4E4C-9C8C-9391EC7C8DFF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257" creationId="{73DC25C6-5E2E-498F-B9B8-0169E7116F42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04" creationId="{A896D249-5E27-4BED-8AAE-018EAAB35372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05" creationId="{0BF8090D-3F5D-4732-9934-69F938C35906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11" creationId="{E900331A-ADD5-4614-96DA-625F69F7548E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13" creationId="{29AE18E7-C4D6-4FB0-8D21-562DC5401EAA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14" creationId="{D85B7E66-CE0E-44DB-A1B8-974684E859C7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15" creationId="{3CABDB1B-733D-4DD0-9552-16F08AE8E783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17" creationId="{DB594A03-BF18-4A6C-B38B-BB09486286D7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19" creationId="{064C3F23-50B8-4F9B-B18B-9FC9B0354639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20" creationId="{EBCEA79C-1B93-4342-8158-95E31949231C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21" creationId="{E274FBE7-CF67-4B63-943F-7CF5CC9CF724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24" creationId="{14B24ADE-CD27-413F-8839-6E95896EB7DA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25" creationId="{6BB085FC-AB9B-42B8-A946-939AFA4D9023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26" creationId="{CEA26CA3-CF8B-4631-9D5B-54A455243A98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27" creationId="{141228C0-AC5A-4867-AA6C-86ACF2017C7B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28" creationId="{483D1EE9-536A-4F29-A65E-81A21BB57814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330" creationId="{71C213A1-3F37-4D69-AA45-4C06BD9FC1E9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413" creationId="{C31E8DFF-C64B-43C0-8CB8-A971C7DF1895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418" creationId="{248E8B82-B9FD-4985-BFFD-A9352F389E94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419" creationId="{254FBFAD-1DF4-4677-A07B-030E2C87FD61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425" creationId="{192AD0DB-D797-4E26-9C06-673D60D1B225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430" creationId="{0C05FC30-9352-4AC8-8526-3C02214BBC8C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431" creationId="{A5AC63B0-9C43-4734-B807-98FCEA6A2F7F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438" creationId="{0BA36F9F-4C96-4367-B48D-024AF57FDA87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18" creationId="{8361C165-3A3F-4CCC-91C6-CA21B8509784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19" creationId="{0AABF75E-2BCF-4870-995E-3C15F79BB250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20" creationId="{6C7DA260-1E8D-4D0B-AA6E-B8CD7AAE022C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21" creationId="{F917724F-9519-42D8-A8F9-72442F802E7C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22" creationId="{EB0DD3DB-2EFB-48E5-A064-749BE34A96B1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23" creationId="{8318CC15-53FB-4FCC-82FD-5B32822DB5E8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24" creationId="{38007C75-FF66-45C3-96BE-31D3B3FD54B7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25" creationId="{F350DF8E-303A-433F-9335-F39E61549B0F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34" creationId="{10497183-E85A-4734-B326-9205F0EE1DED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40" creationId="{ED93CAB7-D252-49E4-A3E4-9DDD6F9A2746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67" creationId="{E9286042-5EF7-4277-93A9-BA9951E432AC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68" creationId="{11210E4E-F23D-400E-BA54-28FA129E9B72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73" creationId="{1EE87EE3-1CCD-48F7-830A-32BF4A4CCBEE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74" creationId="{A9BD1493-35E2-42CA-ABBA-9BCF44E34416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75" creationId="{6524FFFD-C4B2-4103-96FD-E99D52AC9535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693" creationId="{025F5E44-E932-4E7A-9CDE-5F81721ACAD2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00" creationId="{7D2B53F6-6099-4A58-8611-26C211946EB7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01" creationId="{25DFBBCE-67CB-4D6E-BC96-9D3CD57E5330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02" creationId="{AEE605FE-43B5-4348-985D-57BED93A3A2B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07" creationId="{86840E92-E413-44B6-B8BA-362E31C5BBB0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22" creationId="{AA7D1F57-293C-4C4B-836E-2B82BE90B04B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23" creationId="{AE242E4A-5BBF-4FC3-A80A-AA92E75897FD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24" creationId="{36411D29-BF7B-419B-B8F9-A4342DDB0DD0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25" creationId="{B9106835-F14F-49AA-BD48-42CE6E7CA28B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26" creationId="{28A04689-25AA-4CCB-8B8C-DFA0257318A4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27" creationId="{49E2186A-F2FB-461A-8BB2-475AE11CFC22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28" creationId="{237FC6A2-4D5B-4A7A-8FB3-2A5540C47402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29" creationId="{BC7093B1-303C-49DB-AC83-F7221D21B23E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33" creationId="{E06F56E1-1C34-4B89-A805-9FBE167F0ABE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40" creationId="{C9C4FA2B-28EE-4056-865F-D18FEF3205B6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45" creationId="{33762C07-2C83-4D1D-9575-72ED99260624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47" creationId="{28C9C911-4AEC-402E-968B-9696704FB7FE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49" creationId="{070A8678-46A4-44FC-87E3-B186EA120AF4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50" creationId="{4526D829-3D38-46B8-BFB3-C922779A4EDC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51" creationId="{EB2694AE-D0B6-4090-8EA7-4BF039306BC6}"/>
          </ac:spMkLst>
        </pc:spChg>
        <pc:spChg chg="del">
          <ac:chgData name="hashizume_adrim@outlook.jp" userId="2df5839c6d7eb921" providerId="LiveId" clId="{60877DEA-F7BC-4814-AB7E-DA0A672D9848}" dt="2022-05-14T11:52:15.596" v="7634" actId="478"/>
          <ac:spMkLst>
            <pc:docMk/>
            <pc:sldMk cId="816192962" sldId="366"/>
            <ac:spMk id="752" creationId="{F303DCBD-192F-41D2-88FA-3D04EAAB9764}"/>
          </ac:spMkLst>
        </pc:s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152" creationId="{87124C7D-7B2A-E598-0EB0-97142BF2F4D0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160" creationId="{CBFFDF03-3A1B-F393-3874-FA4E89D6BED0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181" creationId="{2BF41ABD-236A-4DE8-9E35-12B9B3407F80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210" creationId="{772F70EC-A204-4AA8-99C4-407B89CC672E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331" creationId="{6594F89F-BB8F-4C9E-9F4A-28BC302EF3A4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414" creationId="{D1870EA8-9C63-48F1-B893-97A0F5D09A5D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421" creationId="{570DB6F6-C488-4B80-8D4A-696C59775AC0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426" creationId="{C8716CB9-7996-4D14-BE08-0499ACC47C67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452" creationId="{C2DE2B31-2254-4065-B640-A4F344710A7E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590" creationId="{9519164C-D9C6-4224-BC1E-A221DED80815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663" creationId="{0AED25BC-9D29-4B93-8E84-72F871DBC64E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669" creationId="{3B5EE901-F2AA-4A82-96C2-99E1A1B0F0CF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695" creationId="{2970D6F0-B543-4CCD-8BD3-35EADFE66A1D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703" creationId="{0D44790C-FCC7-4072-BF9B-F080080A47ED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735" creationId="{2E67A07C-34C7-4F0C-8E6B-E0D7BF7DF6ED}"/>
          </ac:grpSpMkLst>
        </pc:grpChg>
        <pc:grpChg chg="del">
          <ac:chgData name="hashizume_adrim@outlook.jp" userId="2df5839c6d7eb921" providerId="LiveId" clId="{60877DEA-F7BC-4814-AB7E-DA0A672D9848}" dt="2022-05-14T11:52:15.596" v="7634" actId="478"/>
          <ac:grpSpMkLst>
            <pc:docMk/>
            <pc:sldMk cId="816192962" sldId="366"/>
            <ac:grpSpMk id="741" creationId="{75DBDE8D-9A5C-4BC7-9577-71817C9BC1D9}"/>
          </ac:grpSpMkLst>
        </pc:grpChg>
        <pc:picChg chg="add mod ord">
          <ac:chgData name="hashizume_adrim@outlook.jp" userId="2df5839c6d7eb921" providerId="LiveId" clId="{60877DEA-F7BC-4814-AB7E-DA0A672D9848}" dt="2022-05-14T12:01:08.082" v="8070" actId="167"/>
          <ac:picMkLst>
            <pc:docMk/>
            <pc:sldMk cId="816192962" sldId="366"/>
            <ac:picMk id="3" creationId="{092BE16E-7E58-8BF0-5743-0D8E17B99C6A}"/>
          </ac:picMkLst>
        </pc:picChg>
        <pc:picChg chg="add mod">
          <ac:chgData name="hashizume_adrim@outlook.jp" userId="2df5839c6d7eb921" providerId="LiveId" clId="{60877DEA-F7BC-4814-AB7E-DA0A672D9848}" dt="2022-05-14T11:59:46.811" v="7983" actId="1036"/>
          <ac:picMkLst>
            <pc:docMk/>
            <pc:sldMk cId="816192962" sldId="366"/>
            <ac:picMk id="169" creationId="{376A947D-B230-A215-AD05-93AD46F93664}"/>
          </ac:picMkLst>
        </pc:picChg>
        <pc:picChg chg="del">
          <ac:chgData name="hashizume_adrim@outlook.jp" userId="2df5839c6d7eb921" providerId="LiveId" clId="{60877DEA-F7BC-4814-AB7E-DA0A672D9848}" dt="2022-05-14T11:52:15.596" v="7634" actId="478"/>
          <ac:picMkLst>
            <pc:docMk/>
            <pc:sldMk cId="816192962" sldId="366"/>
            <ac:picMk id="746" creationId="{1CA89913-BE10-4BF8-B348-E441477FA9E5}"/>
          </ac:picMkLst>
        </pc:pic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145" creationId="{E630813B-93C8-483A-B20F-064BB5DC243E}"/>
          </ac:cxnSpMkLst>
        </pc:cxn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156" creationId="{BDA644CB-29D7-6498-9768-3B6E375DFDA0}"/>
          </ac:cxnSpMkLst>
        </pc:cxn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214" creationId="{B002D0AD-DCB2-462A-A4F0-A4D83E0B6AD5}"/>
          </ac:cxnSpMkLst>
        </pc:cxn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248" creationId="{5E4545F2-477A-436E-843E-FCE8DD4E5307}"/>
          </ac:cxnSpMkLst>
        </pc:cxn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262" creationId="{58786E0D-CDE8-4308-A4E3-C44686ACA81D}"/>
          </ac:cxnSpMkLst>
        </pc:cxn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286" creationId="{818240CA-12F7-4206-BDCD-C584D9CF2011}"/>
          </ac:cxnSpMkLst>
        </pc:cxn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329" creationId="{D5389D53-5BBC-444F-ADD8-029E7D25CE3D}"/>
          </ac:cxnSpMkLst>
        </pc:cxn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699" creationId="{4C319E2F-1744-4FE4-B9BC-E2BBC259FB17}"/>
          </ac:cxnSpMkLst>
        </pc:cxn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739" creationId="{2981860D-A7AC-46D0-A52D-EF39D28DC1C1}"/>
          </ac:cxnSpMkLst>
        </pc:cxnChg>
        <pc:cxnChg chg="del">
          <ac:chgData name="hashizume_adrim@outlook.jp" userId="2df5839c6d7eb921" providerId="LiveId" clId="{60877DEA-F7BC-4814-AB7E-DA0A672D9848}" dt="2022-05-14T11:52:15.596" v="7634" actId="478"/>
          <ac:cxnSpMkLst>
            <pc:docMk/>
            <pc:sldMk cId="816192962" sldId="366"/>
            <ac:cxnSpMk id="748" creationId="{010EE3C9-863A-498D-8D83-9CF5D3EE65B7}"/>
          </ac:cxnSpMkLst>
        </pc:cxnChg>
      </pc:sldChg>
      <pc:sldChg chg="add del">
        <pc:chgData name="hashizume_adrim@outlook.jp" userId="2df5839c6d7eb921" providerId="LiveId" clId="{60877DEA-F7BC-4814-AB7E-DA0A672D9848}" dt="2022-05-15T19:19:44.923" v="14319" actId="47"/>
        <pc:sldMkLst>
          <pc:docMk/>
          <pc:sldMk cId="2773236738" sldId="367"/>
        </pc:sldMkLst>
      </pc:sldChg>
      <pc:sldChg chg="addSp delSp modSp add mod">
        <pc:chgData name="hashizume_adrim@outlook.jp" userId="2df5839c6d7eb921" providerId="LiveId" clId="{60877DEA-F7BC-4814-AB7E-DA0A672D9848}" dt="2022-05-27T11:27:42.241" v="55970"/>
        <pc:sldMkLst>
          <pc:docMk/>
          <pc:sldMk cId="1892832693" sldId="368"/>
        </pc:sldMkLst>
        <pc:spChg chg="add mod">
          <ac:chgData name="hashizume_adrim@outlook.jp" userId="2df5839c6d7eb921" providerId="LiveId" clId="{60877DEA-F7BC-4814-AB7E-DA0A672D9848}" dt="2022-05-27T11:27:42.241" v="55970"/>
          <ac:spMkLst>
            <pc:docMk/>
            <pc:sldMk cId="1892832693" sldId="368"/>
            <ac:spMk id="105" creationId="{C72FD442-A38B-F9A2-C6EA-C0A9A8DA9757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41" creationId="{9C647B00-F882-4A3D-AB2D-4612EA53CA71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42" creationId="{CC358611-10DC-4C52-9FD5-269C24715DDE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43" creationId="{9E5AF541-E229-449E-B108-1C9EB56729D0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46" creationId="{F71CDE28-ECEB-495D-B665-8D6CACFD2210}"/>
          </ac:spMkLst>
        </pc:spChg>
        <pc:spChg chg="del">
          <ac:chgData name="hashizume_adrim@outlook.jp" userId="2df5839c6d7eb921" providerId="LiveId" clId="{60877DEA-F7BC-4814-AB7E-DA0A672D9848}" dt="2022-05-15T18:59:27.140" v="12044" actId="478"/>
          <ac:spMkLst>
            <pc:docMk/>
            <pc:sldMk cId="1892832693" sldId="368"/>
            <ac:spMk id="147" creationId="{D316A0D3-BF2C-461A-954E-1B82846CE348}"/>
          </ac:spMkLst>
        </pc:spChg>
        <pc:spChg chg="del">
          <ac:chgData name="hashizume_adrim@outlook.jp" userId="2df5839c6d7eb921" providerId="LiveId" clId="{60877DEA-F7BC-4814-AB7E-DA0A672D9848}" dt="2022-05-15T19:06:13.145" v="12648" actId="478"/>
          <ac:spMkLst>
            <pc:docMk/>
            <pc:sldMk cId="1892832693" sldId="368"/>
            <ac:spMk id="148" creationId="{738AB3FE-1999-490A-90C9-BF8621ECB78C}"/>
          </ac:spMkLst>
        </pc:spChg>
        <pc:spChg chg="mod">
          <ac:chgData name="hashizume_adrim@outlook.jp" userId="2df5839c6d7eb921" providerId="LiveId" clId="{60877DEA-F7BC-4814-AB7E-DA0A672D9848}" dt="2022-05-15T19:26:53.270" v="14958" actId="20577"/>
          <ac:spMkLst>
            <pc:docMk/>
            <pc:sldMk cId="1892832693" sldId="368"/>
            <ac:spMk id="149" creationId="{37FDEB35-9F35-4759-A799-BDD5EAA43043}"/>
          </ac:spMkLst>
        </pc:spChg>
        <pc:spChg chg="mod">
          <ac:chgData name="hashizume_adrim@outlook.jp" userId="2df5839c6d7eb921" providerId="LiveId" clId="{60877DEA-F7BC-4814-AB7E-DA0A672D9848}" dt="2022-05-15T19:18:19.752" v="14306"/>
          <ac:spMkLst>
            <pc:docMk/>
            <pc:sldMk cId="1892832693" sldId="368"/>
            <ac:spMk id="151" creationId="{FE2D4B24-815A-B830-92DB-FD662F0EC9C5}"/>
          </ac:spMkLst>
        </pc:spChg>
        <pc:spChg chg="mod">
          <ac:chgData name="hashizume_adrim@outlook.jp" userId="2df5839c6d7eb921" providerId="LiveId" clId="{60877DEA-F7BC-4814-AB7E-DA0A672D9848}" dt="2022-05-15T19:17:09.220" v="14228" actId="1035"/>
          <ac:spMkLst>
            <pc:docMk/>
            <pc:sldMk cId="1892832693" sldId="368"/>
            <ac:spMk id="157" creationId="{366AC807-70D9-7A99-2688-2A5357270275}"/>
          </ac:spMkLst>
        </pc:spChg>
        <pc:spChg chg="mod">
          <ac:chgData name="hashizume_adrim@outlook.jp" userId="2df5839c6d7eb921" providerId="LiveId" clId="{60877DEA-F7BC-4814-AB7E-DA0A672D9848}" dt="2022-05-15T19:17:09.220" v="14228" actId="1035"/>
          <ac:spMkLst>
            <pc:docMk/>
            <pc:sldMk cId="1892832693" sldId="368"/>
            <ac:spMk id="158" creationId="{0D1FCBBE-A10C-B4C0-52C4-944CD90C2A90}"/>
          </ac:spMkLst>
        </pc:spChg>
        <pc:spChg chg="mod">
          <ac:chgData name="hashizume_adrim@outlook.jp" userId="2df5839c6d7eb921" providerId="LiveId" clId="{60877DEA-F7BC-4814-AB7E-DA0A672D9848}" dt="2022-05-15T19:17:09.220" v="14228" actId="1035"/>
          <ac:spMkLst>
            <pc:docMk/>
            <pc:sldMk cId="1892832693" sldId="368"/>
            <ac:spMk id="159" creationId="{04ABED40-4358-9E5A-79D1-80F12F64477E}"/>
          </ac:spMkLst>
        </pc:spChg>
        <pc:spChg chg="mod">
          <ac:chgData name="hashizume_adrim@outlook.jp" userId="2df5839c6d7eb921" providerId="LiveId" clId="{60877DEA-F7BC-4814-AB7E-DA0A672D9848}" dt="2022-05-15T19:17:09.220" v="14228" actId="1035"/>
          <ac:spMkLst>
            <pc:docMk/>
            <pc:sldMk cId="1892832693" sldId="368"/>
            <ac:spMk id="164" creationId="{71C47E67-63FE-AAE3-0AB3-5470E01C3F29}"/>
          </ac:spMkLst>
        </pc:spChg>
        <pc:spChg chg="mod">
          <ac:chgData name="hashizume_adrim@outlook.jp" userId="2df5839c6d7eb921" providerId="LiveId" clId="{60877DEA-F7BC-4814-AB7E-DA0A672D9848}" dt="2022-05-15T19:17:09.220" v="14228" actId="1035"/>
          <ac:spMkLst>
            <pc:docMk/>
            <pc:sldMk cId="1892832693" sldId="368"/>
            <ac:spMk id="165" creationId="{24DD12A1-8CB8-7077-DD59-9BA9E583E19A}"/>
          </ac:spMkLst>
        </pc:spChg>
        <pc:spChg chg="mod">
          <ac:chgData name="hashizume_adrim@outlook.jp" userId="2df5839c6d7eb921" providerId="LiveId" clId="{60877DEA-F7BC-4814-AB7E-DA0A672D9848}" dt="2022-05-15T19:17:09.220" v="14228" actId="1035"/>
          <ac:spMkLst>
            <pc:docMk/>
            <pc:sldMk cId="1892832693" sldId="368"/>
            <ac:spMk id="166" creationId="{38EC0BC9-28CE-51CD-2B2C-2283172E0F9B}"/>
          </ac:spMkLst>
        </pc:spChg>
        <pc:spChg chg="mod">
          <ac:chgData name="hashizume_adrim@outlook.jp" userId="2df5839c6d7eb921" providerId="LiveId" clId="{60877DEA-F7BC-4814-AB7E-DA0A672D9848}" dt="2022-05-15T19:26:50.237" v="14956" actId="20577"/>
          <ac:spMkLst>
            <pc:docMk/>
            <pc:sldMk cId="1892832693" sldId="368"/>
            <ac:spMk id="167" creationId="{1DAB34E1-38E4-DB0B-6FDB-78F5EF3FD426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68" creationId="{00C4D991-913A-F572-EDAD-A7810AEC4BAA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69" creationId="{F85EE52C-B4A1-41D4-0AB4-C7AC7B233443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70" creationId="{F719D3B8-D471-B8AB-6C00-0A771B67EABF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71" creationId="{B9A60196-D559-2C15-DFBA-4C9D34D1E6F1}"/>
          </ac:spMkLst>
        </pc:spChg>
        <pc:spChg chg="add mod">
          <ac:chgData name="hashizume_adrim@outlook.jp" userId="2df5839c6d7eb921" providerId="LiveId" clId="{60877DEA-F7BC-4814-AB7E-DA0A672D9848}" dt="2022-05-15T19:13:34.497" v="13477" actId="20577"/>
          <ac:spMkLst>
            <pc:docMk/>
            <pc:sldMk cId="1892832693" sldId="368"/>
            <ac:spMk id="172" creationId="{FEDE5218-31B9-CE30-9449-9994DC4D69F1}"/>
          </ac:spMkLst>
        </pc:spChg>
        <pc:spChg chg="del">
          <ac:chgData name="hashizume_adrim@outlook.jp" userId="2df5839c6d7eb921" providerId="LiveId" clId="{60877DEA-F7BC-4814-AB7E-DA0A672D9848}" dt="2022-05-15T18:59:27.140" v="12044" actId="478"/>
          <ac:spMkLst>
            <pc:docMk/>
            <pc:sldMk cId="1892832693" sldId="368"/>
            <ac:spMk id="174" creationId="{799931BE-906B-DE93-D1F5-C70DDD3A46B2}"/>
          </ac:spMkLst>
        </pc:spChg>
        <pc:spChg chg="add mod">
          <ac:chgData name="hashizume_adrim@outlook.jp" userId="2df5839c6d7eb921" providerId="LiveId" clId="{60877DEA-F7BC-4814-AB7E-DA0A672D9848}" dt="2022-05-15T19:15:33.741" v="13787" actId="20577"/>
          <ac:spMkLst>
            <pc:docMk/>
            <pc:sldMk cId="1892832693" sldId="368"/>
            <ac:spMk id="176" creationId="{DBDD013D-5A96-48D6-560D-F00BFD23A838}"/>
          </ac:spMkLst>
        </pc:spChg>
        <pc:spChg chg="del">
          <ac:chgData name="hashizume_adrim@outlook.jp" userId="2df5839c6d7eb921" providerId="LiveId" clId="{60877DEA-F7BC-4814-AB7E-DA0A672D9848}" dt="2022-05-15T18:59:27.140" v="12044" actId="478"/>
          <ac:spMkLst>
            <pc:docMk/>
            <pc:sldMk cId="1892832693" sldId="368"/>
            <ac:spMk id="177" creationId="{10BAE521-4FCD-2747-4313-C48FA379676D}"/>
          </ac:spMkLst>
        </pc:spChg>
        <pc:spChg chg="del">
          <ac:chgData name="hashizume_adrim@outlook.jp" userId="2df5839c6d7eb921" providerId="LiveId" clId="{60877DEA-F7BC-4814-AB7E-DA0A672D9848}" dt="2022-05-15T18:59:31.325" v="12045" actId="478"/>
          <ac:spMkLst>
            <pc:docMk/>
            <pc:sldMk cId="1892832693" sldId="368"/>
            <ac:spMk id="178" creationId="{5E903692-308F-4D53-98B9-7718BBD9689B}"/>
          </ac:spMkLst>
        </pc:spChg>
        <pc:spChg chg="del">
          <ac:chgData name="hashizume_adrim@outlook.jp" userId="2df5839c6d7eb921" providerId="LiveId" clId="{60877DEA-F7BC-4814-AB7E-DA0A672D9848}" dt="2022-05-15T18:59:31.325" v="12045" actId="478"/>
          <ac:spMkLst>
            <pc:docMk/>
            <pc:sldMk cId="1892832693" sldId="368"/>
            <ac:spMk id="179" creationId="{9616EC82-537F-8811-67FA-FCDAEA47D1A2}"/>
          </ac:spMkLst>
        </pc:spChg>
        <pc:spChg chg="del">
          <ac:chgData name="hashizume_adrim@outlook.jp" userId="2df5839c6d7eb921" providerId="LiveId" clId="{60877DEA-F7BC-4814-AB7E-DA0A672D9848}" dt="2022-05-15T19:06:13.145" v="12648" actId="478"/>
          <ac:spMkLst>
            <pc:docMk/>
            <pc:sldMk cId="1892832693" sldId="368"/>
            <ac:spMk id="180" creationId="{DA2C8209-6755-559C-7156-E95172962103}"/>
          </ac:spMkLst>
        </pc:spChg>
        <pc:spChg chg="mod">
          <ac:chgData name="hashizume_adrim@outlook.jp" userId="2df5839c6d7eb921" providerId="LiveId" clId="{60877DEA-F7BC-4814-AB7E-DA0A672D9848}" dt="2022-05-15T19:11:04.212" v="13272"/>
          <ac:spMkLst>
            <pc:docMk/>
            <pc:sldMk cId="1892832693" sldId="368"/>
            <ac:spMk id="184" creationId="{C36920B8-223A-0D56-C7AC-A35F10ECEC75}"/>
          </ac:spMkLst>
        </pc:spChg>
        <pc:spChg chg="del">
          <ac:chgData name="hashizume_adrim@outlook.jp" userId="2df5839c6d7eb921" providerId="LiveId" clId="{60877DEA-F7BC-4814-AB7E-DA0A672D9848}" dt="2022-05-15T19:06:13.145" v="12648" actId="478"/>
          <ac:spMkLst>
            <pc:docMk/>
            <pc:sldMk cId="1892832693" sldId="368"/>
            <ac:spMk id="189" creationId="{97555B3E-EC04-E30C-A0F7-235D39233ED4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90" creationId="{766714B4-28AB-45D5-B4EB-3368BD36C69B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191" creationId="{A5D4A960-B26A-4EAA-AA90-F321E566BF0A}"/>
          </ac:spMkLst>
        </pc:spChg>
        <pc:spChg chg="del">
          <ac:chgData name="hashizume_adrim@outlook.jp" userId="2df5839c6d7eb921" providerId="LiveId" clId="{60877DEA-F7BC-4814-AB7E-DA0A672D9848}" dt="2022-05-15T19:06:13.145" v="12648" actId="478"/>
          <ac:spMkLst>
            <pc:docMk/>
            <pc:sldMk cId="1892832693" sldId="368"/>
            <ac:spMk id="192" creationId="{DC7226EA-755D-9D43-78AE-0B1F4AA1D994}"/>
          </ac:spMkLst>
        </pc:spChg>
        <pc:spChg chg="del">
          <ac:chgData name="hashizume_adrim@outlook.jp" userId="2df5839c6d7eb921" providerId="LiveId" clId="{60877DEA-F7BC-4814-AB7E-DA0A672D9848}" dt="2022-05-15T19:06:13.145" v="12648" actId="478"/>
          <ac:spMkLst>
            <pc:docMk/>
            <pc:sldMk cId="1892832693" sldId="368"/>
            <ac:spMk id="193" creationId="{92C912EC-1FA9-188A-298B-D4E916457A99}"/>
          </ac:spMkLst>
        </pc:spChg>
        <pc:spChg chg="add mod">
          <ac:chgData name="hashizume_adrim@outlook.jp" userId="2df5839c6d7eb921" providerId="LiveId" clId="{60877DEA-F7BC-4814-AB7E-DA0A672D9848}" dt="2022-05-15T19:11:27.401" v="13358" actId="1037"/>
          <ac:spMkLst>
            <pc:docMk/>
            <pc:sldMk cId="1892832693" sldId="368"/>
            <ac:spMk id="194" creationId="{07A213EB-8435-FFF7-707C-D78954E4CBED}"/>
          </ac:spMkLst>
        </pc:spChg>
        <pc:spChg chg="add mod">
          <ac:chgData name="hashizume_adrim@outlook.jp" userId="2df5839c6d7eb921" providerId="LiveId" clId="{60877DEA-F7BC-4814-AB7E-DA0A672D9848}" dt="2022-05-15T19:11:27.401" v="13358" actId="1037"/>
          <ac:spMkLst>
            <pc:docMk/>
            <pc:sldMk cId="1892832693" sldId="368"/>
            <ac:spMk id="195" creationId="{5EAC4C77-D002-887F-F809-E20BB3BCD05E}"/>
          </ac:spMkLst>
        </pc:spChg>
        <pc:spChg chg="mod">
          <ac:chgData name="hashizume_adrim@outlook.jp" userId="2df5839c6d7eb921" providerId="LiveId" clId="{60877DEA-F7BC-4814-AB7E-DA0A672D9848}" dt="2022-05-15T19:11:04.212" v="13272"/>
          <ac:spMkLst>
            <pc:docMk/>
            <pc:sldMk cId="1892832693" sldId="368"/>
            <ac:spMk id="197" creationId="{E1AACBD3-EA25-A414-7EB5-43B8EEB60743}"/>
          </ac:spMkLst>
        </pc:spChg>
        <pc:spChg chg="add mod">
          <ac:chgData name="hashizume_adrim@outlook.jp" userId="2df5839c6d7eb921" providerId="LiveId" clId="{60877DEA-F7BC-4814-AB7E-DA0A672D9848}" dt="2022-05-15T19:14:22.664" v="13693" actId="1037"/>
          <ac:spMkLst>
            <pc:docMk/>
            <pc:sldMk cId="1892832693" sldId="368"/>
            <ac:spMk id="200" creationId="{22B9C589-4223-A1E7-B0A5-658AA4007B85}"/>
          </ac:spMkLst>
        </pc:spChg>
        <pc:spChg chg="add mod">
          <ac:chgData name="hashizume_adrim@outlook.jp" userId="2df5839c6d7eb921" providerId="LiveId" clId="{60877DEA-F7BC-4814-AB7E-DA0A672D9848}" dt="2022-05-15T19:14:16.098" v="13684" actId="1035"/>
          <ac:spMkLst>
            <pc:docMk/>
            <pc:sldMk cId="1892832693" sldId="368"/>
            <ac:spMk id="201" creationId="{8DE10373-A571-AEDD-3F71-D6D68679EB59}"/>
          </ac:spMkLst>
        </pc:spChg>
        <pc:spChg chg="add del mod">
          <ac:chgData name="hashizume_adrim@outlook.jp" userId="2df5839c6d7eb921" providerId="LiveId" clId="{60877DEA-F7BC-4814-AB7E-DA0A672D9848}" dt="2022-05-15T19:13:41.470" v="13478" actId="478"/>
          <ac:spMkLst>
            <pc:docMk/>
            <pc:sldMk cId="1892832693" sldId="368"/>
            <ac:spMk id="202" creationId="{DAD96A0D-EACA-04EC-F166-888F52E655BC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203" creationId="{E00C4AD6-A835-4209-ADC7-7567BADA6A51}"/>
          </ac:spMkLst>
        </pc:spChg>
        <pc:spChg chg="mod">
          <ac:chgData name="hashizume_adrim@outlook.jp" userId="2df5839c6d7eb921" providerId="LiveId" clId="{60877DEA-F7BC-4814-AB7E-DA0A672D9848}" dt="2022-05-15T19:11:04.212" v="13272"/>
          <ac:spMkLst>
            <pc:docMk/>
            <pc:sldMk cId="1892832693" sldId="368"/>
            <ac:spMk id="205" creationId="{D1409C3D-B89B-7030-32D0-4FA6A25D0050}"/>
          </ac:spMkLst>
        </pc:spChg>
        <pc:spChg chg="add mod">
          <ac:chgData name="hashizume_adrim@outlook.jp" userId="2df5839c6d7eb921" providerId="LiveId" clId="{60877DEA-F7BC-4814-AB7E-DA0A672D9848}" dt="2022-05-15T19:11:27.401" v="13358" actId="1037"/>
          <ac:spMkLst>
            <pc:docMk/>
            <pc:sldMk cId="1892832693" sldId="368"/>
            <ac:spMk id="208" creationId="{3598442C-C691-AA37-4B3B-0EB966961767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215" creationId="{21CD1F08-E58C-472E-B383-7BAA1FA7A723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216" creationId="{E12D3DBD-65AC-47CD-B9C1-9784EF401C29}"/>
          </ac:spMkLst>
        </pc:spChg>
        <pc:spChg chg="mod">
          <ac:chgData name="hashizume_adrim@outlook.jp" userId="2df5839c6d7eb921" providerId="LiveId" clId="{60877DEA-F7BC-4814-AB7E-DA0A672D9848}" dt="2022-05-15T19:17:00.566" v="14189" actId="1035"/>
          <ac:spMkLst>
            <pc:docMk/>
            <pc:sldMk cId="1892832693" sldId="368"/>
            <ac:spMk id="220" creationId="{CC98C5E6-4923-5C29-6C6A-373706F4BF3D}"/>
          </ac:spMkLst>
        </pc:spChg>
        <pc:spChg chg="mod">
          <ac:chgData name="hashizume_adrim@outlook.jp" userId="2df5839c6d7eb921" providerId="LiveId" clId="{60877DEA-F7BC-4814-AB7E-DA0A672D9848}" dt="2022-05-15T19:17:00.566" v="14189" actId="1035"/>
          <ac:spMkLst>
            <pc:docMk/>
            <pc:sldMk cId="1892832693" sldId="368"/>
            <ac:spMk id="221" creationId="{9A87488A-9692-97A1-17AF-E36D57BD3D75}"/>
          </ac:spMkLst>
        </pc:spChg>
        <pc:spChg chg="mod">
          <ac:chgData name="hashizume_adrim@outlook.jp" userId="2df5839c6d7eb921" providerId="LiveId" clId="{60877DEA-F7BC-4814-AB7E-DA0A672D9848}" dt="2022-05-15T19:17:00.566" v="14189" actId="1035"/>
          <ac:spMkLst>
            <pc:docMk/>
            <pc:sldMk cId="1892832693" sldId="368"/>
            <ac:spMk id="226" creationId="{F39BD2CF-73B0-01F4-7582-76E410BE915D}"/>
          </ac:spMkLst>
        </pc:spChg>
        <pc:spChg chg="mod">
          <ac:chgData name="hashizume_adrim@outlook.jp" userId="2df5839c6d7eb921" providerId="LiveId" clId="{60877DEA-F7BC-4814-AB7E-DA0A672D9848}" dt="2022-05-15T19:17:00.566" v="14189" actId="1035"/>
          <ac:spMkLst>
            <pc:docMk/>
            <pc:sldMk cId="1892832693" sldId="368"/>
            <ac:spMk id="227" creationId="{3E9DE522-A195-7CC8-DBD4-1262566A0DF9}"/>
          </ac:spMkLst>
        </pc:spChg>
        <pc:spChg chg="mod">
          <ac:chgData name="hashizume_adrim@outlook.jp" userId="2df5839c6d7eb921" providerId="LiveId" clId="{60877DEA-F7BC-4814-AB7E-DA0A672D9848}" dt="2022-05-15T19:17:00.566" v="14189" actId="1035"/>
          <ac:spMkLst>
            <pc:docMk/>
            <pc:sldMk cId="1892832693" sldId="368"/>
            <ac:spMk id="228" creationId="{F116C98D-AFEE-3946-A70E-C5DEB3520A6E}"/>
          </ac:spMkLst>
        </pc:spChg>
        <pc:spChg chg="mod">
          <ac:chgData name="hashizume_adrim@outlook.jp" userId="2df5839c6d7eb921" providerId="LiveId" clId="{60877DEA-F7BC-4814-AB7E-DA0A672D9848}" dt="2022-05-15T19:17:00.566" v="14189" actId="1035"/>
          <ac:spMkLst>
            <pc:docMk/>
            <pc:sldMk cId="1892832693" sldId="368"/>
            <ac:spMk id="229" creationId="{21DAD3A0-8C84-5840-62A2-2D9DC7CF00E8}"/>
          </ac:spMkLst>
        </pc:spChg>
        <pc:spChg chg="mod">
          <ac:chgData name="hashizume_adrim@outlook.jp" userId="2df5839c6d7eb921" providerId="LiveId" clId="{60877DEA-F7BC-4814-AB7E-DA0A672D9848}" dt="2022-05-15T19:17:00.566" v="14189" actId="1035"/>
          <ac:spMkLst>
            <pc:docMk/>
            <pc:sldMk cId="1892832693" sldId="368"/>
            <ac:spMk id="230" creationId="{332DE7DF-4173-AB2E-1765-15C33306A02A}"/>
          </ac:spMkLst>
        </pc:spChg>
        <pc:spChg chg="mod">
          <ac:chgData name="hashizume_adrim@outlook.jp" userId="2df5839c6d7eb921" providerId="LiveId" clId="{60877DEA-F7BC-4814-AB7E-DA0A672D9848}" dt="2022-05-15T19:17:00.566" v="14189" actId="1035"/>
          <ac:spMkLst>
            <pc:docMk/>
            <pc:sldMk cId="1892832693" sldId="368"/>
            <ac:spMk id="231" creationId="{67B049E8-ACBF-F2B0-B8C8-C91D44854E55}"/>
          </ac:spMkLst>
        </pc:spChg>
        <pc:spChg chg="mod">
          <ac:chgData name="hashizume_adrim@outlook.jp" userId="2df5839c6d7eb921" providerId="LiveId" clId="{60877DEA-F7BC-4814-AB7E-DA0A672D9848}" dt="2022-05-15T19:26:56.366" v="14960" actId="20577"/>
          <ac:spMkLst>
            <pc:docMk/>
            <pc:sldMk cId="1892832693" sldId="368"/>
            <ac:spMk id="233" creationId="{7D805B57-D3E9-FDB7-012D-1B8705C12B51}"/>
          </ac:spMkLst>
        </pc:spChg>
        <pc:spChg chg="del mod">
          <ac:chgData name="hashizume_adrim@outlook.jp" userId="2df5839c6d7eb921" providerId="LiveId" clId="{60877DEA-F7BC-4814-AB7E-DA0A672D9848}" dt="2022-05-15T19:16:23.992" v="14010"/>
          <ac:spMkLst>
            <pc:docMk/>
            <pc:sldMk cId="1892832693" sldId="368"/>
            <ac:spMk id="234" creationId="{2D3C4697-8488-155E-C8E9-2A9F165AC6CA}"/>
          </ac:spMkLst>
        </pc:spChg>
        <pc:spChg chg="add mod">
          <ac:chgData name="hashizume_adrim@outlook.jp" userId="2df5839c6d7eb921" providerId="LiveId" clId="{60877DEA-F7BC-4814-AB7E-DA0A672D9848}" dt="2022-05-15T19:11:27.401" v="13358" actId="1037"/>
          <ac:spMkLst>
            <pc:docMk/>
            <pc:sldMk cId="1892832693" sldId="368"/>
            <ac:spMk id="235" creationId="{4670D6F3-C29D-5FCC-9047-1FDEE78E1E86}"/>
          </ac:spMkLst>
        </pc:spChg>
        <pc:spChg chg="mod">
          <ac:chgData name="hashizume_adrim@outlook.jp" userId="2df5839c6d7eb921" providerId="LiveId" clId="{60877DEA-F7BC-4814-AB7E-DA0A672D9848}" dt="2022-05-15T19:11:04.212" v="13272"/>
          <ac:spMkLst>
            <pc:docMk/>
            <pc:sldMk cId="1892832693" sldId="368"/>
            <ac:spMk id="237" creationId="{912D61E9-1909-82A8-AF06-4199C9A16A2C}"/>
          </ac:spMkLst>
        </pc:spChg>
        <pc:spChg chg="add mod">
          <ac:chgData name="hashizume_adrim@outlook.jp" userId="2df5839c6d7eb921" providerId="LiveId" clId="{60877DEA-F7BC-4814-AB7E-DA0A672D9848}" dt="2022-05-15T19:11:27.401" v="13358" actId="1037"/>
          <ac:spMkLst>
            <pc:docMk/>
            <pc:sldMk cId="1892832693" sldId="368"/>
            <ac:spMk id="240" creationId="{030452C5-7505-45CA-5281-78E069D09CF9}"/>
          </ac:spMkLst>
        </pc:spChg>
        <pc:spChg chg="del">
          <ac:chgData name="hashizume_adrim@outlook.jp" userId="2df5839c6d7eb921" providerId="LiveId" clId="{60877DEA-F7BC-4814-AB7E-DA0A672D9848}" dt="2022-05-15T18:58:52.014" v="12043" actId="478"/>
          <ac:spMkLst>
            <pc:docMk/>
            <pc:sldMk cId="1892832693" sldId="368"/>
            <ac:spMk id="241" creationId="{94DBEFF4-AC3E-4E4C-9C8C-9391EC7C8DFF}"/>
          </ac:spMkLst>
        </pc:spChg>
        <pc:spChg chg="add del mod">
          <ac:chgData name="hashizume_adrim@outlook.jp" userId="2df5839c6d7eb921" providerId="LiveId" clId="{60877DEA-F7BC-4814-AB7E-DA0A672D9848}" dt="2022-05-15T19:14:54.755" v="13698" actId="478"/>
          <ac:spMkLst>
            <pc:docMk/>
            <pc:sldMk cId="1892832693" sldId="368"/>
            <ac:spMk id="242" creationId="{9FC757B2-2A10-49E1-1846-E0EFE6545B62}"/>
          </ac:spMkLst>
        </pc:spChg>
        <pc:spChg chg="add del mod">
          <ac:chgData name="hashizume_adrim@outlook.jp" userId="2df5839c6d7eb921" providerId="LiveId" clId="{60877DEA-F7BC-4814-AB7E-DA0A672D9848}" dt="2022-05-15T19:14:50.669" v="13697" actId="478"/>
          <ac:spMkLst>
            <pc:docMk/>
            <pc:sldMk cId="1892832693" sldId="368"/>
            <ac:spMk id="243" creationId="{FDD47B4C-5302-7E8F-DEEF-2681A39BCABF}"/>
          </ac:spMkLst>
        </pc:spChg>
        <pc:spChg chg="add mod">
          <ac:chgData name="hashizume_adrim@outlook.jp" userId="2df5839c6d7eb921" providerId="LiveId" clId="{60877DEA-F7BC-4814-AB7E-DA0A672D9848}" dt="2022-05-15T19:26:38.226" v="14948" actId="20577"/>
          <ac:spMkLst>
            <pc:docMk/>
            <pc:sldMk cId="1892832693" sldId="368"/>
            <ac:spMk id="244" creationId="{B6AD6FEE-B45B-513B-8EE9-311A0B56CB75}"/>
          </ac:spMkLst>
        </pc:spChg>
        <pc:spChg chg="add mod">
          <ac:chgData name="hashizume_adrim@outlook.jp" userId="2df5839c6d7eb921" providerId="LiveId" clId="{60877DEA-F7BC-4814-AB7E-DA0A672D9848}" dt="2022-05-15T19:26:44.396" v="14952" actId="20577"/>
          <ac:spMkLst>
            <pc:docMk/>
            <pc:sldMk cId="1892832693" sldId="368"/>
            <ac:spMk id="245" creationId="{3CB2991B-1AED-B12C-500C-0078A479EE7F}"/>
          </ac:spMkLst>
        </pc:spChg>
        <pc:spChg chg="add mod">
          <ac:chgData name="hashizume_adrim@outlook.jp" userId="2df5839c6d7eb921" providerId="LiveId" clId="{60877DEA-F7BC-4814-AB7E-DA0A672D9848}" dt="2022-05-15T19:18:15.580" v="14304"/>
          <ac:spMkLst>
            <pc:docMk/>
            <pc:sldMk cId="1892832693" sldId="368"/>
            <ac:spMk id="246" creationId="{7FE37BDA-BDF3-316E-BC55-DB4F520F9274}"/>
          </ac:spMkLst>
        </pc:spChg>
        <pc:spChg chg="mod">
          <ac:chgData name="hashizume_adrim@outlook.jp" userId="2df5839c6d7eb921" providerId="LiveId" clId="{60877DEA-F7BC-4814-AB7E-DA0A672D9848}" dt="2022-05-15T19:11:04.212" v="13272"/>
          <ac:spMkLst>
            <pc:docMk/>
            <pc:sldMk cId="1892832693" sldId="368"/>
            <ac:spMk id="249" creationId="{26809A8B-1E0D-333A-E17F-7E35FE80EBA3}"/>
          </ac:spMkLst>
        </pc:spChg>
        <pc:spChg chg="add mod">
          <ac:chgData name="hashizume_adrim@outlook.jp" userId="2df5839c6d7eb921" providerId="LiveId" clId="{60877DEA-F7BC-4814-AB7E-DA0A672D9848}" dt="2022-05-15T19:11:27.401" v="13358" actId="1037"/>
          <ac:spMkLst>
            <pc:docMk/>
            <pc:sldMk cId="1892832693" sldId="368"/>
            <ac:spMk id="253" creationId="{5D37C7D8-C157-4B00-1972-205B9947476E}"/>
          </ac:spMkLst>
        </pc:spChg>
        <pc:spChg chg="add mod">
          <ac:chgData name="hashizume_adrim@outlook.jp" userId="2df5839c6d7eb921" providerId="LiveId" clId="{60877DEA-F7BC-4814-AB7E-DA0A672D9848}" dt="2022-05-15T19:11:27.401" v="13358" actId="1037"/>
          <ac:spMkLst>
            <pc:docMk/>
            <pc:sldMk cId="1892832693" sldId="368"/>
            <ac:spMk id="254" creationId="{9D334638-0424-B07A-6F94-7BDC6007EB55}"/>
          </ac:spMkLst>
        </pc:spChg>
        <pc:spChg chg="mod">
          <ac:chgData name="hashizume_adrim@outlook.jp" userId="2df5839c6d7eb921" providerId="LiveId" clId="{60877DEA-F7BC-4814-AB7E-DA0A672D9848}" dt="2022-05-15T19:11:04.212" v="13272"/>
          <ac:spMkLst>
            <pc:docMk/>
            <pc:sldMk cId="1892832693" sldId="368"/>
            <ac:spMk id="256" creationId="{02E2DA7D-037D-AAE6-07D8-433F99ACAF83}"/>
          </ac:spMkLst>
        </pc:spChg>
        <pc:spChg chg="del">
          <ac:chgData name="hashizume_adrim@outlook.jp" userId="2df5839c6d7eb921" providerId="LiveId" clId="{60877DEA-F7BC-4814-AB7E-DA0A672D9848}" dt="2022-05-15T18:59:27.140" v="12044" actId="478"/>
          <ac:spMkLst>
            <pc:docMk/>
            <pc:sldMk cId="1892832693" sldId="368"/>
            <ac:spMk id="257" creationId="{73DC25C6-5E2E-498F-B9B8-0169E7116F42}"/>
          </ac:spMkLst>
        </pc:spChg>
        <pc:spChg chg="add mod">
          <ac:chgData name="hashizume_adrim@outlook.jp" userId="2df5839c6d7eb921" providerId="LiveId" clId="{60877DEA-F7BC-4814-AB7E-DA0A672D9848}" dt="2022-05-15T19:11:27.401" v="13358" actId="1037"/>
          <ac:spMkLst>
            <pc:docMk/>
            <pc:sldMk cId="1892832693" sldId="368"/>
            <ac:spMk id="260" creationId="{9D6C1942-478E-EDD5-95E7-7BDE8063AB79}"/>
          </ac:spMkLst>
        </pc:spChg>
        <pc:spChg chg="add del mod">
          <ac:chgData name="hashizume_adrim@outlook.jp" userId="2df5839c6d7eb921" providerId="LiveId" clId="{60877DEA-F7BC-4814-AB7E-DA0A672D9848}" dt="2022-05-15T19:15:53.293" v="13788" actId="478"/>
          <ac:spMkLst>
            <pc:docMk/>
            <pc:sldMk cId="1892832693" sldId="368"/>
            <ac:spMk id="261" creationId="{861B68D9-9D33-1C08-34CB-1EC3494DE7BC}"/>
          </ac:spMkLst>
        </pc:spChg>
        <pc:spChg chg="add del mod">
          <ac:chgData name="hashizume_adrim@outlook.jp" userId="2df5839c6d7eb921" providerId="LiveId" clId="{60877DEA-F7BC-4814-AB7E-DA0A672D9848}" dt="2022-05-15T19:15:53.293" v="13788" actId="478"/>
          <ac:spMkLst>
            <pc:docMk/>
            <pc:sldMk cId="1892832693" sldId="368"/>
            <ac:spMk id="263" creationId="{F4D26715-F109-4555-5263-90AF17E819CF}"/>
          </ac:spMkLst>
        </pc:spChg>
        <pc:spChg chg="add del mod">
          <ac:chgData name="hashizume_adrim@outlook.jp" userId="2df5839c6d7eb921" providerId="LiveId" clId="{60877DEA-F7BC-4814-AB7E-DA0A672D9848}" dt="2022-05-15T19:15:53.293" v="13788" actId="478"/>
          <ac:spMkLst>
            <pc:docMk/>
            <pc:sldMk cId="1892832693" sldId="368"/>
            <ac:spMk id="264" creationId="{CA22E2FE-1738-B136-7B8A-92C16573344A}"/>
          </ac:spMkLst>
        </pc:spChg>
        <pc:spChg chg="add del mod">
          <ac:chgData name="hashizume_adrim@outlook.jp" userId="2df5839c6d7eb921" providerId="LiveId" clId="{60877DEA-F7BC-4814-AB7E-DA0A672D9848}" dt="2022-05-15T19:15:53.293" v="13788" actId="478"/>
          <ac:spMkLst>
            <pc:docMk/>
            <pc:sldMk cId="1892832693" sldId="368"/>
            <ac:spMk id="265" creationId="{6B23F355-CA10-04FC-3699-A988299BF947}"/>
          </ac:spMkLst>
        </pc:spChg>
        <pc:spChg chg="add mod">
          <ac:chgData name="hashizume_adrim@outlook.jp" userId="2df5839c6d7eb921" providerId="LiveId" clId="{60877DEA-F7BC-4814-AB7E-DA0A672D9848}" dt="2022-05-15T19:26:47.113" v="14954" actId="20577"/>
          <ac:spMkLst>
            <pc:docMk/>
            <pc:sldMk cId="1892832693" sldId="368"/>
            <ac:spMk id="266" creationId="{A8BD8A1F-2498-2B03-04E4-6C8AF55CCE89}"/>
          </ac:spMkLst>
        </pc:spChg>
        <pc:spChg chg="add mod">
          <ac:chgData name="hashizume_adrim@outlook.jp" userId="2df5839c6d7eb921" providerId="LiveId" clId="{60877DEA-F7BC-4814-AB7E-DA0A672D9848}" dt="2022-05-15T19:14:20.412" v="13689" actId="1036"/>
          <ac:spMkLst>
            <pc:docMk/>
            <pc:sldMk cId="1892832693" sldId="368"/>
            <ac:spMk id="267" creationId="{FB766D36-9298-FED3-EA7E-CECE09735208}"/>
          </ac:spMkLst>
        </pc:spChg>
        <pc:spChg chg="add mod">
          <ac:chgData name="hashizume_adrim@outlook.jp" userId="2df5839c6d7eb921" providerId="LiveId" clId="{60877DEA-F7BC-4814-AB7E-DA0A672D9848}" dt="2022-05-15T19:14:20.412" v="13689" actId="1036"/>
          <ac:spMkLst>
            <pc:docMk/>
            <pc:sldMk cId="1892832693" sldId="368"/>
            <ac:spMk id="268" creationId="{EDA21C20-8D00-5E10-BF1A-0AA39F3DF2FF}"/>
          </ac:spMkLst>
        </pc:spChg>
        <pc:spChg chg="add mod">
          <ac:chgData name="hashizume_adrim@outlook.jp" userId="2df5839c6d7eb921" providerId="LiveId" clId="{60877DEA-F7BC-4814-AB7E-DA0A672D9848}" dt="2022-05-15T19:15:28.207" v="13785" actId="1037"/>
          <ac:spMkLst>
            <pc:docMk/>
            <pc:sldMk cId="1892832693" sldId="368"/>
            <ac:spMk id="269" creationId="{8A7C1349-6BF9-05BC-5706-0BCDC2B787D5}"/>
          </ac:spMkLst>
        </pc:spChg>
        <pc:spChg chg="add mod">
          <ac:chgData name="hashizume_adrim@outlook.jp" userId="2df5839c6d7eb921" providerId="LiveId" clId="{60877DEA-F7BC-4814-AB7E-DA0A672D9848}" dt="2022-05-15T19:15:28.207" v="13785" actId="1037"/>
          <ac:spMkLst>
            <pc:docMk/>
            <pc:sldMk cId="1892832693" sldId="368"/>
            <ac:spMk id="270" creationId="{F28B539E-B95F-4D28-3785-43809DE4046C}"/>
          </ac:spMkLst>
        </pc:spChg>
        <pc:spChg chg="add mod">
          <ac:chgData name="hashizume_adrim@outlook.jp" userId="2df5839c6d7eb921" providerId="LiveId" clId="{60877DEA-F7BC-4814-AB7E-DA0A672D9848}" dt="2022-05-15T19:15:28.207" v="13785" actId="1037"/>
          <ac:spMkLst>
            <pc:docMk/>
            <pc:sldMk cId="1892832693" sldId="368"/>
            <ac:spMk id="271" creationId="{CDFC2AE3-28CE-75D3-DC79-B71C99D58445}"/>
          </ac:spMkLst>
        </pc:spChg>
        <pc:spChg chg="add mod">
          <ac:chgData name="hashizume_adrim@outlook.jp" userId="2df5839c6d7eb921" providerId="LiveId" clId="{60877DEA-F7BC-4814-AB7E-DA0A672D9848}" dt="2022-05-15T19:15:28.207" v="13785" actId="1037"/>
          <ac:spMkLst>
            <pc:docMk/>
            <pc:sldMk cId="1892832693" sldId="368"/>
            <ac:spMk id="272" creationId="{38B4EA68-A3F6-AB93-E8DC-208647CA1995}"/>
          </ac:spMkLst>
        </pc:spChg>
        <pc:spChg chg="add mod">
          <ac:chgData name="hashizume_adrim@outlook.jp" userId="2df5839c6d7eb921" providerId="LiveId" clId="{60877DEA-F7BC-4814-AB7E-DA0A672D9848}" dt="2022-05-15T19:16:18.363" v="14007" actId="1035"/>
          <ac:spMkLst>
            <pc:docMk/>
            <pc:sldMk cId="1892832693" sldId="368"/>
            <ac:spMk id="273" creationId="{777ED973-DD18-0045-A7AC-E7206558682D}"/>
          </ac:spMkLst>
        </pc:spChg>
        <pc:spChg chg="add mod">
          <ac:chgData name="hashizume_adrim@outlook.jp" userId="2df5839c6d7eb921" providerId="LiveId" clId="{60877DEA-F7BC-4814-AB7E-DA0A672D9848}" dt="2022-05-15T19:16:18.363" v="14007" actId="1035"/>
          <ac:spMkLst>
            <pc:docMk/>
            <pc:sldMk cId="1892832693" sldId="368"/>
            <ac:spMk id="274" creationId="{983E37FC-573B-4119-B62E-AC99618CCDA8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04" creationId="{A896D249-5E27-4BED-8AAE-018EAAB35372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05" creationId="{0BF8090D-3F5D-4732-9934-69F938C35906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11" creationId="{E900331A-ADD5-4614-96DA-625F69F7548E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13" creationId="{29AE18E7-C4D6-4FB0-8D21-562DC5401EAA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14" creationId="{D85B7E66-CE0E-44DB-A1B8-974684E859C7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15" creationId="{3CABDB1B-733D-4DD0-9552-16F08AE8E783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17" creationId="{DB594A03-BF18-4A6C-B38B-BB09486286D7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19" creationId="{064C3F23-50B8-4F9B-B18B-9FC9B0354639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20" creationId="{EBCEA79C-1B93-4342-8158-95E31949231C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21" creationId="{E274FBE7-CF67-4B63-943F-7CF5CC9CF724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24" creationId="{14B24ADE-CD27-413F-8839-6E95896EB7DA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25" creationId="{6BB085FC-AB9B-42B8-A946-939AFA4D9023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26" creationId="{CEA26CA3-CF8B-4631-9D5B-54A455243A98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27" creationId="{141228C0-AC5A-4867-AA6C-86ACF2017C7B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28" creationId="{483D1EE9-536A-4F29-A65E-81A21BB57814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330" creationId="{71C213A1-3F37-4D69-AA45-4C06BD9FC1E9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413" creationId="{C31E8DFF-C64B-43C0-8CB8-A971C7DF1895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418" creationId="{248E8B82-B9FD-4985-BFFD-A9352F389E94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419" creationId="{254FBFAD-1DF4-4677-A07B-030E2C87FD61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425" creationId="{192AD0DB-D797-4E26-9C06-673D60D1B225}"/>
          </ac:spMkLst>
        </pc:spChg>
        <pc:spChg chg="del">
          <ac:chgData name="hashizume_adrim@outlook.jp" userId="2df5839c6d7eb921" providerId="LiveId" clId="{60877DEA-F7BC-4814-AB7E-DA0A672D9848}" dt="2022-05-15T18:59:31.325" v="12045" actId="478"/>
          <ac:spMkLst>
            <pc:docMk/>
            <pc:sldMk cId="1892832693" sldId="368"/>
            <ac:spMk id="430" creationId="{0C05FC30-9352-4AC8-8526-3C02214BBC8C}"/>
          </ac:spMkLst>
        </pc:spChg>
        <pc:spChg chg="del">
          <ac:chgData name="hashizume_adrim@outlook.jp" userId="2df5839c6d7eb921" providerId="LiveId" clId="{60877DEA-F7BC-4814-AB7E-DA0A672D9848}" dt="2022-05-15T18:59:31.325" v="12045" actId="478"/>
          <ac:spMkLst>
            <pc:docMk/>
            <pc:sldMk cId="1892832693" sldId="368"/>
            <ac:spMk id="431" creationId="{A5AC63B0-9C43-4734-B807-98FCEA6A2F7F}"/>
          </ac:spMkLst>
        </pc:spChg>
        <pc:spChg chg="del">
          <ac:chgData name="hashizume_adrim@outlook.jp" userId="2df5839c6d7eb921" providerId="LiveId" clId="{60877DEA-F7BC-4814-AB7E-DA0A672D9848}" dt="2022-05-15T18:59:31.325" v="12045" actId="478"/>
          <ac:spMkLst>
            <pc:docMk/>
            <pc:sldMk cId="1892832693" sldId="368"/>
            <ac:spMk id="438" creationId="{0BA36F9F-4C96-4367-B48D-024AF57FDA87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634" creationId="{10497183-E85A-4734-B326-9205F0EE1DED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640" creationId="{ED93CAB7-D252-49E4-A3E4-9DDD6F9A2746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667" creationId="{E9286042-5EF7-4277-93A9-BA9951E432AC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668" creationId="{11210E4E-F23D-400E-BA54-28FA129E9B72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673" creationId="{1EE87EE3-1CCD-48F7-830A-32BF4A4CCBEE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674" creationId="{A9BD1493-35E2-42CA-ABBA-9BCF44E34416}"/>
          </ac:spMkLst>
        </pc:spChg>
        <pc:spChg chg="del">
          <ac:chgData name="hashizume_adrim@outlook.jp" userId="2df5839c6d7eb921" providerId="LiveId" clId="{60877DEA-F7BC-4814-AB7E-DA0A672D9848}" dt="2022-05-15T18:58:50.014" v="12042" actId="478"/>
          <ac:spMkLst>
            <pc:docMk/>
            <pc:sldMk cId="1892832693" sldId="368"/>
            <ac:spMk id="675" creationId="{6524FFFD-C4B2-4103-96FD-E99D52AC9535}"/>
          </ac:spMkLst>
        </pc:spChg>
        <pc:spChg chg="del">
          <ac:chgData name="hashizume_adrim@outlook.jp" userId="2df5839c6d7eb921" providerId="LiveId" clId="{60877DEA-F7BC-4814-AB7E-DA0A672D9848}" dt="2022-05-15T19:06:13.145" v="12648" actId="478"/>
          <ac:spMkLst>
            <pc:docMk/>
            <pc:sldMk cId="1892832693" sldId="368"/>
            <ac:spMk id="693" creationId="{025F5E44-E932-4E7A-9CDE-5F81721ACAD2}"/>
          </ac:spMkLst>
        </pc:spChg>
        <pc:spChg chg="del">
          <ac:chgData name="hashizume_adrim@outlook.jp" userId="2df5839c6d7eb921" providerId="LiveId" clId="{60877DEA-F7BC-4814-AB7E-DA0A672D9848}" dt="2022-05-15T19:06:13.145" v="12648" actId="478"/>
          <ac:spMkLst>
            <pc:docMk/>
            <pc:sldMk cId="1892832693" sldId="368"/>
            <ac:spMk id="700" creationId="{7D2B53F6-6099-4A58-8611-26C211946EB7}"/>
          </ac:spMkLst>
        </pc:spChg>
        <pc:spChg chg="del">
          <ac:chgData name="hashizume_adrim@outlook.jp" userId="2df5839c6d7eb921" providerId="LiveId" clId="{60877DEA-F7BC-4814-AB7E-DA0A672D9848}" dt="2022-05-15T19:06:13.145" v="12648" actId="478"/>
          <ac:spMkLst>
            <pc:docMk/>
            <pc:sldMk cId="1892832693" sldId="368"/>
            <ac:spMk id="701" creationId="{25DFBBCE-67CB-4D6E-BC96-9D3CD57E5330}"/>
          </ac:spMkLst>
        </pc:spChg>
        <pc:spChg chg="del">
          <ac:chgData name="hashizume_adrim@outlook.jp" userId="2df5839c6d7eb921" providerId="LiveId" clId="{60877DEA-F7BC-4814-AB7E-DA0A672D9848}" dt="2022-05-15T19:06:13.145" v="12648" actId="478"/>
          <ac:spMkLst>
            <pc:docMk/>
            <pc:sldMk cId="1892832693" sldId="368"/>
            <ac:spMk id="707" creationId="{86840E92-E413-44B6-B8BA-362E31C5BBB0}"/>
          </ac:spMkLst>
        </pc:spChg>
        <pc:spChg chg="mod">
          <ac:chgData name="hashizume_adrim@outlook.jp" userId="2df5839c6d7eb921" providerId="LiveId" clId="{60877DEA-F7BC-4814-AB7E-DA0A672D9848}" dt="2022-05-15T19:17:27.318" v="14302" actId="1036"/>
          <ac:spMkLst>
            <pc:docMk/>
            <pc:sldMk cId="1892832693" sldId="368"/>
            <ac:spMk id="733" creationId="{E06F56E1-1C34-4B89-A805-9FBE167F0ABE}"/>
          </ac:spMkLst>
        </pc:spChg>
        <pc:spChg chg="mod">
          <ac:chgData name="hashizume_adrim@outlook.jp" userId="2df5839c6d7eb921" providerId="LiveId" clId="{60877DEA-F7BC-4814-AB7E-DA0A672D9848}" dt="2022-05-15T19:17:27.318" v="14302" actId="1036"/>
          <ac:spMkLst>
            <pc:docMk/>
            <pc:sldMk cId="1892832693" sldId="368"/>
            <ac:spMk id="740" creationId="{C9C4FA2B-28EE-4056-865F-D18FEF3205B6}"/>
          </ac:spMkLst>
        </pc:spChg>
        <pc:spChg chg="mod">
          <ac:chgData name="hashizume_adrim@outlook.jp" userId="2df5839c6d7eb921" providerId="LiveId" clId="{60877DEA-F7BC-4814-AB7E-DA0A672D9848}" dt="2022-05-15T19:17:27.318" v="14302" actId="1036"/>
          <ac:spMkLst>
            <pc:docMk/>
            <pc:sldMk cId="1892832693" sldId="368"/>
            <ac:spMk id="745" creationId="{33762C07-2C83-4D1D-9575-72ED99260624}"/>
          </ac:spMkLst>
        </pc:spChg>
        <pc:spChg chg="mod">
          <ac:chgData name="hashizume_adrim@outlook.jp" userId="2df5839c6d7eb921" providerId="LiveId" clId="{60877DEA-F7BC-4814-AB7E-DA0A672D9848}" dt="2022-05-15T19:17:27.318" v="14302" actId="1036"/>
          <ac:spMkLst>
            <pc:docMk/>
            <pc:sldMk cId="1892832693" sldId="368"/>
            <ac:spMk id="747" creationId="{28C9C911-4AEC-402E-968B-9696704FB7FE}"/>
          </ac:spMkLst>
        </pc:spChg>
        <pc:grpChg chg="mod">
          <ac:chgData name="hashizume_adrim@outlook.jp" userId="2df5839c6d7eb921" providerId="LiveId" clId="{60877DEA-F7BC-4814-AB7E-DA0A672D9848}" dt="2022-05-15T19:17:09.220" v="14228" actId="1035"/>
          <ac:grpSpMkLst>
            <pc:docMk/>
            <pc:sldMk cId="1892832693" sldId="368"/>
            <ac:grpSpMk id="152" creationId="{87124C7D-7B2A-E598-0EB0-97142BF2F4D0}"/>
          </ac:grpSpMkLst>
        </pc:grpChg>
        <pc:grpChg chg="mod">
          <ac:chgData name="hashizume_adrim@outlook.jp" userId="2df5839c6d7eb921" providerId="LiveId" clId="{60877DEA-F7BC-4814-AB7E-DA0A672D9848}" dt="2022-05-15T19:17:09.220" v="14228" actId="1035"/>
          <ac:grpSpMkLst>
            <pc:docMk/>
            <pc:sldMk cId="1892832693" sldId="368"/>
            <ac:grpSpMk id="160" creationId="{CBFFDF03-3A1B-F393-3874-FA4E89D6BED0}"/>
          </ac:grpSpMkLst>
        </pc:grpChg>
        <pc:grpChg chg="del">
          <ac:chgData name="hashizume_adrim@outlook.jp" userId="2df5839c6d7eb921" providerId="LiveId" clId="{60877DEA-F7BC-4814-AB7E-DA0A672D9848}" dt="2022-05-15T18:58:50.014" v="12042" actId="478"/>
          <ac:grpSpMkLst>
            <pc:docMk/>
            <pc:sldMk cId="1892832693" sldId="368"/>
            <ac:grpSpMk id="181" creationId="{2BF41ABD-236A-4DE8-9E35-12B9B3407F80}"/>
          </ac:grpSpMkLst>
        </pc:grpChg>
        <pc:grpChg chg="add mod">
          <ac:chgData name="hashizume_adrim@outlook.jp" userId="2df5839c6d7eb921" providerId="LiveId" clId="{60877DEA-F7BC-4814-AB7E-DA0A672D9848}" dt="2022-05-15T19:11:27.401" v="13358" actId="1037"/>
          <ac:grpSpMkLst>
            <pc:docMk/>
            <pc:sldMk cId="1892832693" sldId="368"/>
            <ac:grpSpMk id="183" creationId="{B87D5592-9164-97AF-E928-2F0EE6FB27C7}"/>
          </ac:grpSpMkLst>
        </pc:grpChg>
        <pc:grpChg chg="add mod">
          <ac:chgData name="hashizume_adrim@outlook.jp" userId="2df5839c6d7eb921" providerId="LiveId" clId="{60877DEA-F7BC-4814-AB7E-DA0A672D9848}" dt="2022-05-15T19:11:27.401" v="13358" actId="1037"/>
          <ac:grpSpMkLst>
            <pc:docMk/>
            <pc:sldMk cId="1892832693" sldId="368"/>
            <ac:grpSpMk id="196" creationId="{DBC99467-B4C0-A98B-691D-51566BDB0EFA}"/>
          </ac:grpSpMkLst>
        </pc:grpChg>
        <pc:grpChg chg="add mod">
          <ac:chgData name="hashizume_adrim@outlook.jp" userId="2df5839c6d7eb921" providerId="LiveId" clId="{60877DEA-F7BC-4814-AB7E-DA0A672D9848}" dt="2022-05-15T19:11:27.401" v="13358" actId="1037"/>
          <ac:grpSpMkLst>
            <pc:docMk/>
            <pc:sldMk cId="1892832693" sldId="368"/>
            <ac:grpSpMk id="204" creationId="{A6AC04D5-30FD-4185-E651-6E9064EF4C13}"/>
          </ac:grpSpMkLst>
        </pc:grpChg>
        <pc:grpChg chg="mod">
          <ac:chgData name="hashizume_adrim@outlook.jp" userId="2df5839c6d7eb921" providerId="LiveId" clId="{60877DEA-F7BC-4814-AB7E-DA0A672D9848}" dt="2022-05-15T19:17:00.566" v="14189" actId="1035"/>
          <ac:grpSpMkLst>
            <pc:docMk/>
            <pc:sldMk cId="1892832693" sldId="368"/>
            <ac:grpSpMk id="209" creationId="{624C692D-E4A2-0B11-516E-5D3BD65A1190}"/>
          </ac:grpSpMkLst>
        </pc:grpChg>
        <pc:grpChg chg="del">
          <ac:chgData name="hashizume_adrim@outlook.jp" userId="2df5839c6d7eb921" providerId="LiveId" clId="{60877DEA-F7BC-4814-AB7E-DA0A672D9848}" dt="2022-05-15T18:58:50.014" v="12042" actId="478"/>
          <ac:grpSpMkLst>
            <pc:docMk/>
            <pc:sldMk cId="1892832693" sldId="368"/>
            <ac:grpSpMk id="210" creationId="{772F70EC-A204-4AA8-99C4-407B89CC672E}"/>
          </ac:grpSpMkLst>
        </pc:grpChg>
        <pc:grpChg chg="mod">
          <ac:chgData name="hashizume_adrim@outlook.jp" userId="2df5839c6d7eb921" providerId="LiveId" clId="{60877DEA-F7BC-4814-AB7E-DA0A672D9848}" dt="2022-05-15T19:17:00.566" v="14189" actId="1035"/>
          <ac:grpSpMkLst>
            <pc:docMk/>
            <pc:sldMk cId="1892832693" sldId="368"/>
            <ac:grpSpMk id="222" creationId="{970DE913-1031-2726-29A3-C9CA1D7BD71F}"/>
          </ac:grpSpMkLst>
        </pc:grpChg>
        <pc:grpChg chg="add mod">
          <ac:chgData name="hashizume_adrim@outlook.jp" userId="2df5839c6d7eb921" providerId="LiveId" clId="{60877DEA-F7BC-4814-AB7E-DA0A672D9848}" dt="2022-05-15T19:11:27.401" v="13358" actId="1037"/>
          <ac:grpSpMkLst>
            <pc:docMk/>
            <pc:sldMk cId="1892832693" sldId="368"/>
            <ac:grpSpMk id="236" creationId="{6E43E6FE-B07A-750F-4985-2916A25A9AEA}"/>
          </ac:grpSpMkLst>
        </pc:grpChg>
        <pc:grpChg chg="add mod">
          <ac:chgData name="hashizume_adrim@outlook.jp" userId="2df5839c6d7eb921" providerId="LiveId" clId="{60877DEA-F7BC-4814-AB7E-DA0A672D9848}" dt="2022-05-15T19:11:27.401" v="13358" actId="1037"/>
          <ac:grpSpMkLst>
            <pc:docMk/>
            <pc:sldMk cId="1892832693" sldId="368"/>
            <ac:grpSpMk id="247" creationId="{0EB2E402-C120-CD29-6397-37363D56DD88}"/>
          </ac:grpSpMkLst>
        </pc:grpChg>
        <pc:grpChg chg="add mod">
          <ac:chgData name="hashizume_adrim@outlook.jp" userId="2df5839c6d7eb921" providerId="LiveId" clId="{60877DEA-F7BC-4814-AB7E-DA0A672D9848}" dt="2022-05-15T19:11:27.401" v="13358" actId="1037"/>
          <ac:grpSpMkLst>
            <pc:docMk/>
            <pc:sldMk cId="1892832693" sldId="368"/>
            <ac:grpSpMk id="255" creationId="{4A2B01BF-167B-370D-2593-6819D1001398}"/>
          </ac:grpSpMkLst>
        </pc:grpChg>
        <pc:grpChg chg="del">
          <ac:chgData name="hashizume_adrim@outlook.jp" userId="2df5839c6d7eb921" providerId="LiveId" clId="{60877DEA-F7BC-4814-AB7E-DA0A672D9848}" dt="2022-05-15T18:58:50.014" v="12042" actId="478"/>
          <ac:grpSpMkLst>
            <pc:docMk/>
            <pc:sldMk cId="1892832693" sldId="368"/>
            <ac:grpSpMk id="331" creationId="{6594F89F-BB8F-4C9E-9F4A-28BC302EF3A4}"/>
          </ac:grpSpMkLst>
        </pc:grpChg>
        <pc:grpChg chg="del">
          <ac:chgData name="hashizume_adrim@outlook.jp" userId="2df5839c6d7eb921" providerId="LiveId" clId="{60877DEA-F7BC-4814-AB7E-DA0A672D9848}" dt="2022-05-15T18:58:50.014" v="12042" actId="478"/>
          <ac:grpSpMkLst>
            <pc:docMk/>
            <pc:sldMk cId="1892832693" sldId="368"/>
            <ac:grpSpMk id="414" creationId="{D1870EA8-9C63-48F1-B893-97A0F5D09A5D}"/>
          </ac:grpSpMkLst>
        </pc:grpChg>
        <pc:grpChg chg="del">
          <ac:chgData name="hashizume_adrim@outlook.jp" userId="2df5839c6d7eb921" providerId="LiveId" clId="{60877DEA-F7BC-4814-AB7E-DA0A672D9848}" dt="2022-05-15T18:58:50.014" v="12042" actId="478"/>
          <ac:grpSpMkLst>
            <pc:docMk/>
            <pc:sldMk cId="1892832693" sldId="368"/>
            <ac:grpSpMk id="421" creationId="{570DB6F6-C488-4B80-8D4A-696C59775AC0}"/>
          </ac:grpSpMkLst>
        </pc:grpChg>
        <pc:grpChg chg="del">
          <ac:chgData name="hashizume_adrim@outlook.jp" userId="2df5839c6d7eb921" providerId="LiveId" clId="{60877DEA-F7BC-4814-AB7E-DA0A672D9848}" dt="2022-05-15T18:59:31.325" v="12045" actId="478"/>
          <ac:grpSpMkLst>
            <pc:docMk/>
            <pc:sldMk cId="1892832693" sldId="368"/>
            <ac:grpSpMk id="426" creationId="{C8716CB9-7996-4D14-BE08-0499ACC47C67}"/>
          </ac:grpSpMkLst>
        </pc:grpChg>
        <pc:grpChg chg="del">
          <ac:chgData name="hashizume_adrim@outlook.jp" userId="2df5839c6d7eb921" providerId="LiveId" clId="{60877DEA-F7BC-4814-AB7E-DA0A672D9848}" dt="2022-05-15T18:59:27.140" v="12044" actId="478"/>
          <ac:grpSpMkLst>
            <pc:docMk/>
            <pc:sldMk cId="1892832693" sldId="368"/>
            <ac:grpSpMk id="452" creationId="{C2DE2B31-2254-4065-B640-A4F344710A7E}"/>
          </ac:grpSpMkLst>
        </pc:grpChg>
        <pc:grpChg chg="del">
          <ac:chgData name="hashizume_adrim@outlook.jp" userId="2df5839c6d7eb921" providerId="LiveId" clId="{60877DEA-F7BC-4814-AB7E-DA0A672D9848}" dt="2022-05-15T18:58:50.014" v="12042" actId="478"/>
          <ac:grpSpMkLst>
            <pc:docMk/>
            <pc:sldMk cId="1892832693" sldId="368"/>
            <ac:grpSpMk id="590" creationId="{9519164C-D9C6-4224-BC1E-A221DED80815}"/>
          </ac:grpSpMkLst>
        </pc:grpChg>
        <pc:grpChg chg="del">
          <ac:chgData name="hashizume_adrim@outlook.jp" userId="2df5839c6d7eb921" providerId="LiveId" clId="{60877DEA-F7BC-4814-AB7E-DA0A672D9848}" dt="2022-05-15T18:58:50.014" v="12042" actId="478"/>
          <ac:grpSpMkLst>
            <pc:docMk/>
            <pc:sldMk cId="1892832693" sldId="368"/>
            <ac:grpSpMk id="663" creationId="{0AED25BC-9D29-4B93-8E84-72F871DBC64E}"/>
          </ac:grpSpMkLst>
        </pc:grpChg>
        <pc:grpChg chg="del">
          <ac:chgData name="hashizume_adrim@outlook.jp" userId="2df5839c6d7eb921" providerId="LiveId" clId="{60877DEA-F7BC-4814-AB7E-DA0A672D9848}" dt="2022-05-15T18:58:50.014" v="12042" actId="478"/>
          <ac:grpSpMkLst>
            <pc:docMk/>
            <pc:sldMk cId="1892832693" sldId="368"/>
            <ac:grpSpMk id="669" creationId="{3B5EE901-F2AA-4A82-96C2-99E1A1B0F0CF}"/>
          </ac:grpSpMkLst>
        </pc:grpChg>
        <pc:grpChg chg="del">
          <ac:chgData name="hashizume_adrim@outlook.jp" userId="2df5839c6d7eb921" providerId="LiveId" clId="{60877DEA-F7BC-4814-AB7E-DA0A672D9848}" dt="2022-05-15T19:06:13.145" v="12648" actId="478"/>
          <ac:grpSpMkLst>
            <pc:docMk/>
            <pc:sldMk cId="1892832693" sldId="368"/>
            <ac:grpSpMk id="695" creationId="{2970D6F0-B543-4CCD-8BD3-35EADFE66A1D}"/>
          </ac:grpSpMkLst>
        </pc:grpChg>
        <pc:grpChg chg="del">
          <ac:chgData name="hashizume_adrim@outlook.jp" userId="2df5839c6d7eb921" providerId="LiveId" clId="{60877DEA-F7BC-4814-AB7E-DA0A672D9848}" dt="2022-05-15T19:06:13.145" v="12648" actId="478"/>
          <ac:grpSpMkLst>
            <pc:docMk/>
            <pc:sldMk cId="1892832693" sldId="368"/>
            <ac:grpSpMk id="703" creationId="{0D44790C-FCC7-4072-BF9B-F080080A47ED}"/>
          </ac:grpSpMkLst>
        </pc:grpChg>
        <pc:grpChg chg="mod">
          <ac:chgData name="hashizume_adrim@outlook.jp" userId="2df5839c6d7eb921" providerId="LiveId" clId="{60877DEA-F7BC-4814-AB7E-DA0A672D9848}" dt="2022-05-15T19:17:27.318" v="14302" actId="1036"/>
          <ac:grpSpMkLst>
            <pc:docMk/>
            <pc:sldMk cId="1892832693" sldId="368"/>
            <ac:grpSpMk id="735" creationId="{2E67A07C-34C7-4F0C-8E6B-E0D7BF7DF6ED}"/>
          </ac:grpSpMkLst>
        </pc:grpChg>
        <pc:grpChg chg="mod">
          <ac:chgData name="hashizume_adrim@outlook.jp" userId="2df5839c6d7eb921" providerId="LiveId" clId="{60877DEA-F7BC-4814-AB7E-DA0A672D9848}" dt="2022-05-15T19:17:27.318" v="14302" actId="1036"/>
          <ac:grpSpMkLst>
            <pc:docMk/>
            <pc:sldMk cId="1892832693" sldId="368"/>
            <ac:grpSpMk id="741" creationId="{75DBDE8D-9A5C-4BC7-9577-71817C9BC1D9}"/>
          </ac:grpSpMkLst>
        </pc:grpChg>
        <pc:picChg chg="mod">
          <ac:chgData name="hashizume_adrim@outlook.jp" userId="2df5839c6d7eb921" providerId="LiveId" clId="{60877DEA-F7BC-4814-AB7E-DA0A672D9848}" dt="2022-05-15T19:17:27.318" v="14302" actId="1036"/>
          <ac:picMkLst>
            <pc:docMk/>
            <pc:sldMk cId="1892832693" sldId="368"/>
            <ac:picMk id="746" creationId="{1CA89913-BE10-4BF8-B348-E441477FA9E5}"/>
          </ac:picMkLst>
        </pc:picChg>
        <pc:cxnChg chg="mod">
          <ac:chgData name="hashizume_adrim@outlook.jp" userId="2df5839c6d7eb921" providerId="LiveId" clId="{60877DEA-F7BC-4814-AB7E-DA0A672D9848}" dt="2022-05-15T19:17:09.220" v="14228" actId="1035"/>
          <ac:cxnSpMkLst>
            <pc:docMk/>
            <pc:sldMk cId="1892832693" sldId="368"/>
            <ac:cxnSpMk id="156" creationId="{BDA644CB-29D7-6498-9768-3B6E375DFDA0}"/>
          </ac:cxnSpMkLst>
        </pc:cxnChg>
        <pc:cxnChg chg="add mod">
          <ac:chgData name="hashizume_adrim@outlook.jp" userId="2df5839c6d7eb921" providerId="LiveId" clId="{60877DEA-F7BC-4814-AB7E-DA0A672D9848}" dt="2022-05-15T19:11:27.401" v="13358" actId="1037"/>
          <ac:cxnSpMkLst>
            <pc:docMk/>
            <pc:sldMk cId="1892832693" sldId="368"/>
            <ac:cxnSpMk id="173" creationId="{F1C20851-67D6-96EF-ED88-F5943E35BF42}"/>
          </ac:cxnSpMkLst>
        </pc:cxnChg>
        <pc:cxnChg chg="add mod">
          <ac:chgData name="hashizume_adrim@outlook.jp" userId="2df5839c6d7eb921" providerId="LiveId" clId="{60877DEA-F7BC-4814-AB7E-DA0A672D9848}" dt="2022-05-15T19:11:27.401" v="13358" actId="1037"/>
          <ac:cxnSpMkLst>
            <pc:docMk/>
            <pc:sldMk cId="1892832693" sldId="368"/>
            <ac:cxnSpMk id="175" creationId="{AD47A436-7B0E-17BC-6F19-55018FC305BC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186" creationId="{B6D2F0B7-CF26-EA86-A496-1C230ECD48D8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188" creationId="{6530F72A-F9D0-8E17-8733-50F41A3EFF12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198" creationId="{21D51C1D-135E-AFED-565E-F13073AB687A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199" creationId="{77B72E9C-8B43-89BD-7075-851AF0EA9D66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206" creationId="{BC1DA643-084B-E349-ED89-3DB0E536C4FC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207" creationId="{0C686FEC-0BC4-15EE-0A95-E4551ABC7801}"/>
          </ac:cxnSpMkLst>
        </pc:cxnChg>
        <pc:cxnChg chg="del">
          <ac:chgData name="hashizume_adrim@outlook.jp" userId="2df5839c6d7eb921" providerId="LiveId" clId="{60877DEA-F7BC-4814-AB7E-DA0A672D9848}" dt="2022-05-15T18:58:50.014" v="12042" actId="478"/>
          <ac:cxnSpMkLst>
            <pc:docMk/>
            <pc:sldMk cId="1892832693" sldId="368"/>
            <ac:cxnSpMk id="214" creationId="{B002D0AD-DCB2-462A-A4F0-A4D83E0B6AD5}"/>
          </ac:cxnSpMkLst>
        </pc:cxnChg>
        <pc:cxnChg chg="mod">
          <ac:chgData name="hashizume_adrim@outlook.jp" userId="2df5839c6d7eb921" providerId="LiveId" clId="{60877DEA-F7BC-4814-AB7E-DA0A672D9848}" dt="2022-05-15T19:17:00.566" v="14189" actId="1035"/>
          <ac:cxnSpMkLst>
            <pc:docMk/>
            <pc:sldMk cId="1892832693" sldId="368"/>
            <ac:cxnSpMk id="232" creationId="{4DD5817C-901C-F5E9-11FF-A16EF9BEFE49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238" creationId="{DCF767D0-A667-D7B7-95C0-67F54CCB1C7A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239" creationId="{294BF0D0-C000-8EAF-338B-A65825213D6B}"/>
          </ac:cxnSpMkLst>
        </pc:cxnChg>
        <pc:cxnChg chg="del">
          <ac:chgData name="hashizume_adrim@outlook.jp" userId="2df5839c6d7eb921" providerId="LiveId" clId="{60877DEA-F7BC-4814-AB7E-DA0A672D9848}" dt="2022-05-15T18:58:50.014" v="12042" actId="478"/>
          <ac:cxnSpMkLst>
            <pc:docMk/>
            <pc:sldMk cId="1892832693" sldId="368"/>
            <ac:cxnSpMk id="248" creationId="{5E4545F2-477A-436E-843E-FCE8DD4E5307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250" creationId="{93A9C590-93EC-7C66-ACF7-0ABF7B6FD52E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251" creationId="{85CF31A1-BF3C-5B29-BD81-FCD524422918}"/>
          </ac:cxnSpMkLst>
        </pc:cxnChg>
        <pc:cxnChg chg="add mod">
          <ac:chgData name="hashizume_adrim@outlook.jp" userId="2df5839c6d7eb921" providerId="LiveId" clId="{60877DEA-F7BC-4814-AB7E-DA0A672D9848}" dt="2022-05-15T19:11:27.401" v="13358" actId="1037"/>
          <ac:cxnSpMkLst>
            <pc:docMk/>
            <pc:sldMk cId="1892832693" sldId="368"/>
            <ac:cxnSpMk id="252" creationId="{25403921-57F5-CFE2-3AB0-6BB70C9A634B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258" creationId="{6C4A260A-5211-BBFC-9C3F-2AB3E699EEB0}"/>
          </ac:cxnSpMkLst>
        </pc:cxnChg>
        <pc:cxnChg chg="mod">
          <ac:chgData name="hashizume_adrim@outlook.jp" userId="2df5839c6d7eb921" providerId="LiveId" clId="{60877DEA-F7BC-4814-AB7E-DA0A672D9848}" dt="2022-05-15T19:11:04.212" v="13272"/>
          <ac:cxnSpMkLst>
            <pc:docMk/>
            <pc:sldMk cId="1892832693" sldId="368"/>
            <ac:cxnSpMk id="259" creationId="{3AAACB70-4E19-E6F1-8DAD-AE135C1B6804}"/>
          </ac:cxnSpMkLst>
        </pc:cxnChg>
        <pc:cxnChg chg="del">
          <ac:chgData name="hashizume_adrim@outlook.jp" userId="2df5839c6d7eb921" providerId="LiveId" clId="{60877DEA-F7BC-4814-AB7E-DA0A672D9848}" dt="2022-05-15T18:59:27.140" v="12044" actId="478"/>
          <ac:cxnSpMkLst>
            <pc:docMk/>
            <pc:sldMk cId="1892832693" sldId="368"/>
            <ac:cxnSpMk id="262" creationId="{58786E0D-CDE8-4308-A4E3-C44686ACA81D}"/>
          </ac:cxnSpMkLst>
        </pc:cxnChg>
        <pc:cxnChg chg="del">
          <ac:chgData name="hashizume_adrim@outlook.jp" userId="2df5839c6d7eb921" providerId="LiveId" clId="{60877DEA-F7BC-4814-AB7E-DA0A672D9848}" dt="2022-05-15T18:58:50.014" v="12042" actId="478"/>
          <ac:cxnSpMkLst>
            <pc:docMk/>
            <pc:sldMk cId="1892832693" sldId="368"/>
            <ac:cxnSpMk id="286" creationId="{818240CA-12F7-4206-BDCD-C584D9CF2011}"/>
          </ac:cxnSpMkLst>
        </pc:cxnChg>
        <pc:cxnChg chg="del">
          <ac:chgData name="hashizume_adrim@outlook.jp" userId="2df5839c6d7eb921" providerId="LiveId" clId="{60877DEA-F7BC-4814-AB7E-DA0A672D9848}" dt="2022-05-15T18:58:50.014" v="12042" actId="478"/>
          <ac:cxnSpMkLst>
            <pc:docMk/>
            <pc:sldMk cId="1892832693" sldId="368"/>
            <ac:cxnSpMk id="329" creationId="{D5389D53-5BBC-444F-ADD8-029E7D25CE3D}"/>
          </ac:cxnSpMkLst>
        </pc:cxnChg>
        <pc:cxnChg chg="del">
          <ac:chgData name="hashizume_adrim@outlook.jp" userId="2df5839c6d7eb921" providerId="LiveId" clId="{60877DEA-F7BC-4814-AB7E-DA0A672D9848}" dt="2022-05-15T19:06:13.145" v="12648" actId="478"/>
          <ac:cxnSpMkLst>
            <pc:docMk/>
            <pc:sldMk cId="1892832693" sldId="368"/>
            <ac:cxnSpMk id="699" creationId="{4C319E2F-1744-4FE4-B9BC-E2BBC259FB17}"/>
          </ac:cxnSpMkLst>
        </pc:cxnChg>
        <pc:cxnChg chg="mod">
          <ac:chgData name="hashizume_adrim@outlook.jp" userId="2df5839c6d7eb921" providerId="LiveId" clId="{60877DEA-F7BC-4814-AB7E-DA0A672D9848}" dt="2022-05-15T19:17:27.318" v="14302" actId="1036"/>
          <ac:cxnSpMkLst>
            <pc:docMk/>
            <pc:sldMk cId="1892832693" sldId="368"/>
            <ac:cxnSpMk id="739" creationId="{2981860D-A7AC-46D0-A52D-EF39D28DC1C1}"/>
          </ac:cxnSpMkLst>
        </pc:cxnChg>
        <pc:cxnChg chg="del">
          <ac:chgData name="hashizume_adrim@outlook.jp" userId="2df5839c6d7eb921" providerId="LiveId" clId="{60877DEA-F7BC-4814-AB7E-DA0A672D9848}" dt="2022-05-15T18:58:50.014" v="12042" actId="478"/>
          <ac:cxnSpMkLst>
            <pc:docMk/>
            <pc:sldMk cId="1892832693" sldId="368"/>
            <ac:cxnSpMk id="748" creationId="{010EE3C9-863A-498D-8D83-9CF5D3EE65B7}"/>
          </ac:cxnSpMkLst>
        </pc:cxnChg>
      </pc:sldChg>
      <pc:sldChg chg="addSp delSp modSp add mod">
        <pc:chgData name="hashizume_adrim@outlook.jp" userId="2df5839c6d7eb921" providerId="LiveId" clId="{60877DEA-F7BC-4814-AB7E-DA0A672D9848}" dt="2022-06-02T12:48:47.381" v="58680" actId="1076"/>
        <pc:sldMkLst>
          <pc:docMk/>
          <pc:sldMk cId="356147549" sldId="369"/>
        </pc:sldMkLst>
        <pc:spChg chg="add mod">
          <ac:chgData name="hashizume_adrim@outlook.jp" userId="2df5839c6d7eb921" providerId="LiveId" clId="{60877DEA-F7BC-4814-AB7E-DA0A672D9848}" dt="2022-05-17T14:28:19.240" v="28003" actId="1038"/>
          <ac:spMkLst>
            <pc:docMk/>
            <pc:sldMk cId="356147549" sldId="369"/>
            <ac:spMk id="2" creationId="{420B82E4-C1F8-8515-C73B-4EB922DBE54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4" creationId="{F2B70375-3E2E-455B-8675-914A47312C92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8" creationId="{B3EA4B67-4B7C-484D-B968-E14437647476}"/>
          </ac:spMkLst>
        </pc:spChg>
        <pc:spChg chg="add mod">
          <ac:chgData name="hashizume_adrim@outlook.jp" userId="2df5839c6d7eb921" providerId="LiveId" clId="{60877DEA-F7BC-4814-AB7E-DA0A672D9848}" dt="2022-05-16T12:27:25.943" v="17864" actId="20577"/>
          <ac:spMkLst>
            <pc:docMk/>
            <pc:sldMk cId="356147549" sldId="369"/>
            <ac:spMk id="22" creationId="{1704CD7A-0CD0-7EE8-9BA1-5E07AC41A70B}"/>
          </ac:spMkLst>
        </pc:spChg>
        <pc:spChg chg="mod">
          <ac:chgData name="hashizume_adrim@outlook.jp" userId="2df5839c6d7eb921" providerId="LiveId" clId="{60877DEA-F7BC-4814-AB7E-DA0A672D9848}" dt="2022-05-16T12:41:47.010" v="17957"/>
          <ac:spMkLst>
            <pc:docMk/>
            <pc:sldMk cId="356147549" sldId="369"/>
            <ac:spMk id="26" creationId="{33258C0E-22F6-40FB-E518-FDBBF0519ADF}"/>
          </ac:spMkLst>
        </pc:spChg>
        <pc:spChg chg="mod">
          <ac:chgData name="hashizume_adrim@outlook.jp" userId="2df5839c6d7eb921" providerId="LiveId" clId="{60877DEA-F7BC-4814-AB7E-DA0A672D9848}" dt="2022-05-16T13:22:36.315" v="18004"/>
          <ac:spMkLst>
            <pc:docMk/>
            <pc:sldMk cId="356147549" sldId="369"/>
            <ac:spMk id="30" creationId="{FF1DB596-F229-6381-AA85-729E72545D86}"/>
          </ac:spMkLst>
        </pc:spChg>
        <pc:spChg chg="add del mod">
          <ac:chgData name="hashizume_adrim@outlook.jp" userId="2df5839c6d7eb921" providerId="LiveId" clId="{60877DEA-F7BC-4814-AB7E-DA0A672D9848}" dt="2022-05-17T02:17:21.530" v="20381" actId="478"/>
          <ac:spMkLst>
            <pc:docMk/>
            <pc:sldMk cId="356147549" sldId="369"/>
            <ac:spMk id="33" creationId="{78C642BB-FBE7-A17B-FC88-9CEDC240BCA5}"/>
          </ac:spMkLst>
        </pc:spChg>
        <pc:spChg chg="add mod">
          <ac:chgData name="hashizume_adrim@outlook.jp" userId="2df5839c6d7eb921" providerId="LiveId" clId="{60877DEA-F7BC-4814-AB7E-DA0A672D9848}" dt="2022-05-17T14:28:19.240" v="28003" actId="1038"/>
          <ac:spMkLst>
            <pc:docMk/>
            <pc:sldMk cId="356147549" sldId="369"/>
            <ac:spMk id="34" creationId="{676A6625-A6A1-8EDC-DD83-435DA4F41FDB}"/>
          </ac:spMkLst>
        </pc:spChg>
        <pc:spChg chg="mod">
          <ac:chgData name="hashizume_adrim@outlook.jp" userId="2df5839c6d7eb921" providerId="LiveId" clId="{60877DEA-F7BC-4814-AB7E-DA0A672D9848}" dt="2022-05-16T13:27:22.412" v="18197"/>
          <ac:spMkLst>
            <pc:docMk/>
            <pc:sldMk cId="356147549" sldId="369"/>
            <ac:spMk id="36" creationId="{C6AC3961-F044-134A-90C4-06F5AC008BA9}"/>
          </ac:spMkLst>
        </pc:spChg>
        <pc:spChg chg="mod">
          <ac:chgData name="hashizume_adrim@outlook.jp" userId="2df5839c6d7eb921" providerId="LiveId" clId="{60877DEA-F7BC-4814-AB7E-DA0A672D9848}" dt="2022-05-16T13:27:33.477" v="18236"/>
          <ac:spMkLst>
            <pc:docMk/>
            <pc:sldMk cId="356147549" sldId="369"/>
            <ac:spMk id="40" creationId="{B1AC77F3-3467-8D31-CC9C-DCE09004504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42" creationId="{7A355819-7744-42D2-BFE8-ACB805A0EE1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43" creationId="{B2ED415C-CBC0-4B05-906A-16D4E4364C87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44" creationId="{8526A040-3EDB-4668-BD78-D02DFAC84E6D}"/>
          </ac:spMkLst>
        </pc:spChg>
        <pc:spChg chg="mod">
          <ac:chgData name="hashizume_adrim@outlook.jp" userId="2df5839c6d7eb921" providerId="LiveId" clId="{60877DEA-F7BC-4814-AB7E-DA0A672D9848}" dt="2022-05-16T13:27:39.333" v="18274"/>
          <ac:spMkLst>
            <pc:docMk/>
            <pc:sldMk cId="356147549" sldId="369"/>
            <ac:spMk id="44" creationId="{C5BD4A9A-DDDE-257C-24D8-7A030C4B22C0}"/>
          </ac:spMkLst>
        </pc:spChg>
        <pc:spChg chg="mod">
          <ac:chgData name="hashizume_adrim@outlook.jp" userId="2df5839c6d7eb921" providerId="LiveId" clId="{60877DEA-F7BC-4814-AB7E-DA0A672D9848}" dt="2022-05-16T13:27:46.982" v="18329"/>
          <ac:spMkLst>
            <pc:docMk/>
            <pc:sldMk cId="356147549" sldId="369"/>
            <ac:spMk id="48" creationId="{EFA109F3-AEB7-B9AA-4B49-32EB2E249DBA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52" creationId="{9375854D-6351-496D-9559-714AC77CB899}"/>
          </ac:spMkLst>
        </pc:spChg>
        <pc:spChg chg="mod">
          <ac:chgData name="hashizume_adrim@outlook.jp" userId="2df5839c6d7eb921" providerId="LiveId" clId="{60877DEA-F7BC-4814-AB7E-DA0A672D9848}" dt="2022-05-16T13:28:55.860" v="18613"/>
          <ac:spMkLst>
            <pc:docMk/>
            <pc:sldMk cId="356147549" sldId="369"/>
            <ac:spMk id="52" creationId="{C6BECA71-4A49-B063-5327-9E17CAF65E40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53" creationId="{3ED88597-FD40-4F40-AF06-F4A8E1320010}"/>
          </ac:spMkLst>
        </pc:spChg>
        <pc:spChg chg="mod">
          <ac:chgData name="hashizume_adrim@outlook.jp" userId="2df5839c6d7eb921" providerId="LiveId" clId="{60877DEA-F7BC-4814-AB7E-DA0A672D9848}" dt="2022-05-16T13:29:41.926" v="18709"/>
          <ac:spMkLst>
            <pc:docMk/>
            <pc:sldMk cId="356147549" sldId="369"/>
            <ac:spMk id="56" creationId="{14E8D48C-FB21-9505-6BEC-C006A9DB37C2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59" creationId="{7E6CBED4-510E-40C4-8038-266F8D183309}"/>
          </ac:spMkLst>
        </pc:spChg>
        <pc:spChg chg="mod">
          <ac:chgData name="hashizume_adrim@outlook.jp" userId="2df5839c6d7eb921" providerId="LiveId" clId="{60877DEA-F7BC-4814-AB7E-DA0A672D9848}" dt="2022-05-16T13:29:46.616" v="18711"/>
          <ac:spMkLst>
            <pc:docMk/>
            <pc:sldMk cId="356147549" sldId="369"/>
            <ac:spMk id="60" creationId="{346FDB42-F7B7-83BA-87B1-81B5D991774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61" creationId="{B8A20C45-9EC2-4017-AA34-B252B4EE63CC}"/>
          </ac:spMkLst>
        </pc:spChg>
        <pc:spChg chg="mod">
          <ac:chgData name="hashizume_adrim@outlook.jp" userId="2df5839c6d7eb921" providerId="LiveId" clId="{60877DEA-F7BC-4814-AB7E-DA0A672D9848}" dt="2022-05-16T13:29:51.541" v="18714"/>
          <ac:spMkLst>
            <pc:docMk/>
            <pc:sldMk cId="356147549" sldId="369"/>
            <ac:spMk id="64" creationId="{2811470C-E283-063D-AA1B-A28960118BCC}"/>
          </ac:spMkLst>
        </pc:spChg>
        <pc:spChg chg="mod">
          <ac:chgData name="hashizume_adrim@outlook.jp" userId="2df5839c6d7eb921" providerId="LiveId" clId="{60877DEA-F7BC-4814-AB7E-DA0A672D9848}" dt="2022-05-16T13:29:53.951" v="18716"/>
          <ac:spMkLst>
            <pc:docMk/>
            <pc:sldMk cId="356147549" sldId="369"/>
            <ac:spMk id="68" creationId="{2BD4C822-E684-EA19-5C7C-CF47B19557DC}"/>
          </ac:spMkLst>
        </pc:spChg>
        <pc:spChg chg="mod">
          <ac:chgData name="hashizume_adrim@outlook.jp" userId="2df5839c6d7eb921" providerId="LiveId" clId="{60877DEA-F7BC-4814-AB7E-DA0A672D9848}" dt="2022-05-16T13:29:57.044" v="18718"/>
          <ac:spMkLst>
            <pc:docMk/>
            <pc:sldMk cId="356147549" sldId="369"/>
            <ac:spMk id="72" creationId="{A0A11B1E-D7DA-FADF-B0A4-A84A723D8E29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76" creationId="{4F593A9F-6EB0-4219-8935-0C3CE1CCA173}"/>
          </ac:spMkLst>
        </pc:spChg>
        <pc:spChg chg="add del mod">
          <ac:chgData name="hashizume_adrim@outlook.jp" userId="2df5839c6d7eb921" providerId="LiveId" clId="{60877DEA-F7BC-4814-AB7E-DA0A672D9848}" dt="2022-05-17T02:12:51.938" v="20196" actId="478"/>
          <ac:spMkLst>
            <pc:docMk/>
            <pc:sldMk cId="356147549" sldId="369"/>
            <ac:spMk id="76" creationId="{8A2CA0CC-6E3D-B21B-613B-64C654652DB7}"/>
          </ac:spMkLst>
        </pc:spChg>
        <pc:spChg chg="add mod">
          <ac:chgData name="hashizume_adrim@outlook.jp" userId="2df5839c6d7eb921" providerId="LiveId" clId="{60877DEA-F7BC-4814-AB7E-DA0A672D9848}" dt="2022-05-17T14:27:50.538" v="27939" actId="14100"/>
          <ac:spMkLst>
            <pc:docMk/>
            <pc:sldMk cId="356147549" sldId="369"/>
            <ac:spMk id="76" creationId="{C92002ED-900C-36CD-D9B0-3ACEE8A02E35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77" creationId="{55A3443B-262B-4F2A-A934-A86AFFC71DDE}"/>
          </ac:spMkLst>
        </pc:spChg>
        <pc:spChg chg="add mod">
          <ac:chgData name="hashizume_adrim@outlook.jp" userId="2df5839c6d7eb921" providerId="LiveId" clId="{60877DEA-F7BC-4814-AB7E-DA0A672D9848}" dt="2022-05-17T14:28:43.997" v="28057" actId="1038"/>
          <ac:spMkLst>
            <pc:docMk/>
            <pc:sldMk cId="356147549" sldId="369"/>
            <ac:spMk id="77" creationId="{FFAF3E10-0944-DFAB-63E6-C3DAD75F0A92}"/>
          </ac:spMkLst>
        </pc:spChg>
        <pc:spChg chg="add del mod">
          <ac:chgData name="hashizume_adrim@outlook.jp" userId="2df5839c6d7eb921" providerId="LiveId" clId="{60877DEA-F7BC-4814-AB7E-DA0A672D9848}" dt="2022-05-16T14:21:28.585" v="19861" actId="478"/>
          <ac:spMkLst>
            <pc:docMk/>
            <pc:sldMk cId="356147549" sldId="369"/>
            <ac:spMk id="78" creationId="{07BE49B5-7C7B-84B0-3EAE-3D7C862DF3D8}"/>
          </ac:spMkLst>
        </pc:spChg>
        <pc:spChg chg="add del mod">
          <ac:chgData name="hashizume_adrim@outlook.jp" userId="2df5839c6d7eb921" providerId="LiveId" clId="{60877DEA-F7BC-4814-AB7E-DA0A672D9848}" dt="2022-05-24T12:08:45.012" v="50564" actId="1037"/>
          <ac:spMkLst>
            <pc:docMk/>
            <pc:sldMk cId="356147549" sldId="369"/>
            <ac:spMk id="78" creationId="{733C1531-8B35-CAD1-51B6-1CD63A5371BB}"/>
          </ac:spMkLst>
        </pc:spChg>
        <pc:spChg chg="add del mod">
          <ac:chgData name="hashizume_adrim@outlook.jp" userId="2df5839c6d7eb921" providerId="LiveId" clId="{60877DEA-F7BC-4814-AB7E-DA0A672D9848}" dt="2022-05-16T14:22:43.150" v="19882" actId="478"/>
          <ac:spMkLst>
            <pc:docMk/>
            <pc:sldMk cId="356147549" sldId="369"/>
            <ac:spMk id="79" creationId="{6FB4FBFD-F791-75E2-70A2-E5F9FE15486F}"/>
          </ac:spMkLst>
        </pc:spChg>
        <pc:spChg chg="add del mod">
          <ac:chgData name="hashizume_adrim@outlook.jp" userId="2df5839c6d7eb921" providerId="LiveId" clId="{60877DEA-F7BC-4814-AB7E-DA0A672D9848}" dt="2022-05-17T02:32:28.872" v="20828" actId="478"/>
          <ac:spMkLst>
            <pc:docMk/>
            <pc:sldMk cId="356147549" sldId="369"/>
            <ac:spMk id="79" creationId="{9ED77F65-3700-C1BE-F993-9593EB00F546}"/>
          </ac:spMkLst>
        </pc:spChg>
        <pc:spChg chg="add del mod">
          <ac:chgData name="hashizume_adrim@outlook.jp" userId="2df5839c6d7eb921" providerId="LiveId" clId="{60877DEA-F7BC-4814-AB7E-DA0A672D9848}" dt="2022-05-18T07:39:22.866" v="28176" actId="478"/>
          <ac:spMkLst>
            <pc:docMk/>
            <pc:sldMk cId="356147549" sldId="369"/>
            <ac:spMk id="79" creationId="{B694E6E1-F45D-A042-DC01-7C247B5BEDE0}"/>
          </ac:spMkLst>
        </pc:spChg>
        <pc:spChg chg="add mod">
          <ac:chgData name="hashizume_adrim@outlook.jp" userId="2df5839c6d7eb921" providerId="LiveId" clId="{60877DEA-F7BC-4814-AB7E-DA0A672D9848}" dt="2022-05-17T02:36:27.550" v="20878" actId="1076"/>
          <ac:spMkLst>
            <pc:docMk/>
            <pc:sldMk cId="356147549" sldId="369"/>
            <ac:spMk id="83" creationId="{88D9C53B-85B1-D628-0F17-F55965EFB73A}"/>
          </ac:spMkLst>
        </pc:spChg>
        <pc:spChg chg="add mod">
          <ac:chgData name="hashizume_adrim@outlook.jp" userId="2df5839c6d7eb921" providerId="LiveId" clId="{60877DEA-F7BC-4814-AB7E-DA0A672D9848}" dt="2022-05-24T12:27:56.523" v="51372" actId="20577"/>
          <ac:spMkLst>
            <pc:docMk/>
            <pc:sldMk cId="356147549" sldId="369"/>
            <ac:spMk id="91" creationId="{23597DEE-739C-B604-9074-380B7BCEE410}"/>
          </ac:spMkLst>
        </pc:spChg>
        <pc:spChg chg="add mod">
          <ac:chgData name="hashizume_adrim@outlook.jp" userId="2df5839c6d7eb921" providerId="LiveId" clId="{60877DEA-F7BC-4814-AB7E-DA0A672D9848}" dt="2022-05-24T12:25:25.229" v="51245" actId="20578"/>
          <ac:spMkLst>
            <pc:docMk/>
            <pc:sldMk cId="356147549" sldId="369"/>
            <ac:spMk id="96" creationId="{ED598969-E9AA-33E0-4F1D-480E3376154F}"/>
          </ac:spMkLst>
        </pc:spChg>
        <pc:spChg chg="mod">
          <ac:chgData name="hashizume_adrim@outlook.jp" userId="2df5839c6d7eb921" providerId="LiveId" clId="{60877DEA-F7BC-4814-AB7E-DA0A672D9848}" dt="2022-05-24T12:08:20.964" v="50419"/>
          <ac:spMkLst>
            <pc:docMk/>
            <pc:sldMk cId="356147549" sldId="369"/>
            <ac:spMk id="100" creationId="{06F3534F-B028-6E45-30BD-61CC2F0560A0}"/>
          </ac:spMkLst>
        </pc:spChg>
        <pc:spChg chg="mod">
          <ac:chgData name="hashizume_adrim@outlook.jp" userId="2df5839c6d7eb921" providerId="LiveId" clId="{60877DEA-F7BC-4814-AB7E-DA0A672D9848}" dt="2022-05-24T12:08:20.964" v="50419"/>
          <ac:spMkLst>
            <pc:docMk/>
            <pc:sldMk cId="356147549" sldId="369"/>
            <ac:spMk id="104" creationId="{D59046A5-9C69-5605-6E18-44D8193778AC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07" creationId="{A64A4F4C-9537-4ACC-3751-91A3B1C842D1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08" creationId="{B621501F-627A-18C1-1FEF-DF056861F2BA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09" creationId="{22FFF218-11F6-80E2-FF26-1B102D1FDABE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10" creationId="{B02A9A22-5CA6-03F1-0A52-2C04F23C49FE}"/>
          </ac:spMkLst>
        </pc:spChg>
        <pc:spChg chg="add mod">
          <ac:chgData name="hashizume_adrim@outlook.jp" userId="2df5839c6d7eb921" providerId="LiveId" clId="{60877DEA-F7BC-4814-AB7E-DA0A672D9848}" dt="2022-05-24T12:09:08.526" v="50597" actId="404"/>
          <ac:spMkLst>
            <pc:docMk/>
            <pc:sldMk cId="356147549" sldId="369"/>
            <ac:spMk id="112" creationId="{98B7799B-B422-5EB4-A12E-3E5E212C64AD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14" creationId="{7D865400-455E-1863-0009-54AF5E38A7B9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15" creationId="{C751B12B-C59B-B7A7-23A0-0EB9DC02AF16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17" creationId="{AFEE96EF-F2A4-6005-AEDD-424FBD66B34E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18" creationId="{F382FCF6-B5B4-2ACB-C792-74B8A7E733CE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19" creationId="{79779BCA-6FE0-229A-9A9A-F9EC54892185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20" creationId="{6BABBEAE-8129-9F21-FA0F-DCEBDE37D95B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21" creationId="{6A2E0576-89C4-CE7F-EF53-661788E638D8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22" creationId="{45BDF650-AC1E-10A6-C47B-A5182A78D49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22" creationId="{C6F950C3-666F-4A81-9B29-09B95EAF5468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23" creationId="{DA496848-8BE5-48D9-15BF-FA1B9A597199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25" creationId="{7723B6A2-D8F8-9EEF-5724-CC69C00C5FB0}"/>
          </ac:spMkLst>
        </pc:spChg>
        <pc:spChg chg="add del mod">
          <ac:chgData name="hashizume_adrim@outlook.jp" userId="2df5839c6d7eb921" providerId="LiveId" clId="{60877DEA-F7BC-4814-AB7E-DA0A672D9848}" dt="2022-05-24T12:08:58.681" v="50595" actId="478"/>
          <ac:spMkLst>
            <pc:docMk/>
            <pc:sldMk cId="356147549" sldId="369"/>
            <ac:spMk id="126" creationId="{7AE8006D-EC85-5BA7-5ED8-D0F4329DC5EB}"/>
          </ac:spMkLst>
        </pc:spChg>
        <pc:spChg chg="add mod">
          <ac:chgData name="hashizume_adrim@outlook.jp" userId="2df5839c6d7eb921" providerId="LiveId" clId="{60877DEA-F7BC-4814-AB7E-DA0A672D9848}" dt="2022-05-24T12:08:53.388" v="50594" actId="1038"/>
          <ac:spMkLst>
            <pc:docMk/>
            <pc:sldMk cId="356147549" sldId="369"/>
            <ac:spMk id="128" creationId="{223FF6C1-8FB8-7588-3355-BCBF89A6FA5C}"/>
          </ac:spMkLst>
        </pc:spChg>
        <pc:spChg chg="add del mod">
          <ac:chgData name="hashizume_adrim@outlook.jp" userId="2df5839c6d7eb921" providerId="LiveId" clId="{60877DEA-F7BC-4814-AB7E-DA0A672D9848}" dt="2022-06-02T12:32:11.442" v="57716" actId="478"/>
          <ac:spMkLst>
            <pc:docMk/>
            <pc:sldMk cId="356147549" sldId="369"/>
            <ac:spMk id="130" creationId="{52D32F57-1489-926D-64D5-D251EBD66D23}"/>
          </ac:spMkLst>
        </pc:spChg>
        <pc:spChg chg="add mod">
          <ac:chgData name="hashizume_adrim@outlook.jp" userId="2df5839c6d7eb921" providerId="LiveId" clId="{60877DEA-F7BC-4814-AB7E-DA0A672D9848}" dt="2022-06-02T12:45:29.158" v="58649" actId="1036"/>
          <ac:spMkLst>
            <pc:docMk/>
            <pc:sldMk cId="356147549" sldId="369"/>
            <ac:spMk id="131" creationId="{336C1881-FBE1-2327-D636-BC760ABE1F38}"/>
          </ac:spMkLst>
        </pc:spChg>
        <pc:spChg chg="mod">
          <ac:chgData name="hashizume_adrim@outlook.jp" userId="2df5839c6d7eb921" providerId="LiveId" clId="{60877DEA-F7BC-4814-AB7E-DA0A672D9848}" dt="2022-05-24T12:09:40.358" v="50598"/>
          <ac:spMkLst>
            <pc:docMk/>
            <pc:sldMk cId="356147549" sldId="369"/>
            <ac:spMk id="131" creationId="{769A5346-848C-321F-3CAC-642B92A1FBD5}"/>
          </ac:spMkLst>
        </pc:spChg>
        <pc:spChg chg="add mod">
          <ac:chgData name="hashizume_adrim@outlook.jp" userId="2df5839c6d7eb921" providerId="LiveId" clId="{60877DEA-F7BC-4814-AB7E-DA0A672D9848}" dt="2022-06-02T12:45:29.158" v="58649" actId="1036"/>
          <ac:spMkLst>
            <pc:docMk/>
            <pc:sldMk cId="356147549" sldId="369"/>
            <ac:spMk id="133" creationId="{F5E06CA0-0A30-4BE7-06D8-88CB1C1BFEA2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34" creationId="{B9BB7ED8-DE40-40AE-B029-028E552DD5CE}"/>
          </ac:spMkLst>
        </pc:spChg>
        <pc:spChg chg="add mod">
          <ac:chgData name="hashizume_adrim@outlook.jp" userId="2df5839c6d7eb921" providerId="LiveId" clId="{60877DEA-F7BC-4814-AB7E-DA0A672D9848}" dt="2022-06-02T12:45:29.158" v="58649" actId="1036"/>
          <ac:spMkLst>
            <pc:docMk/>
            <pc:sldMk cId="356147549" sldId="369"/>
            <ac:spMk id="134" creationId="{C3FC8002-F7B1-3C6F-19D6-F4EE789DC1B5}"/>
          </ac:spMkLst>
        </pc:spChg>
        <pc:spChg chg="mod">
          <ac:chgData name="hashizume_adrim@outlook.jp" userId="2df5839c6d7eb921" providerId="LiveId" clId="{60877DEA-F7BC-4814-AB7E-DA0A672D9848}" dt="2022-05-24T12:09:40.358" v="50598"/>
          <ac:spMkLst>
            <pc:docMk/>
            <pc:sldMk cId="356147549" sldId="369"/>
            <ac:spMk id="135" creationId="{1BB40F1D-F88C-8CDD-EFEF-010AAB11E11B}"/>
          </ac:spMkLst>
        </pc:spChg>
        <pc:spChg chg="add mod">
          <ac:chgData name="hashizume_adrim@outlook.jp" userId="2df5839c6d7eb921" providerId="LiveId" clId="{60877DEA-F7BC-4814-AB7E-DA0A672D9848}" dt="2022-06-02T12:48:47.381" v="58680" actId="1076"/>
          <ac:spMkLst>
            <pc:docMk/>
            <pc:sldMk cId="356147549" sldId="369"/>
            <ac:spMk id="135" creationId="{97E2F87B-0816-1AF2-B379-0DD77B4A5D2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36" creationId="{B3DF6115-0330-43E6-BD17-DA68A0C315AF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38" creationId="{90A45605-BEC2-8D5E-C6A2-E26769F85CF7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39" creationId="{F0733176-206E-10CC-64CF-CA33C6B8DCAE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40" creationId="{324C903D-CB44-F114-5A00-9534E47F6DDD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41" creationId="{11F05B40-5514-7B43-DF53-EC2BEAEC24F4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43" creationId="{D606584D-94CB-BE8E-DB40-F8C7DBC81E9D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45" creationId="{12E4CBA0-6B5D-0AE9-A372-EF106FCCC60A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46" creationId="{641FC014-9B14-A8B9-358A-D59B60DE68F7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48" creationId="{88EA0B5D-550D-1165-11CC-DFE140B7CB6E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49" creationId="{6C694394-C3DC-5F36-F35A-25305AB251AB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50" creationId="{C2A203F1-AED7-01FB-C647-D6AE3EE09E52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51" creationId="{297803C5-768E-08BB-D20C-211F77526ECB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52" creationId="{F38025AA-259C-CCDB-68C8-B974C8D26E5B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53" creationId="{8BFC0563-3CC2-7A41-DC27-D30EFD1A7911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54" creationId="{69E6B5E0-F23A-B881-A90E-1BAC77422EAE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56" creationId="{8027A9CE-1951-718E-75B6-8E7A4540D0B4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57" creationId="{1D707E08-129A-4167-04BF-1A9BAE3A76D3}"/>
          </ac:spMkLst>
        </pc:spChg>
        <pc:spChg chg="add del mod">
          <ac:chgData name="hashizume_adrim@outlook.jp" userId="2df5839c6d7eb921" providerId="LiveId" clId="{60877DEA-F7BC-4814-AB7E-DA0A672D9848}" dt="2022-05-24T12:09:42.168" v="50599" actId="478"/>
          <ac:spMkLst>
            <pc:docMk/>
            <pc:sldMk cId="356147549" sldId="369"/>
            <ac:spMk id="159" creationId="{1273AC31-7758-498A-AC11-D51F3888AD71}"/>
          </ac:spMkLst>
        </pc:spChg>
        <pc:spChg chg="add del mod">
          <ac:chgData name="hashizume_adrim@outlook.jp" userId="2df5839c6d7eb921" providerId="LiveId" clId="{60877DEA-F7BC-4814-AB7E-DA0A672D9848}" dt="2022-06-02T12:47:55.669" v="58673" actId="478"/>
          <ac:spMkLst>
            <pc:docMk/>
            <pc:sldMk cId="356147549" sldId="369"/>
            <ac:spMk id="161" creationId="{9E766194-228F-7DB4-EF45-6F367B14E2CF}"/>
          </ac:spMkLst>
        </pc:spChg>
        <pc:spChg chg="add mod">
          <ac:chgData name="hashizume_adrim@outlook.jp" userId="2df5839c6d7eb921" providerId="LiveId" clId="{60877DEA-F7BC-4814-AB7E-DA0A672D9848}" dt="2022-05-24T12:27:35.135" v="51364" actId="20577"/>
          <ac:spMkLst>
            <pc:docMk/>
            <pc:sldMk cId="356147549" sldId="369"/>
            <ac:spMk id="162" creationId="{93819491-336F-17F8-E654-6C8836D7871E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75" creationId="{3B655353-72D2-4660-9612-90FE15668CB2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76" creationId="{436FBAD6-007D-4CDA-8BE2-C2EE4FCD3D47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80" creationId="{C3E0B59F-AAE6-4794-8402-FBEE20AE181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82" creationId="{CA53AB05-0ADB-40A7-8C90-69F2A009226D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94" creationId="{6D1091C5-B1BB-4906-80B3-4507D049C138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195" creationId="{BB517370-250C-4735-B334-507D2CA5B00C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01" creationId="{A839A0D2-3913-4DC3-8EB7-94489842DCC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03" creationId="{3977D7A1-2ED0-4629-9716-37ACEF315C91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04" creationId="{83C3F3C9-5B17-4B89-95AE-E720E275D57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05" creationId="{0B16875A-72F0-4B00-AD16-981655646162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06" creationId="{FE4D6685-AD9B-458B-851F-270D4FF1FC70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07" creationId="{F39BDE8C-E903-48A7-851F-B1484AECADE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08" creationId="{AE6ADC05-8840-4D0F-B616-58CC02EED4AC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09" creationId="{BBF8E3CF-EF81-471D-A82A-7FAC193E379A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10" creationId="{BC771722-B099-49D8-86F2-35C4A548A849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11" creationId="{986C18EB-4558-4969-976A-09F6514F670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12" creationId="{7A4C1C3C-200A-480D-A6E8-9A197362371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14" creationId="{591CB383-9E5A-4F3C-BBEF-9A7C5697E343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15" creationId="{3FB64004-63CB-4BC0-AD35-7746B413DEBE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16" creationId="{B61A6797-A6F4-461F-B1F3-A11ACB933E92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17" creationId="{0B3E8FD4-36DD-4321-B521-0D93FC543CB9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18" creationId="{357E3076-034B-4D68-804C-82F8A92A5AA7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19" creationId="{4CC145DE-2F93-4040-9FD8-FDACC5D0CF93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25" creationId="{181E5F34-F364-47A5-88DF-95D984A9C6B0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32" creationId="{84991808-86DD-4299-A5FF-7495651FE7B3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34" creationId="{32C78F5D-2227-4CFF-A7E6-A9551728CCD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35" creationId="{BDD6A768-117A-4125-932C-030D1E779F1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36" creationId="{2789EB8F-EE3A-47BC-BFF9-3CD1D17C0A8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37" creationId="{B04D7775-F706-97DD-55F0-9EE43C639C84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44" creationId="{D7139865-0D6E-4512-BDF7-29BAF250EF3D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45" creationId="{B271B39B-9D41-4F39-A4E9-56AEEDE2806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47" creationId="{53226FCA-B191-479B-A79F-C995F4BE0DD8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48" creationId="{08B01D26-36C7-4902-BBBC-49B89DD79D2C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49" creationId="{1EA5DF56-E967-44C2-BB71-2067E52B2D7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0" creationId="{B3FA18B6-7369-4750-A9A2-7A4BD7709CE3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1" creationId="{F444217B-51EE-4E3C-88E7-1B26C859A565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2" creationId="{C3CB330B-373D-4004-BD81-31910E632C6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3" creationId="{2DE63CF9-8E37-4B35-B964-FB7ADD2ABBF4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4" creationId="{8F0AFD4D-7182-4D61-973F-315BE8CA4965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5" creationId="{C95808FF-A0C7-40C9-A521-D5361DAF30E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6" creationId="{DB9DDF00-C696-49FC-80F3-EFA76FE17539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7" creationId="{971CBEB5-ABAD-4EC2-AD89-6ACB4369FCE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8" creationId="{3E4BD37F-0672-4CB0-9E2A-0DAA5B094FF0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59" creationId="{9E55985E-6D3A-486D-B3E6-3BDADCFE49A3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67" creationId="{D59F3C00-1D9D-4AE3-95C3-19B73A9E6E1E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69" creationId="{B5EBBB7B-1BF8-4822-B1E1-A7BDA2955F58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70" creationId="{3B4C67D5-03F9-4488-B682-4F7F3050618E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75" creationId="{D778B159-6E9C-4280-BEE1-7E16675F65DC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76" creationId="{1E801337-365F-4544-A530-265AB28101DE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84" creationId="{20DFBE12-E783-4A8D-8110-E84A1B6BFCFD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85" creationId="{843814B3-39AB-40C2-8CC1-61D54DDE6545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94" creationId="{E2649A4F-9669-4896-B9D8-E0B2769A8575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95" creationId="{2502C8AA-A0A0-445B-A2E0-EA909733EECC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97" creationId="{E1224A31-6785-4AB8-8C23-24ECC78D65AA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299" creationId="{337BED87-27A7-4FF1-BF59-F6C2F24FC7C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00" creationId="{A2098DA0-239A-486C-A281-1A7B097F9F5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01" creationId="{61522DCC-5768-47F7-9219-A65F365BA542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06" creationId="{3EA40C51-D598-49C7-BDEF-CC741A1FDB5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45" creationId="{7998E6CC-20B8-4D97-980C-4B9DA1A323A4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47" creationId="{2AB8BBEB-B97E-4024-BF0F-5CC3F0B445A9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48" creationId="{FEFB953B-4FBB-46B4-9E19-F76E44FE299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49" creationId="{92CEF83D-A3E5-45D9-A13C-4A5C2ABD880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50" creationId="{BCB5B83D-ECF9-49FC-8101-AC62B7BEE3A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51" creationId="{E61A1EF4-F0C9-4B1B-9F51-E2AF3B8E566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52" creationId="{A5BEA90C-2A8F-43D6-B45F-09F490836121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53" creationId="{67E09E45-BA33-4B02-83EC-FD44DA6020FE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55" creationId="{85E545A9-EA30-FA75-E430-9C68BB088093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57" creationId="{54FF9716-FBA7-0F0B-5042-457D4DC3217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58" creationId="{DAEA00DE-FBFE-4C18-B837-BA18532C4FDA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59" creationId="{FE1E4A39-0CDE-4CAD-9802-01247A38BF43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60" creationId="{9F6B7EA4-9E35-42AC-A222-426728127509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61" creationId="{AC918E7B-A82C-409D-AD75-707EBCEC272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62" creationId="{D1D86F47-5B25-7352-E8A1-36ED49C09F73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63" creationId="{43AA3D24-4F3E-45C6-3971-EE0A3345B0C3}"/>
          </ac:spMkLst>
        </pc:spChg>
        <pc:spChg chg="del mod">
          <ac:chgData name="hashizume_adrim@outlook.jp" userId="2df5839c6d7eb921" providerId="LiveId" clId="{60877DEA-F7BC-4814-AB7E-DA0A672D9848}" dt="2022-05-24T12:03:12.988" v="50096" actId="478"/>
          <ac:spMkLst>
            <pc:docMk/>
            <pc:sldMk cId="356147549" sldId="369"/>
            <ac:spMk id="364" creationId="{8AD96DBD-9A1D-E996-1553-39FE20FF6090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66" creationId="{E5145446-8F21-426B-9A80-A414B737F09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68" creationId="{6D64D61A-E6F3-4000-9AA0-36321A58C68B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74" creationId="{57B3093D-E911-4F64-A2B5-D2F7ABC43E36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75" creationId="{F464FB4C-87EC-46F6-A64E-4147D823896F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81" creationId="{FB2BE2A7-5A99-AB87-904E-C128B27E437C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82" creationId="{E3EE5235-7B41-A6E1-16B9-F3651327AB79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83" creationId="{C91E25F0-D324-1038-F311-8722FB37CF22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84" creationId="{A3ED68A6-F777-8DBA-1B85-C622F2B1DE20}"/>
          </ac:spMkLst>
        </pc:spChg>
        <pc:spChg chg="mod">
          <ac:chgData name="hashizume_adrim@outlook.jp" userId="2df5839c6d7eb921" providerId="LiveId" clId="{60877DEA-F7BC-4814-AB7E-DA0A672D9848}" dt="2022-05-16T11:39:43.122" v="17622" actId="14100"/>
          <ac:spMkLst>
            <pc:docMk/>
            <pc:sldMk cId="356147549" sldId="369"/>
            <ac:spMk id="385" creationId="{D3871464-EEE1-F713-07E6-B68BE4CFFF80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86" creationId="{3BBAD6B3-CFD4-53A2-9A7E-D35F9E162D4D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88" creationId="{A79FA86E-8042-ED91-58DD-D0888192ADC4}"/>
          </ac:spMkLst>
        </pc:spChg>
        <pc:spChg chg="add del">
          <ac:chgData name="hashizume_adrim@outlook.jp" userId="2df5839c6d7eb921" providerId="LiveId" clId="{60877DEA-F7BC-4814-AB7E-DA0A672D9848}" dt="2022-05-16T10:51:00.341" v="17486" actId="478"/>
          <ac:spMkLst>
            <pc:docMk/>
            <pc:sldMk cId="356147549" sldId="369"/>
            <ac:spMk id="389" creationId="{664FEA3D-6245-D60B-80BF-FA46FBFB42DA}"/>
          </ac:spMkLst>
        </pc:spChg>
        <pc:spChg chg="add mod">
          <ac:chgData name="hashizume_adrim@outlook.jp" userId="2df5839c6d7eb921" providerId="LiveId" clId="{60877DEA-F7BC-4814-AB7E-DA0A672D9848}" dt="2022-05-16T12:26:13.882" v="17850" actId="14100"/>
          <ac:spMkLst>
            <pc:docMk/>
            <pc:sldMk cId="356147549" sldId="369"/>
            <ac:spMk id="392" creationId="{7F762F0D-C5FE-87B7-5D41-B51F1B58B1A2}"/>
          </ac:spMkLst>
        </pc:spChg>
        <pc:spChg chg="add del mod">
          <ac:chgData name="hashizume_adrim@outlook.jp" userId="2df5839c6d7eb921" providerId="LiveId" clId="{60877DEA-F7BC-4814-AB7E-DA0A672D9848}" dt="2022-05-16T10:51:41.919" v="17550" actId="478"/>
          <ac:spMkLst>
            <pc:docMk/>
            <pc:sldMk cId="356147549" sldId="369"/>
            <ac:spMk id="393" creationId="{8D988134-6F17-A558-5B1E-6BEBD5564D8E}"/>
          </ac:spMkLst>
        </pc:spChg>
        <pc:spChg chg="add mod">
          <ac:chgData name="hashizume_adrim@outlook.jp" userId="2df5839c6d7eb921" providerId="LiveId" clId="{60877DEA-F7BC-4814-AB7E-DA0A672D9848}" dt="2022-05-16T14:21:26.625" v="19860" actId="1076"/>
          <ac:spMkLst>
            <pc:docMk/>
            <pc:sldMk cId="356147549" sldId="369"/>
            <ac:spMk id="394" creationId="{116AEA47-2699-B2A1-F324-3464A5CDC537}"/>
          </ac:spMkLst>
        </pc:spChg>
        <pc:spChg chg="add del mod">
          <ac:chgData name="hashizume_adrim@outlook.jp" userId="2df5839c6d7eb921" providerId="LiveId" clId="{60877DEA-F7BC-4814-AB7E-DA0A672D9848}" dt="2022-05-27T11:45:08.787" v="56826" actId="478"/>
          <ac:spMkLst>
            <pc:docMk/>
            <pc:sldMk cId="356147549" sldId="369"/>
            <ac:spMk id="395" creationId="{1A33BE65-3AF8-CEB4-C488-C3C042C26A73}"/>
          </ac:spMkLst>
        </pc:spChg>
        <pc:spChg chg="add mod">
          <ac:chgData name="hashizume_adrim@outlook.jp" userId="2df5839c6d7eb921" providerId="LiveId" clId="{60877DEA-F7BC-4814-AB7E-DA0A672D9848}" dt="2022-05-17T02:46:59.154" v="21176" actId="20577"/>
          <ac:spMkLst>
            <pc:docMk/>
            <pc:sldMk cId="356147549" sldId="369"/>
            <ac:spMk id="397" creationId="{8E6952A2-7D29-500A-6C7C-F3516D79A0CD}"/>
          </ac:spMkLst>
        </pc:spChg>
        <pc:spChg chg="add del mod">
          <ac:chgData name="hashizume_adrim@outlook.jp" userId="2df5839c6d7eb921" providerId="LiveId" clId="{60877DEA-F7BC-4814-AB7E-DA0A672D9848}" dt="2022-05-24T12:01:46.909" v="50018" actId="478"/>
          <ac:spMkLst>
            <pc:docMk/>
            <pc:sldMk cId="356147549" sldId="369"/>
            <ac:spMk id="399" creationId="{86D54F96-E305-D202-D986-B0DFC2D58138}"/>
          </ac:spMkLst>
        </pc:spChg>
        <pc:spChg chg="add del mod">
          <ac:chgData name="hashizume_adrim@outlook.jp" userId="2df5839c6d7eb921" providerId="LiveId" clId="{60877DEA-F7BC-4814-AB7E-DA0A672D9848}" dt="2022-05-16T13:22:34.205" v="18003" actId="478"/>
          <ac:spMkLst>
            <pc:docMk/>
            <pc:sldMk cId="356147549" sldId="369"/>
            <ac:spMk id="400" creationId="{E50D646B-05E5-3D8D-2D95-1D175F9248C9}"/>
          </ac:spMkLst>
        </pc:spChg>
        <pc:spChg chg="add del mod">
          <ac:chgData name="hashizume_adrim@outlook.jp" userId="2df5839c6d7eb921" providerId="LiveId" clId="{60877DEA-F7BC-4814-AB7E-DA0A672D9848}" dt="2022-05-16T10:51:54.846" v="17553" actId="478"/>
          <ac:spMkLst>
            <pc:docMk/>
            <pc:sldMk cId="356147549" sldId="369"/>
            <ac:spMk id="402" creationId="{6EE6CBAE-81CA-2DA6-5E7A-91F6599453F3}"/>
          </ac:spMkLst>
        </pc:spChg>
        <pc:spChg chg="add del mod">
          <ac:chgData name="hashizume_adrim@outlook.jp" userId="2df5839c6d7eb921" providerId="LiveId" clId="{60877DEA-F7BC-4814-AB7E-DA0A672D9848}" dt="2022-05-16T10:51:54.846" v="17553" actId="478"/>
          <ac:spMkLst>
            <pc:docMk/>
            <pc:sldMk cId="356147549" sldId="369"/>
            <ac:spMk id="403" creationId="{FB5F56A9-0382-48F4-70E4-EBD9BE7BC26A}"/>
          </ac:spMkLst>
        </pc:spChg>
        <pc:spChg chg="add del mod">
          <ac:chgData name="hashizume_adrim@outlook.jp" userId="2df5839c6d7eb921" providerId="LiveId" clId="{60877DEA-F7BC-4814-AB7E-DA0A672D9848}" dt="2022-05-16T10:51:54.846" v="17553" actId="478"/>
          <ac:spMkLst>
            <pc:docMk/>
            <pc:sldMk cId="356147549" sldId="369"/>
            <ac:spMk id="404" creationId="{F5804BDA-87C6-5219-3D45-BDFCE8E1A1BF}"/>
          </ac:spMkLst>
        </pc:spChg>
        <pc:spChg chg="add del mod">
          <ac:chgData name="hashizume_adrim@outlook.jp" userId="2df5839c6d7eb921" providerId="LiveId" clId="{60877DEA-F7BC-4814-AB7E-DA0A672D9848}" dt="2022-05-24T12:01:44.589" v="50016" actId="478"/>
          <ac:spMkLst>
            <pc:docMk/>
            <pc:sldMk cId="356147549" sldId="369"/>
            <ac:spMk id="405" creationId="{65C6E948-39C7-8E69-033D-FB8EEAA31BD2}"/>
          </ac:spMkLst>
        </pc:spChg>
        <pc:spChg chg="add del mod">
          <ac:chgData name="hashizume_adrim@outlook.jp" userId="2df5839c6d7eb921" providerId="LiveId" clId="{60877DEA-F7BC-4814-AB7E-DA0A672D9848}" dt="2022-05-17T02:24:34.428" v="20798" actId="478"/>
          <ac:spMkLst>
            <pc:docMk/>
            <pc:sldMk cId="356147549" sldId="369"/>
            <ac:spMk id="406" creationId="{2059AEAC-2B03-2CD1-58D9-6EC281ACAFD4}"/>
          </ac:spMkLst>
        </pc:spChg>
        <pc:spChg chg="add del mod">
          <ac:chgData name="hashizume_adrim@outlook.jp" userId="2df5839c6d7eb921" providerId="LiveId" clId="{60877DEA-F7BC-4814-AB7E-DA0A672D9848}" dt="2022-05-16T12:41:40.817" v="17956" actId="478"/>
          <ac:spMkLst>
            <pc:docMk/>
            <pc:sldMk cId="356147549" sldId="369"/>
            <ac:spMk id="407" creationId="{C3C85B6E-6DEB-8EF7-14CF-BA60054930CF}"/>
          </ac:spMkLst>
        </pc:spChg>
        <pc:spChg chg="add del mod">
          <ac:chgData name="hashizume_adrim@outlook.jp" userId="2df5839c6d7eb921" providerId="LiveId" clId="{60877DEA-F7BC-4814-AB7E-DA0A672D9848}" dt="2022-05-16T10:51:54.846" v="17553" actId="478"/>
          <ac:spMkLst>
            <pc:docMk/>
            <pc:sldMk cId="356147549" sldId="369"/>
            <ac:spMk id="409" creationId="{FE8FF1A7-80DE-264A-C078-5F115A474F04}"/>
          </ac:spMkLst>
        </pc:spChg>
        <pc:spChg chg="add del mod">
          <ac:chgData name="hashizume_adrim@outlook.jp" userId="2df5839c6d7eb921" providerId="LiveId" clId="{60877DEA-F7BC-4814-AB7E-DA0A672D9848}" dt="2022-05-16T10:52:07.363" v="17554" actId="478"/>
          <ac:spMkLst>
            <pc:docMk/>
            <pc:sldMk cId="356147549" sldId="369"/>
            <ac:spMk id="410" creationId="{AD944CE6-1780-28A0-184E-2D728212BED2}"/>
          </ac:spMkLst>
        </pc:spChg>
        <pc:spChg chg="add mod">
          <ac:chgData name="hashizume_adrim@outlook.jp" userId="2df5839c6d7eb921" providerId="LiveId" clId="{60877DEA-F7BC-4814-AB7E-DA0A672D9848}" dt="2022-05-16T12:39:35.166" v="17888" actId="1035"/>
          <ac:spMkLst>
            <pc:docMk/>
            <pc:sldMk cId="356147549" sldId="369"/>
            <ac:spMk id="411" creationId="{00FCBCFE-3DC3-F63A-BB16-F6FF29CBF35F}"/>
          </ac:spMkLst>
        </pc:spChg>
        <pc:spChg chg="add del mod">
          <ac:chgData name="hashizume_adrim@outlook.jp" userId="2df5839c6d7eb921" providerId="LiveId" clId="{60877DEA-F7BC-4814-AB7E-DA0A672D9848}" dt="2022-05-16T10:55:36.048" v="17610" actId="478"/>
          <ac:spMkLst>
            <pc:docMk/>
            <pc:sldMk cId="356147549" sldId="369"/>
            <ac:spMk id="413" creationId="{9617C5FD-6B76-D7B9-380B-7FEA60DC99EB}"/>
          </ac:spMkLst>
        </pc:spChg>
        <pc:grpChg chg="add mod ord">
          <ac:chgData name="hashizume_adrim@outlook.jp" userId="2df5839c6d7eb921" providerId="LiveId" clId="{60877DEA-F7BC-4814-AB7E-DA0A672D9848}" dt="2022-06-02T12:45:13.281" v="58601" actId="1076"/>
          <ac:grpSpMkLst>
            <pc:docMk/>
            <pc:sldMk cId="356147549" sldId="369"/>
            <ac:grpSpMk id="10" creationId="{F1E40BF0-E88A-F560-3E23-78B0CCCDCC7E}"/>
          </ac:grpSpMkLst>
        </pc:grpChg>
        <pc:grpChg chg="add mod">
          <ac:chgData name="hashizume_adrim@outlook.jp" userId="2df5839c6d7eb921" providerId="LiveId" clId="{60877DEA-F7BC-4814-AB7E-DA0A672D9848}" dt="2022-05-17T14:28:43.997" v="28057" actId="1038"/>
          <ac:grpSpMkLst>
            <pc:docMk/>
            <pc:sldMk cId="356147549" sldId="369"/>
            <ac:grpSpMk id="25" creationId="{DB56771A-45C1-4BA8-ABB3-26817A16E5F1}"/>
          </ac:grpSpMkLst>
        </pc:grpChg>
        <pc:grpChg chg="add del mod">
          <ac:chgData name="hashizume_adrim@outlook.jp" userId="2df5839c6d7eb921" providerId="LiveId" clId="{60877DEA-F7BC-4814-AB7E-DA0A672D9848}" dt="2022-05-16T13:29:30.331" v="18705" actId="478"/>
          <ac:grpSpMkLst>
            <pc:docMk/>
            <pc:sldMk cId="356147549" sldId="369"/>
            <ac:grpSpMk id="29" creationId="{4C4A351C-E2E3-13DC-D2BD-328B479CEE7E}"/>
          </ac:grpSpMkLst>
        </pc:grpChg>
        <pc:grpChg chg="add del mod">
          <ac:chgData name="hashizume_adrim@outlook.jp" userId="2df5839c6d7eb921" providerId="LiveId" clId="{60877DEA-F7BC-4814-AB7E-DA0A672D9848}" dt="2022-05-16T13:29:35.139" v="18706" actId="478"/>
          <ac:grpSpMkLst>
            <pc:docMk/>
            <pc:sldMk cId="356147549" sldId="369"/>
            <ac:grpSpMk id="35" creationId="{6466107F-0C12-E609-F2FD-9FF201CDD136}"/>
          </ac:grpSpMkLst>
        </pc:grpChg>
        <pc:grpChg chg="add del mod">
          <ac:chgData name="hashizume_adrim@outlook.jp" userId="2df5839c6d7eb921" providerId="LiveId" clId="{60877DEA-F7BC-4814-AB7E-DA0A672D9848}" dt="2022-05-16T13:29:35.139" v="18706" actId="478"/>
          <ac:grpSpMkLst>
            <pc:docMk/>
            <pc:sldMk cId="356147549" sldId="369"/>
            <ac:grpSpMk id="39" creationId="{EECDB992-7E80-37F4-2AE1-5BC9CD7C6A4C}"/>
          </ac:grpSpMkLst>
        </pc:grpChg>
        <pc:grpChg chg="add mod">
          <ac:chgData name="hashizume_adrim@outlook.jp" userId="2df5839c6d7eb921" providerId="LiveId" clId="{60877DEA-F7BC-4814-AB7E-DA0A672D9848}" dt="2022-05-17T14:28:19.240" v="28003" actId="1038"/>
          <ac:grpSpMkLst>
            <pc:docMk/>
            <pc:sldMk cId="356147549" sldId="369"/>
            <ac:grpSpMk id="43" creationId="{B82C0704-CCD8-C50F-E871-8544FECFF430}"/>
          </ac:grpSpMkLst>
        </pc:grpChg>
        <pc:grpChg chg="add del mod">
          <ac:chgData name="hashizume_adrim@outlook.jp" userId="2df5839c6d7eb921" providerId="LiveId" clId="{60877DEA-F7BC-4814-AB7E-DA0A672D9848}" dt="2022-05-16T13:29:35.139" v="18706" actId="478"/>
          <ac:grpSpMkLst>
            <pc:docMk/>
            <pc:sldMk cId="356147549" sldId="369"/>
            <ac:grpSpMk id="47" creationId="{3B20D52F-8652-0881-E837-3C0B6FE3A12E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48" creationId="{7BB3C51A-5C76-49D8-8389-6FD11713FF38}"/>
          </ac:grpSpMkLst>
        </pc:grpChg>
        <pc:grpChg chg="add del mod">
          <ac:chgData name="hashizume_adrim@outlook.jp" userId="2df5839c6d7eb921" providerId="LiveId" clId="{60877DEA-F7BC-4814-AB7E-DA0A672D9848}" dt="2022-05-16T13:29:35.139" v="18706" actId="478"/>
          <ac:grpSpMkLst>
            <pc:docMk/>
            <pc:sldMk cId="356147549" sldId="369"/>
            <ac:grpSpMk id="51" creationId="{720AB2DB-8F5A-7DE3-BCE0-DE995E7B793B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55" creationId="{8430392B-7FDC-4D73-9CCA-27D4DA2A0E71}"/>
          </ac:grpSpMkLst>
        </pc:grpChg>
        <pc:grpChg chg="add mod">
          <ac:chgData name="hashizume_adrim@outlook.jp" userId="2df5839c6d7eb921" providerId="LiveId" clId="{60877DEA-F7BC-4814-AB7E-DA0A672D9848}" dt="2022-05-17T14:28:19.240" v="28003" actId="1038"/>
          <ac:grpSpMkLst>
            <pc:docMk/>
            <pc:sldMk cId="356147549" sldId="369"/>
            <ac:grpSpMk id="55" creationId="{FDA8CB3C-7A14-98B0-8342-CF83FB0862AD}"/>
          </ac:grpSpMkLst>
        </pc:grpChg>
        <pc:grpChg chg="add mod">
          <ac:chgData name="hashizume_adrim@outlook.jp" userId="2df5839c6d7eb921" providerId="LiveId" clId="{60877DEA-F7BC-4814-AB7E-DA0A672D9848}" dt="2022-05-17T14:28:19.240" v="28003" actId="1038"/>
          <ac:grpSpMkLst>
            <pc:docMk/>
            <pc:sldMk cId="356147549" sldId="369"/>
            <ac:grpSpMk id="59" creationId="{70EEB391-4072-8AD9-7BAF-853367DA5D60}"/>
          </ac:grpSpMkLst>
        </pc:grpChg>
        <pc:grpChg chg="add mod">
          <ac:chgData name="hashizume_adrim@outlook.jp" userId="2df5839c6d7eb921" providerId="LiveId" clId="{60877DEA-F7BC-4814-AB7E-DA0A672D9848}" dt="2022-05-17T14:28:19.240" v="28003" actId="1038"/>
          <ac:grpSpMkLst>
            <pc:docMk/>
            <pc:sldMk cId="356147549" sldId="369"/>
            <ac:grpSpMk id="63" creationId="{6A9207A3-66CD-8F3B-0B2D-444E9A8C477C}"/>
          </ac:grpSpMkLst>
        </pc:grpChg>
        <pc:grpChg chg="add mod">
          <ac:chgData name="hashizume_adrim@outlook.jp" userId="2df5839c6d7eb921" providerId="LiveId" clId="{60877DEA-F7BC-4814-AB7E-DA0A672D9848}" dt="2022-05-17T14:28:19.240" v="28003" actId="1038"/>
          <ac:grpSpMkLst>
            <pc:docMk/>
            <pc:sldMk cId="356147549" sldId="369"/>
            <ac:grpSpMk id="67" creationId="{F922B24D-19CC-5E2C-9A1F-363D1A430181}"/>
          </ac:grpSpMkLst>
        </pc:grpChg>
        <pc:grpChg chg="add mod">
          <ac:chgData name="hashizume_adrim@outlook.jp" userId="2df5839c6d7eb921" providerId="LiveId" clId="{60877DEA-F7BC-4814-AB7E-DA0A672D9848}" dt="2022-05-17T14:28:19.240" v="28003" actId="1038"/>
          <ac:grpSpMkLst>
            <pc:docMk/>
            <pc:sldMk cId="356147549" sldId="369"/>
            <ac:grpSpMk id="71" creationId="{323D69B0-8BEF-1A0F-C489-B57B0401ADCA}"/>
          </ac:grpSpMkLst>
        </pc:grpChg>
        <pc:grpChg chg="add mod">
          <ac:chgData name="hashizume_adrim@outlook.jp" userId="2df5839c6d7eb921" providerId="LiveId" clId="{60877DEA-F7BC-4814-AB7E-DA0A672D9848}" dt="2022-05-24T12:08:53.388" v="50594" actId="1038"/>
          <ac:grpSpMkLst>
            <pc:docMk/>
            <pc:sldMk cId="356147549" sldId="369"/>
            <ac:grpSpMk id="99" creationId="{B5648C23-6534-8948-5F72-F2020D9D9FAE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101" creationId="{61726C44-CA47-4BF5-8F54-A8FA44D3A536}"/>
          </ac:grpSpMkLst>
        </pc:grpChg>
        <pc:grpChg chg="add mod">
          <ac:chgData name="hashizume_adrim@outlook.jp" userId="2df5839c6d7eb921" providerId="LiveId" clId="{60877DEA-F7BC-4814-AB7E-DA0A672D9848}" dt="2022-05-24T12:08:53.388" v="50594" actId="1038"/>
          <ac:grpSpMkLst>
            <pc:docMk/>
            <pc:sldMk cId="356147549" sldId="369"/>
            <ac:grpSpMk id="103" creationId="{84CD99DE-DAE6-0DCA-7CEA-5A44C57423D8}"/>
          </ac:grpSpMkLst>
        </pc:grpChg>
        <pc:grpChg chg="add del mod">
          <ac:chgData name="hashizume_adrim@outlook.jp" userId="2df5839c6d7eb921" providerId="LiveId" clId="{60877DEA-F7BC-4814-AB7E-DA0A672D9848}" dt="2022-05-24T12:09:42.168" v="50599" actId="478"/>
          <ac:grpSpMkLst>
            <pc:docMk/>
            <pc:sldMk cId="356147549" sldId="369"/>
            <ac:grpSpMk id="130" creationId="{66024211-5338-5909-3769-DF5B7BEEC109}"/>
          </ac:grpSpMkLst>
        </pc:grpChg>
        <pc:grpChg chg="add del mod">
          <ac:chgData name="hashizume_adrim@outlook.jp" userId="2df5839c6d7eb921" providerId="LiveId" clId="{60877DEA-F7BC-4814-AB7E-DA0A672D9848}" dt="2022-05-24T12:09:42.168" v="50599" actId="478"/>
          <ac:grpSpMkLst>
            <pc:docMk/>
            <pc:sldMk cId="356147549" sldId="369"/>
            <ac:grpSpMk id="134" creationId="{B63A42C6-8813-2140-F738-6B5CCA57A46B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146" creationId="{63D0EBBA-135E-4CC5-81F4-A59F2E03584E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153" creationId="{A688C03D-6ADD-45D7-A937-4C4677F96BA2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157" creationId="{1C82060D-80E6-4FF0-9BF5-B29FF5847216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162" creationId="{715D3382-1592-48EE-8528-547BC5953182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166" creationId="{1544D915-2F8F-4979-A356-AD80CCBF03B5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197" creationId="{47097CD4-14FE-4149-876B-C6DBD5E536B4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20" creationId="{CE7D31CB-7CA9-4582-A1FE-2A3A80632E6F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21" creationId="{8F3C7DA5-8387-40D6-A9E0-153E3B3E7B2F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26" creationId="{A6243B1E-F0E2-4E4C-9E37-B27DB47D23A9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38" creationId="{82AFA481-363B-4DDD-8C6A-67953EBFFB53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61" creationId="{CE3DAC80-5B01-4932-959C-AC3B06102505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65" creationId="{2FB579DC-6BAA-45D1-88CF-F5B534CC36AD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66" creationId="{48FDD8C0-C1E6-3EC6-E4A3-65ED99BD6962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74" creationId="{977CBF4A-56C2-4F30-9FB1-83DC5393FA76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80" creationId="{549AC8DD-DD5E-4A0E-AD17-FBAFEB8AE214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86" creationId="{E8C5C4B8-DCAF-47D8-AF55-7270ED878E05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290" creationId="{D0CD5006-D9DC-4BA0-9737-67F54DEE4C5A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02" creationId="{582C82B5-9F4F-4CB2-BE02-54BA3406BC63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09" creationId="{34489682-9E4D-44DE-8BCE-DC531B39025F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13" creationId="{0C370FAA-E7E7-42DC-953C-8457ADE4ED77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17" creationId="{B31753A8-D7D2-48A7-B7B8-480ACD206301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21" creationId="{CD2F0D16-3988-45C2-B114-CCC9349FD393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25" creationId="{4756C884-5F56-443B-980F-8985951BB8D3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29" creationId="{5AAEB032-8E01-406A-9608-1F92F42B0EF0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33" creationId="{48D38ACB-ABA7-4154-9C6F-E5E02C46DA39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37" creationId="{B2B372B8-9C29-4175-BCD3-59A844522CA1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41" creationId="{E66D186F-43AB-47DA-BF43-80DB97235122}"/>
          </ac:grpSpMkLst>
        </pc:grpChg>
        <pc:grpChg chg="add del mod">
          <ac:chgData name="hashizume_adrim@outlook.jp" userId="2df5839c6d7eb921" providerId="LiveId" clId="{60877DEA-F7BC-4814-AB7E-DA0A672D9848}" dt="2022-06-02T12:41:13.969" v="58389" actId="478"/>
          <ac:grpSpMkLst>
            <pc:docMk/>
            <pc:sldMk cId="356147549" sldId="369"/>
            <ac:grpSpMk id="356" creationId="{DA819E40-66E6-9632-96A7-51E52D792B4D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70" creationId="{C15C781B-C1F8-99DD-3C03-C422214AA58B}"/>
          </ac:grpSpMkLst>
        </pc:grpChg>
        <pc:grpChg chg="add del">
          <ac:chgData name="hashizume_adrim@outlook.jp" userId="2df5839c6d7eb921" providerId="LiveId" clId="{60877DEA-F7BC-4814-AB7E-DA0A672D9848}" dt="2022-05-16T10:51:00.341" v="17486" actId="478"/>
          <ac:grpSpMkLst>
            <pc:docMk/>
            <pc:sldMk cId="356147549" sldId="369"/>
            <ac:grpSpMk id="376" creationId="{69704611-7C0E-0A6F-D890-BFD2C3133E93}"/>
          </ac:grpSpMkLst>
        </pc:grpChg>
        <pc:grpChg chg="add del mod">
          <ac:chgData name="hashizume_adrim@outlook.jp" userId="2df5839c6d7eb921" providerId="LiveId" clId="{60877DEA-F7BC-4814-AB7E-DA0A672D9848}" dt="2022-05-24T12:02:47.005" v="50076" actId="478"/>
          <ac:grpSpMkLst>
            <pc:docMk/>
            <pc:sldMk cId="356147549" sldId="369"/>
            <ac:grpSpMk id="380" creationId="{8AFAB5F6-D0D5-219C-C815-D07F76455048}"/>
          </ac:grpSpMkLst>
        </pc:grpChg>
        <pc:picChg chg="add mod modCrop">
          <ac:chgData name="hashizume_adrim@outlook.jp" userId="2df5839c6d7eb921" providerId="LiveId" clId="{60877DEA-F7BC-4814-AB7E-DA0A672D9848}" dt="2022-05-24T12:08:45.012" v="50564" actId="1037"/>
          <ac:picMkLst>
            <pc:docMk/>
            <pc:sldMk cId="356147549" sldId="369"/>
            <ac:picMk id="3" creationId="{79472400-5FB3-1D13-83CC-DE9CD0D2D418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3" creationId="{812CE7D7-029C-4105-B8B6-6DAA1019980F}"/>
          </ac:picMkLst>
        </pc:picChg>
        <pc:picChg chg="add mod modCrop">
          <ac:chgData name="hashizume_adrim@outlook.jp" userId="2df5839c6d7eb921" providerId="LiveId" clId="{60877DEA-F7BC-4814-AB7E-DA0A672D9848}" dt="2022-05-17T14:28:26.375" v="28028" actId="1037"/>
          <ac:picMkLst>
            <pc:docMk/>
            <pc:sldMk cId="356147549" sldId="369"/>
            <ac:picMk id="5" creationId="{09893CEC-03AF-0139-43D0-B951D415B46B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5" creationId="{1D21ABF1-0609-331A-DA86-D3F0CDDFD520}"/>
          </ac:picMkLst>
        </pc:picChg>
        <pc:picChg chg="add del mod">
          <ac:chgData name="hashizume_adrim@outlook.jp" userId="2df5839c6d7eb921" providerId="LiveId" clId="{60877DEA-F7BC-4814-AB7E-DA0A672D9848}" dt="2022-05-16T14:09:56.050" v="19374" actId="478"/>
          <ac:picMkLst>
            <pc:docMk/>
            <pc:sldMk cId="356147549" sldId="369"/>
            <ac:picMk id="5" creationId="{2DB6CBFE-3D3E-B696-1811-F82E225489EF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6" creationId="{F4D536F5-7E9D-4267-BDE8-25B662BA282A}"/>
          </ac:picMkLst>
        </pc:picChg>
        <pc:picChg chg="add del mod">
          <ac:chgData name="hashizume_adrim@outlook.jp" userId="2df5839c6d7eb921" providerId="LiveId" clId="{60877DEA-F7BC-4814-AB7E-DA0A672D9848}" dt="2022-05-16T14:21:32.017" v="19862" actId="478"/>
          <ac:picMkLst>
            <pc:docMk/>
            <pc:sldMk cId="356147549" sldId="369"/>
            <ac:picMk id="7" creationId="{AB0A59BE-29CF-C15A-AFCE-824E793E2F3B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7" creationId="{BAB027D2-4513-4AA4-8786-293378BC34B6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8" creationId="{4F9C1681-FC30-4D2C-952F-1977EC0E0B0A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9" creationId="{7925FC78-6B88-469C-A352-6EB7A7DE92E8}"/>
          </ac:picMkLst>
        </pc:picChg>
        <pc:picChg chg="add mod">
          <ac:chgData name="hashizume_adrim@outlook.jp" userId="2df5839c6d7eb921" providerId="LiveId" clId="{60877DEA-F7BC-4814-AB7E-DA0A672D9848}" dt="2022-06-02T12:44:47.107" v="58563" actId="1076"/>
          <ac:picMkLst>
            <pc:docMk/>
            <pc:sldMk cId="356147549" sldId="369"/>
            <ac:picMk id="9" creationId="{FE971C91-2059-8C9D-25FF-0D1C20CB0E15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10" creationId="{AC6DA68E-CA84-5CAB-ED00-F291D9455B72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11" creationId="{8323E1FB-5A07-AC2A-94D6-E2F3402765CA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12" creationId="{7C9F8AF2-35C9-33AD-BB99-2F4A79D79873}"/>
          </ac:picMkLst>
        </pc:picChg>
        <pc:picChg chg="add del mod">
          <ac:chgData name="hashizume_adrim@outlook.jp" userId="2df5839c6d7eb921" providerId="LiveId" clId="{60877DEA-F7BC-4814-AB7E-DA0A672D9848}" dt="2022-06-02T12:46:29.460" v="58656" actId="478"/>
          <ac:picMkLst>
            <pc:docMk/>
            <pc:sldMk cId="356147549" sldId="369"/>
            <ac:picMk id="12" creationId="{80BCF83E-7CE6-F3C9-FA97-D7C44E300376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13" creationId="{51C6AC10-EB4A-CC04-6A75-A46C578E2306}"/>
          </ac:picMkLst>
        </pc:picChg>
        <pc:picChg chg="add del mod ord">
          <ac:chgData name="hashizume_adrim@outlook.jp" userId="2df5839c6d7eb921" providerId="LiveId" clId="{60877DEA-F7BC-4814-AB7E-DA0A672D9848}" dt="2022-06-02T12:47:53.335" v="58672" actId="478"/>
          <ac:picMkLst>
            <pc:docMk/>
            <pc:sldMk cId="356147549" sldId="369"/>
            <ac:picMk id="14" creationId="{B78581CE-956C-A66C-CB45-26B8D7BD5784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14" creationId="{F239532A-5525-4D58-B186-171892A0276A}"/>
          </ac:picMkLst>
        </pc:picChg>
        <pc:picChg chg="add mod ord">
          <ac:chgData name="hashizume_adrim@outlook.jp" userId="2df5839c6d7eb921" providerId="LiveId" clId="{60877DEA-F7BC-4814-AB7E-DA0A672D9848}" dt="2022-06-02T12:48:27.413" v="58678" actId="167"/>
          <ac:picMkLst>
            <pc:docMk/>
            <pc:sldMk cId="356147549" sldId="369"/>
            <ac:picMk id="16" creationId="{288216CB-4F68-6258-8665-3FCC5CC90142}"/>
          </ac:picMkLst>
        </pc:picChg>
        <pc:picChg chg="add del mod ord modCrop">
          <ac:chgData name="hashizume_adrim@outlook.jp" userId="2df5839c6d7eb921" providerId="LiveId" clId="{60877DEA-F7BC-4814-AB7E-DA0A672D9848}" dt="2022-05-27T11:45:08.787" v="56826" actId="478"/>
          <ac:picMkLst>
            <pc:docMk/>
            <pc:sldMk cId="356147549" sldId="369"/>
            <ac:picMk id="75" creationId="{D28BE830-4A96-3B95-4CF5-20D9A1B40497}"/>
          </ac:picMkLst>
        </pc:picChg>
        <pc:picChg chg="add del mod">
          <ac:chgData name="hashizume_adrim@outlook.jp" userId="2df5839c6d7eb921" providerId="LiveId" clId="{60877DEA-F7BC-4814-AB7E-DA0A672D9848}" dt="2022-05-24T12:03:23.910" v="50099" actId="478"/>
          <ac:picMkLst>
            <pc:docMk/>
            <pc:sldMk cId="356147549" sldId="369"/>
            <ac:picMk id="79" creationId="{DF8D3151-8E6B-9EB8-84EA-6B28DD5ADAFF}"/>
          </ac:picMkLst>
        </pc:picChg>
        <pc:picChg chg="add del mod ord modCrop">
          <ac:chgData name="hashizume_adrim@outlook.jp" userId="2df5839c6d7eb921" providerId="LiveId" clId="{60877DEA-F7BC-4814-AB7E-DA0A672D9848}" dt="2022-05-24T12:01:45.833" v="50017" actId="478"/>
          <ac:picMkLst>
            <pc:docMk/>
            <pc:sldMk cId="356147549" sldId="369"/>
            <ac:picMk id="80" creationId="{C8683A92-FCD3-6ADE-A231-DD19E12ECC3A}"/>
          </ac:picMkLst>
        </pc:picChg>
        <pc:picChg chg="add del mod modCrop">
          <ac:chgData name="hashizume_adrim@outlook.jp" userId="2df5839c6d7eb921" providerId="LiveId" clId="{60877DEA-F7BC-4814-AB7E-DA0A672D9848}" dt="2022-05-17T02:24:34.428" v="20798" actId="478"/>
          <ac:picMkLst>
            <pc:docMk/>
            <pc:sldMk cId="356147549" sldId="369"/>
            <ac:picMk id="81" creationId="{1C7C12E1-41DD-80E1-C529-5C011946991C}"/>
          </ac:picMkLst>
        </pc:picChg>
        <pc:picChg chg="add del mod ord modCrop">
          <ac:chgData name="hashizume_adrim@outlook.jp" userId="2df5839c6d7eb921" providerId="LiveId" clId="{60877DEA-F7BC-4814-AB7E-DA0A672D9848}" dt="2022-05-24T12:06:42.666" v="50366" actId="478"/>
          <ac:picMkLst>
            <pc:docMk/>
            <pc:sldMk cId="356147549" sldId="369"/>
            <ac:picMk id="81" creationId="{82652722-AA24-D18E-90A5-12DDEF32F2DD}"/>
          </ac:picMkLst>
        </pc:picChg>
        <pc:picChg chg="add del mod">
          <ac:chgData name="hashizume_adrim@outlook.jp" userId="2df5839c6d7eb921" providerId="LiveId" clId="{60877DEA-F7BC-4814-AB7E-DA0A672D9848}" dt="2022-05-24T12:01:43.047" v="50015" actId="478"/>
          <ac:picMkLst>
            <pc:docMk/>
            <pc:sldMk cId="356147549" sldId="369"/>
            <ac:picMk id="82" creationId="{55A5C4B8-ED30-2DAB-8B5A-309E3934F21E}"/>
          </ac:picMkLst>
        </pc:picChg>
        <pc:picChg chg="add del mod ord">
          <ac:chgData name="hashizume_adrim@outlook.jp" userId="2df5839c6d7eb921" providerId="LiveId" clId="{60877DEA-F7BC-4814-AB7E-DA0A672D9848}" dt="2022-06-02T12:39:49.759" v="58338" actId="478"/>
          <ac:picMkLst>
            <pc:docMk/>
            <pc:sldMk cId="356147549" sldId="369"/>
            <ac:picMk id="84" creationId="{596D2444-4BBE-D461-E327-75C965EBF58A}"/>
          </ac:picMkLst>
        </pc:picChg>
        <pc:picChg chg="add del mod">
          <ac:chgData name="hashizume_adrim@outlook.jp" userId="2df5839c6d7eb921" providerId="LiveId" clId="{60877DEA-F7BC-4814-AB7E-DA0A672D9848}" dt="2022-05-17T02:31:50.960" v="20825" actId="478"/>
          <ac:picMkLst>
            <pc:docMk/>
            <pc:sldMk cId="356147549" sldId="369"/>
            <ac:picMk id="84" creationId="{5FBC2215-EFC1-B497-5FDF-37155B124568}"/>
          </ac:picMkLst>
        </pc:picChg>
        <pc:picChg chg="add mod">
          <ac:chgData name="hashizume_adrim@outlook.jp" userId="2df5839c6d7eb921" providerId="LiveId" clId="{60877DEA-F7BC-4814-AB7E-DA0A672D9848}" dt="2022-06-02T12:39:26.667" v="58335" actId="1076"/>
          <ac:picMkLst>
            <pc:docMk/>
            <pc:sldMk cId="356147549" sldId="369"/>
            <ac:picMk id="89" creationId="{7C3F452D-AB6C-C9D4-380E-A00DB776D0C9}"/>
          </ac:picMkLst>
        </pc:picChg>
        <pc:picChg chg="add mod">
          <ac:chgData name="hashizume_adrim@outlook.jp" userId="2df5839c6d7eb921" providerId="LiveId" clId="{60877DEA-F7BC-4814-AB7E-DA0A672D9848}" dt="2022-05-24T12:08:45.012" v="50564" actId="1037"/>
          <ac:picMkLst>
            <pc:docMk/>
            <pc:sldMk cId="356147549" sldId="369"/>
            <ac:picMk id="90" creationId="{EB962CA7-6CB6-A677-617D-E7F633575541}"/>
          </ac:picMkLst>
        </pc:picChg>
        <pc:picChg chg="add mod">
          <ac:chgData name="hashizume_adrim@outlook.jp" userId="2df5839c6d7eb921" providerId="LiveId" clId="{60877DEA-F7BC-4814-AB7E-DA0A672D9848}" dt="2022-05-24T12:08:45.012" v="50564" actId="1037"/>
          <ac:picMkLst>
            <pc:docMk/>
            <pc:sldMk cId="356147549" sldId="369"/>
            <ac:picMk id="93" creationId="{95F7A8EF-968C-1D22-1403-625375AB8ABA}"/>
          </ac:picMkLst>
        </pc:picChg>
        <pc:picChg chg="add del mod ord modCrop">
          <ac:chgData name="hashizume_adrim@outlook.jp" userId="2df5839c6d7eb921" providerId="LiveId" clId="{60877DEA-F7BC-4814-AB7E-DA0A672D9848}" dt="2022-06-02T12:44:39.712" v="58560" actId="164"/>
          <ac:picMkLst>
            <pc:docMk/>
            <pc:sldMk cId="356147549" sldId="369"/>
            <ac:picMk id="97" creationId="{0827D3A9-3F20-A9A7-F75A-0F93911CB236}"/>
          </ac:picMkLst>
        </pc:picChg>
        <pc:picChg chg="add del mod">
          <ac:chgData name="hashizume_adrim@outlook.jp" userId="2df5839c6d7eb921" providerId="LiveId" clId="{60877DEA-F7BC-4814-AB7E-DA0A672D9848}" dt="2022-05-27T11:35:28.212" v="56218"/>
          <ac:picMkLst>
            <pc:docMk/>
            <pc:sldMk cId="356147549" sldId="369"/>
            <ac:picMk id="126" creationId="{1161BEAF-7743-95C7-FF98-8DBD8E52D8C5}"/>
          </ac:picMkLst>
        </pc:picChg>
        <pc:picChg chg="add mod">
          <ac:chgData name="hashizume_adrim@outlook.jp" userId="2df5839c6d7eb921" providerId="LiveId" clId="{60877DEA-F7BC-4814-AB7E-DA0A672D9848}" dt="2022-05-24T12:08:53.388" v="50594" actId="1038"/>
          <ac:picMkLst>
            <pc:docMk/>
            <pc:sldMk cId="356147549" sldId="369"/>
            <ac:picMk id="127" creationId="{39B42272-8599-BBA7-2B5D-67601A43D901}"/>
          </ac:picMkLst>
        </pc:picChg>
        <pc:picChg chg="add mod">
          <ac:chgData name="hashizume_adrim@outlook.jp" userId="2df5839c6d7eb921" providerId="LiveId" clId="{60877DEA-F7BC-4814-AB7E-DA0A672D9848}" dt="2022-05-24T12:08:53.388" v="50594" actId="1038"/>
          <ac:picMkLst>
            <pc:docMk/>
            <pc:sldMk cId="356147549" sldId="369"/>
            <ac:picMk id="129" creationId="{86E15078-C3F3-6B6E-585B-CABDD8349A9A}"/>
          </ac:picMkLst>
        </pc:picChg>
        <pc:picChg chg="add del mod">
          <ac:chgData name="hashizume_adrim@outlook.jp" userId="2df5839c6d7eb921" providerId="LiveId" clId="{60877DEA-F7BC-4814-AB7E-DA0A672D9848}" dt="2022-05-27T11:35:26.221" v="56216"/>
          <ac:picMkLst>
            <pc:docMk/>
            <pc:sldMk cId="356147549" sldId="369"/>
            <ac:picMk id="130" creationId="{A9519776-208B-E562-96ED-0D1D81AA5F15}"/>
          </ac:picMkLst>
        </pc:picChg>
        <pc:picChg chg="add del mod">
          <ac:chgData name="hashizume_adrim@outlook.jp" userId="2df5839c6d7eb921" providerId="LiveId" clId="{60877DEA-F7BC-4814-AB7E-DA0A672D9848}" dt="2022-05-24T12:09:42.168" v="50599" actId="478"/>
          <ac:picMkLst>
            <pc:docMk/>
            <pc:sldMk cId="356147549" sldId="369"/>
            <ac:picMk id="158" creationId="{D7DC5D49-5AEB-A048-DD17-E02E52467842}"/>
          </ac:picMkLst>
        </pc:picChg>
        <pc:picChg chg="add del mod">
          <ac:chgData name="hashizume_adrim@outlook.jp" userId="2df5839c6d7eb921" providerId="LiveId" clId="{60877DEA-F7BC-4814-AB7E-DA0A672D9848}" dt="2022-05-24T12:09:42.168" v="50599" actId="478"/>
          <ac:picMkLst>
            <pc:docMk/>
            <pc:sldMk cId="356147549" sldId="369"/>
            <ac:picMk id="160" creationId="{E2C55030-1D0C-D8DB-D1BD-953BBAF3B2D6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268" creationId="{B125A062-1CEC-41CE-A669-662D74FA3819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298" creationId="{69B4D49F-89A2-4DEB-A3D1-49569DBDFA89}"/>
          </ac:picMkLst>
        </pc:picChg>
        <pc:picChg chg="add del">
          <ac:chgData name="hashizume_adrim@outlook.jp" userId="2df5839c6d7eb921" providerId="LiveId" clId="{60877DEA-F7BC-4814-AB7E-DA0A672D9848}" dt="2022-05-16T10:51:00.341" v="17486" actId="478"/>
          <ac:picMkLst>
            <pc:docMk/>
            <pc:sldMk cId="356147549" sldId="369"/>
            <ac:picMk id="387" creationId="{EB50121C-D2C7-9597-DF76-402F32598C25}"/>
          </ac:picMkLst>
        </pc:picChg>
        <pc:cxnChg chg="mod">
          <ac:chgData name="hashizume_adrim@outlook.jp" userId="2df5839c6d7eb921" providerId="LiveId" clId="{60877DEA-F7BC-4814-AB7E-DA0A672D9848}" dt="2022-05-16T12:41:47.010" v="17957"/>
          <ac:cxnSpMkLst>
            <pc:docMk/>
            <pc:sldMk cId="356147549" sldId="369"/>
            <ac:cxnSpMk id="27" creationId="{08A64AE1-F5D9-CF55-7992-96158FBAB2A2}"/>
          </ac:cxnSpMkLst>
        </pc:cxnChg>
        <pc:cxnChg chg="mod">
          <ac:chgData name="hashizume_adrim@outlook.jp" userId="2df5839c6d7eb921" providerId="LiveId" clId="{60877DEA-F7BC-4814-AB7E-DA0A672D9848}" dt="2022-05-16T12:41:47.010" v="17957"/>
          <ac:cxnSpMkLst>
            <pc:docMk/>
            <pc:sldMk cId="356147549" sldId="369"/>
            <ac:cxnSpMk id="28" creationId="{FB4EBCF6-90F8-BC9F-E36D-E6EAC7FC66AF}"/>
          </ac:cxnSpMkLst>
        </pc:cxnChg>
        <pc:cxnChg chg="mod">
          <ac:chgData name="hashizume_adrim@outlook.jp" userId="2df5839c6d7eb921" providerId="LiveId" clId="{60877DEA-F7BC-4814-AB7E-DA0A672D9848}" dt="2022-05-16T13:22:36.315" v="18004"/>
          <ac:cxnSpMkLst>
            <pc:docMk/>
            <pc:sldMk cId="356147549" sldId="369"/>
            <ac:cxnSpMk id="31" creationId="{7274CF7A-E2D4-DE5B-BC5D-89B8575BC4D7}"/>
          </ac:cxnSpMkLst>
        </pc:cxnChg>
        <pc:cxnChg chg="mod">
          <ac:chgData name="hashizume_adrim@outlook.jp" userId="2df5839c6d7eb921" providerId="LiveId" clId="{60877DEA-F7BC-4814-AB7E-DA0A672D9848}" dt="2022-05-16T13:22:36.315" v="18004"/>
          <ac:cxnSpMkLst>
            <pc:docMk/>
            <pc:sldMk cId="356147549" sldId="369"/>
            <ac:cxnSpMk id="32" creationId="{FAF3E637-50CF-AB5F-BF6C-38DEC4D70688}"/>
          </ac:cxnSpMkLst>
        </pc:cxnChg>
        <pc:cxnChg chg="mod">
          <ac:chgData name="hashizume_adrim@outlook.jp" userId="2df5839c6d7eb921" providerId="LiveId" clId="{60877DEA-F7BC-4814-AB7E-DA0A672D9848}" dt="2022-05-16T13:27:22.412" v="18197"/>
          <ac:cxnSpMkLst>
            <pc:docMk/>
            <pc:sldMk cId="356147549" sldId="369"/>
            <ac:cxnSpMk id="37" creationId="{86BECDA4-0C5B-019F-77D4-27D84A876B2D}"/>
          </ac:cxnSpMkLst>
        </pc:cxnChg>
        <pc:cxnChg chg="mod">
          <ac:chgData name="hashizume_adrim@outlook.jp" userId="2df5839c6d7eb921" providerId="LiveId" clId="{60877DEA-F7BC-4814-AB7E-DA0A672D9848}" dt="2022-05-16T13:27:22.412" v="18197"/>
          <ac:cxnSpMkLst>
            <pc:docMk/>
            <pc:sldMk cId="356147549" sldId="369"/>
            <ac:cxnSpMk id="38" creationId="{CEF83BC0-6238-DBC0-4C3B-C2A67542F9C5}"/>
          </ac:cxnSpMkLst>
        </pc:cxnChg>
        <pc:cxnChg chg="mod">
          <ac:chgData name="hashizume_adrim@outlook.jp" userId="2df5839c6d7eb921" providerId="LiveId" clId="{60877DEA-F7BC-4814-AB7E-DA0A672D9848}" dt="2022-05-16T13:27:33.477" v="18236"/>
          <ac:cxnSpMkLst>
            <pc:docMk/>
            <pc:sldMk cId="356147549" sldId="369"/>
            <ac:cxnSpMk id="41" creationId="{5CE298D4-7AEF-66EF-A11A-3FA28037632E}"/>
          </ac:cxnSpMkLst>
        </pc:cxnChg>
        <pc:cxnChg chg="mod">
          <ac:chgData name="hashizume_adrim@outlook.jp" userId="2df5839c6d7eb921" providerId="LiveId" clId="{60877DEA-F7BC-4814-AB7E-DA0A672D9848}" dt="2022-05-16T13:27:33.477" v="18236"/>
          <ac:cxnSpMkLst>
            <pc:docMk/>
            <pc:sldMk cId="356147549" sldId="369"/>
            <ac:cxnSpMk id="42" creationId="{BD12D5CB-E936-A6F7-D672-3A425687BAC6}"/>
          </ac:cxnSpMkLst>
        </pc:cxnChg>
        <pc:cxnChg chg="mod">
          <ac:chgData name="hashizume_adrim@outlook.jp" userId="2df5839c6d7eb921" providerId="LiveId" clId="{60877DEA-F7BC-4814-AB7E-DA0A672D9848}" dt="2022-05-16T13:27:39.333" v="18274"/>
          <ac:cxnSpMkLst>
            <pc:docMk/>
            <pc:sldMk cId="356147549" sldId="369"/>
            <ac:cxnSpMk id="45" creationId="{66B53550-C082-C3B1-6792-11ED38727F28}"/>
          </ac:cxnSpMkLst>
        </pc:cxnChg>
        <pc:cxnChg chg="mod">
          <ac:chgData name="hashizume_adrim@outlook.jp" userId="2df5839c6d7eb921" providerId="LiveId" clId="{60877DEA-F7BC-4814-AB7E-DA0A672D9848}" dt="2022-05-16T13:27:39.333" v="18274"/>
          <ac:cxnSpMkLst>
            <pc:docMk/>
            <pc:sldMk cId="356147549" sldId="369"/>
            <ac:cxnSpMk id="46" creationId="{ACED001A-AC5D-3C67-D5D6-D6F4D47A75C1}"/>
          </ac:cxnSpMkLst>
        </pc:cxnChg>
        <pc:cxnChg chg="mod">
          <ac:chgData name="hashizume_adrim@outlook.jp" userId="2df5839c6d7eb921" providerId="LiveId" clId="{60877DEA-F7BC-4814-AB7E-DA0A672D9848}" dt="2022-05-16T13:27:46.982" v="18329"/>
          <ac:cxnSpMkLst>
            <pc:docMk/>
            <pc:sldMk cId="356147549" sldId="369"/>
            <ac:cxnSpMk id="49" creationId="{FA60FB5F-3713-05DA-77A2-41F1ECF3AE7C}"/>
          </ac:cxnSpMkLst>
        </pc:cxnChg>
        <pc:cxnChg chg="mod">
          <ac:chgData name="hashizume_adrim@outlook.jp" userId="2df5839c6d7eb921" providerId="LiveId" clId="{60877DEA-F7BC-4814-AB7E-DA0A672D9848}" dt="2022-05-16T13:27:46.982" v="18329"/>
          <ac:cxnSpMkLst>
            <pc:docMk/>
            <pc:sldMk cId="356147549" sldId="369"/>
            <ac:cxnSpMk id="50" creationId="{11ED6D0D-D33D-F60B-6A80-ED22181E255D}"/>
          </ac:cxnSpMkLst>
        </pc:cxnChg>
        <pc:cxnChg chg="mod">
          <ac:chgData name="hashizume_adrim@outlook.jp" userId="2df5839c6d7eb921" providerId="LiveId" clId="{60877DEA-F7BC-4814-AB7E-DA0A672D9848}" dt="2022-05-16T13:28:55.860" v="18613"/>
          <ac:cxnSpMkLst>
            <pc:docMk/>
            <pc:sldMk cId="356147549" sldId="369"/>
            <ac:cxnSpMk id="53" creationId="{83EDCA85-14E0-7170-1D85-A60B1ADD97C9}"/>
          </ac:cxnSpMkLst>
        </pc:cxnChg>
        <pc:cxnChg chg="mod">
          <ac:chgData name="hashizume_adrim@outlook.jp" userId="2df5839c6d7eb921" providerId="LiveId" clId="{60877DEA-F7BC-4814-AB7E-DA0A672D9848}" dt="2022-05-16T13:28:55.860" v="18613"/>
          <ac:cxnSpMkLst>
            <pc:docMk/>
            <pc:sldMk cId="356147549" sldId="369"/>
            <ac:cxnSpMk id="54" creationId="{27D9A27B-EC59-216D-01F2-7A52F297C0A2}"/>
          </ac:cxnSpMkLst>
        </pc:cxnChg>
        <pc:cxnChg chg="mod">
          <ac:chgData name="hashizume_adrim@outlook.jp" userId="2df5839c6d7eb921" providerId="LiveId" clId="{60877DEA-F7BC-4814-AB7E-DA0A672D9848}" dt="2022-05-16T13:29:41.926" v="18709"/>
          <ac:cxnSpMkLst>
            <pc:docMk/>
            <pc:sldMk cId="356147549" sldId="369"/>
            <ac:cxnSpMk id="57" creationId="{9F3FDD90-C64D-5E94-4222-5764378F5FD7}"/>
          </ac:cxnSpMkLst>
        </pc:cxnChg>
        <pc:cxnChg chg="mod">
          <ac:chgData name="hashizume_adrim@outlook.jp" userId="2df5839c6d7eb921" providerId="LiveId" clId="{60877DEA-F7BC-4814-AB7E-DA0A672D9848}" dt="2022-05-16T13:29:41.926" v="18709"/>
          <ac:cxnSpMkLst>
            <pc:docMk/>
            <pc:sldMk cId="356147549" sldId="369"/>
            <ac:cxnSpMk id="58" creationId="{41DD4725-7200-BB25-F06F-796F30AEC573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60" creationId="{33256DF8-9D33-44B0-B240-F480CA2C1385}"/>
          </ac:cxnSpMkLst>
        </pc:cxnChg>
        <pc:cxnChg chg="mod">
          <ac:chgData name="hashizume_adrim@outlook.jp" userId="2df5839c6d7eb921" providerId="LiveId" clId="{60877DEA-F7BC-4814-AB7E-DA0A672D9848}" dt="2022-05-16T13:29:46.616" v="18711"/>
          <ac:cxnSpMkLst>
            <pc:docMk/>
            <pc:sldMk cId="356147549" sldId="369"/>
            <ac:cxnSpMk id="61" creationId="{09D123A0-85AD-CA53-B49C-28C18CE731C6}"/>
          </ac:cxnSpMkLst>
        </pc:cxnChg>
        <pc:cxnChg chg="mod">
          <ac:chgData name="hashizume_adrim@outlook.jp" userId="2df5839c6d7eb921" providerId="LiveId" clId="{60877DEA-F7BC-4814-AB7E-DA0A672D9848}" dt="2022-05-16T13:29:46.616" v="18711"/>
          <ac:cxnSpMkLst>
            <pc:docMk/>
            <pc:sldMk cId="356147549" sldId="369"/>
            <ac:cxnSpMk id="62" creationId="{28B205DE-2262-5CA1-67E0-8932E06B28D8}"/>
          </ac:cxnSpMkLst>
        </pc:cxnChg>
        <pc:cxnChg chg="mod">
          <ac:chgData name="hashizume_adrim@outlook.jp" userId="2df5839c6d7eb921" providerId="LiveId" clId="{60877DEA-F7BC-4814-AB7E-DA0A672D9848}" dt="2022-05-16T13:29:51.541" v="18714"/>
          <ac:cxnSpMkLst>
            <pc:docMk/>
            <pc:sldMk cId="356147549" sldId="369"/>
            <ac:cxnSpMk id="65" creationId="{8F59D232-E754-012C-C972-AABD656D0565}"/>
          </ac:cxnSpMkLst>
        </pc:cxnChg>
        <pc:cxnChg chg="mod">
          <ac:chgData name="hashizume_adrim@outlook.jp" userId="2df5839c6d7eb921" providerId="LiveId" clId="{60877DEA-F7BC-4814-AB7E-DA0A672D9848}" dt="2022-05-16T13:29:51.541" v="18714"/>
          <ac:cxnSpMkLst>
            <pc:docMk/>
            <pc:sldMk cId="356147549" sldId="369"/>
            <ac:cxnSpMk id="66" creationId="{81D7EB24-FA55-2CE9-1E3A-FD43FF03F5AB}"/>
          </ac:cxnSpMkLst>
        </pc:cxnChg>
        <pc:cxnChg chg="mod">
          <ac:chgData name="hashizume_adrim@outlook.jp" userId="2df5839c6d7eb921" providerId="LiveId" clId="{60877DEA-F7BC-4814-AB7E-DA0A672D9848}" dt="2022-05-16T13:29:53.951" v="18716"/>
          <ac:cxnSpMkLst>
            <pc:docMk/>
            <pc:sldMk cId="356147549" sldId="369"/>
            <ac:cxnSpMk id="69" creationId="{0ADEA527-E116-CFA3-E16B-102050C385A1}"/>
          </ac:cxnSpMkLst>
        </pc:cxnChg>
        <pc:cxnChg chg="mod">
          <ac:chgData name="hashizume_adrim@outlook.jp" userId="2df5839c6d7eb921" providerId="LiveId" clId="{60877DEA-F7BC-4814-AB7E-DA0A672D9848}" dt="2022-05-16T13:29:53.951" v="18716"/>
          <ac:cxnSpMkLst>
            <pc:docMk/>
            <pc:sldMk cId="356147549" sldId="369"/>
            <ac:cxnSpMk id="70" creationId="{59DE6E45-BCE5-B523-C765-6A677F7EBE1A}"/>
          </ac:cxnSpMkLst>
        </pc:cxnChg>
        <pc:cxnChg chg="mod">
          <ac:chgData name="hashizume_adrim@outlook.jp" userId="2df5839c6d7eb921" providerId="LiveId" clId="{60877DEA-F7BC-4814-AB7E-DA0A672D9848}" dt="2022-05-16T13:29:57.044" v="18718"/>
          <ac:cxnSpMkLst>
            <pc:docMk/>
            <pc:sldMk cId="356147549" sldId="369"/>
            <ac:cxnSpMk id="73" creationId="{EDB466B4-F288-05C6-4A37-5ED58B7A1A9A}"/>
          </ac:cxnSpMkLst>
        </pc:cxnChg>
        <pc:cxnChg chg="mod">
          <ac:chgData name="hashizume_adrim@outlook.jp" userId="2df5839c6d7eb921" providerId="LiveId" clId="{60877DEA-F7BC-4814-AB7E-DA0A672D9848}" dt="2022-05-16T13:29:57.044" v="18718"/>
          <ac:cxnSpMkLst>
            <pc:docMk/>
            <pc:sldMk cId="356147549" sldId="369"/>
            <ac:cxnSpMk id="74" creationId="{B4E07DC3-9BEC-858F-77BB-61B6E9D14A59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80" creationId="{C13EDB19-7CC1-4CC6-90D8-82DD9A3B1AC1}"/>
          </ac:cxnSpMkLst>
        </pc:cxnChg>
        <pc:cxnChg chg="add mod">
          <ac:chgData name="hashizume_adrim@outlook.jp" userId="2df5839c6d7eb921" providerId="LiveId" clId="{60877DEA-F7BC-4814-AB7E-DA0A672D9848}" dt="2022-05-24T12:08:53.388" v="50594" actId="1038"/>
          <ac:cxnSpMkLst>
            <pc:docMk/>
            <pc:sldMk cId="356147549" sldId="369"/>
            <ac:cxnSpMk id="86" creationId="{DD65FC58-A624-4AE2-8AAE-0FE6724AA89C}"/>
          </ac:cxnSpMkLst>
        </pc:cxnChg>
        <pc:cxnChg chg="add mod">
          <ac:chgData name="hashizume_adrim@outlook.jp" userId="2df5839c6d7eb921" providerId="LiveId" clId="{60877DEA-F7BC-4814-AB7E-DA0A672D9848}" dt="2022-05-24T12:08:45.012" v="50564" actId="1037"/>
          <ac:cxnSpMkLst>
            <pc:docMk/>
            <pc:sldMk cId="356147549" sldId="369"/>
            <ac:cxnSpMk id="87" creationId="{F72D0A1B-AC91-1741-9FB0-CD3B7F3BFDB0}"/>
          </ac:cxnSpMkLst>
        </pc:cxnChg>
        <pc:cxnChg chg="add mod">
          <ac:chgData name="hashizume_adrim@outlook.jp" userId="2df5839c6d7eb921" providerId="LiveId" clId="{60877DEA-F7BC-4814-AB7E-DA0A672D9848}" dt="2022-05-24T12:22:37.926" v="51024" actId="14100"/>
          <ac:cxnSpMkLst>
            <pc:docMk/>
            <pc:sldMk cId="356147549" sldId="369"/>
            <ac:cxnSpMk id="88" creationId="{6D3908A0-E42E-FD45-BFF5-5114A9D05B42}"/>
          </ac:cxnSpMkLst>
        </pc:cxnChg>
        <pc:cxnChg chg="add del mod">
          <ac:chgData name="hashizume_adrim@outlook.jp" userId="2df5839c6d7eb921" providerId="LiveId" clId="{60877DEA-F7BC-4814-AB7E-DA0A672D9848}" dt="2022-05-17T02:46:23.724" v="21161" actId="478"/>
          <ac:cxnSpMkLst>
            <pc:docMk/>
            <pc:sldMk cId="356147549" sldId="369"/>
            <ac:cxnSpMk id="90" creationId="{D8A06D79-3979-2F57-DDBC-BDB7EEF03399}"/>
          </ac:cxnSpMkLst>
        </pc:cxnChg>
        <pc:cxnChg chg="add mod">
          <ac:chgData name="hashizume_adrim@outlook.jp" userId="2df5839c6d7eb921" providerId="LiveId" clId="{60877DEA-F7BC-4814-AB7E-DA0A672D9848}" dt="2022-05-24T12:08:45.012" v="50564" actId="1037"/>
          <ac:cxnSpMkLst>
            <pc:docMk/>
            <pc:sldMk cId="356147549" sldId="369"/>
            <ac:cxnSpMk id="92" creationId="{DA22FD8B-DEDC-0F9F-5C56-5868FA8D5D59}"/>
          </ac:cxnSpMkLst>
        </pc:cxnChg>
        <pc:cxnChg chg="add mod">
          <ac:chgData name="hashizume_adrim@outlook.jp" userId="2df5839c6d7eb921" providerId="LiveId" clId="{60877DEA-F7BC-4814-AB7E-DA0A672D9848}" dt="2022-05-24T12:08:45.012" v="50564" actId="1037"/>
          <ac:cxnSpMkLst>
            <pc:docMk/>
            <pc:sldMk cId="356147549" sldId="369"/>
            <ac:cxnSpMk id="94" creationId="{B139A831-E20C-909B-E613-9ECFA9032543}"/>
          </ac:cxnSpMkLst>
        </pc:cxnChg>
        <pc:cxnChg chg="add mod">
          <ac:chgData name="hashizume_adrim@outlook.jp" userId="2df5839c6d7eb921" providerId="LiveId" clId="{60877DEA-F7BC-4814-AB7E-DA0A672D9848}" dt="2022-05-24T12:08:45.012" v="50564" actId="1037"/>
          <ac:cxnSpMkLst>
            <pc:docMk/>
            <pc:sldMk cId="356147549" sldId="369"/>
            <ac:cxnSpMk id="95" creationId="{13892333-C72D-C0ED-C21A-33E0A399EFF0}"/>
          </ac:cxnSpMkLst>
        </pc:cxnChg>
        <pc:cxnChg chg="add mod">
          <ac:chgData name="hashizume_adrim@outlook.jp" userId="2df5839c6d7eb921" providerId="LiveId" clId="{60877DEA-F7BC-4814-AB7E-DA0A672D9848}" dt="2022-05-24T12:08:45.012" v="50564" actId="1037"/>
          <ac:cxnSpMkLst>
            <pc:docMk/>
            <pc:sldMk cId="356147549" sldId="369"/>
            <ac:cxnSpMk id="98" creationId="{E33C4BBF-270B-C57A-4C04-DD2DD3C870AE}"/>
          </ac:cxnSpMkLst>
        </pc:cxnChg>
        <pc:cxnChg chg="mod">
          <ac:chgData name="hashizume_adrim@outlook.jp" userId="2df5839c6d7eb921" providerId="LiveId" clId="{60877DEA-F7BC-4814-AB7E-DA0A672D9848}" dt="2022-05-24T12:08:20.964" v="50419"/>
          <ac:cxnSpMkLst>
            <pc:docMk/>
            <pc:sldMk cId="356147549" sldId="369"/>
            <ac:cxnSpMk id="101" creationId="{56A6B1A2-B5AB-7264-B881-259747D858D4}"/>
          </ac:cxnSpMkLst>
        </pc:cxnChg>
        <pc:cxnChg chg="mod">
          <ac:chgData name="hashizume_adrim@outlook.jp" userId="2df5839c6d7eb921" providerId="LiveId" clId="{60877DEA-F7BC-4814-AB7E-DA0A672D9848}" dt="2022-05-24T12:08:20.964" v="50419"/>
          <ac:cxnSpMkLst>
            <pc:docMk/>
            <pc:sldMk cId="356147549" sldId="369"/>
            <ac:cxnSpMk id="102" creationId="{9A9FC008-B217-5AD2-81D0-073C7E2B85CA}"/>
          </ac:cxnSpMkLst>
        </pc:cxnChg>
        <pc:cxnChg chg="mod">
          <ac:chgData name="hashizume_adrim@outlook.jp" userId="2df5839c6d7eb921" providerId="LiveId" clId="{60877DEA-F7BC-4814-AB7E-DA0A672D9848}" dt="2022-05-24T12:08:20.964" v="50419"/>
          <ac:cxnSpMkLst>
            <pc:docMk/>
            <pc:sldMk cId="356147549" sldId="369"/>
            <ac:cxnSpMk id="105" creationId="{85B2A541-8A29-9856-E9C1-316994122112}"/>
          </ac:cxnSpMkLst>
        </pc:cxnChg>
        <pc:cxnChg chg="mod">
          <ac:chgData name="hashizume_adrim@outlook.jp" userId="2df5839c6d7eb921" providerId="LiveId" clId="{60877DEA-F7BC-4814-AB7E-DA0A672D9848}" dt="2022-05-24T12:08:20.964" v="50419"/>
          <ac:cxnSpMkLst>
            <pc:docMk/>
            <pc:sldMk cId="356147549" sldId="369"/>
            <ac:cxnSpMk id="106" creationId="{F9F32779-4D72-3FF3-45A7-6C1F07865866}"/>
          </ac:cxnSpMkLst>
        </pc:cxnChg>
        <pc:cxnChg chg="add mod">
          <ac:chgData name="hashizume_adrim@outlook.jp" userId="2df5839c6d7eb921" providerId="LiveId" clId="{60877DEA-F7BC-4814-AB7E-DA0A672D9848}" dt="2022-05-24T12:08:53.388" v="50594" actId="1038"/>
          <ac:cxnSpMkLst>
            <pc:docMk/>
            <pc:sldMk cId="356147549" sldId="369"/>
            <ac:cxnSpMk id="111" creationId="{B4F49FCE-D0E8-4786-B7D1-EF00EB03340E}"/>
          </ac:cxnSpMkLst>
        </pc:cxnChg>
        <pc:cxnChg chg="add mod">
          <ac:chgData name="hashizume_adrim@outlook.jp" userId="2df5839c6d7eb921" providerId="LiveId" clId="{60877DEA-F7BC-4814-AB7E-DA0A672D9848}" dt="2022-05-24T12:08:53.388" v="50594" actId="1038"/>
          <ac:cxnSpMkLst>
            <pc:docMk/>
            <pc:sldMk cId="356147549" sldId="369"/>
            <ac:cxnSpMk id="113" creationId="{D9A98BBE-2EAD-0EFB-F0D3-2053C1E6CB8D}"/>
          </ac:cxnSpMkLst>
        </pc:cxnChg>
        <pc:cxnChg chg="add mod">
          <ac:chgData name="hashizume_adrim@outlook.jp" userId="2df5839c6d7eb921" providerId="LiveId" clId="{60877DEA-F7BC-4814-AB7E-DA0A672D9848}" dt="2022-05-24T12:08:53.388" v="50594" actId="1038"/>
          <ac:cxnSpMkLst>
            <pc:docMk/>
            <pc:sldMk cId="356147549" sldId="369"/>
            <ac:cxnSpMk id="116" creationId="{53ED1AF9-D453-E609-62AB-C0EDD0AC3202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123" creationId="{00887BB3-713A-4F81-B2CD-B56F5901FC59}"/>
          </ac:cxnSpMkLst>
        </pc:cxnChg>
        <pc:cxnChg chg="add mod">
          <ac:chgData name="hashizume_adrim@outlook.jp" userId="2df5839c6d7eb921" providerId="LiveId" clId="{60877DEA-F7BC-4814-AB7E-DA0A672D9848}" dt="2022-05-24T12:08:53.388" v="50594" actId="1038"/>
          <ac:cxnSpMkLst>
            <pc:docMk/>
            <pc:sldMk cId="356147549" sldId="369"/>
            <ac:cxnSpMk id="124" creationId="{32C4821F-3713-04E6-6CCC-970DD4AECE72}"/>
          </ac:cxnSpMkLst>
        </pc:cxnChg>
        <pc:cxnChg chg="add del mod">
          <ac:chgData name="hashizume_adrim@outlook.jp" userId="2df5839c6d7eb921" providerId="LiveId" clId="{60877DEA-F7BC-4814-AB7E-DA0A672D9848}" dt="2022-06-02T12:32:09.678" v="57715" actId="478"/>
          <ac:cxnSpMkLst>
            <pc:docMk/>
            <pc:sldMk cId="356147549" sldId="369"/>
            <ac:cxnSpMk id="126" creationId="{AF8805DC-74D4-B31B-CB6B-3B2AA68DD173}"/>
          </ac:cxnSpMkLst>
        </pc:cxnChg>
        <pc:cxnChg chg="add del mod">
          <ac:chgData name="hashizume_adrim@outlook.jp" userId="2df5839c6d7eb921" providerId="LiveId" clId="{60877DEA-F7BC-4814-AB7E-DA0A672D9848}" dt="2022-06-02T12:31:33.999" v="57647" actId="478"/>
          <ac:cxnSpMkLst>
            <pc:docMk/>
            <pc:sldMk cId="356147549" sldId="369"/>
            <ac:cxnSpMk id="132" creationId="{8F3FBF03-7D35-FAA7-221C-B7E4A279C03B}"/>
          </ac:cxnSpMkLst>
        </pc:cxnChg>
        <pc:cxnChg chg="mod">
          <ac:chgData name="hashizume_adrim@outlook.jp" userId="2df5839c6d7eb921" providerId="LiveId" clId="{60877DEA-F7BC-4814-AB7E-DA0A672D9848}" dt="2022-05-24T12:09:40.358" v="50598"/>
          <ac:cxnSpMkLst>
            <pc:docMk/>
            <pc:sldMk cId="356147549" sldId="369"/>
            <ac:cxnSpMk id="132" creationId="{91EB06B4-5B1F-4B26-D443-DFDD29C33283}"/>
          </ac:cxnSpMkLst>
        </pc:cxnChg>
        <pc:cxnChg chg="mod">
          <ac:chgData name="hashizume_adrim@outlook.jp" userId="2df5839c6d7eb921" providerId="LiveId" clId="{60877DEA-F7BC-4814-AB7E-DA0A672D9848}" dt="2022-05-24T12:09:40.358" v="50598"/>
          <ac:cxnSpMkLst>
            <pc:docMk/>
            <pc:sldMk cId="356147549" sldId="369"/>
            <ac:cxnSpMk id="133" creationId="{E3059DB7-26C9-DFC2-5562-F999712C2AD6}"/>
          </ac:cxnSpMkLst>
        </pc:cxnChg>
        <pc:cxnChg chg="mod">
          <ac:chgData name="hashizume_adrim@outlook.jp" userId="2df5839c6d7eb921" providerId="LiveId" clId="{60877DEA-F7BC-4814-AB7E-DA0A672D9848}" dt="2022-05-24T12:09:40.358" v="50598"/>
          <ac:cxnSpMkLst>
            <pc:docMk/>
            <pc:sldMk cId="356147549" sldId="369"/>
            <ac:cxnSpMk id="136" creationId="{FB8B92A4-52DA-B82F-7CE9-3D72E581ED70}"/>
          </ac:cxnSpMkLst>
        </pc:cxnChg>
        <pc:cxnChg chg="mod">
          <ac:chgData name="hashizume_adrim@outlook.jp" userId="2df5839c6d7eb921" providerId="LiveId" clId="{60877DEA-F7BC-4814-AB7E-DA0A672D9848}" dt="2022-05-24T12:09:40.358" v="50598"/>
          <ac:cxnSpMkLst>
            <pc:docMk/>
            <pc:sldMk cId="356147549" sldId="369"/>
            <ac:cxnSpMk id="137" creationId="{7545FB19-1D91-0F7A-A63E-DD74E8798B60}"/>
          </ac:cxnSpMkLst>
        </pc:cxnChg>
        <pc:cxnChg chg="add del mod">
          <ac:chgData name="hashizume_adrim@outlook.jp" userId="2df5839c6d7eb921" providerId="LiveId" clId="{60877DEA-F7BC-4814-AB7E-DA0A672D9848}" dt="2022-05-24T12:09:42.168" v="50599" actId="478"/>
          <ac:cxnSpMkLst>
            <pc:docMk/>
            <pc:sldMk cId="356147549" sldId="369"/>
            <ac:cxnSpMk id="142" creationId="{8393444F-8F15-2BC4-A43C-C6D7AE6BD728}"/>
          </ac:cxnSpMkLst>
        </pc:cxnChg>
        <pc:cxnChg chg="add del mod">
          <ac:chgData name="hashizume_adrim@outlook.jp" userId="2df5839c6d7eb921" providerId="LiveId" clId="{60877DEA-F7BC-4814-AB7E-DA0A672D9848}" dt="2022-05-24T12:09:42.168" v="50599" actId="478"/>
          <ac:cxnSpMkLst>
            <pc:docMk/>
            <pc:sldMk cId="356147549" sldId="369"/>
            <ac:cxnSpMk id="144" creationId="{B851B468-8413-5974-90A4-241AC0961209}"/>
          </ac:cxnSpMkLst>
        </pc:cxnChg>
        <pc:cxnChg chg="add del mod">
          <ac:chgData name="hashizume_adrim@outlook.jp" userId="2df5839c6d7eb921" providerId="LiveId" clId="{60877DEA-F7BC-4814-AB7E-DA0A672D9848}" dt="2022-05-24T12:09:42.168" v="50599" actId="478"/>
          <ac:cxnSpMkLst>
            <pc:docMk/>
            <pc:sldMk cId="356147549" sldId="369"/>
            <ac:cxnSpMk id="147" creationId="{2ED42967-FCB9-5861-AEAE-602464694CD9}"/>
          </ac:cxnSpMkLst>
        </pc:cxnChg>
        <pc:cxnChg chg="add del mod">
          <ac:chgData name="hashizume_adrim@outlook.jp" userId="2df5839c6d7eb921" providerId="LiveId" clId="{60877DEA-F7BC-4814-AB7E-DA0A672D9848}" dt="2022-05-24T12:09:42.168" v="50599" actId="478"/>
          <ac:cxnSpMkLst>
            <pc:docMk/>
            <pc:sldMk cId="356147549" sldId="369"/>
            <ac:cxnSpMk id="155" creationId="{C25A1627-FFB0-D341-CE85-8E315F98F1D6}"/>
          </ac:cxnSpMkLst>
        </pc:cxnChg>
        <pc:cxnChg chg="add mod">
          <ac:chgData name="hashizume_adrim@outlook.jp" userId="2df5839c6d7eb921" providerId="LiveId" clId="{60877DEA-F7BC-4814-AB7E-DA0A672D9848}" dt="2022-05-24T12:26:48.097" v="51290" actId="14100"/>
          <ac:cxnSpMkLst>
            <pc:docMk/>
            <pc:sldMk cId="356147549" sldId="369"/>
            <ac:cxnSpMk id="163" creationId="{7B3A9292-4385-4C45-30AC-B35C277F9590}"/>
          </ac:cxnSpMkLst>
        </pc:cxnChg>
        <pc:cxnChg chg="add mod">
          <ac:chgData name="hashizume_adrim@outlook.jp" userId="2df5839c6d7eb921" providerId="LiveId" clId="{60877DEA-F7BC-4814-AB7E-DA0A672D9848}" dt="2022-05-24T12:26:58.796" v="51295" actId="1035"/>
          <ac:cxnSpMkLst>
            <pc:docMk/>
            <pc:sldMk cId="356147549" sldId="369"/>
            <ac:cxnSpMk id="164" creationId="{B60511BF-2855-E6A0-AD4A-49AA64A1A5CB}"/>
          </ac:cxnSpMkLst>
        </pc:cxnChg>
        <pc:cxnChg chg="add del mod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173" creationId="{8A852DCB-665B-41B9-9A79-85763D3BBB9C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177" creationId="{8854899B-41D0-4918-A5D1-926713B67A9F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200" creationId="{0F3C43A4-1B88-4F9C-ADBF-74D7E5A422E9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213" creationId="{C6046C78-3834-4C08-89CE-FEC2401F2EAD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242" creationId="{300ED1EE-D093-4146-B1CF-1F7495E32833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243" creationId="{4E7D37F8-F094-4E3B-82AD-A5FA0044CB2F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246" creationId="{E34FA283-E7D6-46C8-9521-4D810232BE0C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260" creationId="{858746C5-35D0-452A-BFBC-20D081DE88E5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296" creationId="{946272DD-EBF5-40B9-9F22-716A39A4CDF9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308" creationId="{42DF566C-50FC-ED6A-6F40-2719077EB3AA}"/>
          </ac:cxnSpMkLst>
        </pc:cxnChg>
        <pc:cxnChg chg="mod">
          <ac:chgData name="hashizume_adrim@outlook.jp" userId="2df5839c6d7eb921" providerId="LiveId" clId="{60877DEA-F7BC-4814-AB7E-DA0A672D9848}" dt="2022-05-16T10:51:29.843" v="17489"/>
          <ac:cxnSpMkLst>
            <pc:docMk/>
            <pc:sldMk cId="356147549" sldId="369"/>
            <ac:cxnSpMk id="365" creationId="{5746922D-DD9E-00B1-69C7-21FF59EC02EF}"/>
          </ac:cxnSpMkLst>
        </pc:cxnChg>
        <pc:cxnChg chg="add del">
          <ac:chgData name="hashizume_adrim@outlook.jp" userId="2df5839c6d7eb921" providerId="LiveId" clId="{60877DEA-F7BC-4814-AB7E-DA0A672D9848}" dt="2022-05-16T10:51:00.341" v="17486" actId="478"/>
          <ac:cxnSpMkLst>
            <pc:docMk/>
            <pc:sldMk cId="356147549" sldId="369"/>
            <ac:cxnSpMk id="367" creationId="{A1058551-1684-4A87-88EB-B59AA1CD7751}"/>
          </ac:cxnSpMkLst>
        </pc:cxnChg>
        <pc:cxnChg chg="mod">
          <ac:chgData name="hashizume_adrim@outlook.jp" userId="2df5839c6d7eb921" providerId="LiveId" clId="{60877DEA-F7BC-4814-AB7E-DA0A672D9848}" dt="2022-05-16T10:51:29.843" v="17489"/>
          <ac:cxnSpMkLst>
            <pc:docMk/>
            <pc:sldMk cId="356147549" sldId="369"/>
            <ac:cxnSpMk id="369" creationId="{C31A5408-D537-B4FA-7B6A-8DE9804686DC}"/>
          </ac:cxnSpMkLst>
        </pc:cxnChg>
        <pc:cxnChg chg="mod">
          <ac:chgData name="hashizume_adrim@outlook.jp" userId="2df5839c6d7eb921" providerId="LiveId" clId="{60877DEA-F7BC-4814-AB7E-DA0A672D9848}" dt="2022-05-16T11:39:42.678" v="17621" actId="14100"/>
          <ac:cxnSpMkLst>
            <pc:docMk/>
            <pc:sldMk cId="356147549" sldId="369"/>
            <ac:cxnSpMk id="390" creationId="{75BF5319-4242-3FD7-1E23-6C21D16FFF6D}"/>
          </ac:cxnSpMkLst>
        </pc:cxnChg>
        <pc:cxnChg chg="mod">
          <ac:chgData name="hashizume_adrim@outlook.jp" userId="2df5839c6d7eb921" providerId="LiveId" clId="{60877DEA-F7BC-4814-AB7E-DA0A672D9848}" dt="2022-05-16T10:51:29.843" v="17489"/>
          <ac:cxnSpMkLst>
            <pc:docMk/>
            <pc:sldMk cId="356147549" sldId="369"/>
            <ac:cxnSpMk id="391" creationId="{1EE89D07-5DB7-E7DD-C32C-25820906BA4E}"/>
          </ac:cxnSpMkLst>
        </pc:cxnChg>
        <pc:cxnChg chg="add del mod">
          <ac:chgData name="hashizume_adrim@outlook.jp" userId="2df5839c6d7eb921" providerId="LiveId" clId="{60877DEA-F7BC-4814-AB7E-DA0A672D9848}" dt="2022-05-16T11:39:24.777" v="17614" actId="478"/>
          <ac:cxnSpMkLst>
            <pc:docMk/>
            <pc:sldMk cId="356147549" sldId="369"/>
            <ac:cxnSpMk id="396" creationId="{D7EA0AA9-8CB0-695F-325C-30DA0EF4B05F}"/>
          </ac:cxnSpMkLst>
        </pc:cxnChg>
        <pc:cxnChg chg="add del mod">
          <ac:chgData name="hashizume_adrim@outlook.jp" userId="2df5839c6d7eb921" providerId="LiveId" clId="{60877DEA-F7BC-4814-AB7E-DA0A672D9848}" dt="2022-05-16T10:52:10.634" v="17555" actId="478"/>
          <ac:cxnSpMkLst>
            <pc:docMk/>
            <pc:sldMk cId="356147549" sldId="369"/>
            <ac:cxnSpMk id="398" creationId="{533293F2-D63C-651F-3D67-04208F833327}"/>
          </ac:cxnSpMkLst>
        </pc:cxnChg>
        <pc:cxnChg chg="add del mod">
          <ac:chgData name="hashizume_adrim@outlook.jp" userId="2df5839c6d7eb921" providerId="LiveId" clId="{60877DEA-F7BC-4814-AB7E-DA0A672D9848}" dt="2022-05-16T11:39:24.777" v="17614" actId="478"/>
          <ac:cxnSpMkLst>
            <pc:docMk/>
            <pc:sldMk cId="356147549" sldId="369"/>
            <ac:cxnSpMk id="401" creationId="{82B9DBC5-0ABF-7889-3B89-111E282A9D2D}"/>
          </ac:cxnSpMkLst>
        </pc:cxnChg>
        <pc:cxnChg chg="add del mod">
          <ac:chgData name="hashizume_adrim@outlook.jp" userId="2df5839c6d7eb921" providerId="LiveId" clId="{60877DEA-F7BC-4814-AB7E-DA0A672D9848}" dt="2022-05-16T12:27:32.021" v="17865" actId="478"/>
          <ac:cxnSpMkLst>
            <pc:docMk/>
            <pc:sldMk cId="356147549" sldId="369"/>
            <ac:cxnSpMk id="408" creationId="{C1DF156C-7F67-F075-D279-E98F4DFF1E6D}"/>
          </ac:cxnSpMkLst>
        </pc:cxnChg>
        <pc:cxnChg chg="add del mod">
          <ac:chgData name="hashizume_adrim@outlook.jp" userId="2df5839c6d7eb921" providerId="LiveId" clId="{60877DEA-F7BC-4814-AB7E-DA0A672D9848}" dt="2022-05-16T11:39:21.428" v="17613" actId="478"/>
          <ac:cxnSpMkLst>
            <pc:docMk/>
            <pc:sldMk cId="356147549" sldId="369"/>
            <ac:cxnSpMk id="412" creationId="{8140786B-C380-413F-D754-4CC56D4FFC75}"/>
          </ac:cxnSpMkLst>
        </pc:cxnChg>
        <pc:cxnChg chg="add del mod">
          <ac:chgData name="hashizume_adrim@outlook.jp" userId="2df5839c6d7eb921" providerId="LiveId" clId="{60877DEA-F7BC-4814-AB7E-DA0A672D9848}" dt="2022-05-16T10:55:36.048" v="17610" actId="478"/>
          <ac:cxnSpMkLst>
            <pc:docMk/>
            <pc:sldMk cId="356147549" sldId="369"/>
            <ac:cxnSpMk id="414" creationId="{3E9543CC-6195-0178-B50E-C47E7FCC4DC7}"/>
          </ac:cxnSpMkLst>
        </pc:cxnChg>
      </pc:sldChg>
      <pc:sldChg chg="addSp delSp modSp add del mod">
        <pc:chgData name="hashizume_adrim@outlook.jp" userId="2df5839c6d7eb921" providerId="LiveId" clId="{60877DEA-F7BC-4814-AB7E-DA0A672D9848}" dt="2022-05-17T04:28:51.477" v="22790" actId="47"/>
        <pc:sldMkLst>
          <pc:docMk/>
          <pc:sldMk cId="132745445" sldId="370"/>
        </pc:sldMkLst>
        <pc:spChg chg="del">
          <ac:chgData name="hashizume_adrim@outlook.jp" userId="2df5839c6d7eb921" providerId="LiveId" clId="{60877DEA-F7BC-4814-AB7E-DA0A672D9848}" dt="2022-05-17T03:58:09.380" v="22026" actId="478"/>
          <ac:spMkLst>
            <pc:docMk/>
            <pc:sldMk cId="132745445" sldId="370"/>
            <ac:spMk id="2" creationId="{420B82E4-C1F8-8515-C73B-4EB922DBE546}"/>
          </ac:spMkLst>
        </pc:spChg>
        <pc:spChg chg="add del mod">
          <ac:chgData name="hashizume_adrim@outlook.jp" userId="2df5839c6d7eb921" providerId="LiveId" clId="{60877DEA-F7BC-4814-AB7E-DA0A672D9848}" dt="2022-05-17T04:19:00.132" v="22593" actId="478"/>
          <ac:spMkLst>
            <pc:docMk/>
            <pc:sldMk cId="132745445" sldId="370"/>
            <ac:spMk id="2" creationId="{FEA22988-D3B6-7B3B-0325-86BC834CD3F0}"/>
          </ac:spMkLst>
        </pc:spChg>
        <pc:spChg chg="mod">
          <ac:chgData name="hashizume_adrim@outlook.jp" userId="2df5839c6d7eb921" providerId="LiveId" clId="{60877DEA-F7BC-4814-AB7E-DA0A672D9848}" dt="2022-05-17T04:26:11.077" v="22694" actId="20577"/>
          <ac:spMkLst>
            <pc:docMk/>
            <pc:sldMk cId="132745445" sldId="370"/>
            <ac:spMk id="22" creationId="{1704CD7A-0CD0-7EE8-9BA1-5E07AC41A70B}"/>
          </ac:spMkLst>
        </pc:spChg>
        <pc:spChg chg="mod">
          <ac:chgData name="hashizume_adrim@outlook.jp" userId="2df5839c6d7eb921" providerId="LiveId" clId="{60877DEA-F7BC-4814-AB7E-DA0A672D9848}" dt="2022-05-17T03:58:13.286" v="22027" actId="1076"/>
          <ac:spMkLst>
            <pc:docMk/>
            <pc:sldMk cId="132745445" sldId="370"/>
            <ac:spMk id="34" creationId="{676A6625-A6A1-8EDC-DD83-435DA4F41FDB}"/>
          </ac:spMkLst>
        </pc:spChg>
        <pc:spChg chg="del">
          <ac:chgData name="hashizume_adrim@outlook.jp" userId="2df5839c6d7eb921" providerId="LiveId" clId="{60877DEA-F7BC-4814-AB7E-DA0A672D9848}" dt="2022-05-17T03:54:02.183" v="21945" actId="478"/>
          <ac:spMkLst>
            <pc:docMk/>
            <pc:sldMk cId="132745445" sldId="370"/>
            <ac:spMk id="77" creationId="{FFAF3E10-0944-DFAB-63E6-C3DAD75F0A92}"/>
          </ac:spMkLst>
        </pc:spChg>
        <pc:spChg chg="mod">
          <ac:chgData name="hashizume_adrim@outlook.jp" userId="2df5839c6d7eb921" providerId="LiveId" clId="{60877DEA-F7BC-4814-AB7E-DA0A672D9848}" dt="2022-05-17T04:00:50.162" v="22271" actId="1037"/>
          <ac:spMkLst>
            <pc:docMk/>
            <pc:sldMk cId="132745445" sldId="370"/>
            <ac:spMk id="78" creationId="{733C1531-8B35-CAD1-51B6-1CD63A5371BB}"/>
          </ac:spMkLst>
        </pc:spChg>
        <pc:spChg chg="mod">
          <ac:chgData name="hashizume_adrim@outlook.jp" userId="2df5839c6d7eb921" providerId="LiveId" clId="{60877DEA-F7BC-4814-AB7E-DA0A672D9848}" dt="2022-05-17T03:57:29.346" v="21946"/>
          <ac:spMkLst>
            <pc:docMk/>
            <pc:sldMk cId="132745445" sldId="370"/>
            <ac:spMk id="81" creationId="{762D9D32-C6FE-562F-49D7-D33CFF427372}"/>
          </ac:spMkLst>
        </pc:spChg>
        <pc:spChg chg="del">
          <ac:chgData name="hashizume_adrim@outlook.jp" userId="2df5839c6d7eb921" providerId="LiveId" clId="{60877DEA-F7BC-4814-AB7E-DA0A672D9848}" dt="2022-05-17T03:58:24.597" v="22031" actId="478"/>
          <ac:spMkLst>
            <pc:docMk/>
            <pc:sldMk cId="132745445" sldId="370"/>
            <ac:spMk id="83" creationId="{88D9C53B-85B1-D628-0F17-F55965EFB73A}"/>
          </ac:spMkLst>
        </pc:spChg>
        <pc:spChg chg="del mod">
          <ac:chgData name="hashizume_adrim@outlook.jp" userId="2df5839c6d7eb921" providerId="LiveId" clId="{60877DEA-F7BC-4814-AB7E-DA0A672D9848}" dt="2022-05-17T04:25:22.940" v="22624" actId="478"/>
          <ac:spMkLst>
            <pc:docMk/>
            <pc:sldMk cId="132745445" sldId="370"/>
            <ac:spMk id="91" creationId="{23597DEE-739C-B604-9074-380B7BCEE410}"/>
          </ac:spMkLst>
        </pc:spChg>
        <pc:spChg chg="mod">
          <ac:chgData name="hashizume_adrim@outlook.jp" userId="2df5839c6d7eb921" providerId="LiveId" clId="{60877DEA-F7BC-4814-AB7E-DA0A672D9848}" dt="2022-05-17T04:14:19.435" v="22340" actId="1076"/>
          <ac:spMkLst>
            <pc:docMk/>
            <pc:sldMk cId="132745445" sldId="370"/>
            <ac:spMk id="96" creationId="{ED598969-E9AA-33E0-4F1D-480E3376154F}"/>
          </ac:spMkLst>
        </pc:spChg>
        <pc:spChg chg="mod">
          <ac:chgData name="hashizume_adrim@outlook.jp" userId="2df5839c6d7eb921" providerId="LiveId" clId="{60877DEA-F7BC-4814-AB7E-DA0A672D9848}" dt="2022-05-17T03:57:29.346" v="21946"/>
          <ac:spMkLst>
            <pc:docMk/>
            <pc:sldMk cId="132745445" sldId="370"/>
            <ac:spMk id="100" creationId="{069D7357-D08E-44E4-C162-2CEB7BA1FBC7}"/>
          </ac:spMkLst>
        </pc:spChg>
        <pc:spChg chg="mod">
          <ac:chgData name="hashizume_adrim@outlook.jp" userId="2df5839c6d7eb921" providerId="LiveId" clId="{60877DEA-F7BC-4814-AB7E-DA0A672D9848}" dt="2022-05-17T03:57:29.346" v="21946"/>
          <ac:spMkLst>
            <pc:docMk/>
            <pc:sldMk cId="132745445" sldId="370"/>
            <ac:spMk id="104" creationId="{7A4B67E5-3847-D932-C7AE-493036EBB37C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07" creationId="{2F0F09AA-7B92-6992-B8B6-D068A0B66021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08" creationId="{501C919A-43BC-BA82-C7D8-603C38BBB8C4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09" creationId="{8504F321-BC21-1A90-10D7-B96235C3C43D}"/>
          </ac:spMkLst>
        </pc:spChg>
        <pc:spChg chg="mod">
          <ac:chgData name="hashizume_adrim@outlook.jp" userId="2df5839c6d7eb921" providerId="LiveId" clId="{60877DEA-F7BC-4814-AB7E-DA0A672D9848}" dt="2022-05-17T03:57:29.346" v="21946"/>
          <ac:spMkLst>
            <pc:docMk/>
            <pc:sldMk cId="132745445" sldId="370"/>
            <ac:spMk id="111" creationId="{A19C694F-FF77-0746-DF2B-FD7477B8D997}"/>
          </ac:spMkLst>
        </pc:spChg>
        <pc:spChg chg="mod">
          <ac:chgData name="hashizume_adrim@outlook.jp" userId="2df5839c6d7eb921" providerId="LiveId" clId="{60877DEA-F7BC-4814-AB7E-DA0A672D9848}" dt="2022-05-17T03:57:29.346" v="21946"/>
          <ac:spMkLst>
            <pc:docMk/>
            <pc:sldMk cId="132745445" sldId="370"/>
            <ac:spMk id="115" creationId="{400A14CC-CD7D-AF08-2D8E-945A0A42F107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18" creationId="{A1122B40-BEC3-1C9C-BD66-9800D4964A47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20" creationId="{52CFDD07-17D0-0A71-06C6-3360DE2A6C95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21" creationId="{8B54BECC-2036-6E0F-5B62-AD648573DA0B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22" creationId="{39817199-D3F8-6532-0433-14423BC38842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23" creationId="{FA74D39D-7008-6E78-7C4E-4C915BFCAF0F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24" creationId="{B0276DFC-381F-4FC5-6853-8FAA8757BD8E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25" creationId="{9697D874-2A92-A103-2789-A3AC186CD682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26" creationId="{72581C8D-B546-C710-31D3-8538A0639B49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27" creationId="{71061626-23C3-3449-C8B4-D8D7A121EA6D}"/>
          </ac:spMkLst>
        </pc:spChg>
        <pc:spChg chg="mod">
          <ac:chgData name="hashizume_adrim@outlook.jp" userId="2df5839c6d7eb921" providerId="LiveId" clId="{60877DEA-F7BC-4814-AB7E-DA0A672D9848}" dt="2022-05-17T03:57:29.346" v="21946"/>
          <ac:spMkLst>
            <pc:docMk/>
            <pc:sldMk cId="132745445" sldId="370"/>
            <ac:spMk id="130" creationId="{8D943754-01CF-6D79-0DA4-AD804DD299AF}"/>
          </ac:spMkLst>
        </pc:spChg>
        <pc:spChg chg="mod">
          <ac:chgData name="hashizume_adrim@outlook.jp" userId="2df5839c6d7eb921" providerId="LiveId" clId="{60877DEA-F7BC-4814-AB7E-DA0A672D9848}" dt="2022-05-17T03:57:29.346" v="21946"/>
          <ac:spMkLst>
            <pc:docMk/>
            <pc:sldMk cId="132745445" sldId="370"/>
            <ac:spMk id="134" creationId="{759D9EF2-C542-1201-D83B-35D095ECB74A}"/>
          </ac:spMkLst>
        </pc:spChg>
        <pc:spChg chg="mod">
          <ac:chgData name="hashizume_adrim@outlook.jp" userId="2df5839c6d7eb921" providerId="LiveId" clId="{60877DEA-F7BC-4814-AB7E-DA0A672D9848}" dt="2022-05-17T03:57:29.346" v="21946"/>
          <ac:spMkLst>
            <pc:docMk/>
            <pc:sldMk cId="132745445" sldId="370"/>
            <ac:spMk id="138" creationId="{53D0184A-BB21-730F-8C8D-05A6BCDBF6A7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41" creationId="{4D506AF1-30EA-8077-C584-B17633FFD06E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42" creationId="{D6CD8194-601F-E8CE-654D-72207AA2F10F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43" creationId="{2A53D61C-0B93-C882-EF5E-D903A564DD69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44" creationId="{16A38293-4B47-EE15-1651-F8656A825357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45" creationId="{E23ABDDB-5C27-A3C7-968C-CAB3E7229164}"/>
          </ac:spMkLst>
        </pc:spChg>
        <pc:spChg chg="add mod">
          <ac:chgData name="hashizume_adrim@outlook.jp" userId="2df5839c6d7eb921" providerId="LiveId" clId="{60877DEA-F7BC-4814-AB7E-DA0A672D9848}" dt="2022-05-17T04:15:04.825" v="22353" actId="1076"/>
          <ac:spMkLst>
            <pc:docMk/>
            <pc:sldMk cId="132745445" sldId="370"/>
            <ac:spMk id="147" creationId="{DAF75BBE-02C8-49D5-CA31-F040DB58E33E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48" creationId="{5E89FD8C-BB3B-5CAC-7345-4ACA7394327E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49" creationId="{7A9BB51A-E768-38CE-E584-D4AC7FB4AE4F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50" creationId="{0525A16A-A649-8F34-0C43-DD3A95FF9354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51" creationId="{0DDE5D62-144C-678D-42D8-DF0C7ED27699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52" creationId="{79E2E8C1-07BD-7941-BC94-9A384685575B}"/>
          </ac:spMkLst>
        </pc:spChg>
        <pc:spChg chg="mod">
          <ac:chgData name="hashizume_adrim@outlook.jp" userId="2df5839c6d7eb921" providerId="LiveId" clId="{60877DEA-F7BC-4814-AB7E-DA0A672D9848}" dt="2022-05-17T03:57:29.346" v="21946"/>
          <ac:spMkLst>
            <pc:docMk/>
            <pc:sldMk cId="132745445" sldId="370"/>
            <ac:spMk id="154" creationId="{AB739F56-BB04-7F08-D596-A9F2155C0243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58" creationId="{3A5492A1-F747-1EF2-1891-33871B393C13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59" creationId="{E276A64B-5B41-2FF2-4D01-C7DEB8E6A321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60" creationId="{B7C681BF-D265-9E55-AEA4-0255D2D897C9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61" creationId="{CCF19FA1-BE1E-7FB3-23EA-FFE300044C32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62" creationId="{7A120726-B472-752D-753B-38F71254C50F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64" creationId="{F88A7B8B-F562-46C3-0913-F5E0126A8CB2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65" creationId="{560DD253-E964-0C74-D513-98410DC33262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66" creationId="{50A69330-B5A8-A241-E125-01C285CB2A4F}"/>
          </ac:spMkLst>
        </pc:spChg>
        <pc:spChg chg="add mod">
          <ac:chgData name="hashizume_adrim@outlook.jp" userId="2df5839c6d7eb921" providerId="LiveId" clId="{60877DEA-F7BC-4814-AB7E-DA0A672D9848}" dt="2022-05-17T03:57:34.753" v="22024" actId="1036"/>
          <ac:spMkLst>
            <pc:docMk/>
            <pc:sldMk cId="132745445" sldId="370"/>
            <ac:spMk id="167" creationId="{815D817B-874B-6235-4250-F1867F5AAEE9}"/>
          </ac:spMkLst>
        </pc:spChg>
        <pc:spChg chg="mod">
          <ac:chgData name="hashizume_adrim@outlook.jp" userId="2df5839c6d7eb921" providerId="LiveId" clId="{60877DEA-F7BC-4814-AB7E-DA0A672D9848}" dt="2022-05-17T04:13:59.176" v="22272"/>
          <ac:spMkLst>
            <pc:docMk/>
            <pc:sldMk cId="132745445" sldId="370"/>
            <ac:spMk id="169" creationId="{108FCCE0-3F29-8A2D-7D62-A3C044F97040}"/>
          </ac:spMkLst>
        </pc:spChg>
        <pc:spChg chg="mod">
          <ac:chgData name="hashizume_adrim@outlook.jp" userId="2df5839c6d7eb921" providerId="LiveId" clId="{60877DEA-F7BC-4814-AB7E-DA0A672D9848}" dt="2022-05-17T03:59:25.395" v="22060"/>
          <ac:spMkLst>
            <pc:docMk/>
            <pc:sldMk cId="132745445" sldId="370"/>
            <ac:spMk id="169" creationId="{92A8FB20-0BC7-0159-DD43-D7E217E8FC98}"/>
          </ac:spMkLst>
        </pc:spChg>
        <pc:spChg chg="add del mod">
          <ac:chgData name="hashizume_adrim@outlook.jp" userId="2df5839c6d7eb921" providerId="LiveId" clId="{60877DEA-F7BC-4814-AB7E-DA0A672D9848}" dt="2022-05-17T04:25:22.940" v="22624" actId="478"/>
          <ac:spMkLst>
            <pc:docMk/>
            <pc:sldMk cId="132745445" sldId="370"/>
            <ac:spMk id="172" creationId="{061E9713-ACF4-397D-0A4A-E934BF33DD16}"/>
          </ac:spMkLst>
        </pc:spChg>
        <pc:spChg chg="add del mod">
          <ac:chgData name="hashizume_adrim@outlook.jp" userId="2df5839c6d7eb921" providerId="LiveId" clId="{60877DEA-F7BC-4814-AB7E-DA0A672D9848}" dt="2022-05-17T03:59:32.280" v="22125" actId="478"/>
          <ac:spMkLst>
            <pc:docMk/>
            <pc:sldMk cId="132745445" sldId="370"/>
            <ac:spMk id="172" creationId="{1FF0C9CB-2904-31EE-D3EF-13595CAC94E4}"/>
          </ac:spMkLst>
        </pc:spChg>
        <pc:spChg chg="mod">
          <ac:chgData name="hashizume_adrim@outlook.jp" userId="2df5839c6d7eb921" providerId="LiveId" clId="{60877DEA-F7BC-4814-AB7E-DA0A672D9848}" dt="2022-05-17T04:00:02.618" v="22138"/>
          <ac:spMkLst>
            <pc:docMk/>
            <pc:sldMk cId="132745445" sldId="370"/>
            <ac:spMk id="174" creationId="{D043900F-F240-FFDE-FE0F-E1E069037B32}"/>
          </ac:spMkLst>
        </pc:spChg>
        <pc:spChg chg="add del mod">
          <ac:chgData name="hashizume_adrim@outlook.jp" userId="2df5839c6d7eb921" providerId="LiveId" clId="{60877DEA-F7BC-4814-AB7E-DA0A672D9848}" dt="2022-05-17T04:26:04.034" v="22668" actId="478"/>
          <ac:spMkLst>
            <pc:docMk/>
            <pc:sldMk cId="132745445" sldId="370"/>
            <ac:spMk id="177" creationId="{4910241D-7948-CA9E-DD87-5630D759BC3C}"/>
          </ac:spMkLst>
        </pc:spChg>
        <pc:spChg chg="add mod">
          <ac:chgData name="hashizume_adrim@outlook.jp" userId="2df5839c6d7eb921" providerId="LiveId" clId="{60877DEA-F7BC-4814-AB7E-DA0A672D9848}" dt="2022-05-17T04:15:13.299" v="22356" actId="14100"/>
          <ac:spMkLst>
            <pc:docMk/>
            <pc:sldMk cId="132745445" sldId="370"/>
            <ac:spMk id="178" creationId="{4A172D0E-EE71-AE8E-99AF-6B8E42F14875}"/>
          </ac:spMkLst>
        </pc:spChg>
        <pc:spChg chg="mod">
          <ac:chgData name="hashizume_adrim@outlook.jp" userId="2df5839c6d7eb921" providerId="LiveId" clId="{60877DEA-F7BC-4814-AB7E-DA0A672D9848}" dt="2022-05-17T04:15:23.101" v="22357"/>
          <ac:spMkLst>
            <pc:docMk/>
            <pc:sldMk cId="132745445" sldId="370"/>
            <ac:spMk id="180" creationId="{4A9E9CB2-E020-661D-A4C0-EB2B6A24718D}"/>
          </ac:spMkLst>
        </pc:spChg>
        <pc:spChg chg="mod">
          <ac:chgData name="hashizume_adrim@outlook.jp" userId="2df5839c6d7eb921" providerId="LiveId" clId="{60877DEA-F7BC-4814-AB7E-DA0A672D9848}" dt="2022-05-17T04:15:41.238" v="22363"/>
          <ac:spMkLst>
            <pc:docMk/>
            <pc:sldMk cId="132745445" sldId="370"/>
            <ac:spMk id="184" creationId="{BE3B69E1-7019-ED84-8F2B-8674068507BA}"/>
          </ac:spMkLst>
        </pc:spChg>
        <pc:spChg chg="mod">
          <ac:chgData name="hashizume_adrim@outlook.jp" userId="2df5839c6d7eb921" providerId="LiveId" clId="{60877DEA-F7BC-4814-AB7E-DA0A672D9848}" dt="2022-05-17T04:15:49.593" v="22396"/>
          <ac:spMkLst>
            <pc:docMk/>
            <pc:sldMk cId="132745445" sldId="370"/>
            <ac:spMk id="188" creationId="{4D813A95-863C-8002-7DEB-18F0648E84D4}"/>
          </ac:spMkLst>
        </pc:spChg>
        <pc:spChg chg="add mod">
          <ac:chgData name="hashizume_adrim@outlook.jp" userId="2df5839c6d7eb921" providerId="LiveId" clId="{60877DEA-F7BC-4814-AB7E-DA0A672D9848}" dt="2022-05-17T04:16:41.958" v="22454" actId="1037"/>
          <ac:spMkLst>
            <pc:docMk/>
            <pc:sldMk cId="132745445" sldId="370"/>
            <ac:spMk id="191" creationId="{F6D0698D-F848-40BD-22BF-F384373338EF}"/>
          </ac:spMkLst>
        </pc:spChg>
        <pc:spChg chg="add mod">
          <ac:chgData name="hashizume_adrim@outlook.jp" userId="2df5839c6d7eb921" providerId="LiveId" clId="{60877DEA-F7BC-4814-AB7E-DA0A672D9848}" dt="2022-05-17T04:16:48.445" v="22497" actId="1038"/>
          <ac:spMkLst>
            <pc:docMk/>
            <pc:sldMk cId="132745445" sldId="370"/>
            <ac:spMk id="192" creationId="{0D244153-436C-C40C-C7F1-A636C9A8EBC6}"/>
          </ac:spMkLst>
        </pc:spChg>
        <pc:spChg chg="add mod">
          <ac:chgData name="hashizume_adrim@outlook.jp" userId="2df5839c6d7eb921" providerId="LiveId" clId="{60877DEA-F7BC-4814-AB7E-DA0A672D9848}" dt="2022-05-17T04:16:55.500" v="22548" actId="1038"/>
          <ac:spMkLst>
            <pc:docMk/>
            <pc:sldMk cId="132745445" sldId="370"/>
            <ac:spMk id="193" creationId="{1D89886B-FCF2-BDB4-EFDE-65BA89D95B25}"/>
          </ac:spMkLst>
        </pc:spChg>
        <pc:spChg chg="add mod">
          <ac:chgData name="hashizume_adrim@outlook.jp" userId="2df5839c6d7eb921" providerId="LiveId" clId="{60877DEA-F7BC-4814-AB7E-DA0A672D9848}" dt="2022-05-17T04:17:21.366" v="22579" actId="1036"/>
          <ac:spMkLst>
            <pc:docMk/>
            <pc:sldMk cId="132745445" sldId="370"/>
            <ac:spMk id="194" creationId="{1F1E28D3-E249-CF2D-A691-E0B4405A1AA9}"/>
          </ac:spMkLst>
        </pc:spChg>
        <pc:spChg chg="add del mod">
          <ac:chgData name="hashizume_adrim@outlook.jp" userId="2df5839c6d7eb921" providerId="LiveId" clId="{60877DEA-F7BC-4814-AB7E-DA0A672D9848}" dt="2022-05-17T04:17:24.212" v="22590" actId="478"/>
          <ac:spMkLst>
            <pc:docMk/>
            <pc:sldMk cId="132745445" sldId="370"/>
            <ac:spMk id="195" creationId="{3D1CC9EE-115E-199C-76AD-9F61F02D5EC4}"/>
          </ac:spMkLst>
        </pc:spChg>
        <pc:spChg chg="mod">
          <ac:chgData name="hashizume_adrim@outlook.jp" userId="2df5839c6d7eb921" providerId="LiveId" clId="{60877DEA-F7BC-4814-AB7E-DA0A672D9848}" dt="2022-05-17T03:59:37.820" v="22127" actId="14100"/>
          <ac:spMkLst>
            <pc:docMk/>
            <pc:sldMk cId="132745445" sldId="370"/>
            <ac:spMk id="385" creationId="{D3871464-EEE1-F713-07E6-B68BE4CFFF80}"/>
          </ac:spMkLst>
        </pc:spChg>
        <pc:spChg chg="mod">
          <ac:chgData name="hashizume_adrim@outlook.jp" userId="2df5839c6d7eb921" providerId="LiveId" clId="{60877DEA-F7BC-4814-AB7E-DA0A672D9848}" dt="2022-05-17T03:52:15.153" v="21942" actId="20577"/>
          <ac:spMkLst>
            <pc:docMk/>
            <pc:sldMk cId="132745445" sldId="370"/>
            <ac:spMk id="392" creationId="{7F762F0D-C5FE-87B7-5D41-B51F1B58B1A2}"/>
          </ac:spMkLst>
        </pc:spChg>
        <pc:spChg chg="mod">
          <ac:chgData name="hashizume_adrim@outlook.jp" userId="2df5839c6d7eb921" providerId="LiveId" clId="{60877DEA-F7BC-4814-AB7E-DA0A672D9848}" dt="2022-05-17T03:59:56.933" v="22137" actId="1035"/>
          <ac:spMkLst>
            <pc:docMk/>
            <pc:sldMk cId="132745445" sldId="370"/>
            <ac:spMk id="394" creationId="{116AEA47-2699-B2A1-F324-3464A5CDC537}"/>
          </ac:spMkLst>
        </pc:spChg>
        <pc:spChg chg="del">
          <ac:chgData name="hashizume_adrim@outlook.jp" userId="2df5839c6d7eb921" providerId="LiveId" clId="{60877DEA-F7BC-4814-AB7E-DA0A672D9848}" dt="2022-05-17T03:53:54.541" v="21943" actId="478"/>
          <ac:spMkLst>
            <pc:docMk/>
            <pc:sldMk cId="132745445" sldId="370"/>
            <ac:spMk id="395" creationId="{1A33BE65-3AF8-CEB4-C488-C3C042C26A73}"/>
          </ac:spMkLst>
        </pc:spChg>
        <pc:spChg chg="mod">
          <ac:chgData name="hashizume_adrim@outlook.jp" userId="2df5839c6d7eb921" providerId="LiveId" clId="{60877DEA-F7BC-4814-AB7E-DA0A672D9848}" dt="2022-05-17T03:59:20.382" v="22059" actId="1076"/>
          <ac:spMkLst>
            <pc:docMk/>
            <pc:sldMk cId="132745445" sldId="370"/>
            <ac:spMk id="397" creationId="{8E6952A2-7D29-500A-6C7C-F3516D79A0CD}"/>
          </ac:spMkLst>
        </pc:spChg>
        <pc:spChg chg="del">
          <ac:chgData name="hashizume_adrim@outlook.jp" userId="2df5839c6d7eb921" providerId="LiveId" clId="{60877DEA-F7BC-4814-AB7E-DA0A672D9848}" dt="2022-05-17T03:53:54.541" v="21943" actId="478"/>
          <ac:spMkLst>
            <pc:docMk/>
            <pc:sldMk cId="132745445" sldId="370"/>
            <ac:spMk id="399" creationId="{86D54F96-E305-D202-D986-B0DFC2D58138}"/>
          </ac:spMkLst>
        </pc:spChg>
        <pc:spChg chg="del">
          <ac:chgData name="hashizume_adrim@outlook.jp" userId="2df5839c6d7eb921" providerId="LiveId" clId="{60877DEA-F7BC-4814-AB7E-DA0A672D9848}" dt="2022-05-17T03:53:54.541" v="21943" actId="478"/>
          <ac:spMkLst>
            <pc:docMk/>
            <pc:sldMk cId="132745445" sldId="370"/>
            <ac:spMk id="405" creationId="{65C6E948-39C7-8E69-033D-FB8EEAA31BD2}"/>
          </ac:spMkLst>
        </pc:spChg>
        <pc:spChg chg="del mod">
          <ac:chgData name="hashizume_adrim@outlook.jp" userId="2df5839c6d7eb921" providerId="LiveId" clId="{60877DEA-F7BC-4814-AB7E-DA0A672D9848}" dt="2022-05-17T03:59:03.731" v="22043" actId="478"/>
          <ac:spMkLst>
            <pc:docMk/>
            <pc:sldMk cId="132745445" sldId="370"/>
            <ac:spMk id="411" creationId="{00FCBCFE-3DC3-F63A-BB16-F6FF29CBF35F}"/>
          </ac:spMkLst>
        </pc:spChg>
        <pc:grpChg chg="del">
          <ac:chgData name="hashizume_adrim@outlook.jp" userId="2df5839c6d7eb921" providerId="LiveId" clId="{60877DEA-F7BC-4814-AB7E-DA0A672D9848}" dt="2022-05-17T03:54:00.133" v="21944" actId="478"/>
          <ac:grpSpMkLst>
            <pc:docMk/>
            <pc:sldMk cId="132745445" sldId="370"/>
            <ac:grpSpMk id="25" creationId="{DB56771A-45C1-4BA8-ABB3-26817A16E5F1}"/>
          </ac:grpSpMkLst>
        </pc:grpChg>
        <pc:grpChg chg="del">
          <ac:chgData name="hashizume_adrim@outlook.jp" userId="2df5839c6d7eb921" providerId="LiveId" clId="{60877DEA-F7BC-4814-AB7E-DA0A672D9848}" dt="2022-05-17T03:58:09.380" v="22026" actId="478"/>
          <ac:grpSpMkLst>
            <pc:docMk/>
            <pc:sldMk cId="132745445" sldId="370"/>
            <ac:grpSpMk id="43" creationId="{B82C0704-CCD8-C50F-E871-8544FECFF430}"/>
          </ac:grpSpMkLst>
        </pc:grpChg>
        <pc:grpChg chg="del">
          <ac:chgData name="hashizume_adrim@outlook.jp" userId="2df5839c6d7eb921" providerId="LiveId" clId="{60877DEA-F7BC-4814-AB7E-DA0A672D9848}" dt="2022-05-17T03:58:09.380" v="22026" actId="478"/>
          <ac:grpSpMkLst>
            <pc:docMk/>
            <pc:sldMk cId="132745445" sldId="370"/>
            <ac:grpSpMk id="55" creationId="{FDA8CB3C-7A14-98B0-8342-CF83FB0862AD}"/>
          </ac:grpSpMkLst>
        </pc:grpChg>
        <pc:grpChg chg="del">
          <ac:chgData name="hashizume_adrim@outlook.jp" userId="2df5839c6d7eb921" providerId="LiveId" clId="{60877DEA-F7BC-4814-AB7E-DA0A672D9848}" dt="2022-05-17T03:58:09.380" v="22026" actId="478"/>
          <ac:grpSpMkLst>
            <pc:docMk/>
            <pc:sldMk cId="132745445" sldId="370"/>
            <ac:grpSpMk id="59" creationId="{70EEB391-4072-8AD9-7BAF-853367DA5D60}"/>
          </ac:grpSpMkLst>
        </pc:grpChg>
        <pc:grpChg chg="del">
          <ac:chgData name="hashizume_adrim@outlook.jp" userId="2df5839c6d7eb921" providerId="LiveId" clId="{60877DEA-F7BC-4814-AB7E-DA0A672D9848}" dt="2022-05-17T03:58:09.380" v="22026" actId="478"/>
          <ac:grpSpMkLst>
            <pc:docMk/>
            <pc:sldMk cId="132745445" sldId="370"/>
            <ac:grpSpMk id="63" creationId="{6A9207A3-66CD-8F3B-0B2D-444E9A8C477C}"/>
          </ac:grpSpMkLst>
        </pc:grpChg>
        <pc:grpChg chg="del">
          <ac:chgData name="hashizume_adrim@outlook.jp" userId="2df5839c6d7eb921" providerId="LiveId" clId="{60877DEA-F7BC-4814-AB7E-DA0A672D9848}" dt="2022-05-17T03:58:09.380" v="22026" actId="478"/>
          <ac:grpSpMkLst>
            <pc:docMk/>
            <pc:sldMk cId="132745445" sldId="370"/>
            <ac:grpSpMk id="67" creationId="{F922B24D-19CC-5E2C-9A1F-363D1A430181}"/>
          </ac:grpSpMkLst>
        </pc:grpChg>
        <pc:grpChg chg="del">
          <ac:chgData name="hashizume_adrim@outlook.jp" userId="2df5839c6d7eb921" providerId="LiveId" clId="{60877DEA-F7BC-4814-AB7E-DA0A672D9848}" dt="2022-05-17T03:58:09.380" v="22026" actId="478"/>
          <ac:grpSpMkLst>
            <pc:docMk/>
            <pc:sldMk cId="132745445" sldId="370"/>
            <ac:grpSpMk id="71" creationId="{323D69B0-8BEF-1A0F-C489-B57B0401ADCA}"/>
          </ac:grpSpMkLst>
        </pc:grpChg>
        <pc:grpChg chg="add mod">
          <ac:chgData name="hashizume_adrim@outlook.jp" userId="2df5839c6d7eb921" providerId="LiveId" clId="{60877DEA-F7BC-4814-AB7E-DA0A672D9848}" dt="2022-05-17T03:57:34.753" v="22024" actId="1036"/>
          <ac:grpSpMkLst>
            <pc:docMk/>
            <pc:sldMk cId="132745445" sldId="370"/>
            <ac:grpSpMk id="79" creationId="{16A7F81C-8C25-8F7D-098B-C2773A505C7C}"/>
          </ac:grpSpMkLst>
        </pc:grpChg>
        <pc:grpChg chg="add mod">
          <ac:chgData name="hashizume_adrim@outlook.jp" userId="2df5839c6d7eb921" providerId="LiveId" clId="{60877DEA-F7BC-4814-AB7E-DA0A672D9848}" dt="2022-05-17T03:57:34.753" v="22024" actId="1036"/>
          <ac:grpSpMkLst>
            <pc:docMk/>
            <pc:sldMk cId="132745445" sldId="370"/>
            <ac:grpSpMk id="99" creationId="{F0CD2405-D404-7FAB-BAEF-58E5B9C0A9D5}"/>
          </ac:grpSpMkLst>
        </pc:grpChg>
        <pc:grpChg chg="add mod">
          <ac:chgData name="hashizume_adrim@outlook.jp" userId="2df5839c6d7eb921" providerId="LiveId" clId="{60877DEA-F7BC-4814-AB7E-DA0A672D9848}" dt="2022-05-17T03:57:34.753" v="22024" actId="1036"/>
          <ac:grpSpMkLst>
            <pc:docMk/>
            <pc:sldMk cId="132745445" sldId="370"/>
            <ac:grpSpMk id="103" creationId="{7638447C-53C3-FF9F-FF53-0977E3D1C65D}"/>
          </ac:grpSpMkLst>
        </pc:grpChg>
        <pc:grpChg chg="add mod">
          <ac:chgData name="hashizume_adrim@outlook.jp" userId="2df5839c6d7eb921" providerId="LiveId" clId="{60877DEA-F7BC-4814-AB7E-DA0A672D9848}" dt="2022-05-17T03:57:34.753" v="22024" actId="1036"/>
          <ac:grpSpMkLst>
            <pc:docMk/>
            <pc:sldMk cId="132745445" sldId="370"/>
            <ac:grpSpMk id="110" creationId="{D0FDE172-02FB-1C3E-D7C1-179C2AA8BCA0}"/>
          </ac:grpSpMkLst>
        </pc:grpChg>
        <pc:grpChg chg="add mod">
          <ac:chgData name="hashizume_adrim@outlook.jp" userId="2df5839c6d7eb921" providerId="LiveId" clId="{60877DEA-F7BC-4814-AB7E-DA0A672D9848}" dt="2022-05-17T03:57:34.753" v="22024" actId="1036"/>
          <ac:grpSpMkLst>
            <pc:docMk/>
            <pc:sldMk cId="132745445" sldId="370"/>
            <ac:grpSpMk id="114" creationId="{FAA2E1E9-04EA-D174-9BF5-1AAC45D60C32}"/>
          </ac:grpSpMkLst>
        </pc:grpChg>
        <pc:grpChg chg="add mod">
          <ac:chgData name="hashizume_adrim@outlook.jp" userId="2df5839c6d7eb921" providerId="LiveId" clId="{60877DEA-F7BC-4814-AB7E-DA0A672D9848}" dt="2022-05-17T03:57:34.753" v="22024" actId="1036"/>
          <ac:grpSpMkLst>
            <pc:docMk/>
            <pc:sldMk cId="132745445" sldId="370"/>
            <ac:grpSpMk id="129" creationId="{953A4F74-5DE0-2FB2-7848-6D4DEB3862A2}"/>
          </ac:grpSpMkLst>
        </pc:grpChg>
        <pc:grpChg chg="add mod">
          <ac:chgData name="hashizume_adrim@outlook.jp" userId="2df5839c6d7eb921" providerId="LiveId" clId="{60877DEA-F7BC-4814-AB7E-DA0A672D9848}" dt="2022-05-17T03:57:34.753" v="22024" actId="1036"/>
          <ac:grpSpMkLst>
            <pc:docMk/>
            <pc:sldMk cId="132745445" sldId="370"/>
            <ac:grpSpMk id="133" creationId="{B17712FA-D780-5A2B-64CF-344A2BF6D4C7}"/>
          </ac:grpSpMkLst>
        </pc:grpChg>
        <pc:grpChg chg="add mod">
          <ac:chgData name="hashizume_adrim@outlook.jp" userId="2df5839c6d7eb921" providerId="LiveId" clId="{60877DEA-F7BC-4814-AB7E-DA0A672D9848}" dt="2022-05-17T03:57:34.753" v="22024" actId="1036"/>
          <ac:grpSpMkLst>
            <pc:docMk/>
            <pc:sldMk cId="132745445" sldId="370"/>
            <ac:grpSpMk id="137" creationId="{C8C540E5-92B7-FDBF-D20C-2E41C31EAE71}"/>
          </ac:grpSpMkLst>
        </pc:grpChg>
        <pc:grpChg chg="add mod">
          <ac:chgData name="hashizume_adrim@outlook.jp" userId="2df5839c6d7eb921" providerId="LiveId" clId="{60877DEA-F7BC-4814-AB7E-DA0A672D9848}" dt="2022-05-17T03:57:34.753" v="22024" actId="1036"/>
          <ac:grpSpMkLst>
            <pc:docMk/>
            <pc:sldMk cId="132745445" sldId="370"/>
            <ac:grpSpMk id="153" creationId="{4ECEDB8B-5537-AB79-9076-DE163E00A22E}"/>
          </ac:grpSpMkLst>
        </pc:grpChg>
        <pc:grpChg chg="add del mod">
          <ac:chgData name="hashizume_adrim@outlook.jp" userId="2df5839c6d7eb921" providerId="LiveId" clId="{60877DEA-F7BC-4814-AB7E-DA0A672D9848}" dt="2022-05-17T03:59:32.280" v="22125" actId="478"/>
          <ac:grpSpMkLst>
            <pc:docMk/>
            <pc:sldMk cId="132745445" sldId="370"/>
            <ac:grpSpMk id="168" creationId="{12FF7C15-7A7A-0F19-D18E-E2F64304190D}"/>
          </ac:grpSpMkLst>
        </pc:grpChg>
        <pc:grpChg chg="add del mod">
          <ac:chgData name="hashizume_adrim@outlook.jp" userId="2df5839c6d7eb921" providerId="LiveId" clId="{60877DEA-F7BC-4814-AB7E-DA0A672D9848}" dt="2022-05-17T04:25:22.940" v="22624" actId="478"/>
          <ac:grpSpMkLst>
            <pc:docMk/>
            <pc:sldMk cId="132745445" sldId="370"/>
            <ac:grpSpMk id="168" creationId="{4C72C1BC-5038-3456-2E0C-BC58AB795525}"/>
          </ac:grpSpMkLst>
        </pc:grpChg>
        <pc:grpChg chg="add del mod">
          <ac:chgData name="hashizume_adrim@outlook.jp" userId="2df5839c6d7eb921" providerId="LiveId" clId="{60877DEA-F7BC-4814-AB7E-DA0A672D9848}" dt="2022-05-17T04:26:04.034" v="22668" actId="478"/>
          <ac:grpSpMkLst>
            <pc:docMk/>
            <pc:sldMk cId="132745445" sldId="370"/>
            <ac:grpSpMk id="173" creationId="{157B1D58-4909-F60C-77AB-F643BC1D1F9C}"/>
          </ac:grpSpMkLst>
        </pc:grpChg>
        <pc:grpChg chg="add mod">
          <ac:chgData name="hashizume_adrim@outlook.jp" userId="2df5839c6d7eb921" providerId="LiveId" clId="{60877DEA-F7BC-4814-AB7E-DA0A672D9848}" dt="2022-05-17T04:15:39.434" v="22362" actId="1076"/>
          <ac:grpSpMkLst>
            <pc:docMk/>
            <pc:sldMk cId="132745445" sldId="370"/>
            <ac:grpSpMk id="179" creationId="{8526E377-00D9-C85E-AFD3-C2EF4140AF35}"/>
          </ac:grpSpMkLst>
        </pc:grpChg>
        <pc:grpChg chg="add mod">
          <ac:chgData name="hashizume_adrim@outlook.jp" userId="2df5839c6d7eb921" providerId="LiveId" clId="{60877DEA-F7BC-4814-AB7E-DA0A672D9848}" dt="2022-05-17T04:15:48.504" v="22395" actId="1037"/>
          <ac:grpSpMkLst>
            <pc:docMk/>
            <pc:sldMk cId="132745445" sldId="370"/>
            <ac:grpSpMk id="183" creationId="{7B9543F1-DBC7-151A-18FA-7AEAE0D51319}"/>
          </ac:grpSpMkLst>
        </pc:grpChg>
        <pc:grpChg chg="add mod">
          <ac:chgData name="hashizume_adrim@outlook.jp" userId="2df5839c6d7eb921" providerId="LiveId" clId="{60877DEA-F7BC-4814-AB7E-DA0A672D9848}" dt="2022-05-17T04:15:55.043" v="22436" actId="1038"/>
          <ac:grpSpMkLst>
            <pc:docMk/>
            <pc:sldMk cId="132745445" sldId="370"/>
            <ac:grpSpMk id="187" creationId="{22F25B8B-B0B2-44A2-A470-4E1EF938FEA9}"/>
          </ac:grpSpMkLst>
        </pc:grpChg>
        <pc:grpChg chg="del">
          <ac:chgData name="hashizume_adrim@outlook.jp" userId="2df5839c6d7eb921" providerId="LiveId" clId="{60877DEA-F7BC-4814-AB7E-DA0A672D9848}" dt="2022-05-17T03:54:00.133" v="21944" actId="478"/>
          <ac:grpSpMkLst>
            <pc:docMk/>
            <pc:sldMk cId="132745445" sldId="370"/>
            <ac:grpSpMk id="356" creationId="{DA819E40-66E6-9632-96A7-51E52D792B4D}"/>
          </ac:grpSpMkLst>
        </pc:grpChg>
        <pc:grpChg chg="mod">
          <ac:chgData name="hashizume_adrim@outlook.jp" userId="2df5839c6d7eb921" providerId="LiveId" clId="{60877DEA-F7BC-4814-AB7E-DA0A672D9848}" dt="2022-05-17T03:59:44.583" v="22129" actId="14100"/>
          <ac:grpSpMkLst>
            <pc:docMk/>
            <pc:sldMk cId="132745445" sldId="370"/>
            <ac:grpSpMk id="380" creationId="{8AFAB5F6-D0D5-219C-C815-D07F76455048}"/>
          </ac:grpSpMkLst>
        </pc:grpChg>
        <pc:picChg chg="mod">
          <ac:chgData name="hashizume_adrim@outlook.jp" userId="2df5839c6d7eb921" providerId="LiveId" clId="{60877DEA-F7BC-4814-AB7E-DA0A672D9848}" dt="2022-05-17T04:00:50.162" v="22271" actId="1037"/>
          <ac:picMkLst>
            <pc:docMk/>
            <pc:sldMk cId="132745445" sldId="370"/>
            <ac:picMk id="3" creationId="{79472400-5FB3-1D13-83CC-DE9CD0D2D418}"/>
          </ac:picMkLst>
        </pc:picChg>
        <pc:picChg chg="del">
          <ac:chgData name="hashizume_adrim@outlook.jp" userId="2df5839c6d7eb921" providerId="LiveId" clId="{60877DEA-F7BC-4814-AB7E-DA0A672D9848}" dt="2022-05-17T03:57:58.999" v="22025" actId="478"/>
          <ac:picMkLst>
            <pc:docMk/>
            <pc:sldMk cId="132745445" sldId="370"/>
            <ac:picMk id="5" creationId="{09893CEC-03AF-0139-43D0-B951D415B46B}"/>
          </ac:picMkLst>
        </pc:picChg>
        <pc:picChg chg="del">
          <ac:chgData name="hashizume_adrim@outlook.jp" userId="2df5839c6d7eb921" providerId="LiveId" clId="{60877DEA-F7BC-4814-AB7E-DA0A672D9848}" dt="2022-05-17T03:53:54.541" v="21943" actId="478"/>
          <ac:picMkLst>
            <pc:docMk/>
            <pc:sldMk cId="132745445" sldId="370"/>
            <ac:picMk id="75" creationId="{D28BE830-4A96-3B95-4CF5-20D9A1B40497}"/>
          </ac:picMkLst>
        </pc:picChg>
        <pc:picChg chg="add mod">
          <ac:chgData name="hashizume_adrim@outlook.jp" userId="2df5839c6d7eb921" providerId="LiveId" clId="{60877DEA-F7BC-4814-AB7E-DA0A672D9848}" dt="2022-05-17T03:57:34.753" v="22024" actId="1036"/>
          <ac:picMkLst>
            <pc:docMk/>
            <pc:sldMk cId="132745445" sldId="370"/>
            <ac:picMk id="76" creationId="{4C9327DF-B56B-A5CF-E922-39C83A0A0615}"/>
          </ac:picMkLst>
        </pc:picChg>
        <pc:picChg chg="del">
          <ac:chgData name="hashizume_adrim@outlook.jp" userId="2df5839c6d7eb921" providerId="LiveId" clId="{60877DEA-F7BC-4814-AB7E-DA0A672D9848}" dt="2022-05-17T03:53:54.541" v="21943" actId="478"/>
          <ac:picMkLst>
            <pc:docMk/>
            <pc:sldMk cId="132745445" sldId="370"/>
            <ac:picMk id="80" creationId="{C8683A92-FCD3-6ADE-A231-DD19E12ECC3A}"/>
          </ac:picMkLst>
        </pc:picChg>
        <pc:picChg chg="del">
          <ac:chgData name="hashizume_adrim@outlook.jp" userId="2df5839c6d7eb921" providerId="LiveId" clId="{60877DEA-F7BC-4814-AB7E-DA0A672D9848}" dt="2022-05-17T03:53:54.541" v="21943" actId="478"/>
          <ac:picMkLst>
            <pc:docMk/>
            <pc:sldMk cId="132745445" sldId="370"/>
            <ac:picMk id="82" creationId="{55A5C4B8-ED30-2DAB-8B5A-309E3934F21E}"/>
          </ac:picMkLst>
        </pc:picChg>
        <pc:picChg chg="mod">
          <ac:chgData name="hashizume_adrim@outlook.jp" userId="2df5839c6d7eb921" providerId="LiveId" clId="{60877DEA-F7BC-4814-AB7E-DA0A672D9848}" dt="2022-05-17T04:00:50.162" v="22271" actId="1037"/>
          <ac:picMkLst>
            <pc:docMk/>
            <pc:sldMk cId="132745445" sldId="370"/>
            <ac:picMk id="89" creationId="{7C3F452D-AB6C-C9D4-380E-A00DB776D0C9}"/>
          </ac:picMkLst>
        </pc:picChg>
        <pc:picChg chg="mod">
          <ac:chgData name="hashizume_adrim@outlook.jp" userId="2df5839c6d7eb921" providerId="LiveId" clId="{60877DEA-F7BC-4814-AB7E-DA0A672D9848}" dt="2022-05-17T04:00:50.162" v="22271" actId="1037"/>
          <ac:picMkLst>
            <pc:docMk/>
            <pc:sldMk cId="132745445" sldId="370"/>
            <ac:picMk id="93" creationId="{95F7A8EF-968C-1D22-1403-625375AB8ABA}"/>
          </ac:picMkLst>
        </pc:picChg>
        <pc:picChg chg="mod">
          <ac:chgData name="hashizume_adrim@outlook.jp" userId="2df5839c6d7eb921" providerId="LiveId" clId="{60877DEA-F7BC-4814-AB7E-DA0A672D9848}" dt="2022-05-17T04:00:50.162" v="22271" actId="1037"/>
          <ac:picMkLst>
            <pc:docMk/>
            <pc:sldMk cId="132745445" sldId="370"/>
            <ac:picMk id="97" creationId="{0827D3A9-3F20-A9A7-F75A-0F93911CB236}"/>
          </ac:picMkLst>
        </pc:picChg>
        <pc:picChg chg="add mod">
          <ac:chgData name="hashizume_adrim@outlook.jp" userId="2df5839c6d7eb921" providerId="LiveId" clId="{60877DEA-F7BC-4814-AB7E-DA0A672D9848}" dt="2022-05-17T03:57:34.753" v="22024" actId="1036"/>
          <ac:picMkLst>
            <pc:docMk/>
            <pc:sldMk cId="132745445" sldId="370"/>
            <ac:picMk id="146" creationId="{7E47C199-BD80-BC87-8F27-0F2DE29C4BB3}"/>
          </ac:picMkLst>
        </pc:picChg>
        <pc:picChg chg="add mod">
          <ac:chgData name="hashizume_adrim@outlook.jp" userId="2df5839c6d7eb921" providerId="LiveId" clId="{60877DEA-F7BC-4814-AB7E-DA0A672D9848}" dt="2022-05-17T03:57:34.753" v="22024" actId="1036"/>
          <ac:picMkLst>
            <pc:docMk/>
            <pc:sldMk cId="132745445" sldId="370"/>
            <ac:picMk id="157" creationId="{6286B71B-B549-6D14-B46F-F8ADF2200CDF}"/>
          </ac:picMkLst>
        </pc:picChg>
        <pc:picChg chg="add mod">
          <ac:chgData name="hashizume_adrim@outlook.jp" userId="2df5839c6d7eb921" providerId="LiveId" clId="{60877DEA-F7BC-4814-AB7E-DA0A672D9848}" dt="2022-05-17T03:57:34.753" v="22024" actId="1036"/>
          <ac:picMkLst>
            <pc:docMk/>
            <pc:sldMk cId="132745445" sldId="370"/>
            <ac:picMk id="163" creationId="{85993CAE-3DB9-CC61-73B3-CA09000A8085}"/>
          </ac:picMkLst>
        </pc:pic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84" creationId="{197BBF73-B94C-D92C-5AB3-2F67F37BFC96}"/>
          </ac:cxnSpMkLst>
        </pc:cxnChg>
        <pc:cxnChg chg="mod">
          <ac:chgData name="hashizume_adrim@outlook.jp" userId="2df5839c6d7eb921" providerId="LiveId" clId="{60877DEA-F7BC-4814-AB7E-DA0A672D9848}" dt="2022-05-17T03:58:28.207" v="22032" actId="1076"/>
          <ac:cxnSpMkLst>
            <pc:docMk/>
            <pc:sldMk cId="132745445" sldId="370"/>
            <ac:cxnSpMk id="86" creationId="{DD65FC58-A624-4AE2-8AAE-0FE6724AA89C}"/>
          </ac:cxnSpMkLst>
        </pc:cxnChg>
        <pc:cxnChg chg="mod">
          <ac:chgData name="hashizume_adrim@outlook.jp" userId="2df5839c6d7eb921" providerId="LiveId" clId="{60877DEA-F7BC-4814-AB7E-DA0A672D9848}" dt="2022-05-17T04:00:50.162" v="22271" actId="1037"/>
          <ac:cxnSpMkLst>
            <pc:docMk/>
            <pc:sldMk cId="132745445" sldId="370"/>
            <ac:cxnSpMk id="87" creationId="{F72D0A1B-AC91-1741-9FB0-CD3B7F3BFDB0}"/>
          </ac:cxnSpMkLst>
        </pc:cxnChg>
        <pc:cxnChg chg="del">
          <ac:chgData name="hashizume_adrim@outlook.jp" userId="2df5839c6d7eb921" providerId="LiveId" clId="{60877DEA-F7BC-4814-AB7E-DA0A672D9848}" dt="2022-05-17T03:58:09.380" v="22026" actId="478"/>
          <ac:cxnSpMkLst>
            <pc:docMk/>
            <pc:sldMk cId="132745445" sldId="370"/>
            <ac:cxnSpMk id="88" creationId="{6D3908A0-E42E-FD45-BFF5-5114A9D05B42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90" creationId="{EFF57D34-D985-F213-81A5-FA7D69586498}"/>
          </ac:cxnSpMkLst>
        </pc:cxnChg>
        <pc:cxnChg chg="del mod">
          <ac:chgData name="hashizume_adrim@outlook.jp" userId="2df5839c6d7eb921" providerId="LiveId" clId="{60877DEA-F7BC-4814-AB7E-DA0A672D9848}" dt="2022-05-17T04:25:22.940" v="22624" actId="478"/>
          <ac:cxnSpMkLst>
            <pc:docMk/>
            <pc:sldMk cId="132745445" sldId="370"/>
            <ac:cxnSpMk id="92" creationId="{DA22FD8B-DEDC-0F9F-5C56-5868FA8D5D59}"/>
          </ac:cxnSpMkLst>
        </pc:cxnChg>
        <pc:cxnChg chg="mod">
          <ac:chgData name="hashizume_adrim@outlook.jp" userId="2df5839c6d7eb921" providerId="LiveId" clId="{60877DEA-F7BC-4814-AB7E-DA0A672D9848}" dt="2022-05-17T04:00:50.162" v="22271" actId="1037"/>
          <ac:cxnSpMkLst>
            <pc:docMk/>
            <pc:sldMk cId="132745445" sldId="370"/>
            <ac:cxnSpMk id="94" creationId="{B139A831-E20C-909B-E613-9ECFA9032543}"/>
          </ac:cxnSpMkLst>
        </pc:cxnChg>
        <pc:cxnChg chg="mod">
          <ac:chgData name="hashizume_adrim@outlook.jp" userId="2df5839c6d7eb921" providerId="LiveId" clId="{60877DEA-F7BC-4814-AB7E-DA0A672D9848}" dt="2022-05-17T04:00:50.162" v="22271" actId="1037"/>
          <ac:cxnSpMkLst>
            <pc:docMk/>
            <pc:sldMk cId="132745445" sldId="370"/>
            <ac:cxnSpMk id="95" creationId="{13892333-C72D-C0ED-C21A-33E0A399EFF0}"/>
          </ac:cxnSpMkLst>
        </pc:cxnChg>
        <pc:cxnChg chg="mod">
          <ac:chgData name="hashizume_adrim@outlook.jp" userId="2df5839c6d7eb921" providerId="LiveId" clId="{60877DEA-F7BC-4814-AB7E-DA0A672D9848}" dt="2022-05-17T04:00:50.162" v="22271" actId="1037"/>
          <ac:cxnSpMkLst>
            <pc:docMk/>
            <pc:sldMk cId="132745445" sldId="370"/>
            <ac:cxnSpMk id="98" creationId="{E33C4BBF-270B-C57A-4C04-DD2DD3C870AE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01" creationId="{A5A67BAA-BF89-ED4D-80E3-B7133B4D0D83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02" creationId="{8001700A-E414-FB3D-A1D7-3B11FD710427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05" creationId="{A5671FFF-3CB5-CA58-0E54-69E4002E0B6E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06" creationId="{32B5332B-9293-68C3-E8AA-EFE6EC899D77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12" creationId="{1563D12C-2AC8-7CB2-EC8B-4477AB46BE52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13" creationId="{6C09BEC7-FB4C-8EB4-3909-AD5729C1B018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16" creationId="{3C95E30A-8529-C260-4652-634E6B08E16F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17" creationId="{C671985B-E6D8-300A-626A-1321DFA2232F}"/>
          </ac:cxnSpMkLst>
        </pc:cxnChg>
        <pc:cxnChg chg="add mod">
          <ac:chgData name="hashizume_adrim@outlook.jp" userId="2df5839c6d7eb921" providerId="LiveId" clId="{60877DEA-F7BC-4814-AB7E-DA0A672D9848}" dt="2022-05-17T03:57:34.753" v="22024" actId="1036"/>
          <ac:cxnSpMkLst>
            <pc:docMk/>
            <pc:sldMk cId="132745445" sldId="370"/>
            <ac:cxnSpMk id="119" creationId="{34FBEA00-DA8C-DC45-B457-B9563BC01499}"/>
          </ac:cxnSpMkLst>
        </pc:cxnChg>
        <pc:cxnChg chg="add mod">
          <ac:chgData name="hashizume_adrim@outlook.jp" userId="2df5839c6d7eb921" providerId="LiveId" clId="{60877DEA-F7BC-4814-AB7E-DA0A672D9848}" dt="2022-05-17T03:57:34.753" v="22024" actId="1036"/>
          <ac:cxnSpMkLst>
            <pc:docMk/>
            <pc:sldMk cId="132745445" sldId="370"/>
            <ac:cxnSpMk id="128" creationId="{B8F976EA-6CA3-0B2D-1379-ABF7C2398528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31" creationId="{EF2429AF-A784-9F0C-1BDD-515B0FCD5816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32" creationId="{1A6E4472-1E7D-AB01-EB26-427FD5BFED94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35" creationId="{7031A159-C215-C8C2-BDBD-646F0CE98CB6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36" creationId="{715E5117-5FBF-17A5-7840-9DCB6F6C712E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39" creationId="{3880B7BB-5A8C-2166-BDAA-8C55A906D3A2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40" creationId="{AAF9E056-209A-AE7C-BAD5-465C95556D23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55" creationId="{12FB272E-D637-B755-CD00-995926CA00B3}"/>
          </ac:cxnSpMkLst>
        </pc:cxnChg>
        <pc:cxnChg chg="mod">
          <ac:chgData name="hashizume_adrim@outlook.jp" userId="2df5839c6d7eb921" providerId="LiveId" clId="{60877DEA-F7BC-4814-AB7E-DA0A672D9848}" dt="2022-05-17T03:57:29.346" v="21946"/>
          <ac:cxnSpMkLst>
            <pc:docMk/>
            <pc:sldMk cId="132745445" sldId="370"/>
            <ac:cxnSpMk id="156" creationId="{885E513B-EA3A-9C8F-E1E1-CA1AA7018AD7}"/>
          </ac:cxnSpMkLst>
        </pc:cxnChg>
        <pc:cxnChg chg="mod">
          <ac:chgData name="hashizume_adrim@outlook.jp" userId="2df5839c6d7eb921" providerId="LiveId" clId="{60877DEA-F7BC-4814-AB7E-DA0A672D9848}" dt="2022-05-17T03:59:25.395" v="22060"/>
          <ac:cxnSpMkLst>
            <pc:docMk/>
            <pc:sldMk cId="132745445" sldId="370"/>
            <ac:cxnSpMk id="170" creationId="{46AAFA6D-005F-108E-9B32-0DB23B4CE6D1}"/>
          </ac:cxnSpMkLst>
        </pc:cxnChg>
        <pc:cxnChg chg="mod">
          <ac:chgData name="hashizume_adrim@outlook.jp" userId="2df5839c6d7eb921" providerId="LiveId" clId="{60877DEA-F7BC-4814-AB7E-DA0A672D9848}" dt="2022-05-17T04:13:59.176" v="22272"/>
          <ac:cxnSpMkLst>
            <pc:docMk/>
            <pc:sldMk cId="132745445" sldId="370"/>
            <ac:cxnSpMk id="170" creationId="{87685E01-FD44-C72E-697F-6DD9D3EDE183}"/>
          </ac:cxnSpMkLst>
        </pc:cxnChg>
        <pc:cxnChg chg="mod">
          <ac:chgData name="hashizume_adrim@outlook.jp" userId="2df5839c6d7eb921" providerId="LiveId" clId="{60877DEA-F7BC-4814-AB7E-DA0A672D9848}" dt="2022-05-17T04:13:59.176" v="22272"/>
          <ac:cxnSpMkLst>
            <pc:docMk/>
            <pc:sldMk cId="132745445" sldId="370"/>
            <ac:cxnSpMk id="171" creationId="{AE2DA02D-160D-4F4A-4DC4-6D3239B10CA8}"/>
          </ac:cxnSpMkLst>
        </pc:cxnChg>
        <pc:cxnChg chg="mod">
          <ac:chgData name="hashizume_adrim@outlook.jp" userId="2df5839c6d7eb921" providerId="LiveId" clId="{60877DEA-F7BC-4814-AB7E-DA0A672D9848}" dt="2022-05-17T03:59:25.395" v="22060"/>
          <ac:cxnSpMkLst>
            <pc:docMk/>
            <pc:sldMk cId="132745445" sldId="370"/>
            <ac:cxnSpMk id="171" creationId="{BCCC83EB-88C2-CF79-F904-207741840B41}"/>
          </ac:cxnSpMkLst>
        </pc:cxnChg>
        <pc:cxnChg chg="mod">
          <ac:chgData name="hashizume_adrim@outlook.jp" userId="2df5839c6d7eb921" providerId="LiveId" clId="{60877DEA-F7BC-4814-AB7E-DA0A672D9848}" dt="2022-05-17T04:00:02.618" v="22138"/>
          <ac:cxnSpMkLst>
            <pc:docMk/>
            <pc:sldMk cId="132745445" sldId="370"/>
            <ac:cxnSpMk id="175" creationId="{894142E2-BA05-D53E-0F0E-C5CE7E74938F}"/>
          </ac:cxnSpMkLst>
        </pc:cxnChg>
        <pc:cxnChg chg="mod">
          <ac:chgData name="hashizume_adrim@outlook.jp" userId="2df5839c6d7eb921" providerId="LiveId" clId="{60877DEA-F7BC-4814-AB7E-DA0A672D9848}" dt="2022-05-17T04:00:02.618" v="22138"/>
          <ac:cxnSpMkLst>
            <pc:docMk/>
            <pc:sldMk cId="132745445" sldId="370"/>
            <ac:cxnSpMk id="176" creationId="{9C1E8EC6-D686-6B1E-ECDC-EAFFE4F2DE09}"/>
          </ac:cxnSpMkLst>
        </pc:cxnChg>
        <pc:cxnChg chg="mod">
          <ac:chgData name="hashizume_adrim@outlook.jp" userId="2df5839c6d7eb921" providerId="LiveId" clId="{60877DEA-F7BC-4814-AB7E-DA0A672D9848}" dt="2022-05-17T04:15:23.101" v="22357"/>
          <ac:cxnSpMkLst>
            <pc:docMk/>
            <pc:sldMk cId="132745445" sldId="370"/>
            <ac:cxnSpMk id="181" creationId="{56E8BD62-5B01-CED6-E9A8-D08AA093C78D}"/>
          </ac:cxnSpMkLst>
        </pc:cxnChg>
        <pc:cxnChg chg="mod">
          <ac:chgData name="hashizume_adrim@outlook.jp" userId="2df5839c6d7eb921" providerId="LiveId" clId="{60877DEA-F7BC-4814-AB7E-DA0A672D9848}" dt="2022-05-17T04:15:23.101" v="22357"/>
          <ac:cxnSpMkLst>
            <pc:docMk/>
            <pc:sldMk cId="132745445" sldId="370"/>
            <ac:cxnSpMk id="182" creationId="{434B2803-1B6B-9959-A208-D702FDAC5241}"/>
          </ac:cxnSpMkLst>
        </pc:cxnChg>
        <pc:cxnChg chg="mod">
          <ac:chgData name="hashizume_adrim@outlook.jp" userId="2df5839c6d7eb921" providerId="LiveId" clId="{60877DEA-F7BC-4814-AB7E-DA0A672D9848}" dt="2022-05-17T04:15:41.238" v="22363"/>
          <ac:cxnSpMkLst>
            <pc:docMk/>
            <pc:sldMk cId="132745445" sldId="370"/>
            <ac:cxnSpMk id="185" creationId="{D87A6377-4917-7F10-4E73-75B904609EB9}"/>
          </ac:cxnSpMkLst>
        </pc:cxnChg>
        <pc:cxnChg chg="mod">
          <ac:chgData name="hashizume_adrim@outlook.jp" userId="2df5839c6d7eb921" providerId="LiveId" clId="{60877DEA-F7BC-4814-AB7E-DA0A672D9848}" dt="2022-05-17T04:15:41.238" v="22363"/>
          <ac:cxnSpMkLst>
            <pc:docMk/>
            <pc:sldMk cId="132745445" sldId="370"/>
            <ac:cxnSpMk id="186" creationId="{B7CE78EF-8E70-EFBE-68C8-B3645135815A}"/>
          </ac:cxnSpMkLst>
        </pc:cxnChg>
        <pc:cxnChg chg="mod">
          <ac:chgData name="hashizume_adrim@outlook.jp" userId="2df5839c6d7eb921" providerId="LiveId" clId="{60877DEA-F7BC-4814-AB7E-DA0A672D9848}" dt="2022-05-17T04:15:49.593" v="22396"/>
          <ac:cxnSpMkLst>
            <pc:docMk/>
            <pc:sldMk cId="132745445" sldId="370"/>
            <ac:cxnSpMk id="189" creationId="{A7323AEA-F1D7-5625-5EDD-DDCD507FF650}"/>
          </ac:cxnSpMkLst>
        </pc:cxnChg>
        <pc:cxnChg chg="mod">
          <ac:chgData name="hashizume_adrim@outlook.jp" userId="2df5839c6d7eb921" providerId="LiveId" clId="{60877DEA-F7BC-4814-AB7E-DA0A672D9848}" dt="2022-05-17T04:15:49.593" v="22396"/>
          <ac:cxnSpMkLst>
            <pc:docMk/>
            <pc:sldMk cId="132745445" sldId="370"/>
            <ac:cxnSpMk id="190" creationId="{FE3775B7-E9B2-4398-C017-547644C684C0}"/>
          </ac:cxnSpMkLst>
        </pc:cxnChg>
      </pc:sldChg>
      <pc:sldChg chg="addSp delSp modSp add del mod">
        <pc:chgData name="hashizume_adrim@outlook.jp" userId="2df5839c6d7eb921" providerId="LiveId" clId="{60877DEA-F7BC-4814-AB7E-DA0A672D9848}" dt="2022-05-17T02:54:38.082" v="21840" actId="47"/>
        <pc:sldMkLst>
          <pc:docMk/>
          <pc:sldMk cId="2725935483" sldId="370"/>
        </pc:sldMkLst>
        <pc:spChg chg="add mod">
          <ac:chgData name="hashizume_adrim@outlook.jp" userId="2df5839c6d7eb921" providerId="LiveId" clId="{60877DEA-F7BC-4814-AB7E-DA0A672D9848}" dt="2022-05-16T14:50:27.272" v="20188" actId="14100"/>
          <ac:spMkLst>
            <pc:docMk/>
            <pc:sldMk cId="2725935483" sldId="370"/>
            <ac:spMk id="2" creationId="{4E02C506-ACD8-705F-8D17-9E725EA5C1B6}"/>
          </ac:spMkLst>
        </pc:spChg>
        <pc:spChg chg="add del mod ord">
          <ac:chgData name="hashizume_adrim@outlook.jp" userId="2df5839c6d7eb921" providerId="LiveId" clId="{60877DEA-F7BC-4814-AB7E-DA0A672D9848}" dt="2022-05-16T14:50:33.682" v="20190" actId="1076"/>
          <ac:spMkLst>
            <pc:docMk/>
            <pc:sldMk cId="2725935483" sldId="370"/>
            <ac:spMk id="22" creationId="{1704CD7A-0CD0-7EE8-9BA1-5E07AC41A70B}"/>
          </ac:spMkLst>
        </pc:spChg>
        <pc:spChg chg="add del">
          <ac:chgData name="hashizume_adrim@outlook.jp" userId="2df5839c6d7eb921" providerId="LiveId" clId="{60877DEA-F7BC-4814-AB7E-DA0A672D9848}" dt="2022-05-16T13:06:51.397" v="17995" actId="478"/>
          <ac:spMkLst>
            <pc:docMk/>
            <pc:sldMk cId="2725935483" sldId="370"/>
            <ac:spMk id="392" creationId="{7F762F0D-C5FE-87B7-5D41-B51F1B58B1A2}"/>
          </ac:spMkLst>
        </pc:spChg>
        <pc:spChg chg="add del">
          <ac:chgData name="hashizume_adrim@outlook.jp" userId="2df5839c6d7eb921" providerId="LiveId" clId="{60877DEA-F7BC-4814-AB7E-DA0A672D9848}" dt="2022-05-16T13:06:51.397" v="17995" actId="478"/>
          <ac:spMkLst>
            <pc:docMk/>
            <pc:sldMk cId="2725935483" sldId="370"/>
            <ac:spMk id="394" creationId="{116AEA47-2699-B2A1-F324-3464A5CDC537}"/>
          </ac:spMkLst>
        </pc:spChg>
        <pc:spChg chg="add del">
          <ac:chgData name="hashizume_adrim@outlook.jp" userId="2df5839c6d7eb921" providerId="LiveId" clId="{60877DEA-F7BC-4814-AB7E-DA0A672D9848}" dt="2022-05-16T13:06:51.397" v="17995" actId="478"/>
          <ac:spMkLst>
            <pc:docMk/>
            <pc:sldMk cId="2725935483" sldId="370"/>
            <ac:spMk id="395" creationId="{1A33BE65-3AF8-CEB4-C488-C3C042C26A73}"/>
          </ac:spMkLst>
        </pc:spChg>
        <pc:spChg chg="add del">
          <ac:chgData name="hashizume_adrim@outlook.jp" userId="2df5839c6d7eb921" providerId="LiveId" clId="{60877DEA-F7BC-4814-AB7E-DA0A672D9848}" dt="2022-05-16T13:06:53.462" v="17996" actId="478"/>
          <ac:spMkLst>
            <pc:docMk/>
            <pc:sldMk cId="2725935483" sldId="370"/>
            <ac:spMk id="397" creationId="{8E6952A2-7D29-500A-6C7C-F3516D79A0CD}"/>
          </ac:spMkLst>
        </pc:spChg>
        <pc:spChg chg="add del">
          <ac:chgData name="hashizume_adrim@outlook.jp" userId="2df5839c6d7eb921" providerId="LiveId" clId="{60877DEA-F7BC-4814-AB7E-DA0A672D9848}" dt="2022-05-16T13:06:51.397" v="17995" actId="478"/>
          <ac:spMkLst>
            <pc:docMk/>
            <pc:sldMk cId="2725935483" sldId="370"/>
            <ac:spMk id="399" creationId="{86D54F96-E305-D202-D986-B0DFC2D58138}"/>
          </ac:spMkLst>
        </pc:spChg>
        <pc:spChg chg="add del">
          <ac:chgData name="hashizume_adrim@outlook.jp" userId="2df5839c6d7eb921" providerId="LiveId" clId="{60877DEA-F7BC-4814-AB7E-DA0A672D9848}" dt="2022-05-16T13:06:51.397" v="17995" actId="478"/>
          <ac:spMkLst>
            <pc:docMk/>
            <pc:sldMk cId="2725935483" sldId="370"/>
            <ac:spMk id="400" creationId="{E50D646B-05E5-3D8D-2D95-1D175F9248C9}"/>
          </ac:spMkLst>
        </pc:spChg>
        <pc:spChg chg="add del">
          <ac:chgData name="hashizume_adrim@outlook.jp" userId="2df5839c6d7eb921" providerId="LiveId" clId="{60877DEA-F7BC-4814-AB7E-DA0A672D9848}" dt="2022-05-16T13:06:51.397" v="17995" actId="478"/>
          <ac:spMkLst>
            <pc:docMk/>
            <pc:sldMk cId="2725935483" sldId="370"/>
            <ac:spMk id="405" creationId="{65C6E948-39C7-8E69-033D-FB8EEAA31BD2}"/>
          </ac:spMkLst>
        </pc:spChg>
        <pc:spChg chg="add del">
          <ac:chgData name="hashizume_adrim@outlook.jp" userId="2df5839c6d7eb921" providerId="LiveId" clId="{60877DEA-F7BC-4814-AB7E-DA0A672D9848}" dt="2022-05-16T13:06:51.397" v="17995" actId="478"/>
          <ac:spMkLst>
            <pc:docMk/>
            <pc:sldMk cId="2725935483" sldId="370"/>
            <ac:spMk id="406" creationId="{2059AEAC-2B03-2CD1-58D9-6EC281ACAFD4}"/>
          </ac:spMkLst>
        </pc:spChg>
        <pc:spChg chg="add del">
          <ac:chgData name="hashizume_adrim@outlook.jp" userId="2df5839c6d7eb921" providerId="LiveId" clId="{60877DEA-F7BC-4814-AB7E-DA0A672D9848}" dt="2022-05-16T13:06:51.397" v="17995" actId="478"/>
          <ac:spMkLst>
            <pc:docMk/>
            <pc:sldMk cId="2725935483" sldId="370"/>
            <ac:spMk id="411" creationId="{00FCBCFE-3DC3-F63A-BB16-F6FF29CBF35F}"/>
          </ac:spMkLst>
        </pc:spChg>
        <pc:grpChg chg="add del">
          <ac:chgData name="hashizume_adrim@outlook.jp" userId="2df5839c6d7eb921" providerId="LiveId" clId="{60877DEA-F7BC-4814-AB7E-DA0A672D9848}" dt="2022-05-16T13:06:51.397" v="17995" actId="478"/>
          <ac:grpSpMkLst>
            <pc:docMk/>
            <pc:sldMk cId="2725935483" sldId="370"/>
            <ac:grpSpMk id="25" creationId="{DB56771A-45C1-4BA8-ABB3-26817A16E5F1}"/>
          </ac:grpSpMkLst>
        </pc:grpChg>
        <pc:grpChg chg="add del">
          <ac:chgData name="hashizume_adrim@outlook.jp" userId="2df5839c6d7eb921" providerId="LiveId" clId="{60877DEA-F7BC-4814-AB7E-DA0A672D9848}" dt="2022-05-16T13:06:51.397" v="17995" actId="478"/>
          <ac:grpSpMkLst>
            <pc:docMk/>
            <pc:sldMk cId="2725935483" sldId="370"/>
            <ac:grpSpMk id="356" creationId="{DA819E40-66E6-9632-96A7-51E52D792B4D}"/>
          </ac:grpSpMkLst>
        </pc:grpChg>
        <pc:grpChg chg="add del">
          <ac:chgData name="hashizume_adrim@outlook.jp" userId="2df5839c6d7eb921" providerId="LiveId" clId="{60877DEA-F7BC-4814-AB7E-DA0A672D9848}" dt="2022-05-16T13:06:51.397" v="17995" actId="478"/>
          <ac:grpSpMkLst>
            <pc:docMk/>
            <pc:sldMk cId="2725935483" sldId="370"/>
            <ac:grpSpMk id="380" creationId="{8AFAB5F6-D0D5-219C-C815-D07F76455048}"/>
          </ac:grpSpMkLst>
        </pc:grpChg>
        <pc:picChg chg="add del">
          <ac:chgData name="hashizume_adrim@outlook.jp" userId="2df5839c6d7eb921" providerId="LiveId" clId="{60877DEA-F7BC-4814-AB7E-DA0A672D9848}" dt="2022-05-16T13:06:49.068" v="17994" actId="478"/>
          <ac:picMkLst>
            <pc:docMk/>
            <pc:sldMk cId="2725935483" sldId="370"/>
            <ac:picMk id="3" creationId="{79472400-5FB3-1D13-83CC-DE9CD0D2D418}"/>
          </ac:picMkLst>
        </pc:picChg>
      </pc:sldChg>
      <pc:sldChg chg="addSp delSp modSp add del mod">
        <pc:chgData name="hashizume_adrim@outlook.jp" userId="2df5839c6d7eb921" providerId="LiveId" clId="{60877DEA-F7BC-4814-AB7E-DA0A672D9848}" dt="2022-05-20T02:42:17.836" v="37736" actId="47"/>
        <pc:sldMkLst>
          <pc:docMk/>
          <pc:sldMk cId="4232086329" sldId="371"/>
        </pc:sldMkLst>
        <pc:spChg chg="mod">
          <ac:chgData name="hashizume_adrim@outlook.jp" userId="2df5839c6d7eb921" providerId="LiveId" clId="{60877DEA-F7BC-4814-AB7E-DA0A672D9848}" dt="2022-05-17T04:26:19.903" v="22704" actId="20577"/>
          <ac:spMkLst>
            <pc:docMk/>
            <pc:sldMk cId="4232086329" sldId="371"/>
            <ac:spMk id="22" creationId="{1704CD7A-0CD0-7EE8-9BA1-5E07AC41A70B}"/>
          </ac:spMkLst>
        </pc:spChg>
        <pc:spChg chg="add mod ord">
          <ac:chgData name="hashizume_adrim@outlook.jp" userId="2df5839c6d7eb921" providerId="LiveId" clId="{60877DEA-F7BC-4814-AB7E-DA0A672D9848}" dt="2022-05-19T07:26:49.284" v="36490" actId="166"/>
          <ac:spMkLst>
            <pc:docMk/>
            <pc:sldMk cId="4232086329" sldId="371"/>
            <ac:spMk id="54" creationId="{27C29A81-7B23-FD8D-7BDB-C7871C206D18}"/>
          </ac:spMkLst>
        </pc:spChg>
        <pc:spChg chg="add mod">
          <ac:chgData name="hashizume_adrim@outlook.jp" userId="2df5839c6d7eb921" providerId="LiveId" clId="{60877DEA-F7BC-4814-AB7E-DA0A672D9848}" dt="2022-05-19T07:14:28.687" v="36104" actId="1035"/>
          <ac:spMkLst>
            <pc:docMk/>
            <pc:sldMk cId="4232086329" sldId="371"/>
            <ac:spMk id="55" creationId="{3E8D1338-0A2B-2C79-7634-5BE2414255B8}"/>
          </ac:spMkLst>
        </pc:spChg>
        <pc:spChg chg="add mod">
          <ac:chgData name="hashizume_adrim@outlook.jp" userId="2df5839c6d7eb921" providerId="LiveId" clId="{60877DEA-F7BC-4814-AB7E-DA0A672D9848}" dt="2022-05-17T14:10:47.337" v="27288"/>
          <ac:spMkLst>
            <pc:docMk/>
            <pc:sldMk cId="4232086329" sldId="371"/>
            <ac:spMk id="57" creationId="{0B82668F-1B79-DE02-1182-C7B5F8946A4E}"/>
          </ac:spMkLst>
        </pc:spChg>
        <pc:spChg chg="add del mod">
          <ac:chgData name="hashizume_adrim@outlook.jp" userId="2df5839c6d7eb921" providerId="LiveId" clId="{60877DEA-F7BC-4814-AB7E-DA0A672D9848}" dt="2022-05-19T06:54:23.036" v="35232" actId="478"/>
          <ac:spMkLst>
            <pc:docMk/>
            <pc:sldMk cId="4232086329" sldId="371"/>
            <ac:spMk id="65" creationId="{1DC89E46-3C62-B497-1B49-89414DF855A8}"/>
          </ac:spMkLst>
        </pc:spChg>
        <pc:spChg chg="add mod">
          <ac:chgData name="hashizume_adrim@outlook.jp" userId="2df5839c6d7eb921" providerId="LiveId" clId="{60877DEA-F7BC-4814-AB7E-DA0A672D9848}" dt="2022-05-19T08:08:26.782" v="36892"/>
          <ac:spMkLst>
            <pc:docMk/>
            <pc:sldMk cId="4232086329" sldId="371"/>
            <ac:spMk id="65" creationId="{A58446B1-30ED-47A9-8AA4-8BEF4E003971}"/>
          </ac:spMkLst>
        </pc:spChg>
        <pc:spChg chg="add del mod">
          <ac:chgData name="hashizume_adrim@outlook.jp" userId="2df5839c6d7eb921" providerId="LiveId" clId="{60877DEA-F7BC-4814-AB7E-DA0A672D9848}" dt="2022-05-19T06:53:32.194" v="35210" actId="478"/>
          <ac:spMkLst>
            <pc:docMk/>
            <pc:sldMk cId="4232086329" sldId="371"/>
            <ac:spMk id="66" creationId="{D28F2858-AA18-F8C5-DB36-AE72BF8F657D}"/>
          </ac:spMkLst>
        </pc:spChg>
        <pc:spChg chg="mod">
          <ac:chgData name="hashizume_adrim@outlook.jp" userId="2df5839c6d7eb921" providerId="LiveId" clId="{60877DEA-F7BC-4814-AB7E-DA0A672D9848}" dt="2022-05-19T08:08:26.782" v="36892"/>
          <ac:spMkLst>
            <pc:docMk/>
            <pc:sldMk cId="4232086329" sldId="371"/>
            <ac:spMk id="68" creationId="{3B2AA99D-26CD-659A-F579-D116126F1C4D}"/>
          </ac:spMkLst>
        </pc:spChg>
        <pc:spChg chg="add mod">
          <ac:chgData name="hashizume_adrim@outlook.jp" userId="2df5839c6d7eb921" providerId="LiveId" clId="{60877DEA-F7BC-4814-AB7E-DA0A672D9848}" dt="2022-05-19T07:05:22.516" v="35685" actId="1076"/>
          <ac:spMkLst>
            <pc:docMk/>
            <pc:sldMk cId="4232086329" sldId="371"/>
            <ac:spMk id="72" creationId="{5355C23F-7FA6-136B-14AD-2742773EFCD0}"/>
          </ac:spMkLst>
        </pc:spChg>
        <pc:spChg chg="add mod">
          <ac:chgData name="hashizume_adrim@outlook.jp" userId="2df5839c6d7eb921" providerId="LiveId" clId="{60877DEA-F7BC-4814-AB7E-DA0A672D9848}" dt="2022-05-19T07:14:46.301" v="36108" actId="404"/>
          <ac:spMkLst>
            <pc:docMk/>
            <pc:sldMk cId="4232086329" sldId="371"/>
            <ac:spMk id="73" creationId="{7EE20C12-4C44-5CBF-7162-74556BA09D5E}"/>
          </ac:spMkLst>
        </pc:spChg>
        <pc:spChg chg="add mod">
          <ac:chgData name="hashizume_adrim@outlook.jp" userId="2df5839c6d7eb921" providerId="LiveId" clId="{60877DEA-F7BC-4814-AB7E-DA0A672D9848}" dt="2022-05-19T07:28:48.986" v="36600" actId="20577"/>
          <ac:spMkLst>
            <pc:docMk/>
            <pc:sldMk cId="4232086329" sldId="371"/>
            <ac:spMk id="78" creationId="{41E25069-4A8E-D9C3-C3C2-40F2110A9EBF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78" creationId="{733C1531-8B35-CAD1-51B6-1CD63A5371BB}"/>
          </ac:spMkLst>
        </pc:spChg>
        <pc:spChg chg="mod">
          <ac:chgData name="hashizume_adrim@outlook.jp" userId="2df5839c6d7eb921" providerId="LiveId" clId="{60877DEA-F7BC-4814-AB7E-DA0A672D9848}" dt="2022-05-19T08:08:26.782" v="36892"/>
          <ac:spMkLst>
            <pc:docMk/>
            <pc:sldMk cId="4232086329" sldId="371"/>
            <ac:spMk id="79" creationId="{C389E756-BB52-AC00-F132-6128BD206BD0}"/>
          </ac:spMkLst>
        </pc:spChg>
        <pc:spChg chg="mod">
          <ac:chgData name="hashizume_adrim@outlook.jp" userId="2df5839c6d7eb921" providerId="LiveId" clId="{60877DEA-F7BC-4814-AB7E-DA0A672D9848}" dt="2022-05-19T08:08:26.782" v="36892"/>
          <ac:spMkLst>
            <pc:docMk/>
            <pc:sldMk cId="4232086329" sldId="371"/>
            <ac:spMk id="83" creationId="{6DC4B6D7-4AA5-CF2D-19E6-032A89BCF478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85" creationId="{F7B21DBA-60C1-0C4F-9119-2FC7B24D940C}"/>
          </ac:spMkLst>
        </pc:spChg>
        <pc:spChg chg="mod">
          <ac:chgData name="hashizume_adrim@outlook.jp" userId="2df5839c6d7eb921" providerId="LiveId" clId="{60877DEA-F7BC-4814-AB7E-DA0A672D9848}" dt="2022-05-19T08:08:26.782" v="36892"/>
          <ac:spMkLst>
            <pc:docMk/>
            <pc:sldMk cId="4232086329" sldId="371"/>
            <ac:spMk id="87" creationId="{4DCCFC67-CB79-F5BB-D34C-95D0AAB37260}"/>
          </ac:spMkLst>
        </pc:spChg>
        <pc:spChg chg="mod">
          <ac:chgData name="hashizume_adrim@outlook.jp" userId="2df5839c6d7eb921" providerId="LiveId" clId="{60877DEA-F7BC-4814-AB7E-DA0A672D9848}" dt="2022-05-19T08:08:26.782" v="36892"/>
          <ac:spMkLst>
            <pc:docMk/>
            <pc:sldMk cId="4232086329" sldId="371"/>
            <ac:spMk id="91" creationId="{9E880D3A-A6C6-ABFA-624F-76258D139FD4}"/>
          </ac:spMkLst>
        </pc:spChg>
        <pc:spChg chg="mod">
          <ac:chgData name="hashizume_adrim@outlook.jp" userId="2df5839c6d7eb921" providerId="LiveId" clId="{60877DEA-F7BC-4814-AB7E-DA0A672D9848}" dt="2022-05-19T08:08:26.782" v="36892"/>
          <ac:spMkLst>
            <pc:docMk/>
            <pc:sldMk cId="4232086329" sldId="371"/>
            <ac:spMk id="95" creationId="{5BAB9B96-EC09-BB28-C8B5-804389CB31C8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96" creationId="{ED598969-E9AA-33E0-4F1D-480E3376154F}"/>
          </ac:spMkLst>
        </pc:spChg>
        <pc:spChg chg="add mod">
          <ac:chgData name="hashizume_adrim@outlook.jp" userId="2df5839c6d7eb921" providerId="LiveId" clId="{60877DEA-F7BC-4814-AB7E-DA0A672D9848}" dt="2022-05-19T08:08:26.782" v="36892"/>
          <ac:spMkLst>
            <pc:docMk/>
            <pc:sldMk cId="4232086329" sldId="371"/>
            <ac:spMk id="98" creationId="{8E4DC3D9-A267-7F57-968B-0F506829226E}"/>
          </ac:spMkLst>
        </pc:spChg>
        <pc:spChg chg="add mod">
          <ac:chgData name="hashizume_adrim@outlook.jp" userId="2df5839c6d7eb921" providerId="LiveId" clId="{60877DEA-F7BC-4814-AB7E-DA0A672D9848}" dt="2022-05-19T08:08:32.747" v="36893"/>
          <ac:spMkLst>
            <pc:docMk/>
            <pc:sldMk cId="4232086329" sldId="371"/>
            <ac:spMk id="99" creationId="{3AFA96E3-1B02-203E-BDBC-34E948CB19CF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07" creationId="{2F0F09AA-7B92-6992-B8B6-D068A0B66021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08" creationId="{501C919A-43BC-BA82-C7D8-603C38BBB8C4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09" creationId="{8504F321-BC21-1A90-10D7-B96235C3C43D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18" creationId="{A1122B40-BEC3-1C9C-BD66-9800D4964A47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20" creationId="{52CFDD07-17D0-0A71-06C6-3360DE2A6C95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21" creationId="{8B54BECC-2036-6E0F-5B62-AD648573DA0B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22" creationId="{39817199-D3F8-6532-0433-14423BC38842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23" creationId="{FA74D39D-7008-6E78-7C4E-4C915BFCAF0F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24" creationId="{B0276DFC-381F-4FC5-6853-8FAA8757BD8E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25" creationId="{9697D874-2A92-A103-2789-A3AC186CD682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26" creationId="{72581C8D-B546-C710-31D3-8538A0639B49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27" creationId="{71061626-23C3-3449-C8B4-D8D7A121EA6D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41" creationId="{4D506AF1-30EA-8077-C584-B17633FFD06E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42" creationId="{D6CD8194-601F-E8CE-654D-72207AA2F10F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43" creationId="{2A53D61C-0B93-C882-EF5E-D903A564DD69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44" creationId="{16A38293-4B47-EE15-1651-F8656A825357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45" creationId="{E23ABDDB-5C27-A3C7-968C-CAB3E7229164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47" creationId="{DAF75BBE-02C8-49D5-CA31-F040DB58E33E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48" creationId="{5E89FD8C-BB3B-5CAC-7345-4ACA7394327E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49" creationId="{7A9BB51A-E768-38CE-E584-D4AC7FB4AE4F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50" creationId="{0525A16A-A649-8F34-0C43-DD3A95FF9354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51" creationId="{0DDE5D62-144C-678D-42D8-DF0C7ED27699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52" creationId="{79E2E8C1-07BD-7941-BC94-9A384685575B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58" creationId="{3A5492A1-F747-1EF2-1891-33871B393C13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59" creationId="{E276A64B-5B41-2FF2-4D01-C7DEB8E6A321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60" creationId="{B7C681BF-D265-9E55-AEA4-0255D2D897C9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61" creationId="{CCF19FA1-BE1E-7FB3-23EA-FFE300044C32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62" creationId="{7A120726-B472-752D-753B-38F71254C50F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64" creationId="{F88A7B8B-F562-46C3-0913-F5E0126A8CB2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65" creationId="{560DD253-E964-0C74-D513-98410DC33262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66" creationId="{50A69330-B5A8-A241-E125-01C285CB2A4F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67" creationId="{815D817B-874B-6235-4250-F1867F5AAEE9}"/>
          </ac:spMkLst>
        </pc:spChg>
        <pc:spChg chg="add 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168" creationId="{5ECED573-D04C-1F43-DCEF-413E1D8A1AD6}"/>
          </ac:spMkLst>
        </pc:spChg>
        <pc:spChg chg="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170" creationId="{F5AF48DC-DAD3-ADAD-31AB-4F569E66B0B5}"/>
          </ac:spMkLst>
        </pc:spChg>
        <pc:spChg chg="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174" creationId="{4A6FA2F8-0DC5-2A0F-C2FC-481AC385CCAE}"/>
          </ac:spMkLst>
        </pc:spChg>
        <pc:spChg chg="add 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177" creationId="{A6B593FE-CBD4-470A-48EB-DBBD2E4E4807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78" creationId="{4A172D0E-EE71-AE8E-99AF-6B8E42F14875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91" creationId="{F6D0698D-F848-40BD-22BF-F384373338EF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92" creationId="{0D244153-436C-C40C-C7F1-A636C9A8EBC6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93" creationId="{1D89886B-FCF2-BDB4-EFDE-65BA89D95B25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194" creationId="{1F1E28D3-E249-CF2D-A691-E0B4405A1AA9}"/>
          </ac:spMkLst>
        </pc:spChg>
        <pc:spChg chg="add del mod">
          <ac:chgData name="hashizume_adrim@outlook.jp" userId="2df5839c6d7eb921" providerId="LiveId" clId="{60877DEA-F7BC-4814-AB7E-DA0A672D9848}" dt="2022-05-17T08:55:15.990" v="24567" actId="478"/>
          <ac:spMkLst>
            <pc:docMk/>
            <pc:sldMk cId="4232086329" sldId="371"/>
            <ac:spMk id="195" creationId="{6890CFA3-AC8B-E208-ED1E-5001B37B7287}"/>
          </ac:spMkLst>
        </pc:spChg>
        <pc:spChg chg="add del mod">
          <ac:chgData name="hashizume_adrim@outlook.jp" userId="2df5839c6d7eb921" providerId="LiveId" clId="{60877DEA-F7BC-4814-AB7E-DA0A672D9848}" dt="2022-05-17T04:27:44.357" v="22754" actId="478"/>
          <ac:spMkLst>
            <pc:docMk/>
            <pc:sldMk cId="4232086329" sldId="371"/>
            <ac:spMk id="196" creationId="{6EF8384E-9D0B-3B18-3FC1-BD1084D3E43D}"/>
          </ac:spMkLst>
        </pc:spChg>
        <pc:spChg chg="add del mod">
          <ac:chgData name="hashizume_adrim@outlook.jp" userId="2df5839c6d7eb921" providerId="LiveId" clId="{60877DEA-F7BC-4814-AB7E-DA0A672D9848}" dt="2022-05-17T04:27:15.982" v="22749" actId="478"/>
          <ac:spMkLst>
            <pc:docMk/>
            <pc:sldMk cId="4232086329" sldId="371"/>
            <ac:spMk id="197" creationId="{E79B035E-6A27-8FC2-A4BA-6D70233D8E41}"/>
          </ac:spMkLst>
        </pc:spChg>
        <pc:spChg chg="add del mod">
          <ac:chgData name="hashizume_adrim@outlook.jp" userId="2df5839c6d7eb921" providerId="LiveId" clId="{60877DEA-F7BC-4814-AB7E-DA0A672D9848}" dt="2022-05-17T04:27:15.982" v="22749" actId="478"/>
          <ac:spMkLst>
            <pc:docMk/>
            <pc:sldMk cId="4232086329" sldId="371"/>
            <ac:spMk id="198" creationId="{6239C189-1930-109D-560F-011E239177EE}"/>
          </ac:spMkLst>
        </pc:spChg>
        <pc:spChg chg="add 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199" creationId="{BAE8D0BB-6816-B8F8-8417-B1F184E1110C}"/>
          </ac:spMkLst>
        </pc:spChg>
        <pc:spChg chg="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202" creationId="{A4F2C7A6-8BD0-105C-EE1A-90824A3B72CC}"/>
          </ac:spMkLst>
        </pc:spChg>
        <pc:spChg chg="add del mod">
          <ac:chgData name="hashizume_adrim@outlook.jp" userId="2df5839c6d7eb921" providerId="LiveId" clId="{60877DEA-F7BC-4814-AB7E-DA0A672D9848}" dt="2022-05-19T08:08:26.331" v="36891" actId="478"/>
          <ac:spMkLst>
            <pc:docMk/>
            <pc:sldMk cId="4232086329" sldId="371"/>
            <ac:spMk id="205" creationId="{30EC9D1F-72D9-A6C3-AD6F-FE4FFA99A153}"/>
          </ac:spMkLst>
        </pc:spChg>
        <pc:spChg chg="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207" creationId="{3CCC163F-523E-5F0E-C77B-C80CEC8C2190}"/>
          </ac:spMkLst>
        </pc:spChg>
        <pc:spChg chg="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211" creationId="{0271A89A-1081-B843-4331-25977BCD7EAB}"/>
          </ac:spMkLst>
        </pc:spChg>
        <pc:spChg chg="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215" creationId="{03A06E2F-48A7-B129-1D59-EE1C06CD9AD1}"/>
          </ac:spMkLst>
        </pc:spChg>
        <pc:spChg chg="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219" creationId="{BD674447-EE81-BB96-496B-0F862BDDD3E3}"/>
          </ac:spMkLst>
        </pc:spChg>
        <pc:spChg chg="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223" creationId="{2942C6E2-6A91-AEB3-5B24-25F67865DE34}"/>
          </ac:spMkLst>
        </pc:spChg>
        <pc:spChg chg="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227" creationId="{48C13C5D-1476-C470-60E1-BAFF8B5C5786}"/>
          </ac:spMkLst>
        </pc:spChg>
        <pc:spChg chg="add del mod">
          <ac:chgData name="hashizume_adrim@outlook.jp" userId="2df5839c6d7eb921" providerId="LiveId" clId="{60877DEA-F7BC-4814-AB7E-DA0A672D9848}" dt="2022-05-19T08:08:26.331" v="36891" actId="478"/>
          <ac:spMkLst>
            <pc:docMk/>
            <pc:sldMk cId="4232086329" sldId="371"/>
            <ac:spMk id="230" creationId="{396786CB-4954-6B09-3D1F-06983A45A039}"/>
          </ac:spMkLst>
        </pc:spChg>
        <pc:spChg chg="add del mod">
          <ac:chgData name="hashizume_adrim@outlook.jp" userId="2df5839c6d7eb921" providerId="LiveId" clId="{60877DEA-F7BC-4814-AB7E-DA0A672D9848}" dt="2022-05-17T04:27:19.842" v="22751" actId="478"/>
          <ac:spMkLst>
            <pc:docMk/>
            <pc:sldMk cId="4232086329" sldId="371"/>
            <ac:spMk id="232" creationId="{A204F508-F469-29E8-3482-D163C20F9988}"/>
          </ac:spMkLst>
        </pc:spChg>
        <pc:spChg chg="add del mod">
          <ac:chgData name="hashizume_adrim@outlook.jp" userId="2df5839c6d7eb921" providerId="LiveId" clId="{60877DEA-F7BC-4814-AB7E-DA0A672D9848}" dt="2022-05-17T14:10:46.816" v="27287" actId="478"/>
          <ac:spMkLst>
            <pc:docMk/>
            <pc:sldMk cId="4232086329" sldId="371"/>
            <ac:spMk id="233" creationId="{8FBC0093-C60F-E008-678E-850C703453E8}"/>
          </ac:spMkLst>
        </pc:spChg>
        <pc:spChg chg="add 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234" creationId="{3537477F-807A-5E99-FE69-ADB15A7E570C}"/>
          </ac:spMkLst>
        </pc:spChg>
        <pc:spChg chg="add del mod">
          <ac:chgData name="hashizume_adrim@outlook.jp" userId="2df5839c6d7eb921" providerId="LiveId" clId="{60877DEA-F7BC-4814-AB7E-DA0A672D9848}" dt="2022-05-17T14:10:46.816" v="27287" actId="478"/>
          <ac:spMkLst>
            <pc:docMk/>
            <pc:sldMk cId="4232086329" sldId="371"/>
            <ac:spMk id="242" creationId="{61479DD9-5C5C-8814-8C62-B0CC91F6DE14}"/>
          </ac:spMkLst>
        </pc:spChg>
        <pc:spChg chg="add mod">
          <ac:chgData name="hashizume_adrim@outlook.jp" userId="2df5839c6d7eb921" providerId="LiveId" clId="{60877DEA-F7BC-4814-AB7E-DA0A672D9848}" dt="2022-05-17T04:26:54.938" v="22707"/>
          <ac:spMkLst>
            <pc:docMk/>
            <pc:sldMk cId="4232086329" sldId="371"/>
            <ac:spMk id="247" creationId="{A66A2207-83CB-DCFE-40AC-5DF877193114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394" creationId="{116AEA47-2699-B2A1-F324-3464A5CDC537}"/>
          </ac:spMkLst>
        </pc:spChg>
        <pc:spChg chg="del">
          <ac:chgData name="hashizume_adrim@outlook.jp" userId="2df5839c6d7eb921" providerId="LiveId" clId="{60877DEA-F7BC-4814-AB7E-DA0A672D9848}" dt="2022-05-17T04:26:45.295" v="22705" actId="478"/>
          <ac:spMkLst>
            <pc:docMk/>
            <pc:sldMk cId="4232086329" sldId="371"/>
            <ac:spMk id="397" creationId="{8E6952A2-7D29-500A-6C7C-F3516D79A0CD}"/>
          </ac:spMkLst>
        </pc:spChg>
        <pc:grpChg chg="add mod">
          <ac:chgData name="hashizume_adrim@outlook.jp" userId="2df5839c6d7eb921" providerId="LiveId" clId="{60877DEA-F7BC-4814-AB7E-DA0A672D9848}" dt="2022-05-19T08:08:26.782" v="36892"/>
          <ac:grpSpMkLst>
            <pc:docMk/>
            <pc:sldMk cId="4232086329" sldId="371"/>
            <ac:grpSpMk id="66" creationId="{97A6C864-98B0-4144-DFE4-F6B4BCCE0118}"/>
          </ac:grpSpMkLst>
        </pc:grpChg>
        <pc:grpChg chg="add mod">
          <ac:chgData name="hashizume_adrim@outlook.jp" userId="2df5839c6d7eb921" providerId="LiveId" clId="{60877DEA-F7BC-4814-AB7E-DA0A672D9848}" dt="2022-05-19T08:08:26.782" v="36892"/>
          <ac:grpSpMkLst>
            <pc:docMk/>
            <pc:sldMk cId="4232086329" sldId="371"/>
            <ac:grpSpMk id="74" creationId="{8F8C4899-F4F8-FB0F-1781-93C943D58AB1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79" creationId="{16A7F81C-8C25-8F7D-098B-C2773A505C7C}"/>
          </ac:grpSpMkLst>
        </pc:grpChg>
        <pc:grpChg chg="add mod">
          <ac:chgData name="hashizume_adrim@outlook.jp" userId="2df5839c6d7eb921" providerId="LiveId" clId="{60877DEA-F7BC-4814-AB7E-DA0A672D9848}" dt="2022-05-19T08:08:26.782" v="36892"/>
          <ac:grpSpMkLst>
            <pc:docMk/>
            <pc:sldMk cId="4232086329" sldId="371"/>
            <ac:grpSpMk id="82" creationId="{8ED9D84D-1DC5-EBD3-93DD-031A406404ED}"/>
          </ac:grpSpMkLst>
        </pc:grpChg>
        <pc:grpChg chg="add mod">
          <ac:chgData name="hashizume_adrim@outlook.jp" userId="2df5839c6d7eb921" providerId="LiveId" clId="{60877DEA-F7BC-4814-AB7E-DA0A672D9848}" dt="2022-05-19T08:08:26.782" v="36892"/>
          <ac:grpSpMkLst>
            <pc:docMk/>
            <pc:sldMk cId="4232086329" sldId="371"/>
            <ac:grpSpMk id="86" creationId="{CDC147ED-EC23-007B-BEAF-096799ED8793}"/>
          </ac:grpSpMkLst>
        </pc:grpChg>
        <pc:grpChg chg="add mod">
          <ac:chgData name="hashizume_adrim@outlook.jp" userId="2df5839c6d7eb921" providerId="LiveId" clId="{60877DEA-F7BC-4814-AB7E-DA0A672D9848}" dt="2022-05-19T08:08:26.782" v="36892"/>
          <ac:grpSpMkLst>
            <pc:docMk/>
            <pc:sldMk cId="4232086329" sldId="371"/>
            <ac:grpSpMk id="90" creationId="{4EC370FF-0AE8-8AAF-7F9D-6EE446349466}"/>
          </ac:grpSpMkLst>
        </pc:grpChg>
        <pc:grpChg chg="add mod">
          <ac:chgData name="hashizume_adrim@outlook.jp" userId="2df5839c6d7eb921" providerId="LiveId" clId="{60877DEA-F7BC-4814-AB7E-DA0A672D9848}" dt="2022-05-19T08:08:26.782" v="36892"/>
          <ac:grpSpMkLst>
            <pc:docMk/>
            <pc:sldMk cId="4232086329" sldId="371"/>
            <ac:grpSpMk id="94" creationId="{68FDE542-FD40-DD1F-223B-3942D3E25F4A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99" creationId="{F0CD2405-D404-7FAB-BAEF-58E5B9C0A9D5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03" creationId="{7638447C-53C3-FF9F-FF53-0977E3D1C65D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10" creationId="{D0FDE172-02FB-1C3E-D7C1-179C2AA8BCA0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14" creationId="{FAA2E1E9-04EA-D174-9BF5-1AAC45D60C32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29" creationId="{953A4F74-5DE0-2FB2-7848-6D4DEB3862A2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33" creationId="{B17712FA-D780-5A2B-64CF-344A2BF6D4C7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37" creationId="{C8C540E5-92B7-FDBF-D20C-2E41C31EAE71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53" creationId="{4ECEDB8B-5537-AB79-9076-DE163E00A22E}"/>
          </ac:grpSpMkLst>
        </pc:grpChg>
        <pc:grpChg chg="add del mod">
          <ac:chgData name="hashizume_adrim@outlook.jp" userId="2df5839c6d7eb921" providerId="LiveId" clId="{60877DEA-F7BC-4814-AB7E-DA0A672D9848}" dt="2022-05-19T06:52:06.320" v="35171" actId="478"/>
          <ac:grpSpMkLst>
            <pc:docMk/>
            <pc:sldMk cId="4232086329" sldId="371"/>
            <ac:grpSpMk id="169" creationId="{6C064CA2-DABA-85DC-D6DA-1007F6D9502B}"/>
          </ac:grpSpMkLst>
        </pc:grpChg>
        <pc:grpChg chg="add del mod">
          <ac:chgData name="hashizume_adrim@outlook.jp" userId="2df5839c6d7eb921" providerId="LiveId" clId="{60877DEA-F7BC-4814-AB7E-DA0A672D9848}" dt="2022-05-19T06:51:24.690" v="35151" actId="478"/>
          <ac:grpSpMkLst>
            <pc:docMk/>
            <pc:sldMk cId="4232086329" sldId="371"/>
            <ac:grpSpMk id="173" creationId="{FF39F022-C2D6-72E3-AC9A-A35224E354C8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79" creationId="{8526E377-00D9-C85E-AFD3-C2EF4140AF35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83" creationId="{7B9543F1-DBC7-151A-18FA-7AEAE0D51319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187" creationId="{22F25B8B-B0B2-44A2-A470-4E1EF938FEA9}"/>
          </ac:grpSpMkLst>
        </pc:grpChg>
        <pc:grpChg chg="add del mod">
          <ac:chgData name="hashizume_adrim@outlook.jp" userId="2df5839c6d7eb921" providerId="LiveId" clId="{60877DEA-F7BC-4814-AB7E-DA0A672D9848}" dt="2022-05-17T04:27:17.855" v="22750" actId="478"/>
          <ac:grpSpMkLst>
            <pc:docMk/>
            <pc:sldMk cId="4232086329" sldId="371"/>
            <ac:grpSpMk id="201" creationId="{340CCD38-976C-972F-8E3D-A170420CA237}"/>
          </ac:grpSpMkLst>
        </pc:grpChg>
        <pc:grpChg chg="add del mod">
          <ac:chgData name="hashizume_adrim@outlook.jp" userId="2df5839c6d7eb921" providerId="LiveId" clId="{60877DEA-F7BC-4814-AB7E-DA0A672D9848}" dt="2022-05-19T08:08:26.331" v="36891" actId="478"/>
          <ac:grpSpMkLst>
            <pc:docMk/>
            <pc:sldMk cId="4232086329" sldId="371"/>
            <ac:grpSpMk id="206" creationId="{D47782C4-098E-9B06-4547-BE840D452257}"/>
          </ac:grpSpMkLst>
        </pc:grpChg>
        <pc:grpChg chg="add del mod">
          <ac:chgData name="hashizume_adrim@outlook.jp" userId="2df5839c6d7eb921" providerId="LiveId" clId="{60877DEA-F7BC-4814-AB7E-DA0A672D9848}" dt="2022-05-19T08:08:26.331" v="36891" actId="478"/>
          <ac:grpSpMkLst>
            <pc:docMk/>
            <pc:sldMk cId="4232086329" sldId="371"/>
            <ac:grpSpMk id="210" creationId="{EBF7B88E-CD37-8C8E-1677-67ADC1FB0345}"/>
          </ac:grpSpMkLst>
        </pc:grpChg>
        <pc:grpChg chg="add del mod">
          <ac:chgData name="hashizume_adrim@outlook.jp" userId="2df5839c6d7eb921" providerId="LiveId" clId="{60877DEA-F7BC-4814-AB7E-DA0A672D9848}" dt="2022-05-19T08:08:26.331" v="36891" actId="478"/>
          <ac:grpSpMkLst>
            <pc:docMk/>
            <pc:sldMk cId="4232086329" sldId="371"/>
            <ac:grpSpMk id="214" creationId="{8F52508F-584A-C7E2-5230-672975F4EB38}"/>
          </ac:grpSpMkLst>
        </pc:grpChg>
        <pc:grpChg chg="add del mod">
          <ac:chgData name="hashizume_adrim@outlook.jp" userId="2df5839c6d7eb921" providerId="LiveId" clId="{60877DEA-F7BC-4814-AB7E-DA0A672D9848}" dt="2022-05-19T08:08:26.331" v="36891" actId="478"/>
          <ac:grpSpMkLst>
            <pc:docMk/>
            <pc:sldMk cId="4232086329" sldId="371"/>
            <ac:grpSpMk id="218" creationId="{2A2D0412-8EE9-B001-C273-373F103C9B67}"/>
          </ac:grpSpMkLst>
        </pc:grpChg>
        <pc:grpChg chg="add del mod">
          <ac:chgData name="hashizume_adrim@outlook.jp" userId="2df5839c6d7eb921" providerId="LiveId" clId="{60877DEA-F7BC-4814-AB7E-DA0A672D9848}" dt="2022-05-19T08:08:26.331" v="36891" actId="478"/>
          <ac:grpSpMkLst>
            <pc:docMk/>
            <pc:sldMk cId="4232086329" sldId="371"/>
            <ac:grpSpMk id="222" creationId="{14848E18-A577-D1AF-F156-667BD63A1304}"/>
          </ac:grpSpMkLst>
        </pc:grpChg>
        <pc:grpChg chg="add del mod">
          <ac:chgData name="hashizume_adrim@outlook.jp" userId="2df5839c6d7eb921" providerId="LiveId" clId="{60877DEA-F7BC-4814-AB7E-DA0A672D9848}" dt="2022-05-19T08:08:26.331" v="36891" actId="478"/>
          <ac:grpSpMkLst>
            <pc:docMk/>
            <pc:sldMk cId="4232086329" sldId="371"/>
            <ac:grpSpMk id="226" creationId="{4EC8C3A8-AD5F-B526-6B11-A592DF5AE621}"/>
          </ac:grpSpMkLst>
        </pc:grpChg>
        <pc:grpChg chg="del">
          <ac:chgData name="hashizume_adrim@outlook.jp" userId="2df5839c6d7eb921" providerId="LiveId" clId="{60877DEA-F7BC-4814-AB7E-DA0A672D9848}" dt="2022-05-17T04:26:45.295" v="22705" actId="478"/>
          <ac:grpSpMkLst>
            <pc:docMk/>
            <pc:sldMk cId="4232086329" sldId="371"/>
            <ac:grpSpMk id="380" creationId="{8AFAB5F6-D0D5-219C-C815-D07F76455048}"/>
          </ac:grpSpMkLst>
        </pc:grpChg>
        <pc:picChg chg="add del mod">
          <ac:chgData name="hashizume_adrim@outlook.jp" userId="2df5839c6d7eb921" providerId="LiveId" clId="{60877DEA-F7BC-4814-AB7E-DA0A672D9848}" dt="2022-05-17T05:17:02.770" v="23100" actId="478"/>
          <ac:picMkLst>
            <pc:docMk/>
            <pc:sldMk cId="4232086329" sldId="371"/>
            <ac:picMk id="3" creationId="{77CF3F35-64E3-E32E-177C-CFF289E06DA8}"/>
          </ac:picMkLst>
        </pc:picChg>
        <pc:picChg chg="del">
          <ac:chgData name="hashizume_adrim@outlook.jp" userId="2df5839c6d7eb921" providerId="LiveId" clId="{60877DEA-F7BC-4814-AB7E-DA0A672D9848}" dt="2022-05-17T04:26:48.009" v="22706" actId="478"/>
          <ac:picMkLst>
            <pc:docMk/>
            <pc:sldMk cId="4232086329" sldId="371"/>
            <ac:picMk id="3" creationId="{79472400-5FB3-1D13-83CC-DE9CD0D2D418}"/>
          </ac:picMkLst>
        </pc:picChg>
        <pc:picChg chg="add del mod">
          <ac:chgData name="hashizume_adrim@outlook.jp" userId="2df5839c6d7eb921" providerId="LiveId" clId="{60877DEA-F7BC-4814-AB7E-DA0A672D9848}" dt="2022-05-19T07:33:35.470" v="36810" actId="478"/>
          <ac:picMkLst>
            <pc:docMk/>
            <pc:sldMk cId="4232086329" sldId="371"/>
            <ac:picMk id="6" creationId="{A4044E02-E9C0-3EA0-C965-488A1B0159FA}"/>
          </ac:picMkLst>
        </pc:picChg>
        <pc:picChg chg="add mod">
          <ac:chgData name="hashizume_adrim@outlook.jp" userId="2df5839c6d7eb921" providerId="LiveId" clId="{60877DEA-F7BC-4814-AB7E-DA0A672D9848}" dt="2022-05-19T07:14:28.687" v="36104" actId="1035"/>
          <ac:picMkLst>
            <pc:docMk/>
            <pc:sldMk cId="4232086329" sldId="371"/>
            <ac:picMk id="56" creationId="{57D0D90E-C83F-BDAD-787D-100B90EF6B0A}"/>
          </ac:picMkLst>
        </pc:picChg>
        <pc:picChg chg="add mod">
          <ac:chgData name="hashizume_adrim@outlook.jp" userId="2df5839c6d7eb921" providerId="LiveId" clId="{60877DEA-F7BC-4814-AB7E-DA0A672D9848}" dt="2022-05-17T14:10:47.337" v="27288"/>
          <ac:picMkLst>
            <pc:docMk/>
            <pc:sldMk cId="4232086329" sldId="371"/>
            <ac:picMk id="60" creationId="{4479F50C-9B26-83A6-ED53-49D38026BD5B}"/>
          </ac:picMkLst>
        </pc:picChg>
        <pc:picChg chg="add mod">
          <ac:chgData name="hashizume_adrim@outlook.jp" userId="2df5839c6d7eb921" providerId="LiveId" clId="{60877DEA-F7BC-4814-AB7E-DA0A672D9848}" dt="2022-05-17T14:10:47.337" v="27288"/>
          <ac:picMkLst>
            <pc:docMk/>
            <pc:sldMk cId="4232086329" sldId="371"/>
            <ac:picMk id="61" creationId="{9C00EBD6-E711-B20D-9ECC-B8F119D46B64}"/>
          </ac:picMkLst>
        </pc:picChg>
        <pc:picChg chg="add mod ord modCrop">
          <ac:chgData name="hashizume_adrim@outlook.jp" userId="2df5839c6d7eb921" providerId="LiveId" clId="{60877DEA-F7BC-4814-AB7E-DA0A672D9848}" dt="2022-05-19T07:30:48.094" v="36686" actId="14100"/>
          <ac:picMkLst>
            <pc:docMk/>
            <pc:sldMk cId="4232086329" sldId="371"/>
            <ac:picMk id="62" creationId="{4E2FE7C5-C157-9D2E-33AF-DF322772F07E}"/>
          </ac:picMkLst>
        </pc:picChg>
        <pc:picChg chg="add mod">
          <ac:chgData name="hashizume_adrim@outlook.jp" userId="2df5839c6d7eb921" providerId="LiveId" clId="{60877DEA-F7BC-4814-AB7E-DA0A672D9848}" dt="2022-05-17T14:10:47.337" v="27288"/>
          <ac:picMkLst>
            <pc:docMk/>
            <pc:sldMk cId="4232086329" sldId="371"/>
            <ac:picMk id="63" creationId="{E5C16BBE-AC63-C60F-3C7A-625289423CF4}"/>
          </ac:picMkLst>
        </pc:picChg>
        <pc:picChg chg="add mod ord modCrop">
          <ac:chgData name="hashizume_adrim@outlook.jp" userId="2df5839c6d7eb921" providerId="LiveId" clId="{60877DEA-F7BC-4814-AB7E-DA0A672D9848}" dt="2022-05-19T07:24:57.653" v="36477" actId="167"/>
          <ac:picMkLst>
            <pc:docMk/>
            <pc:sldMk cId="4232086329" sldId="371"/>
            <ac:picMk id="67" creationId="{421CB403-8DFF-0D38-8A5C-2B25F505BC21}"/>
          </ac:picMkLst>
        </pc:picChg>
        <pc:picChg chg="add del mod ord">
          <ac:chgData name="hashizume_adrim@outlook.jp" userId="2df5839c6d7eb921" providerId="LiveId" clId="{60877DEA-F7BC-4814-AB7E-DA0A672D9848}" dt="2022-05-19T06:55:51.049" v="35323"/>
          <ac:picMkLst>
            <pc:docMk/>
            <pc:sldMk cId="4232086329" sldId="371"/>
            <ac:picMk id="68" creationId="{D9726083-4A76-9B45-98A6-F45A3B67741B}"/>
          </ac:picMkLst>
        </pc:picChg>
        <pc:picChg chg="add del mod">
          <ac:chgData name="hashizume_adrim@outlook.jp" userId="2df5839c6d7eb921" providerId="LiveId" clId="{60877DEA-F7BC-4814-AB7E-DA0A672D9848}" dt="2022-05-19T06:56:34.212" v="35384"/>
          <ac:picMkLst>
            <pc:docMk/>
            <pc:sldMk cId="4232086329" sldId="371"/>
            <ac:picMk id="69" creationId="{E206CA5F-FAD7-B73F-03A7-60F8CD9379FD}"/>
          </ac:picMkLst>
        </pc:picChg>
        <pc:picChg chg="add del mod ord">
          <ac:chgData name="hashizume_adrim@outlook.jp" userId="2df5839c6d7eb921" providerId="LiveId" clId="{60877DEA-F7BC-4814-AB7E-DA0A672D9848}" dt="2022-05-19T07:19:00.019" v="36136" actId="478"/>
          <ac:picMkLst>
            <pc:docMk/>
            <pc:sldMk cId="4232086329" sldId="371"/>
            <ac:picMk id="70" creationId="{A9E079E5-D46C-E536-A0EE-5207E88C1E87}"/>
          </ac:picMkLst>
        </pc:picChg>
        <pc:picChg chg="add del mod ord modCrop">
          <ac:chgData name="hashizume_adrim@outlook.jp" userId="2df5839c6d7eb921" providerId="LiveId" clId="{60877DEA-F7BC-4814-AB7E-DA0A672D9848}" dt="2022-05-19T07:23:01.850" v="36340" actId="478"/>
          <ac:picMkLst>
            <pc:docMk/>
            <pc:sldMk cId="4232086329" sldId="371"/>
            <ac:picMk id="74" creationId="{41B93731-8113-87C4-05EC-90E81EE78911}"/>
          </ac:picMkLst>
        </pc:picChg>
        <pc:picChg chg="add mod ord modCrop">
          <ac:chgData name="hashizume_adrim@outlook.jp" userId="2df5839c6d7eb921" providerId="LiveId" clId="{60877DEA-F7BC-4814-AB7E-DA0A672D9848}" dt="2022-05-19T07:24:53.735" v="36476" actId="167"/>
          <ac:picMkLst>
            <pc:docMk/>
            <pc:sldMk cId="4232086329" sldId="371"/>
            <ac:picMk id="75" creationId="{2A6D2E69-3083-91F2-A63B-2871B90A47B6}"/>
          </ac:picMkLst>
        </pc:picChg>
        <pc:picChg chg="del">
          <ac:chgData name="hashizume_adrim@outlook.jp" userId="2df5839c6d7eb921" providerId="LiveId" clId="{60877DEA-F7BC-4814-AB7E-DA0A672D9848}" dt="2022-05-17T04:26:45.295" v="22705" actId="478"/>
          <ac:picMkLst>
            <pc:docMk/>
            <pc:sldMk cId="4232086329" sldId="371"/>
            <ac:picMk id="76" creationId="{4C9327DF-B56B-A5CF-E922-39C83A0A0615}"/>
          </ac:picMkLst>
        </pc:picChg>
        <pc:picChg chg="del">
          <ac:chgData name="hashizume_adrim@outlook.jp" userId="2df5839c6d7eb921" providerId="LiveId" clId="{60877DEA-F7BC-4814-AB7E-DA0A672D9848}" dt="2022-05-17T04:26:45.295" v="22705" actId="478"/>
          <ac:picMkLst>
            <pc:docMk/>
            <pc:sldMk cId="4232086329" sldId="371"/>
            <ac:picMk id="89" creationId="{7C3F452D-AB6C-C9D4-380E-A00DB776D0C9}"/>
          </ac:picMkLst>
        </pc:picChg>
        <pc:picChg chg="del">
          <ac:chgData name="hashizume_adrim@outlook.jp" userId="2df5839c6d7eb921" providerId="LiveId" clId="{60877DEA-F7BC-4814-AB7E-DA0A672D9848}" dt="2022-05-17T04:26:45.295" v="22705" actId="478"/>
          <ac:picMkLst>
            <pc:docMk/>
            <pc:sldMk cId="4232086329" sldId="371"/>
            <ac:picMk id="93" creationId="{95F7A8EF-968C-1D22-1403-625375AB8ABA}"/>
          </ac:picMkLst>
        </pc:picChg>
        <pc:picChg chg="del">
          <ac:chgData name="hashizume_adrim@outlook.jp" userId="2df5839c6d7eb921" providerId="LiveId" clId="{60877DEA-F7BC-4814-AB7E-DA0A672D9848}" dt="2022-05-17T04:26:48.009" v="22706" actId="478"/>
          <ac:picMkLst>
            <pc:docMk/>
            <pc:sldMk cId="4232086329" sldId="371"/>
            <ac:picMk id="97" creationId="{0827D3A9-3F20-A9A7-F75A-0F93911CB236}"/>
          </ac:picMkLst>
        </pc:picChg>
        <pc:picChg chg="del">
          <ac:chgData name="hashizume_adrim@outlook.jp" userId="2df5839c6d7eb921" providerId="LiveId" clId="{60877DEA-F7BC-4814-AB7E-DA0A672D9848}" dt="2022-05-17T04:26:45.295" v="22705" actId="478"/>
          <ac:picMkLst>
            <pc:docMk/>
            <pc:sldMk cId="4232086329" sldId="371"/>
            <ac:picMk id="146" creationId="{7E47C199-BD80-BC87-8F27-0F2DE29C4BB3}"/>
          </ac:picMkLst>
        </pc:picChg>
        <pc:picChg chg="del">
          <ac:chgData name="hashizume_adrim@outlook.jp" userId="2df5839c6d7eb921" providerId="LiveId" clId="{60877DEA-F7BC-4814-AB7E-DA0A672D9848}" dt="2022-05-17T04:26:45.295" v="22705" actId="478"/>
          <ac:picMkLst>
            <pc:docMk/>
            <pc:sldMk cId="4232086329" sldId="371"/>
            <ac:picMk id="157" creationId="{6286B71B-B549-6D14-B46F-F8ADF2200CDF}"/>
          </ac:picMkLst>
        </pc:picChg>
        <pc:picChg chg="del">
          <ac:chgData name="hashizume_adrim@outlook.jp" userId="2df5839c6d7eb921" providerId="LiveId" clId="{60877DEA-F7BC-4814-AB7E-DA0A672D9848}" dt="2022-05-17T04:26:45.295" v="22705" actId="478"/>
          <ac:picMkLst>
            <pc:docMk/>
            <pc:sldMk cId="4232086329" sldId="371"/>
            <ac:picMk id="163" creationId="{85993CAE-3DB9-CC61-73B3-CA09000A8085}"/>
          </ac:picMkLst>
        </pc:picChg>
        <pc:picChg chg="add del mod">
          <ac:chgData name="hashizume_adrim@outlook.jp" userId="2df5839c6d7eb921" providerId="LiveId" clId="{60877DEA-F7BC-4814-AB7E-DA0A672D9848}" dt="2022-05-17T14:10:46.816" v="27287" actId="478"/>
          <ac:picMkLst>
            <pc:docMk/>
            <pc:sldMk cId="4232086329" sldId="371"/>
            <ac:picMk id="200" creationId="{E910ADF9-196E-1BC9-3EEA-43C9F092D3A7}"/>
          </ac:picMkLst>
        </pc:picChg>
        <pc:picChg chg="add del mod">
          <ac:chgData name="hashizume_adrim@outlook.jp" userId="2df5839c6d7eb921" providerId="LiveId" clId="{60877DEA-F7BC-4814-AB7E-DA0A672D9848}" dt="2022-05-17T04:27:15.982" v="22749" actId="478"/>
          <ac:picMkLst>
            <pc:docMk/>
            <pc:sldMk cId="4232086329" sldId="371"/>
            <ac:picMk id="231" creationId="{A593AE6E-BB1C-D664-C962-A984CAEB5BAE}"/>
          </ac:picMkLst>
        </pc:picChg>
        <pc:picChg chg="add del mod">
          <ac:chgData name="hashizume_adrim@outlook.jp" userId="2df5839c6d7eb921" providerId="LiveId" clId="{60877DEA-F7BC-4814-AB7E-DA0A672D9848}" dt="2022-05-17T04:27:15.982" v="22749" actId="478"/>
          <ac:picMkLst>
            <pc:docMk/>
            <pc:sldMk cId="4232086329" sldId="371"/>
            <ac:picMk id="235" creationId="{65DACC26-16B3-4F8C-EB2F-0675C46BFFFA}"/>
          </ac:picMkLst>
        </pc:picChg>
        <pc:picChg chg="add del mod">
          <ac:chgData name="hashizume_adrim@outlook.jp" userId="2df5839c6d7eb921" providerId="LiveId" clId="{60877DEA-F7BC-4814-AB7E-DA0A672D9848}" dt="2022-05-17T08:55:15.990" v="24567" actId="478"/>
          <ac:picMkLst>
            <pc:docMk/>
            <pc:sldMk cId="4232086329" sldId="371"/>
            <ac:picMk id="236" creationId="{9A1616C5-0DED-9F6E-934F-FC9AF43FDE25}"/>
          </ac:picMkLst>
        </pc:picChg>
        <pc:picChg chg="add mod">
          <ac:chgData name="hashizume_adrim@outlook.jp" userId="2df5839c6d7eb921" providerId="LiveId" clId="{60877DEA-F7BC-4814-AB7E-DA0A672D9848}" dt="2022-05-17T04:26:54.938" v="22707"/>
          <ac:picMkLst>
            <pc:docMk/>
            <pc:sldMk cId="4232086329" sldId="371"/>
            <ac:picMk id="237" creationId="{E96D0FF3-324A-8E3D-44E9-890B8E4A717C}"/>
          </ac:picMkLst>
        </pc:picChg>
        <pc:picChg chg="add del mod">
          <ac:chgData name="hashizume_adrim@outlook.jp" userId="2df5839c6d7eb921" providerId="LiveId" clId="{60877DEA-F7BC-4814-AB7E-DA0A672D9848}" dt="2022-05-17T14:10:46.816" v="27287" actId="478"/>
          <ac:picMkLst>
            <pc:docMk/>
            <pc:sldMk cId="4232086329" sldId="371"/>
            <ac:picMk id="241" creationId="{7A8733AA-5278-0DC9-2E1E-7C7D51FB5699}"/>
          </ac:picMkLst>
        </pc:picChg>
        <pc:picChg chg="add del mod">
          <ac:chgData name="hashizume_adrim@outlook.jp" userId="2df5839c6d7eb921" providerId="LiveId" clId="{60877DEA-F7BC-4814-AB7E-DA0A672D9848}" dt="2022-05-17T14:10:46.816" v="27287" actId="478"/>
          <ac:picMkLst>
            <pc:docMk/>
            <pc:sldMk cId="4232086329" sldId="371"/>
            <ac:picMk id="244" creationId="{ABEF8338-04E3-EB77-DC99-92713DE7CF72}"/>
          </ac:picMkLst>
        </pc:picChg>
        <pc:picChg chg="add del mod">
          <ac:chgData name="hashizume_adrim@outlook.jp" userId="2df5839c6d7eb921" providerId="LiveId" clId="{60877DEA-F7BC-4814-AB7E-DA0A672D9848}" dt="2022-05-17T14:10:46.816" v="27287" actId="478"/>
          <ac:picMkLst>
            <pc:docMk/>
            <pc:sldMk cId="4232086329" sldId="371"/>
            <ac:picMk id="248" creationId="{41945540-54FB-B561-26C2-871BA8E279A6}"/>
          </ac:picMkLst>
        </pc:picChg>
        <pc:cxnChg chg="add mod">
          <ac:chgData name="hashizume_adrim@outlook.jp" userId="2df5839c6d7eb921" providerId="LiveId" clId="{60877DEA-F7BC-4814-AB7E-DA0A672D9848}" dt="2022-05-17T14:10:47.337" v="27288"/>
          <ac:cxnSpMkLst>
            <pc:docMk/>
            <pc:sldMk cId="4232086329" sldId="371"/>
            <ac:cxnSpMk id="58" creationId="{6234F128-A3A7-97BB-9BA3-0680EC97D87D}"/>
          </ac:cxnSpMkLst>
        </pc:cxnChg>
        <pc:cxnChg chg="add mod">
          <ac:chgData name="hashizume_adrim@outlook.jp" userId="2df5839c6d7eb921" providerId="LiveId" clId="{60877DEA-F7BC-4814-AB7E-DA0A672D9848}" dt="2022-05-17T14:10:47.337" v="27288"/>
          <ac:cxnSpMkLst>
            <pc:docMk/>
            <pc:sldMk cId="4232086329" sldId="371"/>
            <ac:cxnSpMk id="59" creationId="{FB2D9CE9-0DB8-0D1B-029E-91A469687C90}"/>
          </ac:cxnSpMkLst>
        </pc:cxnChg>
        <pc:cxnChg chg="add mod">
          <ac:chgData name="hashizume_adrim@outlook.jp" userId="2df5839c6d7eb921" providerId="LiveId" clId="{60877DEA-F7BC-4814-AB7E-DA0A672D9848}" dt="2022-05-17T14:10:47.337" v="27288"/>
          <ac:cxnSpMkLst>
            <pc:docMk/>
            <pc:sldMk cId="4232086329" sldId="371"/>
            <ac:cxnSpMk id="64" creationId="{9E5280BB-40FA-F0B7-4103-D8FAC7B85354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69" creationId="{4F31C52D-652A-778A-8B90-C0730B44B2D9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70" creationId="{90A95920-6221-7252-E932-DDC4BD5D5EAE}"/>
          </ac:cxnSpMkLst>
        </pc:cxnChg>
        <pc:cxnChg chg="add mod">
          <ac:chgData name="hashizume_adrim@outlook.jp" userId="2df5839c6d7eb921" providerId="LiveId" clId="{60877DEA-F7BC-4814-AB7E-DA0A672D9848}" dt="2022-05-19T07:04:56.639" v="35637" actId="14100"/>
          <ac:cxnSpMkLst>
            <pc:docMk/>
            <pc:sldMk cId="4232086329" sldId="371"/>
            <ac:cxnSpMk id="71" creationId="{FC528937-6CB6-7022-4C74-BD9FDADC0655}"/>
          </ac:cxnSpMkLst>
        </pc:cxnChg>
        <pc:cxnChg chg="add mod">
          <ac:chgData name="hashizume_adrim@outlook.jp" userId="2df5839c6d7eb921" providerId="LiveId" clId="{60877DEA-F7BC-4814-AB7E-DA0A672D9848}" dt="2022-05-19T07:26:42.591" v="36489" actId="208"/>
          <ac:cxnSpMkLst>
            <pc:docMk/>
            <pc:sldMk cId="4232086329" sldId="371"/>
            <ac:cxnSpMk id="76" creationId="{0044B190-2213-0852-AB8B-B1F389FB8FAF}"/>
          </ac:cxnSpMkLst>
        </pc:cxnChg>
        <pc:cxnChg chg="add mod">
          <ac:chgData name="hashizume_adrim@outlook.jp" userId="2df5839c6d7eb921" providerId="LiveId" clId="{60877DEA-F7BC-4814-AB7E-DA0A672D9848}" dt="2022-05-19T07:28:08.846" v="36546" actId="14100"/>
          <ac:cxnSpMkLst>
            <pc:docMk/>
            <pc:sldMk cId="4232086329" sldId="371"/>
            <ac:cxnSpMk id="77" creationId="{85B5B094-2FE8-57C3-737E-37A3EF65E274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80" creationId="{290482BA-8249-FFEF-C33F-8FA99343053D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81" creationId="{1E583FBD-B89D-0700-DFDB-B9B343C72FB4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84" creationId="{F0E28340-A598-0044-37CA-8966D19A5261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85" creationId="{B02093A7-0C81-95C4-687F-C89D23DE73F6}"/>
          </ac:cxnSpMkLst>
        </pc:cxnChg>
        <pc:cxnChg chg="del">
          <ac:chgData name="hashizume_adrim@outlook.jp" userId="2df5839c6d7eb921" providerId="LiveId" clId="{60877DEA-F7BC-4814-AB7E-DA0A672D9848}" dt="2022-05-17T04:26:45.295" v="22705" actId="478"/>
          <ac:cxnSpMkLst>
            <pc:docMk/>
            <pc:sldMk cId="4232086329" sldId="371"/>
            <ac:cxnSpMk id="86" creationId="{DD65FC58-A624-4AE2-8AAE-0FE6724AA89C}"/>
          </ac:cxnSpMkLst>
        </pc:cxnChg>
        <pc:cxnChg chg="del">
          <ac:chgData name="hashizume_adrim@outlook.jp" userId="2df5839c6d7eb921" providerId="LiveId" clId="{60877DEA-F7BC-4814-AB7E-DA0A672D9848}" dt="2022-05-17T04:26:48.009" v="22706" actId="478"/>
          <ac:cxnSpMkLst>
            <pc:docMk/>
            <pc:sldMk cId="4232086329" sldId="371"/>
            <ac:cxnSpMk id="87" creationId="{F72D0A1B-AC91-1741-9FB0-CD3B7F3BFDB0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88" creationId="{B851A614-2274-2D7B-7D53-DE6F5EFCBF8B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89" creationId="{C4C0811C-D370-E666-B6C9-08217F2AFA90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92" creationId="{CF0A60A8-BBB2-E956-3412-88289A8721C4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93" creationId="{E85E0D1D-3132-ED3C-D726-6B18CA12B524}"/>
          </ac:cxnSpMkLst>
        </pc:cxnChg>
        <pc:cxnChg chg="del mod">
          <ac:chgData name="hashizume_adrim@outlook.jp" userId="2df5839c6d7eb921" providerId="LiveId" clId="{60877DEA-F7BC-4814-AB7E-DA0A672D9848}" dt="2022-05-17T04:26:45.295" v="22705" actId="478"/>
          <ac:cxnSpMkLst>
            <pc:docMk/>
            <pc:sldMk cId="4232086329" sldId="371"/>
            <ac:cxnSpMk id="94" creationId="{B139A831-E20C-909B-E613-9ECFA9032543}"/>
          </ac:cxnSpMkLst>
        </pc:cxnChg>
        <pc:cxnChg chg="del">
          <ac:chgData name="hashizume_adrim@outlook.jp" userId="2df5839c6d7eb921" providerId="LiveId" clId="{60877DEA-F7BC-4814-AB7E-DA0A672D9848}" dt="2022-05-17T04:26:45.295" v="22705" actId="478"/>
          <ac:cxnSpMkLst>
            <pc:docMk/>
            <pc:sldMk cId="4232086329" sldId="371"/>
            <ac:cxnSpMk id="95" creationId="{13892333-C72D-C0ED-C21A-33E0A399EFF0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96" creationId="{A55F754F-BB28-C93C-A519-BEA7B973C4B2}"/>
          </ac:cxnSpMkLst>
        </pc:cxnChg>
        <pc:cxnChg chg="mod">
          <ac:chgData name="hashizume_adrim@outlook.jp" userId="2df5839c6d7eb921" providerId="LiveId" clId="{60877DEA-F7BC-4814-AB7E-DA0A672D9848}" dt="2022-05-19T08:08:26.782" v="36892"/>
          <ac:cxnSpMkLst>
            <pc:docMk/>
            <pc:sldMk cId="4232086329" sldId="371"/>
            <ac:cxnSpMk id="97" creationId="{D559C771-DF06-C942-3DF9-265E7D81488A}"/>
          </ac:cxnSpMkLst>
        </pc:cxnChg>
        <pc:cxnChg chg="del mod">
          <ac:chgData name="hashizume_adrim@outlook.jp" userId="2df5839c6d7eb921" providerId="LiveId" clId="{60877DEA-F7BC-4814-AB7E-DA0A672D9848}" dt="2022-05-17T04:26:48.009" v="22706" actId="478"/>
          <ac:cxnSpMkLst>
            <pc:docMk/>
            <pc:sldMk cId="4232086329" sldId="371"/>
            <ac:cxnSpMk id="98" creationId="{E33C4BBF-270B-C57A-4C04-DD2DD3C870AE}"/>
          </ac:cxnSpMkLst>
        </pc:cxnChg>
        <pc:cxnChg chg="del">
          <ac:chgData name="hashizume_adrim@outlook.jp" userId="2df5839c6d7eb921" providerId="LiveId" clId="{60877DEA-F7BC-4814-AB7E-DA0A672D9848}" dt="2022-05-17T04:26:45.295" v="22705" actId="478"/>
          <ac:cxnSpMkLst>
            <pc:docMk/>
            <pc:sldMk cId="4232086329" sldId="371"/>
            <ac:cxnSpMk id="119" creationId="{34FBEA00-DA8C-DC45-B457-B9563BC01499}"/>
          </ac:cxnSpMkLst>
        </pc:cxnChg>
        <pc:cxnChg chg="del">
          <ac:chgData name="hashizume_adrim@outlook.jp" userId="2df5839c6d7eb921" providerId="LiveId" clId="{60877DEA-F7BC-4814-AB7E-DA0A672D9848}" dt="2022-05-17T04:26:45.295" v="22705" actId="478"/>
          <ac:cxnSpMkLst>
            <pc:docMk/>
            <pc:sldMk cId="4232086329" sldId="371"/>
            <ac:cxnSpMk id="128" creationId="{B8F976EA-6CA3-0B2D-1379-ABF7C2398528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171" creationId="{1E78664C-80FC-6427-4E03-6604D0913129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172" creationId="{E4A3BDDD-A84A-E177-B794-06A9DDE88506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175" creationId="{0D2360BE-5757-3060-42AB-EA6E6E3F5EBD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176" creationId="{8158213F-D190-E5F4-F6CD-AB58F0456A64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03" creationId="{FAD78261-C416-5A2E-3661-65C44AF66604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04" creationId="{120122CC-C211-4AF5-BEFF-FD00564CA829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08" creationId="{37041183-7147-47AA-2701-25464101F4DC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09" creationId="{B69A3834-1DA7-6AFD-E81D-4E8BB452F492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12" creationId="{B4B9E77D-5A23-0BBE-65DC-B4DB0BA8E772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13" creationId="{671D1C66-6A7A-DCFF-5046-7E1A863DA1F3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16" creationId="{AC360E95-8EAA-0B99-A5C5-BD55BF2AA1AA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17" creationId="{BDB68BE5-4B84-2203-0785-232BCFBD3E4C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20" creationId="{B95B656A-9313-C65D-9A9C-CB3C5E58AEF1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21" creationId="{8976A1E5-9780-C22E-583A-C51BA56988C5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24" creationId="{E2637198-A656-DA99-CB5E-71FA453B44A7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25" creationId="{02C0412B-7DF7-BDA9-7A4B-D5339831D21E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28" creationId="{E2B3F51F-F777-2468-8BD9-61F26EA82F60}"/>
          </ac:cxnSpMkLst>
        </pc:cxnChg>
        <pc:cxnChg chg="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29" creationId="{6AF49D90-19E7-14C6-8B71-7C6CC71675B6}"/>
          </ac:cxnSpMkLst>
        </pc:cxnChg>
        <pc:cxnChg chg="add mod">
          <ac:chgData name="hashizume_adrim@outlook.jp" userId="2df5839c6d7eb921" providerId="LiveId" clId="{60877DEA-F7BC-4814-AB7E-DA0A672D9848}" dt="2022-05-17T04:26:54.938" v="22707"/>
          <ac:cxnSpMkLst>
            <pc:docMk/>
            <pc:sldMk cId="4232086329" sldId="371"/>
            <ac:cxnSpMk id="238" creationId="{6A596DAC-201A-174A-C307-AF77127F4447}"/>
          </ac:cxnSpMkLst>
        </pc:cxnChg>
        <pc:cxnChg chg="add del mod">
          <ac:chgData name="hashizume_adrim@outlook.jp" userId="2df5839c6d7eb921" providerId="LiveId" clId="{60877DEA-F7BC-4814-AB7E-DA0A672D9848}" dt="2022-05-17T14:10:46.816" v="27287" actId="478"/>
          <ac:cxnSpMkLst>
            <pc:docMk/>
            <pc:sldMk cId="4232086329" sldId="371"/>
            <ac:cxnSpMk id="239" creationId="{7E480B2C-5EE9-FF7D-F056-087A27261535}"/>
          </ac:cxnSpMkLst>
        </pc:cxnChg>
        <pc:cxnChg chg="add del mod">
          <ac:chgData name="hashizume_adrim@outlook.jp" userId="2df5839c6d7eb921" providerId="LiveId" clId="{60877DEA-F7BC-4814-AB7E-DA0A672D9848}" dt="2022-05-17T04:27:44.357" v="22754" actId="478"/>
          <ac:cxnSpMkLst>
            <pc:docMk/>
            <pc:sldMk cId="4232086329" sldId="371"/>
            <ac:cxnSpMk id="240" creationId="{0C8C9AE0-DF5F-DB1E-5FFD-ABB1B36999F2}"/>
          </ac:cxnSpMkLst>
        </pc:cxnChg>
        <pc:cxnChg chg="add del mod">
          <ac:chgData name="hashizume_adrim@outlook.jp" userId="2df5839c6d7eb921" providerId="LiveId" clId="{60877DEA-F7BC-4814-AB7E-DA0A672D9848}" dt="2022-05-17T14:10:46.816" v="27287" actId="478"/>
          <ac:cxnSpMkLst>
            <pc:docMk/>
            <pc:sldMk cId="4232086329" sldId="371"/>
            <ac:cxnSpMk id="243" creationId="{9615519C-3393-167E-B21E-82E636045425}"/>
          </ac:cxnSpMkLst>
        </pc:cxnChg>
        <pc:cxnChg chg="add del mod">
          <ac:chgData name="hashizume_adrim@outlook.jp" userId="2df5839c6d7eb921" providerId="LiveId" clId="{60877DEA-F7BC-4814-AB7E-DA0A672D9848}" dt="2022-05-17T14:10:46.816" v="27287" actId="478"/>
          <ac:cxnSpMkLst>
            <pc:docMk/>
            <pc:sldMk cId="4232086329" sldId="371"/>
            <ac:cxnSpMk id="245" creationId="{8C206E8E-D046-5CC9-A768-6B4A674E0CFE}"/>
          </ac:cxnSpMkLst>
        </pc:cxnChg>
        <pc:cxnChg chg="add del mod">
          <ac:chgData name="hashizume_adrim@outlook.jp" userId="2df5839c6d7eb921" providerId="LiveId" clId="{60877DEA-F7BC-4814-AB7E-DA0A672D9848}" dt="2022-05-17T14:10:46.816" v="27287" actId="478"/>
          <ac:cxnSpMkLst>
            <pc:docMk/>
            <pc:sldMk cId="4232086329" sldId="371"/>
            <ac:cxnSpMk id="246" creationId="{669238EA-A8DB-44CE-0D71-EFCD31EBB523}"/>
          </ac:cxnSpMkLst>
        </pc:cxnChg>
        <pc:cxnChg chg="add del mod">
          <ac:chgData name="hashizume_adrim@outlook.jp" userId="2df5839c6d7eb921" providerId="LiveId" clId="{60877DEA-F7BC-4814-AB7E-DA0A672D9848}" dt="2022-05-17T14:10:46.816" v="27287" actId="478"/>
          <ac:cxnSpMkLst>
            <pc:docMk/>
            <pc:sldMk cId="4232086329" sldId="371"/>
            <ac:cxnSpMk id="249" creationId="{EACF33F4-C05B-A069-54BC-1C997EE532BB}"/>
          </ac:cxnSpMkLst>
        </pc:cxnChg>
      </pc:sldChg>
      <pc:sldChg chg="add del">
        <pc:chgData name="hashizume_adrim@outlook.jp" userId="2df5839c6d7eb921" providerId="LiveId" clId="{60877DEA-F7BC-4814-AB7E-DA0A672D9848}" dt="2022-05-17T04:27:36.910" v="22753" actId="47"/>
        <pc:sldMkLst>
          <pc:docMk/>
          <pc:sldMk cId="316711788" sldId="372"/>
        </pc:sldMkLst>
      </pc:sldChg>
      <pc:sldChg chg="addSp delSp modSp add del mod">
        <pc:chgData name="hashizume_adrim@outlook.jp" userId="2df5839c6d7eb921" providerId="LiveId" clId="{60877DEA-F7BC-4814-AB7E-DA0A672D9848}" dt="2022-05-20T02:42:17.836" v="37736" actId="47"/>
        <pc:sldMkLst>
          <pc:docMk/>
          <pc:sldMk cId="1719706995" sldId="372"/>
        </pc:sldMkLst>
        <pc:spChg chg="add del mod">
          <ac:chgData name="hashizume_adrim@outlook.jp" userId="2df5839c6d7eb921" providerId="LiveId" clId="{60877DEA-F7BC-4814-AB7E-DA0A672D9848}" dt="2022-05-17T04:50:58.727" v="22879" actId="478"/>
          <ac:spMkLst>
            <pc:docMk/>
            <pc:sldMk cId="1719706995" sldId="372"/>
            <ac:spMk id="2" creationId="{51E07E23-37A0-122E-0279-D9367FFAB6FC}"/>
          </ac:spMkLst>
        </pc:spChg>
        <pc:spChg chg="add del mod">
          <ac:chgData name="hashizume_adrim@outlook.jp" userId="2df5839c6d7eb921" providerId="LiveId" clId="{60877DEA-F7BC-4814-AB7E-DA0A672D9848}" dt="2022-05-17T09:28:13.838" v="25143" actId="478"/>
          <ac:spMkLst>
            <pc:docMk/>
            <pc:sldMk cId="1719706995" sldId="372"/>
            <ac:spMk id="2" creationId="{76CE3D77-57A7-3846-79E6-97169D9416D5}"/>
          </ac:spMkLst>
        </pc:spChg>
        <pc:spChg chg="mod">
          <ac:chgData name="hashizume_adrim@outlook.jp" userId="2df5839c6d7eb921" providerId="LiveId" clId="{60877DEA-F7BC-4814-AB7E-DA0A672D9848}" dt="2022-05-17T04:28:30.512" v="22789" actId="20577"/>
          <ac:spMkLst>
            <pc:docMk/>
            <pc:sldMk cId="1719706995" sldId="372"/>
            <ac:spMk id="22" creationId="{1704CD7A-0CD0-7EE8-9BA1-5E07AC41A70B}"/>
          </ac:spMkLst>
        </pc:spChg>
        <pc:spChg chg="del">
          <ac:chgData name="hashizume_adrim@outlook.jp" userId="2df5839c6d7eb921" providerId="LiveId" clId="{60877DEA-F7BC-4814-AB7E-DA0A672D9848}" dt="2022-05-19T04:55:29.548" v="31914" actId="478"/>
          <ac:spMkLst>
            <pc:docMk/>
            <pc:sldMk cId="1719706995" sldId="372"/>
            <ac:spMk id="34" creationId="{676A6625-A6A1-8EDC-DD83-435DA4F41FDB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59" creationId="{40CA4F27-E2EF-8127-9060-C209E1EFB59F}"/>
          </ac:spMkLst>
        </pc:spChg>
        <pc:spChg chg="mod">
          <ac:chgData name="hashizume_adrim@outlook.jp" userId="2df5839c6d7eb921" providerId="LiveId" clId="{60877DEA-F7BC-4814-AB7E-DA0A672D9848}" dt="2022-05-17T04:28:52.833" v="22791"/>
          <ac:spMkLst>
            <pc:docMk/>
            <pc:sldMk cId="1719706995" sldId="372"/>
            <ac:spMk id="62" creationId="{56B88042-8B4A-D101-E486-C6F41C190745}"/>
          </ac:spMkLst>
        </pc:spChg>
        <pc:spChg chg="mod">
          <ac:chgData name="hashizume_adrim@outlook.jp" userId="2df5839c6d7eb921" providerId="LiveId" clId="{60877DEA-F7BC-4814-AB7E-DA0A672D9848}" dt="2022-05-17T04:28:52.833" v="22791"/>
          <ac:spMkLst>
            <pc:docMk/>
            <pc:sldMk cId="1719706995" sldId="372"/>
            <ac:spMk id="66" creationId="{5FC7BD14-A9D0-DB1D-A428-1660A64CE2FF}"/>
          </ac:spMkLst>
        </pc:spChg>
        <pc:spChg chg="mod">
          <ac:chgData name="hashizume_adrim@outlook.jp" userId="2df5839c6d7eb921" providerId="LiveId" clId="{60877DEA-F7BC-4814-AB7E-DA0A672D9848}" dt="2022-05-17T04:28:52.833" v="22791"/>
          <ac:spMkLst>
            <pc:docMk/>
            <pc:sldMk cId="1719706995" sldId="372"/>
            <ac:spMk id="70" creationId="{AC22E30E-B6C3-D500-87E6-8B4C34BFA870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73" creationId="{FA582CAD-4D89-6DEA-CBD9-D5E6B31FB106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74" creationId="{8F4129C4-BDEC-4C09-BA1C-B66015BAF9F7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75" creationId="{167874B8-AEBC-052E-7D6D-090FF52E9A31}"/>
          </ac:spMkLst>
        </pc:spChg>
        <pc:spChg chg="mod">
          <ac:chgData name="hashizume_adrim@outlook.jp" userId="2df5839c6d7eb921" providerId="LiveId" clId="{60877DEA-F7BC-4814-AB7E-DA0A672D9848}" dt="2022-05-17T04:28:52.833" v="22791"/>
          <ac:spMkLst>
            <pc:docMk/>
            <pc:sldMk cId="1719706995" sldId="372"/>
            <ac:spMk id="77" creationId="{80D0E240-90FB-170E-9BC4-3E55F996BD15}"/>
          </ac:spMkLst>
        </pc:spChg>
        <pc:spChg chg="mod">
          <ac:chgData name="hashizume_adrim@outlook.jp" userId="2df5839c6d7eb921" providerId="LiveId" clId="{60877DEA-F7BC-4814-AB7E-DA0A672D9848}" dt="2022-05-17T04:28:52.833" v="22791"/>
          <ac:spMkLst>
            <pc:docMk/>
            <pc:sldMk cId="1719706995" sldId="372"/>
            <ac:spMk id="81" creationId="{A889075F-7A42-6591-3EA7-0C6A03B232CE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84" creationId="{1287A5A3-0501-E3D6-E545-16EDBB0D9F98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86" creationId="{EA2D476B-F980-9229-F0DF-ED42245D2358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87" creationId="{9E53CD69-D933-5973-B78A-713C6C9AEE28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88" creationId="{942300A7-2C5B-2FDE-F548-93B60777FCD7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89" creationId="{7D8070AD-D527-8172-C04B-AB070592BF35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90" creationId="{08571120-B83F-A841-2E75-ABA684FD6591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91" creationId="{0FD5D31C-750D-8135-F1AC-301529C46AD5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92" creationId="{6606DCFE-F2C9-9DBB-DD83-80384B0C15A7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93" creationId="{9CE572B8-71FE-5DDF-A14B-24BA7FF544EE}"/>
          </ac:spMkLst>
        </pc:spChg>
        <pc:spChg chg="mod">
          <ac:chgData name="hashizume_adrim@outlook.jp" userId="2df5839c6d7eb921" providerId="LiveId" clId="{60877DEA-F7BC-4814-AB7E-DA0A672D9848}" dt="2022-05-17T04:28:52.833" v="22791"/>
          <ac:spMkLst>
            <pc:docMk/>
            <pc:sldMk cId="1719706995" sldId="372"/>
            <ac:spMk id="96" creationId="{009ADC5A-C12F-7A8E-0C51-ECCCB14E3BC2}"/>
          </ac:spMkLst>
        </pc:spChg>
        <pc:spChg chg="mod">
          <ac:chgData name="hashizume_adrim@outlook.jp" userId="2df5839c6d7eb921" providerId="LiveId" clId="{60877DEA-F7BC-4814-AB7E-DA0A672D9848}" dt="2022-05-17T04:28:52.833" v="22791"/>
          <ac:spMkLst>
            <pc:docMk/>
            <pc:sldMk cId="1719706995" sldId="372"/>
            <ac:spMk id="100" creationId="{67D75F7F-0C65-9E34-0604-37F2E39A05A7}"/>
          </ac:spMkLst>
        </pc:spChg>
        <pc:spChg chg="mod">
          <ac:chgData name="hashizume_adrim@outlook.jp" userId="2df5839c6d7eb921" providerId="LiveId" clId="{60877DEA-F7BC-4814-AB7E-DA0A672D9848}" dt="2022-05-17T04:28:52.833" v="22791"/>
          <ac:spMkLst>
            <pc:docMk/>
            <pc:sldMk cId="1719706995" sldId="372"/>
            <ac:spMk id="104" creationId="{3CF05FCC-DC32-FB72-74E7-F098B9EE1B0F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07" creationId="{C20CD3E3-5AB4-673C-16FB-7C510F8D3C74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08" creationId="{08488E02-9D6E-A9D1-3392-602BE451969C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09" creationId="{CCEEAD23-7E8B-44C7-6B51-9548D8700C48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10" creationId="{58CA3DD2-5705-4EC4-9A6A-EC2E44C527F9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11" creationId="{41F9CB38-D668-6F2A-0CB0-1414A59B6A12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13" creationId="{C34CD457-7BD4-52F9-6033-AC364B8DCB49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14" creationId="{BA9E799E-D3BD-0120-B8CC-4BEDEAAADADC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15" creationId="{F4065656-ECD2-668D-B7D4-1B2BA24BDCA1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16" creationId="{688D8FE6-47F3-1FFE-A0BC-17E8C1D05BE7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17" creationId="{1EF0F508-59FD-3264-231F-7CF3551CD839}"/>
          </ac:spMkLst>
        </pc:spChg>
        <pc:spChg chg="mod">
          <ac:chgData name="hashizume_adrim@outlook.jp" userId="2df5839c6d7eb921" providerId="LiveId" clId="{60877DEA-F7BC-4814-AB7E-DA0A672D9848}" dt="2022-05-17T04:28:52.833" v="22791"/>
          <ac:spMkLst>
            <pc:docMk/>
            <pc:sldMk cId="1719706995" sldId="372"/>
            <ac:spMk id="119" creationId="{60EFD3D6-B753-B890-FB64-87FEBF88B025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23" creationId="{C0182030-D66C-846E-EC78-BB68D65EE92D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24" creationId="{3054CBB5-5C16-9472-75F5-8F79BF6B8DE2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25" creationId="{CCB298CE-8026-33D0-93B2-8D7CED4EB7B5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26" creationId="{93361B77-611D-9C6C-AE8D-08A8F99AF475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27" creationId="{4E962A71-73B3-5B94-9020-BACE1EDFD506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29" creationId="{26624AB3-3B54-B2A1-4859-748A2159AE59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30" creationId="{6D9D4AA1-4A4B-0998-B0EE-136DEF3FC99B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31" creationId="{E3305E9E-8C3E-3313-9C2A-EB11B4C644FE}"/>
          </ac:spMkLst>
        </pc:spChg>
        <pc:spChg chg="add mod">
          <ac:chgData name="hashizume_adrim@outlook.jp" userId="2df5839c6d7eb921" providerId="LiveId" clId="{60877DEA-F7BC-4814-AB7E-DA0A672D9848}" dt="2022-05-17T04:28:57.770" v="22836" actId="1036"/>
          <ac:spMkLst>
            <pc:docMk/>
            <pc:sldMk cId="1719706995" sldId="372"/>
            <ac:spMk id="132" creationId="{30E4DCB9-77B3-53C0-9BF7-03F36A048363}"/>
          </ac:spMkLst>
        </pc:spChg>
        <pc:spChg chg="add del mod">
          <ac:chgData name="hashizume_adrim@outlook.jp" userId="2df5839c6d7eb921" providerId="LiveId" clId="{60877DEA-F7BC-4814-AB7E-DA0A672D9848}" dt="2022-05-17T04:49:14.321" v="22847" actId="478"/>
          <ac:spMkLst>
            <pc:docMk/>
            <pc:sldMk cId="1719706995" sldId="372"/>
            <ac:spMk id="134" creationId="{C378FBAD-7E2F-C9C8-D77C-6E3B5DFBB643}"/>
          </ac:spMkLst>
        </pc:spChg>
        <pc:spChg chg="add del mod">
          <ac:chgData name="hashizume_adrim@outlook.jp" userId="2df5839c6d7eb921" providerId="LiveId" clId="{60877DEA-F7BC-4814-AB7E-DA0A672D9848}" dt="2022-05-17T04:50:58.727" v="22879" actId="478"/>
          <ac:spMkLst>
            <pc:docMk/>
            <pc:sldMk cId="1719706995" sldId="372"/>
            <ac:spMk id="135" creationId="{36F814BE-7545-A527-1B14-333F5A2799FF}"/>
          </ac:spMkLst>
        </pc:spChg>
        <pc:spChg chg="add del mod">
          <ac:chgData name="hashizume_adrim@outlook.jp" userId="2df5839c6d7eb921" providerId="LiveId" clId="{60877DEA-F7BC-4814-AB7E-DA0A672D9848}" dt="2022-05-17T05:09:13.401" v="23064" actId="478"/>
          <ac:spMkLst>
            <pc:docMk/>
            <pc:sldMk cId="1719706995" sldId="372"/>
            <ac:spMk id="136" creationId="{423EED6C-FE61-FC03-84A9-D239DEBDCA75}"/>
          </ac:spMkLst>
        </pc:spChg>
        <pc:spChg chg="add del mod">
          <ac:chgData name="hashizume_adrim@outlook.jp" userId="2df5839c6d7eb921" providerId="LiveId" clId="{60877DEA-F7BC-4814-AB7E-DA0A672D9848}" dt="2022-05-17T05:09:13.401" v="23064" actId="478"/>
          <ac:spMkLst>
            <pc:docMk/>
            <pc:sldMk cId="1719706995" sldId="372"/>
            <ac:spMk id="137" creationId="{49E45141-35A1-1089-8E77-6C749EA89355}"/>
          </ac:spMkLst>
        </pc:spChg>
        <pc:spChg chg="add del mod">
          <ac:chgData name="hashizume_adrim@outlook.jp" userId="2df5839c6d7eb921" providerId="LiveId" clId="{60877DEA-F7BC-4814-AB7E-DA0A672D9848}" dt="2022-05-17T05:09:13.401" v="23064" actId="478"/>
          <ac:spMkLst>
            <pc:docMk/>
            <pc:sldMk cId="1719706995" sldId="372"/>
            <ac:spMk id="138" creationId="{C5FE01E8-7BC1-7E1B-C1FC-91A1294ED2E4}"/>
          </ac:spMkLst>
        </pc:spChg>
        <pc:spChg chg="add del mod">
          <ac:chgData name="hashizume_adrim@outlook.jp" userId="2df5839c6d7eb921" providerId="LiveId" clId="{60877DEA-F7BC-4814-AB7E-DA0A672D9848}" dt="2022-05-17T05:09:13.401" v="23064" actId="478"/>
          <ac:spMkLst>
            <pc:docMk/>
            <pc:sldMk cId="1719706995" sldId="372"/>
            <ac:spMk id="139" creationId="{32C7367E-3BDB-1E67-F6F2-86416254DB45}"/>
          </ac:spMkLst>
        </pc:spChg>
        <pc:spChg chg="add del mod">
          <ac:chgData name="hashizume_adrim@outlook.jp" userId="2df5839c6d7eb921" providerId="LiveId" clId="{60877DEA-F7BC-4814-AB7E-DA0A672D9848}" dt="2022-05-17T06:18:37.708" v="23759" actId="478"/>
          <ac:spMkLst>
            <pc:docMk/>
            <pc:sldMk cId="1719706995" sldId="372"/>
            <ac:spMk id="139" creationId="{A871FF6B-2D5A-5E98-A4B6-D7895217F304}"/>
          </ac:spMkLst>
        </pc:spChg>
        <pc:spChg chg="add del mod">
          <ac:chgData name="hashizume_adrim@outlook.jp" userId="2df5839c6d7eb921" providerId="LiveId" clId="{60877DEA-F7BC-4814-AB7E-DA0A672D9848}" dt="2022-05-17T05:09:13.401" v="23064" actId="478"/>
          <ac:spMkLst>
            <pc:docMk/>
            <pc:sldMk cId="1719706995" sldId="372"/>
            <ac:spMk id="140" creationId="{70C79AD1-ACCC-DC1E-5815-E58E0543B910}"/>
          </ac:spMkLst>
        </pc:spChg>
        <pc:spChg chg="add del mod">
          <ac:chgData name="hashizume_adrim@outlook.jp" userId="2df5839c6d7eb921" providerId="LiveId" clId="{60877DEA-F7BC-4814-AB7E-DA0A672D9848}" dt="2022-05-17T09:03:36.251" v="24586" actId="478"/>
          <ac:spMkLst>
            <pc:docMk/>
            <pc:sldMk cId="1719706995" sldId="372"/>
            <ac:spMk id="140" creationId="{7D9C005F-5A10-10FE-5C47-911524312CBB}"/>
          </ac:spMkLst>
        </pc:spChg>
        <pc:spChg chg="add del mod">
          <ac:chgData name="hashizume_adrim@outlook.jp" userId="2df5839c6d7eb921" providerId="LiveId" clId="{60877DEA-F7BC-4814-AB7E-DA0A672D9848}" dt="2022-05-17T05:09:13.401" v="23064" actId="478"/>
          <ac:spMkLst>
            <pc:docMk/>
            <pc:sldMk cId="1719706995" sldId="372"/>
            <ac:spMk id="141" creationId="{010D7A15-C5C3-AC58-B994-24E11AAA82D4}"/>
          </ac:spMkLst>
        </pc:spChg>
        <pc:spChg chg="add del mod">
          <ac:chgData name="hashizume_adrim@outlook.jp" userId="2df5839c6d7eb921" providerId="LiveId" clId="{60877DEA-F7BC-4814-AB7E-DA0A672D9848}" dt="2022-05-17T06:18:35.860" v="23758" actId="478"/>
          <ac:spMkLst>
            <pc:docMk/>
            <pc:sldMk cId="1719706995" sldId="372"/>
            <ac:spMk id="141" creationId="{8B880C42-B442-549F-75E4-770B4FCD6C27}"/>
          </ac:spMkLst>
        </pc:spChg>
        <pc:spChg chg="add del mod">
          <ac:chgData name="hashizume_adrim@outlook.jp" userId="2df5839c6d7eb921" providerId="LiveId" clId="{60877DEA-F7BC-4814-AB7E-DA0A672D9848}" dt="2022-05-19T05:51:12.570" v="32573" actId="478"/>
          <ac:spMkLst>
            <pc:docMk/>
            <pc:sldMk cId="1719706995" sldId="372"/>
            <ac:spMk id="143" creationId="{BB5AA83A-16B5-F325-ABAE-C7F43271061E}"/>
          </ac:spMkLst>
        </pc:spChg>
        <pc:spChg chg="add del mod">
          <ac:chgData name="hashizume_adrim@outlook.jp" userId="2df5839c6d7eb921" providerId="LiveId" clId="{60877DEA-F7BC-4814-AB7E-DA0A672D9848}" dt="2022-05-17T06:18:42.280" v="23766" actId="478"/>
          <ac:spMkLst>
            <pc:docMk/>
            <pc:sldMk cId="1719706995" sldId="372"/>
            <ac:spMk id="145" creationId="{9E687792-A2AC-4777-9765-293E4391AFA6}"/>
          </ac:spMkLst>
        </pc:spChg>
        <pc:spChg chg="add del mod">
          <ac:chgData name="hashizume_adrim@outlook.jp" userId="2df5839c6d7eb921" providerId="LiveId" clId="{60877DEA-F7BC-4814-AB7E-DA0A672D9848}" dt="2022-05-17T09:03:40.503" v="24587" actId="478"/>
          <ac:spMkLst>
            <pc:docMk/>
            <pc:sldMk cId="1719706995" sldId="372"/>
            <ac:spMk id="146" creationId="{4A45254C-71F0-8CF3-05DB-5B1DDFC2205A}"/>
          </ac:spMkLst>
        </pc:spChg>
        <pc:spChg chg="add del mod">
          <ac:chgData name="hashizume_adrim@outlook.jp" userId="2df5839c6d7eb921" providerId="LiveId" clId="{60877DEA-F7BC-4814-AB7E-DA0A672D9848}" dt="2022-05-17T09:03:32.436" v="24584" actId="478"/>
          <ac:spMkLst>
            <pc:docMk/>
            <pc:sldMk cId="1719706995" sldId="372"/>
            <ac:spMk id="147" creationId="{C974400B-125A-F58F-2FC0-7F0D500B6794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148" creationId="{F7BA886E-D39A-BCC8-07D5-25CF36052362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149" creationId="{C8DCA481-B406-F12A-0AE5-B2F9CC923824}"/>
          </ac:spMkLst>
        </pc:spChg>
        <pc:spChg chg="add del mod">
          <ac:chgData name="hashizume_adrim@outlook.jp" userId="2df5839c6d7eb921" providerId="LiveId" clId="{60877DEA-F7BC-4814-AB7E-DA0A672D9848}" dt="2022-05-17T14:07:37.299" v="27059" actId="478"/>
          <ac:spMkLst>
            <pc:docMk/>
            <pc:sldMk cId="1719706995" sldId="372"/>
            <ac:spMk id="150" creationId="{54A4B124-ED69-1120-9BE1-DB6696C2FEE8}"/>
          </ac:spMkLst>
        </pc:spChg>
        <pc:spChg chg="add mo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151" creationId="{D1B73077-9AEA-F4C3-55DD-CF3AD8CAFDCD}"/>
          </ac:spMkLst>
        </pc:spChg>
        <pc:spChg chg="add del mod">
          <ac:chgData name="hashizume_adrim@outlook.jp" userId="2df5839c6d7eb921" providerId="LiveId" clId="{60877DEA-F7BC-4814-AB7E-DA0A672D9848}" dt="2022-05-19T05:52:42.186" v="32649" actId="478"/>
          <ac:spMkLst>
            <pc:docMk/>
            <pc:sldMk cId="1719706995" sldId="372"/>
            <ac:spMk id="152" creationId="{5D484E6F-35F6-FF55-E840-18B2EF339000}"/>
          </ac:spMkLst>
        </pc:spChg>
        <pc:spChg chg="add del mod">
          <ac:chgData name="hashizume_adrim@outlook.jp" userId="2df5839c6d7eb921" providerId="LiveId" clId="{60877DEA-F7BC-4814-AB7E-DA0A672D9848}" dt="2022-05-17T06:35:45.638" v="24464" actId="478"/>
          <ac:spMkLst>
            <pc:docMk/>
            <pc:sldMk cId="1719706995" sldId="372"/>
            <ac:spMk id="153" creationId="{7427C231-94DE-497C-FB39-9EF7DE8FBBAD}"/>
          </ac:spMkLst>
        </pc:spChg>
        <pc:spChg chg="add del mod">
          <ac:chgData name="hashizume_adrim@outlook.jp" userId="2df5839c6d7eb921" providerId="LiveId" clId="{60877DEA-F7BC-4814-AB7E-DA0A672D9848}" dt="2022-05-17T09:03:15.383" v="24583" actId="478"/>
          <ac:spMkLst>
            <pc:docMk/>
            <pc:sldMk cId="1719706995" sldId="372"/>
            <ac:spMk id="154" creationId="{A66FB5A1-1B17-245E-8F41-18F1F841F5FC}"/>
          </ac:spMkLst>
        </pc:spChg>
        <pc:spChg chg="add mod">
          <ac:chgData name="hashizume_adrim@outlook.jp" userId="2df5839c6d7eb921" providerId="LiveId" clId="{60877DEA-F7BC-4814-AB7E-DA0A672D9848}" dt="2022-05-19T04:59:47.061" v="32026" actId="1076"/>
          <ac:spMkLst>
            <pc:docMk/>
            <pc:sldMk cId="1719706995" sldId="372"/>
            <ac:spMk id="156" creationId="{30CBB8BC-AAF0-9AD9-B516-E3E7717CF45E}"/>
          </ac:spMkLst>
        </pc:spChg>
        <pc:spChg chg="add del mod">
          <ac:chgData name="hashizume_adrim@outlook.jp" userId="2df5839c6d7eb921" providerId="LiveId" clId="{60877DEA-F7BC-4814-AB7E-DA0A672D9848}" dt="2022-05-19T04:29:52.848" v="30840" actId="478"/>
          <ac:spMkLst>
            <pc:docMk/>
            <pc:sldMk cId="1719706995" sldId="372"/>
            <ac:spMk id="159" creationId="{9CF97C83-E5B1-26D7-C739-3C40D7E2F181}"/>
          </ac:spMkLst>
        </pc:spChg>
        <pc:spChg chg="add del mod">
          <ac:chgData name="hashizume_adrim@outlook.jp" userId="2df5839c6d7eb921" providerId="LiveId" clId="{60877DEA-F7BC-4814-AB7E-DA0A672D9848}" dt="2022-05-19T04:29:52.848" v="30840" actId="478"/>
          <ac:spMkLst>
            <pc:docMk/>
            <pc:sldMk cId="1719706995" sldId="372"/>
            <ac:spMk id="160" creationId="{0A54AB81-A5D5-2034-930F-DD4BB5A37A29}"/>
          </ac:spMkLst>
        </pc:spChg>
        <pc:spChg chg="mod">
          <ac:chgData name="hashizume_adrim@outlook.jp" userId="2df5839c6d7eb921" providerId="LiveId" clId="{60877DEA-F7BC-4814-AB7E-DA0A672D9848}" dt="2022-05-17T09:04:47.866" v="24644"/>
          <ac:spMkLst>
            <pc:docMk/>
            <pc:sldMk cId="1719706995" sldId="372"/>
            <ac:spMk id="160" creationId="{8D85F3A5-459A-1B4E-C3D0-72009441D691}"/>
          </ac:spMkLst>
        </pc:spChg>
        <pc:spChg chg="add del mod">
          <ac:chgData name="hashizume_adrim@outlook.jp" userId="2df5839c6d7eb921" providerId="LiveId" clId="{60877DEA-F7BC-4814-AB7E-DA0A672D9848}" dt="2022-05-19T04:29:33.547" v="30806" actId="478"/>
          <ac:spMkLst>
            <pc:docMk/>
            <pc:sldMk cId="1719706995" sldId="372"/>
            <ac:spMk id="161" creationId="{89996DC1-EB8C-B5CD-B87B-AEEA1FC884AD}"/>
          </ac:spMkLst>
        </pc:spChg>
        <pc:spChg chg="add del mod">
          <ac:chgData name="hashizume_adrim@outlook.jp" userId="2df5839c6d7eb921" providerId="LiveId" clId="{60877DEA-F7BC-4814-AB7E-DA0A672D9848}" dt="2022-05-19T04:45:39.139" v="31271" actId="478"/>
          <ac:spMkLst>
            <pc:docMk/>
            <pc:sldMk cId="1719706995" sldId="372"/>
            <ac:spMk id="162" creationId="{89E8EB8D-8CB1-103D-7270-26310F48B4A4}"/>
          </ac:spMkLst>
        </pc:spChg>
        <pc:spChg chg="add del mod">
          <ac:chgData name="hashizume_adrim@outlook.jp" userId="2df5839c6d7eb921" providerId="LiveId" clId="{60877DEA-F7BC-4814-AB7E-DA0A672D9848}" dt="2022-05-18T10:11:57.147" v="28410" actId="478"/>
          <ac:spMkLst>
            <pc:docMk/>
            <pc:sldMk cId="1719706995" sldId="372"/>
            <ac:spMk id="163" creationId="{CD7AC2F3-4D62-77FF-B998-1C21464CF805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164" creationId="{531D5386-1719-593E-159E-A0DF517809BF}"/>
          </ac:spMkLst>
        </pc:spChg>
        <pc:spChg chg="mod">
          <ac:chgData name="hashizume_adrim@outlook.jp" userId="2df5839c6d7eb921" providerId="LiveId" clId="{60877DEA-F7BC-4814-AB7E-DA0A672D9848}" dt="2022-05-17T09:05:02.121" v="24648"/>
          <ac:spMkLst>
            <pc:docMk/>
            <pc:sldMk cId="1719706995" sldId="372"/>
            <ac:spMk id="164" creationId="{BB5ACBAF-0091-F411-EB24-0FC86BAB8FE0}"/>
          </ac:spMkLst>
        </pc:spChg>
        <pc:spChg chg="add del mod">
          <ac:chgData name="hashizume_adrim@outlook.jp" userId="2df5839c6d7eb921" providerId="LiveId" clId="{60877DEA-F7BC-4814-AB7E-DA0A672D9848}" dt="2022-05-18T11:34:26.191" v="29043" actId="478"/>
          <ac:spMkLst>
            <pc:docMk/>
            <pc:sldMk cId="1719706995" sldId="372"/>
            <ac:spMk id="165" creationId="{9E4F0BE7-F0A5-7671-FE72-67BB23A5B6F5}"/>
          </ac:spMkLst>
        </pc:spChg>
        <pc:spChg chg="add mo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166" creationId="{FC40B320-9A86-866C-CAE1-029547E53AA5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167" creationId="{68DD0A31-67DA-7F92-E33D-7CA91BD59A89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173" creationId="{942A3EC7-C293-999A-D747-90042448AD17}"/>
          </ac:spMkLst>
        </pc:spChg>
        <pc:spChg chg="add del mod">
          <ac:chgData name="hashizume_adrim@outlook.jp" userId="2df5839c6d7eb921" providerId="LiveId" clId="{60877DEA-F7BC-4814-AB7E-DA0A672D9848}" dt="2022-05-19T04:31:38.047" v="31057" actId="478"/>
          <ac:spMkLst>
            <pc:docMk/>
            <pc:sldMk cId="1719706995" sldId="372"/>
            <ac:spMk id="174" creationId="{D8E852D5-5AE9-C4E3-2DA0-230DC3A55560}"/>
          </ac:spMkLst>
        </pc:spChg>
        <pc:spChg chg="add del mod">
          <ac:chgData name="hashizume_adrim@outlook.jp" userId="2df5839c6d7eb921" providerId="LiveId" clId="{60877DEA-F7BC-4814-AB7E-DA0A672D9848}" dt="2022-05-19T04:25:29.670" v="30740" actId="478"/>
          <ac:spMkLst>
            <pc:docMk/>
            <pc:sldMk cId="1719706995" sldId="372"/>
            <ac:spMk id="175" creationId="{9D7BA597-864C-AB34-DD4F-536605AE9798}"/>
          </ac:spMkLst>
        </pc:spChg>
        <pc:spChg chg="add del mod">
          <ac:chgData name="hashizume_adrim@outlook.jp" userId="2df5839c6d7eb921" providerId="LiveId" clId="{60877DEA-F7BC-4814-AB7E-DA0A672D9848}" dt="2022-05-19T04:25:29.670" v="30740" actId="478"/>
          <ac:spMkLst>
            <pc:docMk/>
            <pc:sldMk cId="1719706995" sldId="372"/>
            <ac:spMk id="176" creationId="{90FBEB50-5425-2717-2D57-4D5755B14435}"/>
          </ac:spMkLst>
        </pc:spChg>
        <pc:spChg chg="add del mod">
          <ac:chgData name="hashizume_adrim@outlook.jp" userId="2df5839c6d7eb921" providerId="LiveId" clId="{60877DEA-F7BC-4814-AB7E-DA0A672D9848}" dt="2022-05-19T04:25:29.670" v="30740" actId="478"/>
          <ac:spMkLst>
            <pc:docMk/>
            <pc:sldMk cId="1719706995" sldId="372"/>
            <ac:spMk id="178" creationId="{13356CBC-EA6D-AF9C-4E17-5B13F288D963}"/>
          </ac:spMkLst>
        </pc:spChg>
        <pc:spChg chg="mod">
          <ac:chgData name="hashizume_adrim@outlook.jp" userId="2df5839c6d7eb921" providerId="LiveId" clId="{60877DEA-F7BC-4814-AB7E-DA0A672D9848}" dt="2022-05-17T09:05:23.791" v="24653"/>
          <ac:spMkLst>
            <pc:docMk/>
            <pc:sldMk cId="1719706995" sldId="372"/>
            <ac:spMk id="178" creationId="{897D9464-2AB9-97ED-9202-7B9348E64F45}"/>
          </ac:spMkLst>
        </pc:spChg>
        <pc:spChg chg="add del mod">
          <ac:chgData name="hashizume_adrim@outlook.jp" userId="2df5839c6d7eb921" providerId="LiveId" clId="{60877DEA-F7BC-4814-AB7E-DA0A672D9848}" dt="2022-05-18T11:19:15.345" v="28601" actId="478"/>
          <ac:spMkLst>
            <pc:docMk/>
            <pc:sldMk cId="1719706995" sldId="372"/>
            <ac:spMk id="179" creationId="{15CB4A11-0E61-4EAC-39EC-BEEA00B06D40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181" creationId="{BCA1AF7A-B2DA-B29D-0A87-2566CF106B3D}"/>
          </ac:spMkLst>
        </pc:spChg>
        <pc:spChg chg="add del mod">
          <ac:chgData name="hashizume_adrim@outlook.jp" userId="2df5839c6d7eb921" providerId="LiveId" clId="{60877DEA-F7BC-4814-AB7E-DA0A672D9848}" dt="2022-05-18T11:19:27.415" v="28605" actId="478"/>
          <ac:spMkLst>
            <pc:docMk/>
            <pc:sldMk cId="1719706995" sldId="372"/>
            <ac:spMk id="182" creationId="{9CF9D933-0A76-A42B-2910-904E843052F9}"/>
          </ac:spMkLst>
        </pc:spChg>
        <pc:spChg chg="mod">
          <ac:chgData name="hashizume_adrim@outlook.jp" userId="2df5839c6d7eb921" providerId="LiveId" clId="{60877DEA-F7BC-4814-AB7E-DA0A672D9848}" dt="2022-05-17T09:05:29.316" v="24657"/>
          <ac:spMkLst>
            <pc:docMk/>
            <pc:sldMk cId="1719706995" sldId="372"/>
            <ac:spMk id="183" creationId="{8BEC3A53-E29D-207A-72AF-4DA9AD0A8415}"/>
          </ac:spMkLst>
        </pc:spChg>
        <pc:spChg chg="add mo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183" creationId="{E4C036A5-E650-ECFC-AFB3-9D7ACE59B2DC}"/>
          </ac:spMkLst>
        </pc:spChg>
        <pc:spChg chg="add mod">
          <ac:chgData name="hashizume_adrim@outlook.jp" userId="2df5839c6d7eb921" providerId="LiveId" clId="{60877DEA-F7BC-4814-AB7E-DA0A672D9848}" dt="2022-05-19T08:10:49.407" v="37061" actId="1037"/>
          <ac:spMkLst>
            <pc:docMk/>
            <pc:sldMk cId="1719706995" sldId="372"/>
            <ac:spMk id="184" creationId="{021C4963-B796-BE5C-0640-936A89C4E1BB}"/>
          </ac:spMkLst>
        </pc:spChg>
        <pc:spChg chg="add mod">
          <ac:chgData name="hashizume_adrim@outlook.jp" userId="2df5839c6d7eb921" providerId="LiveId" clId="{60877DEA-F7BC-4814-AB7E-DA0A672D9848}" dt="2022-05-19T08:10:49.407" v="37061" actId="1037"/>
          <ac:spMkLst>
            <pc:docMk/>
            <pc:sldMk cId="1719706995" sldId="372"/>
            <ac:spMk id="185" creationId="{EBD399F5-BF4E-BFA7-FAD9-538AB2B9C6A2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186" creationId="{D7EB839C-B593-2D98-76ED-9CDAC6CCCA5D}"/>
          </ac:spMkLst>
        </pc:spChg>
        <pc:spChg chg="add mo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187" creationId="{37F97804-BF63-B17C-86E4-E4D4AFA79291}"/>
          </ac:spMkLst>
        </pc:spChg>
        <pc:spChg chg="mod">
          <ac:chgData name="hashizume_adrim@outlook.jp" userId="2df5839c6d7eb921" providerId="LiveId" clId="{60877DEA-F7BC-4814-AB7E-DA0A672D9848}" dt="2022-05-17T09:05:40.481" v="24690"/>
          <ac:spMkLst>
            <pc:docMk/>
            <pc:sldMk cId="1719706995" sldId="372"/>
            <ac:spMk id="187" creationId="{60EC76D4-D3FF-B6D4-F8BB-7D5C04434E90}"/>
          </ac:spMkLst>
        </pc:spChg>
        <pc:spChg chg="add mo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188" creationId="{F4ED4BA0-81A2-521A-E24F-76FE8FDD976B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189" creationId="{322758A7-8EB6-E339-FB90-E21689949222}"/>
          </ac:spMkLst>
        </pc:spChg>
        <pc:spChg chg="add mod or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190" creationId="{0AE2E389-AFA3-E04F-B75A-93C48A0E09BE}"/>
          </ac:spMkLst>
        </pc:spChg>
        <pc:spChg chg="add mod or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191" creationId="{78E21799-7DDF-A399-89EA-7AC953D7754E}"/>
          </ac:spMkLst>
        </pc:spChg>
        <pc:spChg chg="mod">
          <ac:chgData name="hashizume_adrim@outlook.jp" userId="2df5839c6d7eb921" providerId="LiveId" clId="{60877DEA-F7BC-4814-AB7E-DA0A672D9848}" dt="2022-05-17T09:05:40.481" v="24690"/>
          <ac:spMkLst>
            <pc:docMk/>
            <pc:sldMk cId="1719706995" sldId="372"/>
            <ac:spMk id="191" creationId="{CECD7566-9906-6DA9-6A11-1BEABBE679A6}"/>
          </ac:spMkLst>
        </pc:spChg>
        <pc:spChg chg="add mod or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192" creationId="{242A781E-407C-01A6-42FF-AE93E1E40B32}"/>
          </ac:spMkLst>
        </pc:spChg>
        <pc:spChg chg="add mod">
          <ac:chgData name="hashizume_adrim@outlook.jp" userId="2df5839c6d7eb921" providerId="LiveId" clId="{60877DEA-F7BC-4814-AB7E-DA0A672D9848}" dt="2022-05-19T08:08:39.822" v="36894"/>
          <ac:spMkLst>
            <pc:docMk/>
            <pc:sldMk cId="1719706995" sldId="372"/>
            <ac:spMk id="194" creationId="{1E038892-1E35-040E-0ACE-238A2C42CAB5}"/>
          </ac:spMkLst>
        </pc:spChg>
        <pc:spChg chg="del">
          <ac:chgData name="hashizume_adrim@outlook.jp" userId="2df5839c6d7eb921" providerId="LiveId" clId="{60877DEA-F7BC-4814-AB7E-DA0A672D9848}" dt="2022-05-17T14:10:27.396" v="27286" actId="478"/>
          <ac:spMkLst>
            <pc:docMk/>
            <pc:sldMk cId="1719706995" sldId="372"/>
            <ac:spMk id="195" creationId="{6890CFA3-AC8B-E208-ED1E-5001B37B7287}"/>
          </ac:spMkLst>
        </pc:spChg>
        <pc:spChg chg="add mod">
          <ac:chgData name="hashizume_adrim@outlook.jp" userId="2df5839c6d7eb921" providerId="LiveId" clId="{60877DEA-F7BC-4814-AB7E-DA0A672D9848}" dt="2022-05-19T08:09:07.189" v="36898"/>
          <ac:spMkLst>
            <pc:docMk/>
            <pc:sldMk cId="1719706995" sldId="372"/>
            <ac:spMk id="195" creationId="{D43EBDE7-033F-8765-E618-E51EE4BE04F8}"/>
          </ac:spMkLst>
        </pc:spChg>
        <pc:spChg chg="mod">
          <ac:chgData name="hashizume_adrim@outlook.jp" userId="2df5839c6d7eb921" providerId="LiveId" clId="{60877DEA-F7BC-4814-AB7E-DA0A672D9848}" dt="2022-05-17T09:05:49.865" v="24760"/>
          <ac:spMkLst>
            <pc:docMk/>
            <pc:sldMk cId="1719706995" sldId="372"/>
            <ac:spMk id="196" creationId="{50B2A491-EFCE-8A56-C8C6-00C0D75D5A40}"/>
          </ac:spMkLst>
        </pc:spChg>
        <pc:spChg chg="add mod">
          <ac:chgData name="hashizume_adrim@outlook.jp" userId="2df5839c6d7eb921" providerId="LiveId" clId="{60877DEA-F7BC-4814-AB7E-DA0A672D9848}" dt="2022-05-19T05:52:05.501" v="32629" actId="20577"/>
          <ac:spMkLst>
            <pc:docMk/>
            <pc:sldMk cId="1719706995" sldId="372"/>
            <ac:spMk id="197" creationId="{B68FAE29-9069-C60E-809E-D8F937CBB56B}"/>
          </ac:spMkLst>
        </pc:spChg>
        <pc:spChg chg="mod">
          <ac:chgData name="hashizume_adrim@outlook.jp" userId="2df5839c6d7eb921" providerId="LiveId" clId="{60877DEA-F7BC-4814-AB7E-DA0A672D9848}" dt="2022-05-19T04:54:43.296" v="31832" actId="1035"/>
          <ac:spMkLst>
            <pc:docMk/>
            <pc:sldMk cId="1719706995" sldId="372"/>
            <ac:spMk id="199" creationId="{BAE8D0BB-6816-B8F8-8417-B1F184E1110C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200" creationId="{B52E98CC-3C86-092A-340A-C8EA60B00875}"/>
          </ac:spMkLst>
        </pc:spChg>
        <pc:spChg chg="add del mod">
          <ac:chgData name="hashizume_adrim@outlook.jp" userId="2df5839c6d7eb921" providerId="LiveId" clId="{60877DEA-F7BC-4814-AB7E-DA0A672D9848}" dt="2022-05-19T03:41:56.984" v="29698" actId="478"/>
          <ac:spMkLst>
            <pc:docMk/>
            <pc:sldMk cId="1719706995" sldId="372"/>
            <ac:spMk id="200" creationId="{F9EE481E-FA8F-7771-9765-F4F40944F825}"/>
          </ac:spMkLst>
        </pc:spChg>
        <pc:spChg chg="add mo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201" creationId="{887493C3-2F3D-DDF4-BC48-A61C4CDD2657}"/>
          </ac:spMkLst>
        </pc:spChg>
        <pc:spChg chg="mod">
          <ac:chgData name="hashizume_adrim@outlook.jp" userId="2df5839c6d7eb921" providerId="LiveId" clId="{60877DEA-F7BC-4814-AB7E-DA0A672D9848}" dt="2022-05-17T09:05:49.865" v="24760"/>
          <ac:spMkLst>
            <pc:docMk/>
            <pc:sldMk cId="1719706995" sldId="372"/>
            <ac:spMk id="201" creationId="{E4DE9223-2881-A14F-E565-BCC063BC87D5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202" creationId="{F46273A1-35D6-C87D-4901-5E010F1BBA69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203" creationId="{A49039B8-14E1-F773-F8BE-C230C1042DBC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204" creationId="{901155F7-7570-2394-8BEA-7C68B3831D63}"/>
          </ac:spMkLst>
        </pc:spChg>
        <pc:spChg chg="del">
          <ac:chgData name="hashizume_adrim@outlook.jp" userId="2df5839c6d7eb921" providerId="LiveId" clId="{60877DEA-F7BC-4814-AB7E-DA0A672D9848}" dt="2022-05-19T08:09:01.782" v="36896" actId="478"/>
          <ac:spMkLst>
            <pc:docMk/>
            <pc:sldMk cId="1719706995" sldId="372"/>
            <ac:spMk id="205" creationId="{30EC9D1F-72D9-A6C3-AD6F-FE4FFA99A153}"/>
          </ac:spMkLst>
        </pc:spChg>
        <pc:spChg chg="del mod">
          <ac:chgData name="hashizume_adrim@outlook.jp" userId="2df5839c6d7eb921" providerId="LiveId" clId="{60877DEA-F7BC-4814-AB7E-DA0A672D9848}" dt="2022-05-19T08:09:06.509" v="36897" actId="478"/>
          <ac:spMkLst>
            <pc:docMk/>
            <pc:sldMk cId="1719706995" sldId="372"/>
            <ac:spMk id="230" creationId="{396786CB-4954-6B09-3D1F-06983A45A039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231" creationId="{9C03E887-5D0A-9F64-378C-658A7DB9C55D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232" creationId="{9B2F5FE2-F58E-DBCC-6B41-58DD62A014BA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236" creationId="{1283EB32-CAFE-3F9D-EA33-F0B2D00EDD2D}"/>
          </ac:spMkLst>
        </pc:spChg>
        <pc:spChg chg="add mod">
          <ac:chgData name="hashizume_adrim@outlook.jp" userId="2df5839c6d7eb921" providerId="LiveId" clId="{60877DEA-F7BC-4814-AB7E-DA0A672D9848}" dt="2022-05-19T08:10:01.411" v="36965" actId="1037"/>
          <ac:spMkLst>
            <pc:docMk/>
            <pc:sldMk cId="1719706995" sldId="372"/>
            <ac:spMk id="240" creationId="{41EEA251-2EB1-9A3A-E925-3E36EC0C8063}"/>
          </ac:spMkLst>
        </pc:spChg>
        <pc:spChg chg="add del mod">
          <ac:chgData name="hashizume_adrim@outlook.jp" userId="2df5839c6d7eb921" providerId="LiveId" clId="{60877DEA-F7BC-4814-AB7E-DA0A672D9848}" dt="2022-05-19T04:53:43.998" v="31786" actId="478"/>
          <ac:spMkLst>
            <pc:docMk/>
            <pc:sldMk cId="1719706995" sldId="372"/>
            <ac:spMk id="241" creationId="{5BF3780F-4CBB-7FBB-30F1-A6FDE35130CC}"/>
          </ac:spMkLst>
        </pc:spChg>
        <pc:spChg chg="del mod">
          <ac:chgData name="hashizume_adrim@outlook.jp" userId="2df5839c6d7eb921" providerId="LiveId" clId="{60877DEA-F7BC-4814-AB7E-DA0A672D9848}" dt="2022-05-19T05:51:09.775" v="32572" actId="478"/>
          <ac:spMkLst>
            <pc:docMk/>
            <pc:sldMk cId="1719706995" sldId="372"/>
            <ac:spMk id="242" creationId="{61479DD9-5C5C-8814-8C62-B0CC91F6DE14}"/>
          </ac:spMkLst>
        </pc:spChg>
        <pc:spChg chg="add mod">
          <ac:chgData name="hashizume_adrim@outlook.jp" userId="2df5839c6d7eb921" providerId="LiveId" clId="{60877DEA-F7BC-4814-AB7E-DA0A672D9848}" dt="2022-05-19T08:11:03.424" v="37064" actId="1038"/>
          <ac:spMkLst>
            <pc:docMk/>
            <pc:sldMk cId="1719706995" sldId="372"/>
            <ac:spMk id="244" creationId="{80AA5139-FC9B-0952-C863-E11CEBDD94F5}"/>
          </ac:spMkLst>
        </pc:spChg>
        <pc:spChg chg="mod">
          <ac:chgData name="hashizume_adrim@outlook.jp" userId="2df5839c6d7eb921" providerId="LiveId" clId="{60877DEA-F7BC-4814-AB7E-DA0A672D9848}" dt="2022-05-19T08:09:07.189" v="36898"/>
          <ac:spMkLst>
            <pc:docMk/>
            <pc:sldMk cId="1719706995" sldId="372"/>
            <ac:spMk id="245" creationId="{0F7A92E0-E60C-8EB4-422F-C7E444BBCA96}"/>
          </ac:spMkLst>
        </pc:spChg>
        <pc:spChg chg="add del mod">
          <ac:chgData name="hashizume_adrim@outlook.jp" userId="2df5839c6d7eb921" providerId="LiveId" clId="{60877DEA-F7BC-4814-AB7E-DA0A672D9848}" dt="2022-05-19T05:10:03.168" v="32318"/>
          <ac:spMkLst>
            <pc:docMk/>
            <pc:sldMk cId="1719706995" sldId="372"/>
            <ac:spMk id="245" creationId="{5E9DD9B5-2E56-8E0D-A9BB-F1A5CD4420F9}"/>
          </ac:spMkLst>
        </pc:spChg>
        <pc:spChg chg="add del mod">
          <ac:chgData name="hashizume_adrim@outlook.jp" userId="2df5839c6d7eb921" providerId="LiveId" clId="{60877DEA-F7BC-4814-AB7E-DA0A672D9848}" dt="2022-05-19T06:05:21.354" v="33207" actId="478"/>
          <ac:spMkLst>
            <pc:docMk/>
            <pc:sldMk cId="1719706995" sldId="372"/>
            <ac:spMk id="245" creationId="{AC439809-AB24-5B3B-FE8A-5B66DFB370CB}"/>
          </ac:spMkLst>
        </pc:spChg>
        <pc:spChg chg="add del mod">
          <ac:chgData name="hashizume_adrim@outlook.jp" userId="2df5839c6d7eb921" providerId="LiveId" clId="{60877DEA-F7BC-4814-AB7E-DA0A672D9848}" dt="2022-05-19T05:10:26.639" v="32355" actId="478"/>
          <ac:spMkLst>
            <pc:docMk/>
            <pc:sldMk cId="1719706995" sldId="372"/>
            <ac:spMk id="246" creationId="{A9214713-6FC4-66C6-F49D-002BB12CDB02}"/>
          </ac:spMkLst>
        </pc:spChg>
        <pc:spChg chg="add del mod">
          <ac:chgData name="hashizume_adrim@outlook.jp" userId="2df5839c6d7eb921" providerId="LiveId" clId="{60877DEA-F7BC-4814-AB7E-DA0A672D9848}" dt="2022-05-19T06:21:26.385" v="33767" actId="478"/>
          <ac:spMkLst>
            <pc:docMk/>
            <pc:sldMk cId="1719706995" sldId="372"/>
            <ac:spMk id="246" creationId="{E7FB6B1D-304A-CB29-202A-CE06DBCCC0F7}"/>
          </ac:spMkLst>
        </pc:spChg>
        <pc:spChg chg="mod">
          <ac:chgData name="hashizume_adrim@outlook.jp" userId="2df5839c6d7eb921" providerId="LiveId" clId="{60877DEA-F7BC-4814-AB7E-DA0A672D9848}" dt="2022-05-19T06:31:02.880" v="34541" actId="20577"/>
          <ac:spMkLst>
            <pc:docMk/>
            <pc:sldMk cId="1719706995" sldId="372"/>
            <ac:spMk id="247" creationId="{A66A2207-83CB-DCFE-40AC-5DF877193114}"/>
          </ac:spMkLst>
        </pc:spChg>
        <pc:spChg chg="add del mod">
          <ac:chgData name="hashizume_adrim@outlook.jp" userId="2df5839c6d7eb921" providerId="LiveId" clId="{60877DEA-F7BC-4814-AB7E-DA0A672D9848}" dt="2022-05-19T06:21:23.396" v="33766" actId="478"/>
          <ac:spMkLst>
            <pc:docMk/>
            <pc:sldMk cId="1719706995" sldId="372"/>
            <ac:spMk id="248" creationId="{2FBB5BEE-C793-BD94-91CE-C0A1BD5B18EA}"/>
          </ac:spMkLst>
        </pc:spChg>
        <pc:spChg chg="add del mod">
          <ac:chgData name="hashizume_adrim@outlook.jp" userId="2df5839c6d7eb921" providerId="LiveId" clId="{60877DEA-F7BC-4814-AB7E-DA0A672D9848}" dt="2022-05-19T05:11:02.789" v="32425" actId="478"/>
          <ac:spMkLst>
            <pc:docMk/>
            <pc:sldMk cId="1719706995" sldId="372"/>
            <ac:spMk id="248" creationId="{A19D3488-C951-98CD-8095-58C8E9D359D1}"/>
          </ac:spMkLst>
        </pc:spChg>
        <pc:spChg chg="add del mod">
          <ac:chgData name="hashizume_adrim@outlook.jp" userId="2df5839c6d7eb921" providerId="LiveId" clId="{60877DEA-F7BC-4814-AB7E-DA0A672D9848}" dt="2022-05-19T06:25:36.304" v="34064" actId="478"/>
          <ac:spMkLst>
            <pc:docMk/>
            <pc:sldMk cId="1719706995" sldId="372"/>
            <ac:spMk id="250" creationId="{E70172A9-7F01-407C-88BF-99F3BB679A03}"/>
          </ac:spMkLst>
        </pc:spChg>
        <pc:spChg chg="add del mod">
          <ac:chgData name="hashizume_adrim@outlook.jp" userId="2df5839c6d7eb921" providerId="LiveId" clId="{60877DEA-F7BC-4814-AB7E-DA0A672D9848}" dt="2022-05-19T06:28:58.073" v="34308" actId="478"/>
          <ac:spMkLst>
            <pc:docMk/>
            <pc:sldMk cId="1719706995" sldId="372"/>
            <ac:spMk id="251" creationId="{0496A28D-1C37-F5EE-BA92-B5ED15649878}"/>
          </ac:spMkLst>
        </pc:spChg>
        <pc:spChg chg="mod">
          <ac:chgData name="hashizume_adrim@outlook.jp" userId="2df5839c6d7eb921" providerId="LiveId" clId="{60877DEA-F7BC-4814-AB7E-DA0A672D9848}" dt="2022-05-19T08:09:07.189" v="36898"/>
          <ac:spMkLst>
            <pc:docMk/>
            <pc:sldMk cId="1719706995" sldId="372"/>
            <ac:spMk id="251" creationId="{99A3AA64-AC54-8A7E-78CD-5240180F40E1}"/>
          </ac:spMkLst>
        </pc:spChg>
        <pc:spChg chg="add del mod">
          <ac:chgData name="hashizume_adrim@outlook.jp" userId="2df5839c6d7eb921" providerId="LiveId" clId="{60877DEA-F7BC-4814-AB7E-DA0A672D9848}" dt="2022-05-19T06:47:50.655" v="35084" actId="478"/>
          <ac:spMkLst>
            <pc:docMk/>
            <pc:sldMk cId="1719706995" sldId="372"/>
            <ac:spMk id="252" creationId="{9E20ACB9-7B0A-DA8E-11F8-4E337BFF61F4}"/>
          </ac:spMkLst>
        </pc:spChg>
        <pc:spChg chg="add del">
          <ac:chgData name="hashizume_adrim@outlook.jp" userId="2df5839c6d7eb921" providerId="LiveId" clId="{60877DEA-F7BC-4814-AB7E-DA0A672D9848}" dt="2022-05-19T06:36:39.778" v="34590" actId="22"/>
          <ac:spMkLst>
            <pc:docMk/>
            <pc:sldMk cId="1719706995" sldId="372"/>
            <ac:spMk id="253" creationId="{EA2D3C7B-EEB0-8FE3-0BF9-368DB62A93FD}"/>
          </ac:spMkLst>
        </pc:spChg>
        <pc:spChg chg="mod">
          <ac:chgData name="hashizume_adrim@outlook.jp" userId="2df5839c6d7eb921" providerId="LiveId" clId="{60877DEA-F7BC-4814-AB7E-DA0A672D9848}" dt="2022-05-19T08:09:07.189" v="36898"/>
          <ac:spMkLst>
            <pc:docMk/>
            <pc:sldMk cId="1719706995" sldId="372"/>
            <ac:spMk id="255" creationId="{CCE3E9A7-B1DF-66C3-6BE9-17E2F1768500}"/>
          </ac:spMkLst>
        </pc:spChg>
        <pc:spChg chg="add del mod">
          <ac:chgData name="hashizume_adrim@outlook.jp" userId="2df5839c6d7eb921" providerId="LiveId" clId="{60877DEA-F7BC-4814-AB7E-DA0A672D9848}" dt="2022-05-19T07:29:46.443" v="36681" actId="478"/>
          <ac:spMkLst>
            <pc:docMk/>
            <pc:sldMk cId="1719706995" sldId="372"/>
            <ac:spMk id="257" creationId="{69647A45-259F-6B3D-C9E5-95ACA69153E8}"/>
          </ac:spMkLst>
        </pc:spChg>
        <pc:spChg chg="mod">
          <ac:chgData name="hashizume_adrim@outlook.jp" userId="2df5839c6d7eb921" providerId="LiveId" clId="{60877DEA-F7BC-4814-AB7E-DA0A672D9848}" dt="2022-05-19T08:09:07.189" v="36898"/>
          <ac:spMkLst>
            <pc:docMk/>
            <pc:sldMk cId="1719706995" sldId="372"/>
            <ac:spMk id="259" creationId="{17116C56-02AB-020B-9189-F1B60C65CE47}"/>
          </ac:spMkLst>
        </pc:spChg>
        <pc:spChg chg="mod">
          <ac:chgData name="hashizume_adrim@outlook.jp" userId="2df5839c6d7eb921" providerId="LiveId" clId="{60877DEA-F7BC-4814-AB7E-DA0A672D9848}" dt="2022-05-19T08:09:07.189" v="36898"/>
          <ac:spMkLst>
            <pc:docMk/>
            <pc:sldMk cId="1719706995" sldId="372"/>
            <ac:spMk id="263" creationId="{3AB59C38-D07C-C43F-407A-8173A811794E}"/>
          </ac:spMkLst>
        </pc:spChg>
        <pc:spChg chg="mod">
          <ac:chgData name="hashizume_adrim@outlook.jp" userId="2df5839c6d7eb921" providerId="LiveId" clId="{60877DEA-F7BC-4814-AB7E-DA0A672D9848}" dt="2022-05-19T08:09:07.189" v="36898"/>
          <ac:spMkLst>
            <pc:docMk/>
            <pc:sldMk cId="1719706995" sldId="372"/>
            <ac:spMk id="267" creationId="{BFBD1613-D674-2B18-DF15-034FABA0FE05}"/>
          </ac:spMkLst>
        </pc:spChg>
        <pc:spChg chg="add mod">
          <ac:chgData name="hashizume_adrim@outlook.jp" userId="2df5839c6d7eb921" providerId="LiveId" clId="{60877DEA-F7BC-4814-AB7E-DA0A672D9848}" dt="2022-05-19T08:09:07.189" v="36898"/>
          <ac:spMkLst>
            <pc:docMk/>
            <pc:sldMk cId="1719706995" sldId="372"/>
            <ac:spMk id="270" creationId="{F9D266CE-A0C3-5D34-D21F-EB7C0FA9A890}"/>
          </ac:spMkLst>
        </pc:spChg>
        <pc:grpChg chg="add del mod ord">
          <ac:chgData name="hashizume_adrim@outlook.jp" userId="2df5839c6d7eb921" providerId="LiveId" clId="{60877DEA-F7BC-4814-AB7E-DA0A672D9848}" dt="2022-05-19T05:55:38.773" v="32658" actId="1076"/>
          <ac:grpSpMkLst>
            <pc:docMk/>
            <pc:sldMk cId="1719706995" sldId="372"/>
            <ac:grpSpMk id="7" creationId="{EB82960C-2C1B-A342-652D-D50A74AFA9EB}"/>
          </ac:grpSpMkLst>
        </pc:grpChg>
        <pc:grpChg chg="add mod">
          <ac:chgData name="hashizume_adrim@outlook.jp" userId="2df5839c6d7eb921" providerId="LiveId" clId="{60877DEA-F7BC-4814-AB7E-DA0A672D9848}" dt="2022-05-18T11:32:18.105" v="28937" actId="164"/>
          <ac:grpSpMkLst>
            <pc:docMk/>
            <pc:sldMk cId="1719706995" sldId="372"/>
            <ac:grpSpMk id="9" creationId="{71CB3510-BE7B-214E-EE63-8470F55AD1D3}"/>
          </ac:grpSpMkLst>
        </pc:grpChg>
        <pc:grpChg chg="add del mod">
          <ac:chgData name="hashizume_adrim@outlook.jp" userId="2df5839c6d7eb921" providerId="LiveId" clId="{60877DEA-F7BC-4814-AB7E-DA0A672D9848}" dt="2022-05-19T03:32:52.758" v="29446" actId="478"/>
          <ac:grpSpMkLst>
            <pc:docMk/>
            <pc:sldMk cId="1719706995" sldId="372"/>
            <ac:grpSpMk id="12" creationId="{83155AEA-98EB-481C-A3D9-E0B78A1A2DED}"/>
          </ac:grpSpMkLst>
        </pc:grpChg>
        <pc:grpChg chg="add mod">
          <ac:chgData name="hashizume_adrim@outlook.jp" userId="2df5839c6d7eb921" providerId="LiveId" clId="{60877DEA-F7BC-4814-AB7E-DA0A672D9848}" dt="2022-05-19T08:11:03.424" v="37064" actId="1038"/>
          <ac:grpSpMkLst>
            <pc:docMk/>
            <pc:sldMk cId="1719706995" sldId="372"/>
            <ac:grpSpMk id="18" creationId="{0BD1D42B-A64C-9F4E-113A-09FF66802475}"/>
          </ac:grpSpMkLst>
        </pc:grpChg>
        <pc:grpChg chg="add del mod ord">
          <ac:chgData name="hashizume_adrim@outlook.jp" userId="2df5839c6d7eb921" providerId="LiveId" clId="{60877DEA-F7BC-4814-AB7E-DA0A672D9848}" dt="2022-05-19T04:20:21.141" v="30273" actId="165"/>
          <ac:grpSpMkLst>
            <pc:docMk/>
            <pc:sldMk cId="1719706995" sldId="372"/>
            <ac:grpSpMk id="27" creationId="{F649217D-5DA7-7D71-707D-058531373EB4}"/>
          </ac:grpSpMkLst>
        </pc:grpChg>
        <pc:grpChg chg="add mod">
          <ac:chgData name="hashizume_adrim@outlook.jp" userId="2df5839c6d7eb921" providerId="LiveId" clId="{60877DEA-F7BC-4814-AB7E-DA0A672D9848}" dt="2022-05-17T04:28:57.770" v="22836" actId="1036"/>
          <ac:grpSpMkLst>
            <pc:docMk/>
            <pc:sldMk cId="1719706995" sldId="372"/>
            <ac:grpSpMk id="61" creationId="{B05F4493-7039-1B64-9BFD-AC8FD314C7E1}"/>
          </ac:grpSpMkLst>
        </pc:grpChg>
        <pc:grpChg chg="add mod">
          <ac:chgData name="hashizume_adrim@outlook.jp" userId="2df5839c6d7eb921" providerId="LiveId" clId="{60877DEA-F7BC-4814-AB7E-DA0A672D9848}" dt="2022-05-17T04:28:57.770" v="22836" actId="1036"/>
          <ac:grpSpMkLst>
            <pc:docMk/>
            <pc:sldMk cId="1719706995" sldId="372"/>
            <ac:grpSpMk id="65" creationId="{2877B5DF-BF77-281C-9701-324D12C5C602}"/>
          </ac:grpSpMkLst>
        </pc:grpChg>
        <pc:grpChg chg="add mod">
          <ac:chgData name="hashizume_adrim@outlook.jp" userId="2df5839c6d7eb921" providerId="LiveId" clId="{60877DEA-F7BC-4814-AB7E-DA0A672D9848}" dt="2022-05-17T04:28:57.770" v="22836" actId="1036"/>
          <ac:grpSpMkLst>
            <pc:docMk/>
            <pc:sldMk cId="1719706995" sldId="372"/>
            <ac:grpSpMk id="69" creationId="{6BC6D06D-168C-757F-D501-4543F05CCB48}"/>
          </ac:grpSpMkLst>
        </pc:grpChg>
        <pc:grpChg chg="add mod">
          <ac:chgData name="hashizume_adrim@outlook.jp" userId="2df5839c6d7eb921" providerId="LiveId" clId="{60877DEA-F7BC-4814-AB7E-DA0A672D9848}" dt="2022-05-17T04:28:57.770" v="22836" actId="1036"/>
          <ac:grpSpMkLst>
            <pc:docMk/>
            <pc:sldMk cId="1719706995" sldId="372"/>
            <ac:grpSpMk id="76" creationId="{10732326-9783-176D-B990-14FFF6908A31}"/>
          </ac:grpSpMkLst>
        </pc:grpChg>
        <pc:grpChg chg="add mod">
          <ac:chgData name="hashizume_adrim@outlook.jp" userId="2df5839c6d7eb921" providerId="LiveId" clId="{60877DEA-F7BC-4814-AB7E-DA0A672D9848}" dt="2022-05-17T04:28:57.770" v="22836" actId="1036"/>
          <ac:grpSpMkLst>
            <pc:docMk/>
            <pc:sldMk cId="1719706995" sldId="372"/>
            <ac:grpSpMk id="80" creationId="{AC1B4460-2349-AD87-B303-9A2C71BA9EEB}"/>
          </ac:grpSpMkLst>
        </pc:grpChg>
        <pc:grpChg chg="add mod">
          <ac:chgData name="hashizume_adrim@outlook.jp" userId="2df5839c6d7eb921" providerId="LiveId" clId="{60877DEA-F7BC-4814-AB7E-DA0A672D9848}" dt="2022-05-17T04:28:57.770" v="22836" actId="1036"/>
          <ac:grpSpMkLst>
            <pc:docMk/>
            <pc:sldMk cId="1719706995" sldId="372"/>
            <ac:grpSpMk id="95" creationId="{C79B5724-E4ED-8957-4635-14DD4D21F5A5}"/>
          </ac:grpSpMkLst>
        </pc:grpChg>
        <pc:grpChg chg="add mod">
          <ac:chgData name="hashizume_adrim@outlook.jp" userId="2df5839c6d7eb921" providerId="LiveId" clId="{60877DEA-F7BC-4814-AB7E-DA0A672D9848}" dt="2022-05-17T04:28:57.770" v="22836" actId="1036"/>
          <ac:grpSpMkLst>
            <pc:docMk/>
            <pc:sldMk cId="1719706995" sldId="372"/>
            <ac:grpSpMk id="99" creationId="{E58F385D-588B-B407-49EA-F41579825814}"/>
          </ac:grpSpMkLst>
        </pc:grpChg>
        <pc:grpChg chg="add mod">
          <ac:chgData name="hashizume_adrim@outlook.jp" userId="2df5839c6d7eb921" providerId="LiveId" clId="{60877DEA-F7BC-4814-AB7E-DA0A672D9848}" dt="2022-05-17T04:28:57.770" v="22836" actId="1036"/>
          <ac:grpSpMkLst>
            <pc:docMk/>
            <pc:sldMk cId="1719706995" sldId="372"/>
            <ac:grpSpMk id="103" creationId="{F299A230-8139-AC4D-BBB1-9B5DB1536BCA}"/>
          </ac:grpSpMkLst>
        </pc:grpChg>
        <pc:grpChg chg="add mod">
          <ac:chgData name="hashizume_adrim@outlook.jp" userId="2df5839c6d7eb921" providerId="LiveId" clId="{60877DEA-F7BC-4814-AB7E-DA0A672D9848}" dt="2022-05-17T04:28:57.770" v="22836" actId="1036"/>
          <ac:grpSpMkLst>
            <pc:docMk/>
            <pc:sldMk cId="1719706995" sldId="372"/>
            <ac:grpSpMk id="118" creationId="{2DB71C37-C74C-2A74-771E-219716C6E322}"/>
          </ac:grpSpMkLst>
        </pc:grpChg>
        <pc:grpChg chg="add del mod">
          <ac:chgData name="hashizume_adrim@outlook.jp" userId="2df5839c6d7eb921" providerId="LiveId" clId="{60877DEA-F7BC-4814-AB7E-DA0A672D9848}" dt="2022-05-17T12:29:54.796" v="25985" actId="478"/>
          <ac:grpSpMkLst>
            <pc:docMk/>
            <pc:sldMk cId="1719706995" sldId="372"/>
            <ac:grpSpMk id="159" creationId="{2F23F942-0D06-9A03-CFFB-930A778624C8}"/>
          </ac:grpSpMkLst>
        </pc:grpChg>
        <pc:grpChg chg="add del mod">
          <ac:chgData name="hashizume_adrim@outlook.jp" userId="2df5839c6d7eb921" providerId="LiveId" clId="{60877DEA-F7BC-4814-AB7E-DA0A672D9848}" dt="2022-05-17T09:05:22.183" v="24652" actId="478"/>
          <ac:grpSpMkLst>
            <pc:docMk/>
            <pc:sldMk cId="1719706995" sldId="372"/>
            <ac:grpSpMk id="163" creationId="{282760FD-F6EB-B23F-8E06-C5216E3FD2F2}"/>
          </ac:grpSpMkLst>
        </pc:grpChg>
        <pc:grpChg chg="add del mod">
          <ac:chgData name="hashizume_adrim@outlook.jp" userId="2df5839c6d7eb921" providerId="LiveId" clId="{60877DEA-F7BC-4814-AB7E-DA0A672D9848}" dt="2022-05-17T09:05:24.758" v="24654"/>
          <ac:grpSpMkLst>
            <pc:docMk/>
            <pc:sldMk cId="1719706995" sldId="372"/>
            <ac:grpSpMk id="167" creationId="{A4D05D14-C229-B6F6-0F87-9E5E447646A6}"/>
          </ac:grpSpMkLst>
        </pc:grpChg>
        <pc:grpChg chg="add del mod ord">
          <ac:chgData name="hashizume_adrim@outlook.jp" userId="2df5839c6d7eb921" providerId="LiveId" clId="{60877DEA-F7BC-4814-AB7E-DA0A672D9848}" dt="2022-05-18T11:20:51.232" v="28756" actId="167"/>
          <ac:grpSpMkLst>
            <pc:docMk/>
            <pc:sldMk cId="1719706995" sldId="372"/>
            <ac:grpSpMk id="169" creationId="{6C064CA2-DABA-85DC-D6DA-1007F6D9502B}"/>
          </ac:grpSpMkLst>
        </pc:grpChg>
        <pc:grpChg chg="del ord">
          <ac:chgData name="hashizume_adrim@outlook.jp" userId="2df5839c6d7eb921" providerId="LiveId" clId="{60877DEA-F7BC-4814-AB7E-DA0A672D9848}" dt="2022-05-17T06:10:46.841" v="23472" actId="478"/>
          <ac:grpSpMkLst>
            <pc:docMk/>
            <pc:sldMk cId="1719706995" sldId="372"/>
            <ac:grpSpMk id="173" creationId="{FF39F022-C2D6-72E3-AC9A-A35224E354C8}"/>
          </ac:grpSpMkLst>
        </pc:grpChg>
        <pc:grpChg chg="add del mod">
          <ac:chgData name="hashizume_adrim@outlook.jp" userId="2df5839c6d7eb921" providerId="LiveId" clId="{60877DEA-F7BC-4814-AB7E-DA0A672D9848}" dt="2022-05-17T14:11:18.288" v="27289" actId="478"/>
          <ac:grpSpMkLst>
            <pc:docMk/>
            <pc:sldMk cId="1719706995" sldId="372"/>
            <ac:grpSpMk id="182" creationId="{77F8B411-B773-C54C-5453-E499D5B60A1F}"/>
          </ac:grpSpMkLst>
        </pc:grpChg>
        <pc:grpChg chg="add del mod">
          <ac:chgData name="hashizume_adrim@outlook.jp" userId="2df5839c6d7eb921" providerId="LiveId" clId="{60877DEA-F7BC-4814-AB7E-DA0A672D9848}" dt="2022-05-17T09:13:43.428" v="24899" actId="478"/>
          <ac:grpSpMkLst>
            <pc:docMk/>
            <pc:sldMk cId="1719706995" sldId="372"/>
            <ac:grpSpMk id="186" creationId="{43AC2845-51CF-3AAE-E6E2-FBFE463D6752}"/>
          </ac:grpSpMkLst>
        </pc:grpChg>
        <pc:grpChg chg="add del mod">
          <ac:chgData name="hashizume_adrim@outlook.jp" userId="2df5839c6d7eb921" providerId="LiveId" clId="{60877DEA-F7BC-4814-AB7E-DA0A672D9848}" dt="2022-05-17T09:22:54.905" v="24954" actId="478"/>
          <ac:grpSpMkLst>
            <pc:docMk/>
            <pc:sldMk cId="1719706995" sldId="372"/>
            <ac:grpSpMk id="190" creationId="{C300DC41-EC6A-1468-5AFC-F9670790D8A0}"/>
          </ac:grpSpMkLst>
        </pc:grpChg>
        <pc:grpChg chg="add del mod">
          <ac:chgData name="hashizume_adrim@outlook.jp" userId="2df5839c6d7eb921" providerId="LiveId" clId="{60877DEA-F7BC-4814-AB7E-DA0A672D9848}" dt="2022-05-17T10:41:34.613" v="25609" actId="478"/>
          <ac:grpSpMkLst>
            <pc:docMk/>
            <pc:sldMk cId="1719706995" sldId="372"/>
            <ac:grpSpMk id="194" creationId="{0EE1CC5C-1EB8-A66D-D16B-672DC0134257}"/>
          </ac:grpSpMkLst>
        </pc:grpChg>
        <pc:grpChg chg="add del mod">
          <ac:chgData name="hashizume_adrim@outlook.jp" userId="2df5839c6d7eb921" providerId="LiveId" clId="{60877DEA-F7BC-4814-AB7E-DA0A672D9848}" dt="2022-05-17T09:57:41.583" v="25314" actId="478"/>
          <ac:grpSpMkLst>
            <pc:docMk/>
            <pc:sldMk cId="1719706995" sldId="372"/>
            <ac:grpSpMk id="200" creationId="{B8B5213A-8CAE-D0AD-C3EE-AEEF6D0C981C}"/>
          </ac:grpSpMkLst>
        </pc:grpChg>
        <pc:grpChg chg="del">
          <ac:chgData name="hashizume_adrim@outlook.jp" userId="2df5839c6d7eb921" providerId="LiveId" clId="{60877DEA-F7BC-4814-AB7E-DA0A672D9848}" dt="2022-05-19T08:09:01.782" v="36896" actId="478"/>
          <ac:grpSpMkLst>
            <pc:docMk/>
            <pc:sldMk cId="1719706995" sldId="372"/>
            <ac:grpSpMk id="206" creationId="{D47782C4-098E-9B06-4547-BE840D452257}"/>
          </ac:grpSpMkLst>
        </pc:grpChg>
        <pc:grpChg chg="del">
          <ac:chgData name="hashizume_adrim@outlook.jp" userId="2df5839c6d7eb921" providerId="LiveId" clId="{60877DEA-F7BC-4814-AB7E-DA0A672D9848}" dt="2022-05-19T08:09:01.782" v="36896" actId="478"/>
          <ac:grpSpMkLst>
            <pc:docMk/>
            <pc:sldMk cId="1719706995" sldId="372"/>
            <ac:grpSpMk id="210" creationId="{EBF7B88E-CD37-8C8E-1677-67ADC1FB0345}"/>
          </ac:grpSpMkLst>
        </pc:grpChg>
        <pc:grpChg chg="del">
          <ac:chgData name="hashizume_adrim@outlook.jp" userId="2df5839c6d7eb921" providerId="LiveId" clId="{60877DEA-F7BC-4814-AB7E-DA0A672D9848}" dt="2022-05-19T08:09:01.782" v="36896" actId="478"/>
          <ac:grpSpMkLst>
            <pc:docMk/>
            <pc:sldMk cId="1719706995" sldId="372"/>
            <ac:grpSpMk id="214" creationId="{8F52508F-584A-C7E2-5230-672975F4EB38}"/>
          </ac:grpSpMkLst>
        </pc:grpChg>
        <pc:grpChg chg="del">
          <ac:chgData name="hashizume_adrim@outlook.jp" userId="2df5839c6d7eb921" providerId="LiveId" clId="{60877DEA-F7BC-4814-AB7E-DA0A672D9848}" dt="2022-05-19T08:09:01.782" v="36896" actId="478"/>
          <ac:grpSpMkLst>
            <pc:docMk/>
            <pc:sldMk cId="1719706995" sldId="372"/>
            <ac:grpSpMk id="218" creationId="{2A2D0412-8EE9-B001-C273-373F103C9B67}"/>
          </ac:grpSpMkLst>
        </pc:grpChg>
        <pc:grpChg chg="del">
          <ac:chgData name="hashizume_adrim@outlook.jp" userId="2df5839c6d7eb921" providerId="LiveId" clId="{60877DEA-F7BC-4814-AB7E-DA0A672D9848}" dt="2022-05-19T08:09:01.782" v="36896" actId="478"/>
          <ac:grpSpMkLst>
            <pc:docMk/>
            <pc:sldMk cId="1719706995" sldId="372"/>
            <ac:grpSpMk id="222" creationId="{14848E18-A577-D1AF-F156-667BD63A1304}"/>
          </ac:grpSpMkLst>
        </pc:grpChg>
        <pc:grpChg chg="del">
          <ac:chgData name="hashizume_adrim@outlook.jp" userId="2df5839c6d7eb921" providerId="LiveId" clId="{60877DEA-F7BC-4814-AB7E-DA0A672D9848}" dt="2022-05-19T08:09:01.782" v="36896" actId="478"/>
          <ac:grpSpMkLst>
            <pc:docMk/>
            <pc:sldMk cId="1719706995" sldId="372"/>
            <ac:grpSpMk id="226" creationId="{4EC8C3A8-AD5F-B526-6B11-A592DF5AE621}"/>
          </ac:grpSpMkLst>
        </pc:grpChg>
        <pc:grpChg chg="add mod">
          <ac:chgData name="hashizume_adrim@outlook.jp" userId="2df5839c6d7eb921" providerId="LiveId" clId="{60877DEA-F7BC-4814-AB7E-DA0A672D9848}" dt="2022-05-19T08:09:07.189" v="36898"/>
          <ac:grpSpMkLst>
            <pc:docMk/>
            <pc:sldMk cId="1719706995" sldId="372"/>
            <ac:grpSpMk id="242" creationId="{2C67749E-40C3-D671-203F-D025785FD0A1}"/>
          </ac:grpSpMkLst>
        </pc:grpChg>
        <pc:grpChg chg="add mod">
          <ac:chgData name="hashizume_adrim@outlook.jp" userId="2df5839c6d7eb921" providerId="LiveId" clId="{60877DEA-F7BC-4814-AB7E-DA0A672D9848}" dt="2022-05-19T08:09:07.189" v="36898"/>
          <ac:grpSpMkLst>
            <pc:docMk/>
            <pc:sldMk cId="1719706995" sldId="372"/>
            <ac:grpSpMk id="250" creationId="{8030770F-74A7-F18A-FEA8-65F93413693A}"/>
          </ac:grpSpMkLst>
        </pc:grpChg>
        <pc:grpChg chg="add mod">
          <ac:chgData name="hashizume_adrim@outlook.jp" userId="2df5839c6d7eb921" providerId="LiveId" clId="{60877DEA-F7BC-4814-AB7E-DA0A672D9848}" dt="2022-05-19T08:09:07.189" v="36898"/>
          <ac:grpSpMkLst>
            <pc:docMk/>
            <pc:sldMk cId="1719706995" sldId="372"/>
            <ac:grpSpMk id="254" creationId="{C79D60C1-F5F8-3BA6-3F16-21E724E835B9}"/>
          </ac:grpSpMkLst>
        </pc:grpChg>
        <pc:grpChg chg="add mod">
          <ac:chgData name="hashizume_adrim@outlook.jp" userId="2df5839c6d7eb921" providerId="LiveId" clId="{60877DEA-F7BC-4814-AB7E-DA0A672D9848}" dt="2022-05-19T08:09:07.189" v="36898"/>
          <ac:grpSpMkLst>
            <pc:docMk/>
            <pc:sldMk cId="1719706995" sldId="372"/>
            <ac:grpSpMk id="258" creationId="{9FD8933A-ACC6-BA6D-0161-388DF8540419}"/>
          </ac:grpSpMkLst>
        </pc:grpChg>
        <pc:grpChg chg="add mod">
          <ac:chgData name="hashizume_adrim@outlook.jp" userId="2df5839c6d7eb921" providerId="LiveId" clId="{60877DEA-F7BC-4814-AB7E-DA0A672D9848}" dt="2022-05-19T08:09:07.189" v="36898"/>
          <ac:grpSpMkLst>
            <pc:docMk/>
            <pc:sldMk cId="1719706995" sldId="372"/>
            <ac:grpSpMk id="262" creationId="{2DDC4308-0078-1983-60B6-27A86A112A05}"/>
          </ac:grpSpMkLst>
        </pc:grpChg>
        <pc:grpChg chg="add mod">
          <ac:chgData name="hashizume_adrim@outlook.jp" userId="2df5839c6d7eb921" providerId="LiveId" clId="{60877DEA-F7BC-4814-AB7E-DA0A672D9848}" dt="2022-05-19T08:09:07.189" v="36898"/>
          <ac:grpSpMkLst>
            <pc:docMk/>
            <pc:sldMk cId="1719706995" sldId="372"/>
            <ac:grpSpMk id="266" creationId="{3C58373D-EAF5-F73E-AFC0-22EEFB5B7D38}"/>
          </ac:grpSpMkLst>
        </pc:grpChg>
        <pc:picChg chg="add mod">
          <ac:chgData name="hashizume_adrim@outlook.jp" userId="2df5839c6d7eb921" providerId="LiveId" clId="{60877DEA-F7BC-4814-AB7E-DA0A672D9848}" dt="2022-05-19T04:26:26.919" v="30749" actId="1076"/>
          <ac:picMkLst>
            <pc:docMk/>
            <pc:sldMk cId="1719706995" sldId="372"/>
            <ac:picMk id="3" creationId="{E952E38A-3887-4B3F-CC57-3045F245E862}"/>
          </ac:picMkLst>
        </pc:picChg>
        <pc:picChg chg="add mod modCrop">
          <ac:chgData name="hashizume_adrim@outlook.jp" userId="2df5839c6d7eb921" providerId="LiveId" clId="{60877DEA-F7BC-4814-AB7E-DA0A672D9848}" dt="2022-05-18T11:16:47.740" v="28541" actId="164"/>
          <ac:picMkLst>
            <pc:docMk/>
            <pc:sldMk cId="1719706995" sldId="372"/>
            <ac:picMk id="4" creationId="{0767BD06-37CD-8114-B274-059BCE4E9B95}"/>
          </ac:picMkLst>
        </pc:picChg>
        <pc:picChg chg="add del mod">
          <ac:chgData name="hashizume_adrim@outlook.jp" userId="2df5839c6d7eb921" providerId="LiveId" clId="{60877DEA-F7BC-4814-AB7E-DA0A672D9848}" dt="2022-05-19T04:26:15.901" v="30744" actId="478"/>
          <ac:picMkLst>
            <pc:docMk/>
            <pc:sldMk cId="1719706995" sldId="372"/>
            <ac:picMk id="5" creationId="{CBE65583-96F5-B03C-E0CE-C63943AB8B60}"/>
          </ac:picMkLst>
        </pc:picChg>
        <pc:picChg chg="add mod">
          <ac:chgData name="hashizume_adrim@outlook.jp" userId="2df5839c6d7eb921" providerId="LiveId" clId="{60877DEA-F7BC-4814-AB7E-DA0A672D9848}" dt="2022-05-19T04:26:24.436" v="30748" actId="1076"/>
          <ac:picMkLst>
            <pc:docMk/>
            <pc:sldMk cId="1719706995" sldId="372"/>
            <ac:picMk id="6" creationId="{5C2A52BD-63EB-0258-ED1C-AFCCDF2C3D2C}"/>
          </ac:picMkLst>
        </pc:picChg>
        <pc:picChg chg="add del mod">
          <ac:chgData name="hashizume_adrim@outlook.jp" userId="2df5839c6d7eb921" providerId="LiveId" clId="{60877DEA-F7BC-4814-AB7E-DA0A672D9848}" dt="2022-05-17T09:54:23.318" v="25296" actId="478"/>
          <ac:picMkLst>
            <pc:docMk/>
            <pc:sldMk cId="1719706995" sldId="372"/>
            <ac:picMk id="7" creationId="{9B75AD02-97D7-412C-95EA-E0098ECE8114}"/>
          </ac:picMkLst>
        </pc:picChg>
        <pc:picChg chg="add mod ord modCrop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8" creationId="{84124762-A61F-976F-702F-D40A44D5D4ED}"/>
          </ac:picMkLst>
        </pc:picChg>
        <pc:picChg chg="add mod modCrop">
          <ac:chgData name="hashizume_adrim@outlook.jp" userId="2df5839c6d7eb921" providerId="LiveId" clId="{60877DEA-F7BC-4814-AB7E-DA0A672D9848}" dt="2022-05-19T08:10:01.411" v="36965" actId="1037"/>
          <ac:picMkLst>
            <pc:docMk/>
            <pc:sldMk cId="1719706995" sldId="372"/>
            <ac:picMk id="9" creationId="{56A2B3DF-A598-181B-469F-DECD26C1D7B9}"/>
          </ac:picMkLst>
        </pc:picChg>
        <pc:picChg chg="add del mod modCrop">
          <ac:chgData name="hashizume_adrim@outlook.jp" userId="2df5839c6d7eb921" providerId="LiveId" clId="{60877DEA-F7BC-4814-AB7E-DA0A672D9848}" dt="2022-05-17T05:36:20.951" v="23228" actId="478"/>
          <ac:picMkLst>
            <pc:docMk/>
            <pc:sldMk cId="1719706995" sldId="372"/>
            <ac:picMk id="10" creationId="{AE4DB760-A6B0-7DAB-7572-859F2E060316}"/>
          </ac:picMkLst>
        </pc:picChg>
        <pc:picChg chg="add mod ord">
          <ac:chgData name="hashizume_adrim@outlook.jp" userId="2df5839c6d7eb921" providerId="LiveId" clId="{60877DEA-F7BC-4814-AB7E-DA0A672D9848}" dt="2022-05-17T10:45:09.031" v="25648" actId="164"/>
          <ac:picMkLst>
            <pc:docMk/>
            <pc:sldMk cId="1719706995" sldId="372"/>
            <ac:picMk id="10" creationId="{FA304EFF-3C8D-0F54-5C74-D99BC88EB37C}"/>
          </ac:picMkLst>
        </pc:picChg>
        <pc:picChg chg="add mod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11" creationId="{CC2B7D05-44C7-786D-5550-7476FF476C47}"/>
          </ac:picMkLst>
        </pc:picChg>
        <pc:picChg chg="add del mod">
          <ac:chgData name="hashizume_adrim@outlook.jp" userId="2df5839c6d7eb921" providerId="LiveId" clId="{60877DEA-F7BC-4814-AB7E-DA0A672D9848}" dt="2022-05-17T05:33:14.707" v="23199" actId="478"/>
          <ac:picMkLst>
            <pc:docMk/>
            <pc:sldMk cId="1719706995" sldId="372"/>
            <ac:picMk id="12" creationId="{81A1E7A0-468B-C912-C0BB-DD8DCB917570}"/>
          </ac:picMkLst>
        </pc:picChg>
        <pc:picChg chg="add mod">
          <ac:chgData name="hashizume_adrim@outlook.jp" userId="2df5839c6d7eb921" providerId="LiveId" clId="{60877DEA-F7BC-4814-AB7E-DA0A672D9848}" dt="2022-05-19T04:55:06.554" v="31911" actId="1036"/>
          <ac:picMkLst>
            <pc:docMk/>
            <pc:sldMk cId="1719706995" sldId="372"/>
            <ac:picMk id="12" creationId="{CA7E4668-D922-1C75-B2E7-59C8F5512A36}"/>
          </ac:picMkLst>
        </pc:picChg>
        <pc:picChg chg="add del mod">
          <ac:chgData name="hashizume_adrim@outlook.jp" userId="2df5839c6d7eb921" providerId="LiveId" clId="{60877DEA-F7BC-4814-AB7E-DA0A672D9848}" dt="2022-05-17T10:47:09.383" v="25905" actId="478"/>
          <ac:picMkLst>
            <pc:docMk/>
            <pc:sldMk cId="1719706995" sldId="372"/>
            <ac:picMk id="13" creationId="{11591784-9187-7B39-E888-3E128F6A549D}"/>
          </ac:picMkLst>
        </pc:picChg>
        <pc:picChg chg="add del mod">
          <ac:chgData name="hashizume_adrim@outlook.jp" userId="2df5839c6d7eb921" providerId="LiveId" clId="{60877DEA-F7BC-4814-AB7E-DA0A672D9848}" dt="2022-05-19T04:26:17.334" v="30745" actId="478"/>
          <ac:picMkLst>
            <pc:docMk/>
            <pc:sldMk cId="1719706995" sldId="372"/>
            <ac:picMk id="14" creationId="{7C26B2B0-EE4C-0C58-BF46-6B8F8F0E1F2A}"/>
          </ac:picMkLst>
        </pc:picChg>
        <pc:picChg chg="add del mod">
          <ac:chgData name="hashizume_adrim@outlook.jp" userId="2df5839c6d7eb921" providerId="LiveId" clId="{60877DEA-F7BC-4814-AB7E-DA0A672D9848}" dt="2022-05-18T11:39:09.472" v="29184" actId="478"/>
          <ac:picMkLst>
            <pc:docMk/>
            <pc:sldMk cId="1719706995" sldId="372"/>
            <ac:picMk id="15" creationId="{77D07993-147F-6579-A239-B6C004C33E04}"/>
          </ac:picMkLst>
        </pc:picChg>
        <pc:picChg chg="add del mod">
          <ac:chgData name="hashizume_adrim@outlook.jp" userId="2df5839c6d7eb921" providerId="LiveId" clId="{60877DEA-F7BC-4814-AB7E-DA0A672D9848}" dt="2022-05-19T03:32:50.804" v="29445" actId="478"/>
          <ac:picMkLst>
            <pc:docMk/>
            <pc:sldMk cId="1719706995" sldId="372"/>
            <ac:picMk id="15" creationId="{E930450A-A643-ED25-E085-8080A8E934A0}"/>
          </ac:picMkLst>
        </pc:picChg>
        <pc:picChg chg="add mod">
          <ac:chgData name="hashizume_adrim@outlook.jp" userId="2df5839c6d7eb921" providerId="LiveId" clId="{60877DEA-F7BC-4814-AB7E-DA0A672D9848}" dt="2022-05-17T10:45:09.031" v="25648" actId="164"/>
          <ac:picMkLst>
            <pc:docMk/>
            <pc:sldMk cId="1719706995" sldId="372"/>
            <ac:picMk id="16" creationId="{F1104F9C-6E01-66B3-096F-354EE37CD5E9}"/>
          </ac:picMkLst>
        </pc:picChg>
        <pc:picChg chg="add mod ord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17" creationId="{AA9CCF87-33DD-811E-036C-AC73A600AFA8}"/>
          </ac:picMkLst>
        </pc:picChg>
        <pc:picChg chg="add mod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19" creationId="{02AA8A61-BB2C-5DE9-6205-C9B12ACA69F2}"/>
          </ac:picMkLst>
        </pc:picChg>
        <pc:picChg chg="add mod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21" creationId="{A57EFA1D-FCBC-6A77-AEB5-47FD30AE491C}"/>
          </ac:picMkLst>
        </pc:picChg>
        <pc:picChg chg="add mod modCrop">
          <ac:chgData name="hashizume_adrim@outlook.jp" userId="2df5839c6d7eb921" providerId="LiveId" clId="{60877DEA-F7BC-4814-AB7E-DA0A672D9848}" dt="2022-05-19T04:57:31.409" v="32006" actId="1035"/>
          <ac:picMkLst>
            <pc:docMk/>
            <pc:sldMk cId="1719706995" sldId="372"/>
            <ac:picMk id="23" creationId="{42C97E29-93BA-9502-D457-B3CE674FD968}"/>
          </ac:picMkLst>
        </pc:picChg>
        <pc:picChg chg="add del mod">
          <ac:chgData name="hashizume_adrim@outlook.jp" userId="2df5839c6d7eb921" providerId="LiveId" clId="{60877DEA-F7BC-4814-AB7E-DA0A672D9848}" dt="2022-05-18T11:40:21.945" v="29203" actId="478"/>
          <ac:picMkLst>
            <pc:docMk/>
            <pc:sldMk cId="1719706995" sldId="372"/>
            <ac:picMk id="23" creationId="{CF672B0B-40A2-F5CD-FF99-B379254CD6A6}"/>
          </ac:picMkLst>
        </pc:picChg>
        <pc:picChg chg="add del mod">
          <ac:chgData name="hashizume_adrim@outlook.jp" userId="2df5839c6d7eb921" providerId="LiveId" clId="{60877DEA-F7BC-4814-AB7E-DA0A672D9848}" dt="2022-05-17T12:51:06.105" v="26429" actId="478"/>
          <ac:picMkLst>
            <pc:docMk/>
            <pc:sldMk cId="1719706995" sldId="372"/>
            <ac:picMk id="24" creationId="{00215A18-29EC-022C-D90D-1F4251A270D4}"/>
          </ac:picMkLst>
        </pc:picChg>
        <pc:picChg chg="add mod topLvl">
          <ac:chgData name="hashizume_adrim@outlook.jp" userId="2df5839c6d7eb921" providerId="LiveId" clId="{60877DEA-F7BC-4814-AB7E-DA0A672D9848}" dt="2022-05-19T08:10:01.411" v="36965" actId="1037"/>
          <ac:picMkLst>
            <pc:docMk/>
            <pc:sldMk cId="1719706995" sldId="372"/>
            <ac:picMk id="25" creationId="{99518391-2120-8F5B-ABA4-E36688F7C78A}"/>
          </ac:picMkLst>
        </pc:picChg>
        <pc:picChg chg="add mod ord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26" creationId="{3A48DEF2-6428-D128-D1CE-1435E879F331}"/>
          </ac:picMkLst>
        </pc:picChg>
        <pc:picChg chg="add mod modCrop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28" creationId="{D634C9D0-FC86-2E92-20AF-0AD369CDD487}"/>
          </ac:picMkLst>
        </pc:picChg>
        <pc:picChg chg="add mod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30" creationId="{16B6ECAD-E5B3-7684-0430-8BA657335603}"/>
          </ac:picMkLst>
        </pc:picChg>
        <pc:picChg chg="add del mod modCrop">
          <ac:chgData name="hashizume_adrim@outlook.jp" userId="2df5839c6d7eb921" providerId="LiveId" clId="{60877DEA-F7BC-4814-AB7E-DA0A672D9848}" dt="2022-05-18T11:50:40.948" v="29381" actId="478"/>
          <ac:picMkLst>
            <pc:docMk/>
            <pc:sldMk cId="1719706995" sldId="372"/>
            <ac:picMk id="31" creationId="{0C7EFC9F-555E-E506-9F1E-08159E387CB6}"/>
          </ac:picMkLst>
        </pc:picChg>
        <pc:picChg chg="add mod modCrop">
          <ac:chgData name="hashizume_adrim@outlook.jp" userId="2df5839c6d7eb921" providerId="LiveId" clId="{60877DEA-F7BC-4814-AB7E-DA0A672D9848}" dt="2022-05-19T08:10:01.411" v="36965" actId="1037"/>
          <ac:picMkLst>
            <pc:docMk/>
            <pc:sldMk cId="1719706995" sldId="372"/>
            <ac:picMk id="33" creationId="{E27E788D-5A90-3278-835D-C051B04B0164}"/>
          </ac:picMkLst>
        </pc:picChg>
        <pc:picChg chg="add mod">
          <ac:chgData name="hashizume_adrim@outlook.jp" userId="2df5839c6d7eb921" providerId="LiveId" clId="{60877DEA-F7BC-4814-AB7E-DA0A672D9848}" dt="2022-05-17T04:28:57.770" v="22836" actId="1036"/>
          <ac:picMkLst>
            <pc:docMk/>
            <pc:sldMk cId="1719706995" sldId="372"/>
            <ac:picMk id="60" creationId="{DBE1D756-9F7F-39A4-0116-150048AC8C6C}"/>
          </ac:picMkLst>
        </pc:picChg>
        <pc:picChg chg="add mod">
          <ac:chgData name="hashizume_adrim@outlook.jp" userId="2df5839c6d7eb921" providerId="LiveId" clId="{60877DEA-F7BC-4814-AB7E-DA0A672D9848}" dt="2022-05-17T06:15:24.078" v="23580" actId="14100"/>
          <ac:picMkLst>
            <pc:docMk/>
            <pc:sldMk cId="1719706995" sldId="372"/>
            <ac:picMk id="112" creationId="{E3C703D3-6A52-DADB-7F85-26E7972DC091}"/>
          </ac:picMkLst>
        </pc:picChg>
        <pc:picChg chg="add mod">
          <ac:chgData name="hashizume_adrim@outlook.jp" userId="2df5839c6d7eb921" providerId="LiveId" clId="{60877DEA-F7BC-4814-AB7E-DA0A672D9848}" dt="2022-05-17T04:28:57.770" v="22836" actId="1036"/>
          <ac:picMkLst>
            <pc:docMk/>
            <pc:sldMk cId="1719706995" sldId="372"/>
            <ac:picMk id="122" creationId="{826F6891-8C4D-E327-2B6E-A55068506E90}"/>
          </ac:picMkLst>
        </pc:picChg>
        <pc:picChg chg="add mod">
          <ac:chgData name="hashizume_adrim@outlook.jp" userId="2df5839c6d7eb921" providerId="LiveId" clId="{60877DEA-F7BC-4814-AB7E-DA0A672D9848}" dt="2022-05-17T04:28:57.770" v="22836" actId="1036"/>
          <ac:picMkLst>
            <pc:docMk/>
            <pc:sldMk cId="1719706995" sldId="372"/>
            <ac:picMk id="128" creationId="{AE650AC5-17D6-9675-A4D2-26B68E556AEF}"/>
          </ac:picMkLst>
        </pc:picChg>
        <pc:picChg chg="add mod ord modCrop">
          <ac:chgData name="hashizume_adrim@outlook.jp" userId="2df5839c6d7eb921" providerId="LiveId" clId="{60877DEA-F7BC-4814-AB7E-DA0A672D9848}" dt="2022-05-19T04:56:24.784" v="31976" actId="14100"/>
          <ac:picMkLst>
            <pc:docMk/>
            <pc:sldMk cId="1719706995" sldId="372"/>
            <ac:picMk id="142" creationId="{C318F0A0-62B6-C41E-2722-BA56C64D3F04}"/>
          </ac:picMkLst>
        </pc:picChg>
        <pc:picChg chg="add del mod">
          <ac:chgData name="hashizume_adrim@outlook.jp" userId="2df5839c6d7eb921" providerId="LiveId" clId="{60877DEA-F7BC-4814-AB7E-DA0A672D9848}" dt="2022-05-19T04:26:15.901" v="30744" actId="478"/>
          <ac:picMkLst>
            <pc:docMk/>
            <pc:sldMk cId="1719706995" sldId="372"/>
            <ac:picMk id="144" creationId="{C88B72C9-59D3-E179-A7DF-AEDE8A406085}"/>
          </ac:picMkLst>
        </pc:picChg>
        <pc:picChg chg="add mod modCrop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157" creationId="{28B1D024-8D0F-6032-CFDE-1C833EC2357C}"/>
          </ac:picMkLst>
        </pc:picChg>
        <pc:picChg chg="add del mod ord">
          <ac:chgData name="hashizume_adrim@outlook.jp" userId="2df5839c6d7eb921" providerId="LiveId" clId="{60877DEA-F7BC-4814-AB7E-DA0A672D9848}" dt="2022-05-17T09:27:40.046" v="25139" actId="478"/>
          <ac:picMkLst>
            <pc:docMk/>
            <pc:sldMk cId="1719706995" sldId="372"/>
            <ac:picMk id="165" creationId="{633DA412-AD1B-4945-F0F6-7454A25DFC1C}"/>
          </ac:picMkLst>
        </pc:picChg>
        <pc:picChg chg="add mod ord">
          <ac:chgData name="hashizume_adrim@outlook.jp" userId="2df5839c6d7eb921" providerId="LiveId" clId="{60877DEA-F7BC-4814-AB7E-DA0A672D9848}" dt="2022-05-19T08:11:03.424" v="37064" actId="1038"/>
          <ac:picMkLst>
            <pc:docMk/>
            <pc:sldMk cId="1719706995" sldId="372"/>
            <ac:picMk id="180" creationId="{4D32BF79-4A43-737D-F130-44AAF969E3C4}"/>
          </ac:picMkLst>
        </pc:picChg>
        <pc:picChg chg="add mod">
          <ac:chgData name="hashizume_adrim@outlook.jp" userId="2df5839c6d7eb921" providerId="LiveId" clId="{60877DEA-F7BC-4814-AB7E-DA0A672D9848}" dt="2022-05-19T05:51:01.540" v="32569" actId="1076"/>
          <ac:picMkLst>
            <pc:docMk/>
            <pc:sldMk cId="1719706995" sldId="372"/>
            <ac:picMk id="182" creationId="{DEB4B2EE-D4E1-E2FA-3AB2-0430A31D1A3A}"/>
          </ac:picMkLst>
        </pc:picChg>
        <pc:picChg chg="add mod">
          <ac:chgData name="hashizume_adrim@outlook.jp" userId="2df5839c6d7eb921" providerId="LiveId" clId="{60877DEA-F7BC-4814-AB7E-DA0A672D9848}" dt="2022-05-18T11:34:01.271" v="29032" actId="164"/>
          <ac:picMkLst>
            <pc:docMk/>
            <pc:sldMk cId="1719706995" sldId="372"/>
            <ac:picMk id="187" creationId="{54BA839E-6890-EC19-7C88-F64E048F2D8B}"/>
          </ac:picMkLst>
        </pc:picChg>
        <pc:picChg chg="add mod">
          <ac:chgData name="hashizume_adrim@outlook.jp" userId="2df5839c6d7eb921" providerId="LiveId" clId="{60877DEA-F7BC-4814-AB7E-DA0A672D9848}" dt="2022-05-18T11:34:01.271" v="29032" actId="164"/>
          <ac:picMkLst>
            <pc:docMk/>
            <pc:sldMk cId="1719706995" sldId="372"/>
            <ac:picMk id="188" creationId="{E43724F4-2770-8106-348D-1314BFDB16E5}"/>
          </ac:picMkLst>
        </pc:picChg>
        <pc:picChg chg="add mod">
          <ac:chgData name="hashizume_adrim@outlook.jp" userId="2df5839c6d7eb921" providerId="LiveId" clId="{60877DEA-F7BC-4814-AB7E-DA0A672D9848}" dt="2022-05-18T11:34:01.271" v="29032" actId="164"/>
          <ac:picMkLst>
            <pc:docMk/>
            <pc:sldMk cId="1719706995" sldId="372"/>
            <ac:picMk id="190" creationId="{EF326736-58F9-5A46-DC86-455125AFF20A}"/>
          </ac:picMkLst>
        </pc:picChg>
        <pc:picChg chg="add mod">
          <ac:chgData name="hashizume_adrim@outlook.jp" userId="2df5839c6d7eb921" providerId="LiveId" clId="{60877DEA-F7BC-4814-AB7E-DA0A672D9848}" dt="2022-05-18T11:34:01.271" v="29032" actId="164"/>
          <ac:picMkLst>
            <pc:docMk/>
            <pc:sldMk cId="1719706995" sldId="372"/>
            <ac:picMk id="191" creationId="{48941115-7B85-993D-8CFB-34E18F9DC6D8}"/>
          </ac:picMkLst>
        </pc:picChg>
        <pc:picChg chg="add mod">
          <ac:chgData name="hashizume_adrim@outlook.jp" userId="2df5839c6d7eb921" providerId="LiveId" clId="{60877DEA-F7BC-4814-AB7E-DA0A672D9848}" dt="2022-05-18T11:34:01.271" v="29032" actId="164"/>
          <ac:picMkLst>
            <pc:docMk/>
            <pc:sldMk cId="1719706995" sldId="372"/>
            <ac:picMk id="192" creationId="{E527C94D-99D0-860E-C19F-DB21C0E36918}"/>
          </ac:picMkLst>
        </pc:picChg>
        <pc:picChg chg="add mod topLvl">
          <ac:chgData name="hashizume_adrim@outlook.jp" userId="2df5839c6d7eb921" providerId="LiveId" clId="{60877DEA-F7BC-4814-AB7E-DA0A672D9848}" dt="2022-05-19T08:10:01.411" v="36965" actId="1037"/>
          <ac:picMkLst>
            <pc:docMk/>
            <pc:sldMk cId="1719706995" sldId="372"/>
            <ac:picMk id="193" creationId="{512A0C37-35D0-3112-5C11-1FDF5C589505}"/>
          </ac:picMkLst>
        </pc:picChg>
        <pc:picChg chg="add del mod modCrop">
          <ac:chgData name="hashizume_adrim@outlook.jp" userId="2df5839c6d7eb921" providerId="LiveId" clId="{60877DEA-F7BC-4814-AB7E-DA0A672D9848}" dt="2022-05-19T05:54:56.179" v="32651" actId="478"/>
          <ac:picMkLst>
            <pc:docMk/>
            <pc:sldMk cId="1719706995" sldId="372"/>
            <ac:picMk id="194" creationId="{FA995F89-D3FB-77F1-73F1-091F1CB5A709}"/>
          </ac:picMkLst>
        </pc:picChg>
        <pc:picChg chg="del">
          <ac:chgData name="hashizume_adrim@outlook.jp" userId="2df5839c6d7eb921" providerId="LiveId" clId="{60877DEA-F7BC-4814-AB7E-DA0A672D9848}" dt="2022-05-17T05:14:47.259" v="23079" actId="478"/>
          <ac:picMkLst>
            <pc:docMk/>
            <pc:sldMk cId="1719706995" sldId="372"/>
            <ac:picMk id="200" creationId="{E910ADF9-196E-1BC9-3EEA-43C9F092D3A7}"/>
          </ac:picMkLst>
        </pc:picChg>
        <pc:picChg chg="del">
          <ac:chgData name="hashizume_adrim@outlook.jp" userId="2df5839c6d7eb921" providerId="LiveId" clId="{60877DEA-F7BC-4814-AB7E-DA0A672D9848}" dt="2022-05-17T14:10:27.396" v="27286" actId="478"/>
          <ac:picMkLst>
            <pc:docMk/>
            <pc:sldMk cId="1719706995" sldId="372"/>
            <ac:picMk id="236" creationId="{9A1616C5-0DED-9F6E-934F-FC9AF43FDE25}"/>
          </ac:picMkLst>
        </pc:picChg>
        <pc:picChg chg="mod">
          <ac:chgData name="hashizume_adrim@outlook.jp" userId="2df5839c6d7eb921" providerId="LiveId" clId="{60877DEA-F7BC-4814-AB7E-DA0A672D9848}" dt="2022-05-19T04:54:54.036" v="31893" actId="1035"/>
          <ac:picMkLst>
            <pc:docMk/>
            <pc:sldMk cId="1719706995" sldId="372"/>
            <ac:picMk id="237" creationId="{E96D0FF3-324A-8E3D-44E9-890B8E4A717C}"/>
          </ac:picMkLst>
        </pc:picChg>
        <pc:picChg chg="del mod">
          <ac:chgData name="hashizume_adrim@outlook.jp" userId="2df5839c6d7eb921" providerId="LiveId" clId="{60877DEA-F7BC-4814-AB7E-DA0A672D9848}" dt="2022-05-17T05:21:01.423" v="23141" actId="478"/>
          <ac:picMkLst>
            <pc:docMk/>
            <pc:sldMk cId="1719706995" sldId="372"/>
            <ac:picMk id="241" creationId="{7A8733AA-5278-0DC9-2E1E-7C7D51FB5699}"/>
          </ac:picMkLst>
        </pc:picChg>
        <pc:picChg chg="del">
          <ac:chgData name="hashizume_adrim@outlook.jp" userId="2df5839c6d7eb921" providerId="LiveId" clId="{60877DEA-F7BC-4814-AB7E-DA0A672D9848}" dt="2022-05-17T05:14:48.330" v="23080" actId="478"/>
          <ac:picMkLst>
            <pc:docMk/>
            <pc:sldMk cId="1719706995" sldId="372"/>
            <ac:picMk id="244" creationId="{ABEF8338-04E3-EB77-DC99-92713DE7CF72}"/>
          </ac:picMkLst>
        </pc:picChg>
        <pc:picChg chg="del">
          <ac:chgData name="hashizume_adrim@outlook.jp" userId="2df5839c6d7eb921" providerId="LiveId" clId="{60877DEA-F7BC-4814-AB7E-DA0A672D9848}" dt="2022-05-17T05:14:22.101" v="23074" actId="478"/>
          <ac:picMkLst>
            <pc:docMk/>
            <pc:sldMk cId="1719706995" sldId="372"/>
            <ac:picMk id="248" creationId="{41945540-54FB-B561-26C2-871BA8E279A6}"/>
          </ac:picMkLst>
        </pc:picChg>
        <pc:cxnChg chg="add mod ord">
          <ac:chgData name="hashizume_adrim@outlook.jp" userId="2df5839c6d7eb921" providerId="LiveId" clId="{60877DEA-F7BC-4814-AB7E-DA0A672D9848}" dt="2022-05-19T08:11:03.424" v="37064" actId="1038"/>
          <ac:cxnSpMkLst>
            <pc:docMk/>
            <pc:sldMk cId="1719706995" sldId="372"/>
            <ac:cxnSpMk id="20" creationId="{4846373E-0A69-7FCD-D2B8-A3C6ECDCDE48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63" creationId="{BAB4E550-AE37-5EC8-6924-B599647A4DB2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64" creationId="{F5D18E71-B7BE-2FE3-5C66-91FB67064240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67" creationId="{F7F214C4-557B-02BE-EDD9-0D29835BDA61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68" creationId="{5A2C5297-C8EF-772D-2BE1-055BBD28835D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71" creationId="{B545D9C7-639A-C7A6-D1A5-A63BA3894DC6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72" creationId="{B0306E2B-D6F5-7D57-AAFA-CAFE0FA649E5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78" creationId="{EF67924A-C90A-1E4B-147A-AF39C0EC6797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79" creationId="{201CEF72-81E7-5D32-4B91-E0606DA1784D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82" creationId="{D37B200B-6C27-2861-4F6D-367C19FF89DB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83" creationId="{71726A7A-4B66-2E37-9799-54D5587682AA}"/>
          </ac:cxnSpMkLst>
        </pc:cxnChg>
        <pc:cxnChg chg="add mod">
          <ac:chgData name="hashizume_adrim@outlook.jp" userId="2df5839c6d7eb921" providerId="LiveId" clId="{60877DEA-F7BC-4814-AB7E-DA0A672D9848}" dt="2022-05-17T04:28:57.770" v="22836" actId="1036"/>
          <ac:cxnSpMkLst>
            <pc:docMk/>
            <pc:sldMk cId="1719706995" sldId="372"/>
            <ac:cxnSpMk id="85" creationId="{7CC206D0-3274-888A-13AE-12616CC071CE}"/>
          </ac:cxnSpMkLst>
        </pc:cxnChg>
        <pc:cxnChg chg="add mod">
          <ac:chgData name="hashizume_adrim@outlook.jp" userId="2df5839c6d7eb921" providerId="LiveId" clId="{60877DEA-F7BC-4814-AB7E-DA0A672D9848}" dt="2022-05-17T04:28:57.770" v="22836" actId="1036"/>
          <ac:cxnSpMkLst>
            <pc:docMk/>
            <pc:sldMk cId="1719706995" sldId="372"/>
            <ac:cxnSpMk id="94" creationId="{736697B5-3345-C6DE-3F00-E2F3363EAD00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97" creationId="{4044F6E5-5D49-985E-F462-F08F1153F2EC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98" creationId="{320B5FC8-D1E6-2C16-0782-59ADB5A6FFA8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101" creationId="{2C33FF85-0BE6-FF7E-BE8C-044358EF64D7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102" creationId="{465DA538-9DCE-906C-225F-5776C01C4FC5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105" creationId="{99140F25-1964-303C-E4B7-737E77AF414A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106" creationId="{931DB9F8-C242-D464-9401-E60DFCABB7CB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120" creationId="{4D85D2F2-F445-2F9B-E194-57D12E4BDBCD}"/>
          </ac:cxnSpMkLst>
        </pc:cxnChg>
        <pc:cxnChg chg="mod">
          <ac:chgData name="hashizume_adrim@outlook.jp" userId="2df5839c6d7eb921" providerId="LiveId" clId="{60877DEA-F7BC-4814-AB7E-DA0A672D9848}" dt="2022-05-17T04:28:52.833" v="22791"/>
          <ac:cxnSpMkLst>
            <pc:docMk/>
            <pc:sldMk cId="1719706995" sldId="372"/>
            <ac:cxnSpMk id="121" creationId="{4935E746-5B46-258B-6483-97D96C464362}"/>
          </ac:cxnSpMkLst>
        </pc:cxnChg>
        <pc:cxnChg chg="add del mod">
          <ac:chgData name="hashizume_adrim@outlook.jp" userId="2df5839c6d7eb921" providerId="LiveId" clId="{60877DEA-F7BC-4814-AB7E-DA0A672D9848}" dt="2022-05-19T05:03:25.681" v="32122" actId="478"/>
          <ac:cxnSpMkLst>
            <pc:docMk/>
            <pc:sldMk cId="1719706995" sldId="372"/>
            <ac:cxnSpMk id="155" creationId="{1F339278-6FD6-8E2F-4EF4-042DC23F29C8}"/>
          </ac:cxnSpMkLst>
        </pc:cxnChg>
        <pc:cxnChg chg="add mod">
          <ac:chgData name="hashizume_adrim@outlook.jp" userId="2df5839c6d7eb921" providerId="LiveId" clId="{60877DEA-F7BC-4814-AB7E-DA0A672D9848}" dt="2022-05-19T06:29:22.762" v="34389" actId="1038"/>
          <ac:cxnSpMkLst>
            <pc:docMk/>
            <pc:sldMk cId="1719706995" sldId="372"/>
            <ac:cxnSpMk id="158" creationId="{F50FEF17-6BCF-87A3-127A-7EF1B159DFFB}"/>
          </ac:cxnSpMkLst>
        </pc:cxnChg>
        <pc:cxnChg chg="mod">
          <ac:chgData name="hashizume_adrim@outlook.jp" userId="2df5839c6d7eb921" providerId="LiveId" clId="{60877DEA-F7BC-4814-AB7E-DA0A672D9848}" dt="2022-05-17T09:04:47.866" v="24644"/>
          <ac:cxnSpMkLst>
            <pc:docMk/>
            <pc:sldMk cId="1719706995" sldId="372"/>
            <ac:cxnSpMk id="161" creationId="{09407255-2A44-5EDB-EC86-90AB2C4ACEBC}"/>
          </ac:cxnSpMkLst>
        </pc:cxnChg>
        <pc:cxnChg chg="mod">
          <ac:chgData name="hashizume_adrim@outlook.jp" userId="2df5839c6d7eb921" providerId="LiveId" clId="{60877DEA-F7BC-4814-AB7E-DA0A672D9848}" dt="2022-05-17T09:04:47.866" v="24644"/>
          <ac:cxnSpMkLst>
            <pc:docMk/>
            <pc:sldMk cId="1719706995" sldId="372"/>
            <ac:cxnSpMk id="162" creationId="{6F823F2E-FD54-6F40-E127-106C3A014AD9}"/>
          </ac:cxnSpMkLst>
        </pc:cxnChg>
        <pc:cxnChg chg="mod">
          <ac:chgData name="hashizume_adrim@outlook.jp" userId="2df5839c6d7eb921" providerId="LiveId" clId="{60877DEA-F7BC-4814-AB7E-DA0A672D9848}" dt="2022-05-17T09:05:02.121" v="24648"/>
          <ac:cxnSpMkLst>
            <pc:docMk/>
            <pc:sldMk cId="1719706995" sldId="372"/>
            <ac:cxnSpMk id="165" creationId="{B115706F-57F9-4D10-DC77-C3BD2056AB20}"/>
          </ac:cxnSpMkLst>
        </pc:cxnChg>
        <pc:cxnChg chg="mod">
          <ac:chgData name="hashizume_adrim@outlook.jp" userId="2df5839c6d7eb921" providerId="LiveId" clId="{60877DEA-F7BC-4814-AB7E-DA0A672D9848}" dt="2022-05-17T09:05:02.121" v="24648"/>
          <ac:cxnSpMkLst>
            <pc:docMk/>
            <pc:sldMk cId="1719706995" sldId="372"/>
            <ac:cxnSpMk id="166" creationId="{D6BA26A3-E906-916C-68FF-D72579DFA85E}"/>
          </ac:cxnSpMkLst>
        </pc:cxnChg>
        <pc:cxnChg chg="mod">
          <ac:chgData name="hashizume_adrim@outlook.jp" userId="2df5839c6d7eb921" providerId="LiveId" clId="{60877DEA-F7BC-4814-AB7E-DA0A672D9848}" dt="2022-05-17T09:05:23.791" v="24653"/>
          <ac:cxnSpMkLst>
            <pc:docMk/>
            <pc:sldMk cId="1719706995" sldId="372"/>
            <ac:cxnSpMk id="179" creationId="{5E9928BA-9D33-F63E-17B7-84098E662C0C}"/>
          </ac:cxnSpMkLst>
        </pc:cxnChg>
        <pc:cxnChg chg="mod">
          <ac:chgData name="hashizume_adrim@outlook.jp" userId="2df5839c6d7eb921" providerId="LiveId" clId="{60877DEA-F7BC-4814-AB7E-DA0A672D9848}" dt="2022-05-17T09:05:23.791" v="24653"/>
          <ac:cxnSpMkLst>
            <pc:docMk/>
            <pc:sldMk cId="1719706995" sldId="372"/>
            <ac:cxnSpMk id="180" creationId="{97F143DC-091C-6673-853D-07DE02290286}"/>
          </ac:cxnSpMkLst>
        </pc:cxnChg>
        <pc:cxnChg chg="add del mod">
          <ac:chgData name="hashizume_adrim@outlook.jp" userId="2df5839c6d7eb921" providerId="LiveId" clId="{60877DEA-F7BC-4814-AB7E-DA0A672D9848}" dt="2022-05-17T09:05:27.162" v="24656" actId="478"/>
          <ac:cxnSpMkLst>
            <pc:docMk/>
            <pc:sldMk cId="1719706995" sldId="372"/>
            <ac:cxnSpMk id="181" creationId="{91208661-89A4-7713-F91C-635B9D58404D}"/>
          </ac:cxnSpMkLst>
        </pc:cxnChg>
        <pc:cxnChg chg="mod">
          <ac:chgData name="hashizume_adrim@outlook.jp" userId="2df5839c6d7eb921" providerId="LiveId" clId="{60877DEA-F7BC-4814-AB7E-DA0A672D9848}" dt="2022-05-17T09:05:29.316" v="24657"/>
          <ac:cxnSpMkLst>
            <pc:docMk/>
            <pc:sldMk cId="1719706995" sldId="372"/>
            <ac:cxnSpMk id="184" creationId="{21A4C2F0-5884-FBEF-A235-14CC614DDD43}"/>
          </ac:cxnSpMkLst>
        </pc:cxnChg>
        <pc:cxnChg chg="mod">
          <ac:chgData name="hashizume_adrim@outlook.jp" userId="2df5839c6d7eb921" providerId="LiveId" clId="{60877DEA-F7BC-4814-AB7E-DA0A672D9848}" dt="2022-05-17T09:05:29.316" v="24657"/>
          <ac:cxnSpMkLst>
            <pc:docMk/>
            <pc:sldMk cId="1719706995" sldId="372"/>
            <ac:cxnSpMk id="185" creationId="{65120AE1-041B-607B-D1FC-22947BC792CB}"/>
          </ac:cxnSpMkLst>
        </pc:cxnChg>
        <pc:cxnChg chg="mod">
          <ac:chgData name="hashizume_adrim@outlook.jp" userId="2df5839c6d7eb921" providerId="LiveId" clId="{60877DEA-F7BC-4814-AB7E-DA0A672D9848}" dt="2022-05-17T09:05:40.481" v="24690"/>
          <ac:cxnSpMkLst>
            <pc:docMk/>
            <pc:sldMk cId="1719706995" sldId="372"/>
            <ac:cxnSpMk id="188" creationId="{6A764F46-3FAD-D9E8-82BC-3EDB97CB7D2F}"/>
          </ac:cxnSpMkLst>
        </pc:cxnChg>
        <pc:cxnChg chg="mod">
          <ac:chgData name="hashizume_adrim@outlook.jp" userId="2df5839c6d7eb921" providerId="LiveId" clId="{60877DEA-F7BC-4814-AB7E-DA0A672D9848}" dt="2022-05-17T09:05:40.481" v="24690"/>
          <ac:cxnSpMkLst>
            <pc:docMk/>
            <pc:sldMk cId="1719706995" sldId="372"/>
            <ac:cxnSpMk id="189" creationId="{5F957251-C9F8-762B-4062-FC52B704CF95}"/>
          </ac:cxnSpMkLst>
        </pc:cxnChg>
        <pc:cxnChg chg="mod">
          <ac:chgData name="hashizume_adrim@outlook.jp" userId="2df5839c6d7eb921" providerId="LiveId" clId="{60877DEA-F7BC-4814-AB7E-DA0A672D9848}" dt="2022-05-17T09:05:40.481" v="24690"/>
          <ac:cxnSpMkLst>
            <pc:docMk/>
            <pc:sldMk cId="1719706995" sldId="372"/>
            <ac:cxnSpMk id="192" creationId="{5728665C-9FD7-4C34-7169-C98BB68F840D}"/>
          </ac:cxnSpMkLst>
        </pc:cxnChg>
        <pc:cxnChg chg="mod">
          <ac:chgData name="hashizume_adrim@outlook.jp" userId="2df5839c6d7eb921" providerId="LiveId" clId="{60877DEA-F7BC-4814-AB7E-DA0A672D9848}" dt="2022-05-17T09:05:40.481" v="24690"/>
          <ac:cxnSpMkLst>
            <pc:docMk/>
            <pc:sldMk cId="1719706995" sldId="372"/>
            <ac:cxnSpMk id="193" creationId="{069E725E-0191-211F-E876-CF9559369588}"/>
          </ac:cxnSpMkLst>
        </pc:cxnChg>
        <pc:cxnChg chg="add del mod">
          <ac:chgData name="hashizume_adrim@outlook.jp" userId="2df5839c6d7eb921" providerId="LiveId" clId="{60877DEA-F7BC-4814-AB7E-DA0A672D9848}" dt="2022-05-19T05:54:52.995" v="32650" actId="478"/>
          <ac:cxnSpMkLst>
            <pc:docMk/>
            <pc:sldMk cId="1719706995" sldId="372"/>
            <ac:cxnSpMk id="195" creationId="{7CF05CA9-CA99-312F-E6BA-48085C29BA28}"/>
          </ac:cxnSpMkLst>
        </pc:cxnChg>
        <pc:cxnChg chg="add mod">
          <ac:chgData name="hashizume_adrim@outlook.jp" userId="2df5839c6d7eb921" providerId="LiveId" clId="{60877DEA-F7BC-4814-AB7E-DA0A672D9848}" dt="2022-05-19T04:57:31.409" v="32006" actId="1035"/>
          <ac:cxnSpMkLst>
            <pc:docMk/>
            <pc:sldMk cId="1719706995" sldId="372"/>
            <ac:cxnSpMk id="196" creationId="{6ADD7DCD-3A2D-35F9-50DF-03A2D5BAFFA4}"/>
          </ac:cxnSpMkLst>
        </pc:cxnChg>
        <pc:cxnChg chg="mod">
          <ac:chgData name="hashizume_adrim@outlook.jp" userId="2df5839c6d7eb921" providerId="LiveId" clId="{60877DEA-F7BC-4814-AB7E-DA0A672D9848}" dt="2022-05-17T09:05:49.865" v="24760"/>
          <ac:cxnSpMkLst>
            <pc:docMk/>
            <pc:sldMk cId="1719706995" sldId="372"/>
            <ac:cxnSpMk id="197" creationId="{776CB066-65CD-9502-04B1-A9D57178B2BB}"/>
          </ac:cxnSpMkLst>
        </pc:cxnChg>
        <pc:cxnChg chg="mod">
          <ac:chgData name="hashizume_adrim@outlook.jp" userId="2df5839c6d7eb921" providerId="LiveId" clId="{60877DEA-F7BC-4814-AB7E-DA0A672D9848}" dt="2022-05-17T09:05:49.865" v="24760"/>
          <ac:cxnSpMkLst>
            <pc:docMk/>
            <pc:sldMk cId="1719706995" sldId="372"/>
            <ac:cxnSpMk id="198" creationId="{C733C6C9-B11A-9AC3-DDA1-58B1C24B32FB}"/>
          </ac:cxnSpMkLst>
        </pc:cxnChg>
        <pc:cxnChg chg="add mod">
          <ac:chgData name="hashizume_adrim@outlook.jp" userId="2df5839c6d7eb921" providerId="LiveId" clId="{60877DEA-F7BC-4814-AB7E-DA0A672D9848}" dt="2022-05-19T08:10:08.386" v="36966" actId="14100"/>
          <ac:cxnSpMkLst>
            <pc:docMk/>
            <pc:sldMk cId="1719706995" sldId="372"/>
            <ac:cxnSpMk id="198" creationId="{DEB83A84-3855-7BC0-C33C-98C7E4700ACA}"/>
          </ac:cxnSpMkLst>
        </pc:cxnChg>
        <pc:cxnChg chg="mod">
          <ac:chgData name="hashizume_adrim@outlook.jp" userId="2df5839c6d7eb921" providerId="LiveId" clId="{60877DEA-F7BC-4814-AB7E-DA0A672D9848}" dt="2022-05-17T09:05:49.865" v="24760"/>
          <ac:cxnSpMkLst>
            <pc:docMk/>
            <pc:sldMk cId="1719706995" sldId="372"/>
            <ac:cxnSpMk id="202" creationId="{D3336C2B-7EB9-F9E2-795B-E1647A9AA670}"/>
          </ac:cxnSpMkLst>
        </pc:cxnChg>
        <pc:cxnChg chg="mod">
          <ac:chgData name="hashizume_adrim@outlook.jp" userId="2df5839c6d7eb921" providerId="LiveId" clId="{60877DEA-F7BC-4814-AB7E-DA0A672D9848}" dt="2022-05-17T09:05:49.865" v="24760"/>
          <ac:cxnSpMkLst>
            <pc:docMk/>
            <pc:sldMk cId="1719706995" sldId="372"/>
            <ac:cxnSpMk id="203" creationId="{5F294A6F-D847-1D80-1D17-E1405C754E32}"/>
          </ac:cxnSpMkLst>
        </pc:cxnChg>
        <pc:cxnChg chg="add del mod">
          <ac:chgData name="hashizume_adrim@outlook.jp" userId="2df5839c6d7eb921" providerId="LiveId" clId="{60877DEA-F7BC-4814-AB7E-DA0A672D9848}" dt="2022-05-17T09:08:43.696" v="24869" actId="478"/>
          <ac:cxnSpMkLst>
            <pc:docMk/>
            <pc:sldMk cId="1719706995" sldId="372"/>
            <ac:cxnSpMk id="204" creationId="{7E9D0113-2B9F-FD7C-8580-54E7372CE326}"/>
          </ac:cxnSpMkLst>
        </pc:cxnChg>
        <pc:cxnChg chg="add mod">
          <ac:chgData name="hashizume_adrim@outlook.jp" userId="2df5839c6d7eb921" providerId="LiveId" clId="{60877DEA-F7BC-4814-AB7E-DA0A672D9848}" dt="2022-05-19T05:07:37.284" v="32148" actId="14100"/>
          <ac:cxnSpMkLst>
            <pc:docMk/>
            <pc:sldMk cId="1719706995" sldId="372"/>
            <ac:cxnSpMk id="235" creationId="{DB1C3C37-73AB-18BA-F919-F1D675857AFB}"/>
          </ac:cxnSpMkLst>
        </pc:cxnChg>
        <pc:cxnChg chg="mod">
          <ac:chgData name="hashizume_adrim@outlook.jp" userId="2df5839c6d7eb921" providerId="LiveId" clId="{60877DEA-F7BC-4814-AB7E-DA0A672D9848}" dt="2022-05-19T04:54:54.036" v="31893" actId="1035"/>
          <ac:cxnSpMkLst>
            <pc:docMk/>
            <pc:sldMk cId="1719706995" sldId="372"/>
            <ac:cxnSpMk id="238" creationId="{6A596DAC-201A-174A-C307-AF77127F4447}"/>
          </ac:cxnSpMkLst>
        </pc:cxnChg>
        <pc:cxnChg chg="mod">
          <ac:chgData name="hashizume_adrim@outlook.jp" userId="2df5839c6d7eb921" providerId="LiveId" clId="{60877DEA-F7BC-4814-AB7E-DA0A672D9848}" dt="2022-05-17T05:20:47.430" v="23134" actId="14100"/>
          <ac:cxnSpMkLst>
            <pc:docMk/>
            <pc:sldMk cId="1719706995" sldId="372"/>
            <ac:cxnSpMk id="239" creationId="{7E480B2C-5EE9-FF7D-F056-087A27261535}"/>
          </ac:cxnSpMkLst>
        </pc:cxnChg>
        <pc:cxnChg chg="add mod">
          <ac:chgData name="hashizume_adrim@outlook.jp" userId="2df5839c6d7eb921" providerId="LiveId" clId="{60877DEA-F7BC-4814-AB7E-DA0A672D9848}" dt="2022-05-19T05:52:17.176" v="32643" actId="14100"/>
          <ac:cxnSpMkLst>
            <pc:docMk/>
            <pc:sldMk cId="1719706995" sldId="372"/>
            <ac:cxnSpMk id="241" creationId="{91195A88-0DCF-8E7E-11F4-80DCC5985AF2}"/>
          </ac:cxnSpMkLst>
        </pc:cxnChg>
        <pc:cxnChg chg="mod">
          <ac:chgData name="hashizume_adrim@outlook.jp" userId="2df5839c6d7eb921" providerId="LiveId" clId="{60877DEA-F7BC-4814-AB7E-DA0A672D9848}" dt="2022-05-19T05:51:08.138" v="32571" actId="14100"/>
          <ac:cxnSpMkLst>
            <pc:docMk/>
            <pc:sldMk cId="1719706995" sldId="372"/>
            <ac:cxnSpMk id="243" creationId="{9615519C-3393-167E-B21E-82E636045425}"/>
          </ac:cxnSpMkLst>
        </pc:cxnChg>
        <pc:cxnChg chg="del mod">
          <ac:chgData name="hashizume_adrim@outlook.jp" userId="2df5839c6d7eb921" providerId="LiveId" clId="{60877DEA-F7BC-4814-AB7E-DA0A672D9848}" dt="2022-05-17T05:21:08.294" v="23142" actId="478"/>
          <ac:cxnSpMkLst>
            <pc:docMk/>
            <pc:sldMk cId="1719706995" sldId="372"/>
            <ac:cxnSpMk id="245" creationId="{8C206E8E-D046-5CC9-A768-6B4A674E0CFE}"/>
          </ac:cxnSpMkLst>
        </pc:cxnChg>
        <pc:cxnChg chg="del">
          <ac:chgData name="hashizume_adrim@outlook.jp" userId="2df5839c6d7eb921" providerId="LiveId" clId="{60877DEA-F7BC-4814-AB7E-DA0A672D9848}" dt="2022-05-17T05:20:48.768" v="23135" actId="478"/>
          <ac:cxnSpMkLst>
            <pc:docMk/>
            <pc:sldMk cId="1719706995" sldId="372"/>
            <ac:cxnSpMk id="246" creationId="{669238EA-A8DB-44CE-0D71-EFCD31EBB523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46" creationId="{EFC192D7-9BFE-E254-2473-79450846747C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48" creationId="{AD36AD8C-2760-261A-698F-5BE32B35709F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52" creationId="{626E613D-7276-E7BC-2D58-5B187D445F9D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53" creationId="{80EE4737-BD88-DA59-AE21-6451213FC8E2}"/>
          </ac:cxnSpMkLst>
        </pc:cxnChg>
        <pc:cxnChg chg="add del mod">
          <ac:chgData name="hashizume_adrim@outlook.jp" userId="2df5839c6d7eb921" providerId="LiveId" clId="{60877DEA-F7BC-4814-AB7E-DA0A672D9848}" dt="2022-05-19T06:41:06.071" v="34936" actId="478"/>
          <ac:cxnSpMkLst>
            <pc:docMk/>
            <pc:sldMk cId="1719706995" sldId="372"/>
            <ac:cxnSpMk id="254" creationId="{4F0DEEC2-2FA6-5837-46D5-DCCDF96321D6}"/>
          </ac:cxnSpMkLst>
        </pc:cxnChg>
        <pc:cxnChg chg="add del mod">
          <ac:chgData name="hashizume_adrim@outlook.jp" userId="2df5839c6d7eb921" providerId="LiveId" clId="{60877DEA-F7BC-4814-AB7E-DA0A672D9848}" dt="2022-05-19T06:41:06.071" v="34936" actId="478"/>
          <ac:cxnSpMkLst>
            <pc:docMk/>
            <pc:sldMk cId="1719706995" sldId="372"/>
            <ac:cxnSpMk id="255" creationId="{5AB98781-173A-0428-32CC-5212A36C3D10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56" creationId="{B76B4BF5-EA24-5A48-9382-AE0DFA00C65D}"/>
          </ac:cxnSpMkLst>
        </pc:cxnChg>
        <pc:cxnChg chg="add del mod">
          <ac:chgData name="hashizume_adrim@outlook.jp" userId="2df5839c6d7eb921" providerId="LiveId" clId="{60877DEA-F7BC-4814-AB7E-DA0A672D9848}" dt="2022-05-19T06:41:06.071" v="34936" actId="478"/>
          <ac:cxnSpMkLst>
            <pc:docMk/>
            <pc:sldMk cId="1719706995" sldId="372"/>
            <ac:cxnSpMk id="256" creationId="{F741638A-C494-6D87-745D-B922FBE4B594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57" creationId="{68B63BC6-93F6-062E-85DE-2DC956AED892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60" creationId="{494E5B4C-F52F-7963-EA3E-C59E6063A3EA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61" creationId="{EE92CA6C-1193-FE61-CE4A-5036FEF1B7E7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64" creationId="{CB32E53A-461C-C4E7-D0ED-E00D9B75394E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65" creationId="{26696CB3-C858-369E-F880-C8A65B29A353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68" creationId="{005AA123-1369-7D9D-6740-92970289EF95}"/>
          </ac:cxnSpMkLst>
        </pc:cxnChg>
        <pc:cxnChg chg="mod">
          <ac:chgData name="hashizume_adrim@outlook.jp" userId="2df5839c6d7eb921" providerId="LiveId" clId="{60877DEA-F7BC-4814-AB7E-DA0A672D9848}" dt="2022-05-19T08:09:07.189" v="36898"/>
          <ac:cxnSpMkLst>
            <pc:docMk/>
            <pc:sldMk cId="1719706995" sldId="372"/>
            <ac:cxnSpMk id="269" creationId="{61420ED3-A6C8-D04C-FB45-B4014C15E68E}"/>
          </ac:cxnSpMkLst>
        </pc:cxnChg>
      </pc:sldChg>
      <pc:sldChg chg="addSp delSp modSp add del mod">
        <pc:chgData name="hashizume_adrim@outlook.jp" userId="2df5839c6d7eb921" providerId="LiveId" clId="{60877DEA-F7BC-4814-AB7E-DA0A672D9848}" dt="2022-05-20T02:42:17.836" v="37736" actId="47"/>
        <pc:sldMkLst>
          <pc:docMk/>
          <pc:sldMk cId="3430868916" sldId="373"/>
        </pc:sldMkLst>
        <pc:spChg chg="mod">
          <ac:chgData name="hashizume_adrim@outlook.jp" userId="2df5839c6d7eb921" providerId="LiveId" clId="{60877DEA-F7BC-4814-AB7E-DA0A672D9848}" dt="2022-05-17T14:23:08.132" v="27681"/>
          <ac:spMkLst>
            <pc:docMk/>
            <pc:sldMk cId="3430868916" sldId="373"/>
            <ac:spMk id="4" creationId="{14FD7B7E-615B-BA25-B6A2-6A02F1B19CA9}"/>
          </ac:spMkLst>
        </pc:spChg>
        <pc:spChg chg="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4" creationId="{83EE795D-5B90-B7F6-006A-93140F6C807A}"/>
          </ac:spMkLst>
        </pc:spChg>
        <pc:spChg chg="mod">
          <ac:chgData name="hashizume_adrim@outlook.jp" userId="2df5839c6d7eb921" providerId="LiveId" clId="{60877DEA-F7BC-4814-AB7E-DA0A672D9848}" dt="2022-05-17T14:23:08.132" v="27681"/>
          <ac:spMkLst>
            <pc:docMk/>
            <pc:sldMk cId="3430868916" sldId="373"/>
            <ac:spMk id="8" creationId="{50A2AEE2-6286-8DBC-E937-B4C1BAC2DC0A}"/>
          </ac:spMkLst>
        </pc:spChg>
        <pc:spChg chg="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8" creationId="{FFCA89AF-7FBB-898E-5F2D-FA1059568A39}"/>
          </ac:spMkLst>
        </pc:spChg>
        <pc:spChg chg="add 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11" creationId="{6DB235AE-C9B1-2635-9354-D6ECFB403880}"/>
          </ac:spMkLst>
        </pc:spChg>
        <pc:spChg chg="mod">
          <ac:chgData name="hashizume_adrim@outlook.jp" userId="2df5839c6d7eb921" providerId="LiveId" clId="{60877DEA-F7BC-4814-AB7E-DA0A672D9848}" dt="2022-05-17T14:23:08.132" v="27681"/>
          <ac:spMkLst>
            <pc:docMk/>
            <pc:sldMk cId="3430868916" sldId="373"/>
            <ac:spMk id="12" creationId="{A06FD7DF-7D55-353D-D0A8-A68A57A4D7EA}"/>
          </ac:spMkLst>
        </pc:spChg>
        <pc:spChg chg="add 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12" creationId="{F9BB0FA1-1B16-8063-F2D6-C971DF95C9A5}"/>
          </ac:spMkLst>
        </pc:spChg>
        <pc:spChg chg="add del mod">
          <ac:chgData name="hashizume_adrim@outlook.jp" userId="2df5839c6d7eb921" providerId="LiveId" clId="{60877DEA-F7BC-4814-AB7E-DA0A672D9848}" dt="2022-05-19T08:07:04.448" v="36813" actId="478"/>
          <ac:spMkLst>
            <pc:docMk/>
            <pc:sldMk cId="3430868916" sldId="373"/>
            <ac:spMk id="13" creationId="{5CD63852-6DD0-75CE-75F5-B36240C6641E}"/>
          </ac:spMkLst>
        </pc:spChg>
        <pc:spChg chg="add 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14" creationId="{7AC4DDAC-30FB-F835-A349-88AE10B29284}"/>
          </ac:spMkLst>
        </pc:spChg>
        <pc:spChg chg="add del mod">
          <ac:chgData name="hashizume_adrim@outlook.jp" userId="2df5839c6d7eb921" providerId="LiveId" clId="{60877DEA-F7BC-4814-AB7E-DA0A672D9848}" dt="2022-05-19T08:07:01.219" v="36812" actId="478"/>
          <ac:spMkLst>
            <pc:docMk/>
            <pc:sldMk cId="3430868916" sldId="373"/>
            <ac:spMk id="15" creationId="{6E6AC550-52A7-7EE4-6FB4-A70F5ADECEC1}"/>
          </ac:spMkLst>
        </pc:spChg>
        <pc:spChg chg="add del mod">
          <ac:chgData name="hashizume_adrim@outlook.jp" userId="2df5839c6d7eb921" providerId="LiveId" clId="{60877DEA-F7BC-4814-AB7E-DA0A672D9848}" dt="2022-05-19T08:07:01.219" v="36812" actId="478"/>
          <ac:spMkLst>
            <pc:docMk/>
            <pc:sldMk cId="3430868916" sldId="373"/>
            <ac:spMk id="16" creationId="{C8650E01-84F4-57A1-3163-302EBFE4C0DF}"/>
          </ac:spMkLst>
        </pc:spChg>
        <pc:spChg chg="mod">
          <ac:chgData name="hashizume_adrim@outlook.jp" userId="2df5839c6d7eb921" providerId="LiveId" clId="{60877DEA-F7BC-4814-AB7E-DA0A672D9848}" dt="2022-05-17T14:23:08.132" v="27681"/>
          <ac:spMkLst>
            <pc:docMk/>
            <pc:sldMk cId="3430868916" sldId="373"/>
            <ac:spMk id="16" creationId="{F8FDF45A-AB33-6941-32EF-A17DBC8F94D8}"/>
          </ac:spMkLst>
        </pc:spChg>
        <pc:spChg chg="add 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17" creationId="{1007CD37-5B6A-C954-6677-B3926367FD9F}"/>
          </ac:spMkLst>
        </pc:spChg>
        <pc:spChg chg="add mod">
          <ac:chgData name="hashizume_adrim@outlook.jp" userId="2df5839c6d7eb921" providerId="LiveId" clId="{60877DEA-F7BC-4814-AB7E-DA0A672D9848}" dt="2022-05-19T08:09:27.254" v="36921" actId="20577"/>
          <ac:spMkLst>
            <pc:docMk/>
            <pc:sldMk cId="3430868916" sldId="373"/>
            <ac:spMk id="18" creationId="{5C0BA9DF-BBA1-263B-B32F-26D2762C9D03}"/>
          </ac:spMkLst>
        </pc:spChg>
        <pc:spChg chg="mod">
          <ac:chgData name="hashizume_adrim@outlook.jp" userId="2df5839c6d7eb921" providerId="LiveId" clId="{60877DEA-F7BC-4814-AB7E-DA0A672D9848}" dt="2022-05-17T14:23:08.132" v="27681"/>
          <ac:spMkLst>
            <pc:docMk/>
            <pc:sldMk cId="3430868916" sldId="373"/>
            <ac:spMk id="20" creationId="{F157DEA8-8BE3-F36C-AF34-622EE98141C8}"/>
          </ac:spMkLst>
        </pc:spChg>
        <pc:spChg chg="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21" creationId="{C562D57A-A6BF-7F8B-92C2-0D5B7C89C85A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22" creationId="{1704CD7A-0CD0-7EE8-9BA1-5E07AC41A70B}"/>
          </ac:spMkLst>
        </pc:spChg>
        <pc:spChg chg="mod">
          <ac:chgData name="hashizume_adrim@outlook.jp" userId="2df5839c6d7eb921" providerId="LiveId" clId="{60877DEA-F7BC-4814-AB7E-DA0A672D9848}" dt="2022-05-17T14:23:08.132" v="27681"/>
          <ac:spMkLst>
            <pc:docMk/>
            <pc:sldMk cId="3430868916" sldId="373"/>
            <ac:spMk id="24" creationId="{083BB8B7-001E-93D7-27FC-A9E029307246}"/>
          </ac:spMkLst>
        </pc:spChg>
        <pc:spChg chg="add 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24" creationId="{A1B18B80-80FF-BF63-AFC7-7B0F2DA2A4C3}"/>
          </ac:spMkLst>
        </pc:spChg>
        <pc:spChg chg="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26" creationId="{691ABB28-D8DA-44B9-9D93-1EC445794B5F}"/>
          </ac:spMkLst>
        </pc:spChg>
        <pc:spChg chg="mod">
          <ac:chgData name="hashizume_adrim@outlook.jp" userId="2df5839c6d7eb921" providerId="LiveId" clId="{60877DEA-F7BC-4814-AB7E-DA0A672D9848}" dt="2022-05-17T14:23:08.132" v="27681"/>
          <ac:spMkLst>
            <pc:docMk/>
            <pc:sldMk cId="3430868916" sldId="373"/>
            <ac:spMk id="28" creationId="{1864562F-ED9F-FF4F-3B60-7DA0C590CB99}"/>
          </ac:spMkLst>
        </pc:spChg>
        <pc:spChg chg="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30" creationId="{683A08CD-6115-764C-127D-70E1B4E1A815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31" creationId="{4C2B8C52-447E-292C-ACC1-FDD3FC5CFD1D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32" creationId="{1545A63A-21D7-6363-5D37-65956FA11B24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33" creationId="{B8932357-9725-5A90-87D3-6AA4EEA84533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34" creationId="{3BA6FBB8-F4EB-B4E1-652F-687624D931B2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34" creationId="{676A6625-A6A1-8EDC-DD83-435DA4F41FDB}"/>
          </ac:spMkLst>
        </pc:spChg>
        <pc:spChg chg="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34" creationId="{99FC132C-A8A1-188D-87F6-3E3750FC102A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35" creationId="{8681495E-E793-8F28-D077-ADB060946AD1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37" creationId="{77BC3946-DCC6-084E-7A9B-B6757F9BD1AD}"/>
          </ac:spMkLst>
        </pc:spChg>
        <pc:spChg chg="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38" creationId="{41E4E64B-5E76-DFC8-6BF6-55DA42DA18E3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39" creationId="{07B76C37-8EFF-DBF8-2BD1-CF8DBAF12D2E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40" creationId="{FC96CFBB-A88A-067B-0D0F-7A35CC99AA14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41" creationId="{94AFCBD5-3576-8C3E-2CC9-BB559B8FFE65}"/>
          </ac:spMkLst>
        </pc:spChg>
        <pc:spChg chg="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42" creationId="{434BA857-8861-3B87-2405-4BF58E011B1D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42" creationId="{554FBED6-7292-0E82-45D8-FACEB59987F9}"/>
          </ac:spMkLst>
        </pc:spChg>
        <pc:spChg chg="add del mod">
          <ac:chgData name="hashizume_adrim@outlook.jp" userId="2df5839c6d7eb921" providerId="LiveId" clId="{60877DEA-F7BC-4814-AB7E-DA0A672D9848}" dt="2022-05-17T14:28:58.847" v="28058" actId="478"/>
          <ac:spMkLst>
            <pc:docMk/>
            <pc:sldMk cId="3430868916" sldId="373"/>
            <ac:spMk id="43" creationId="{B1159070-1D94-10E0-0988-BD2B9D2A2AF0}"/>
          </ac:spMkLst>
        </pc:spChg>
        <pc:spChg chg="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46" creationId="{C1CF3947-CC77-569D-D2FB-6440B96164A3}"/>
          </ac:spMkLst>
        </pc:spChg>
        <pc:spChg chg="add 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49" creationId="{70D3940E-A85C-0B98-EB26-475CCA0DE924}"/>
          </ac:spMkLst>
        </pc:spChg>
        <pc:spChg chg="add del mod">
          <ac:chgData name="hashizume_adrim@outlook.jp" userId="2df5839c6d7eb921" providerId="LiveId" clId="{60877DEA-F7BC-4814-AB7E-DA0A672D9848}" dt="2022-05-19T08:09:20.856" v="36899" actId="478"/>
          <ac:spMkLst>
            <pc:docMk/>
            <pc:sldMk cId="3430868916" sldId="373"/>
            <ac:spMk id="51" creationId="{8FC89941-7062-3384-3581-A6E90F948917}"/>
          </ac:spMkLst>
        </pc:spChg>
        <pc:spChg chg="add del mod">
          <ac:chgData name="hashizume_adrim@outlook.jp" userId="2df5839c6d7eb921" providerId="LiveId" clId="{60877DEA-F7BC-4814-AB7E-DA0A672D9848}" dt="2022-05-19T08:12:37.345" v="37087" actId="478"/>
          <ac:spMkLst>
            <pc:docMk/>
            <pc:sldMk cId="3430868916" sldId="373"/>
            <ac:spMk id="52" creationId="{832C1094-FD78-83D8-9AA6-CC931AD19FB2}"/>
          </ac:spMkLst>
        </pc:spChg>
        <pc:spChg chg="add 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53" creationId="{A4C80DC1-F7A6-00BA-2C57-1BF9CFAD1F1C}"/>
          </ac:spMkLst>
        </pc:spChg>
        <pc:spChg chg="add del mod">
          <ac:chgData name="hashizume_adrim@outlook.jp" userId="2df5839c6d7eb921" providerId="LiveId" clId="{60877DEA-F7BC-4814-AB7E-DA0A672D9848}" dt="2022-05-19T08:12:37.345" v="37087" actId="478"/>
          <ac:spMkLst>
            <pc:docMk/>
            <pc:sldMk cId="3430868916" sldId="373"/>
            <ac:spMk id="61" creationId="{9848580F-C1DA-DAF8-BA35-0F2A8C2D6300}"/>
          </ac:spMkLst>
        </pc:spChg>
        <pc:spChg chg="add mod">
          <ac:chgData name="hashizume_adrim@outlook.jp" userId="2df5839c6d7eb921" providerId="LiveId" clId="{60877DEA-F7BC-4814-AB7E-DA0A672D9848}" dt="2022-05-19T08:14:28.922" v="37327" actId="20577"/>
          <ac:spMkLst>
            <pc:docMk/>
            <pc:sldMk cId="3430868916" sldId="373"/>
            <ac:spMk id="66" creationId="{90E33C46-31A3-AA4E-647B-E57F7F879AF4}"/>
          </ac:spMkLst>
        </pc:spChg>
        <pc:spChg chg="add mod">
          <ac:chgData name="hashizume_adrim@outlook.jp" userId="2df5839c6d7eb921" providerId="LiveId" clId="{60877DEA-F7BC-4814-AB7E-DA0A672D9848}" dt="2022-05-19T08:05:40.860" v="36811"/>
          <ac:spMkLst>
            <pc:docMk/>
            <pc:sldMk cId="3430868916" sldId="373"/>
            <ac:spMk id="69" creationId="{ED61511A-A21B-310A-479E-75D217D0B594}"/>
          </ac:spMkLst>
        </pc:spChg>
        <pc:spChg chg="add del mod">
          <ac:chgData name="hashizume_adrim@outlook.jp" userId="2df5839c6d7eb921" providerId="LiveId" clId="{60877DEA-F7BC-4814-AB7E-DA0A672D9848}" dt="2022-05-19T08:12:46.539" v="37088" actId="478"/>
          <ac:spMkLst>
            <pc:docMk/>
            <pc:sldMk cId="3430868916" sldId="373"/>
            <ac:spMk id="70" creationId="{1B6DFBF4-7472-5435-C1D6-8BF3CD6CB59B}"/>
          </ac:spMkLst>
        </pc:spChg>
        <pc:spChg chg="mod">
          <ac:chgData name="hashizume_adrim@outlook.jp" userId="2df5839c6d7eb921" providerId="LiveId" clId="{60877DEA-F7BC-4814-AB7E-DA0A672D9848}" dt="2022-05-19T08:07:06.122" v="36814"/>
          <ac:spMkLst>
            <pc:docMk/>
            <pc:sldMk cId="3430868916" sldId="373"/>
            <ac:spMk id="72" creationId="{0D03B4BA-4E1E-EA97-0EB4-315CC28E3343}"/>
          </ac:spMkLst>
        </pc:spChg>
        <pc:spChg chg="add del mod">
          <ac:chgData name="hashizume_adrim@outlook.jp" userId="2df5839c6d7eb921" providerId="LiveId" clId="{60877DEA-F7BC-4814-AB7E-DA0A672D9848}" dt="2022-05-19T08:12:46.539" v="37088" actId="478"/>
          <ac:spMkLst>
            <pc:docMk/>
            <pc:sldMk cId="3430868916" sldId="373"/>
            <ac:spMk id="77" creationId="{9907F5FE-70D5-69EB-EFB2-309586E9B65E}"/>
          </ac:spMkLst>
        </pc:spChg>
        <pc:spChg chg="add del mod">
          <ac:chgData name="hashizume_adrim@outlook.jp" userId="2df5839c6d7eb921" providerId="LiveId" clId="{60877DEA-F7BC-4814-AB7E-DA0A672D9848}" dt="2022-05-19T08:12:46.539" v="37088" actId="478"/>
          <ac:spMkLst>
            <pc:docMk/>
            <pc:sldMk cId="3430868916" sldId="373"/>
            <ac:spMk id="78" creationId="{488FF356-6764-C23F-D215-340E49F162F3}"/>
          </ac:spMkLst>
        </pc:spChg>
        <pc:spChg chg="add del mod">
          <ac:chgData name="hashizume_adrim@outlook.jp" userId="2df5839c6d7eb921" providerId="LiveId" clId="{60877DEA-F7BC-4814-AB7E-DA0A672D9848}" dt="2022-05-19T08:12:46.539" v="37088" actId="478"/>
          <ac:spMkLst>
            <pc:docMk/>
            <pc:sldMk cId="3430868916" sldId="373"/>
            <ac:spMk id="79" creationId="{60675D78-5E59-EBE8-F2EB-BA5A60EFC0DC}"/>
          </ac:spMkLst>
        </pc:spChg>
        <pc:spChg chg="mod">
          <ac:chgData name="hashizume_adrim@outlook.jp" userId="2df5839c6d7eb921" providerId="LiveId" clId="{60877DEA-F7BC-4814-AB7E-DA0A672D9848}" dt="2022-05-19T08:07:06.122" v="36814"/>
          <ac:spMkLst>
            <pc:docMk/>
            <pc:sldMk cId="3430868916" sldId="373"/>
            <ac:spMk id="81" creationId="{8A1569EC-FCE1-587B-1116-10361F821BEC}"/>
          </ac:spMkLst>
        </pc:spChg>
        <pc:spChg chg="add del mod">
          <ac:chgData name="hashizume_adrim@outlook.jp" userId="2df5839c6d7eb921" providerId="LiveId" clId="{60877DEA-F7BC-4814-AB7E-DA0A672D9848}" dt="2022-05-19T08:12:46.539" v="37088" actId="478"/>
          <ac:spMkLst>
            <pc:docMk/>
            <pc:sldMk cId="3430868916" sldId="373"/>
            <ac:spMk id="85" creationId="{66855D19-E9CC-A0B2-9AF3-C7A9BE91932E}"/>
          </ac:spMkLst>
        </pc:spChg>
        <pc:spChg chg="add del mod">
          <ac:chgData name="hashizume_adrim@outlook.jp" userId="2df5839c6d7eb921" providerId="LiveId" clId="{60877DEA-F7BC-4814-AB7E-DA0A672D9848}" dt="2022-05-19T08:12:46.539" v="37088" actId="478"/>
          <ac:spMkLst>
            <pc:docMk/>
            <pc:sldMk cId="3430868916" sldId="373"/>
            <ac:spMk id="86" creationId="{BEA55CF4-8B0D-E381-4C1D-BD8DCE7802F4}"/>
          </ac:spMkLst>
        </pc:spChg>
        <pc:spChg chg="add del mod">
          <ac:chgData name="hashizume_adrim@outlook.jp" userId="2df5839c6d7eb921" providerId="LiveId" clId="{60877DEA-F7BC-4814-AB7E-DA0A672D9848}" dt="2022-05-19T08:12:46.539" v="37088" actId="478"/>
          <ac:spMkLst>
            <pc:docMk/>
            <pc:sldMk cId="3430868916" sldId="373"/>
            <ac:spMk id="87" creationId="{41147505-237D-D694-C25E-DEE04DE00EE3}"/>
          </ac:spMkLst>
        </pc:spChg>
        <pc:spChg chg="add del mod">
          <ac:chgData name="hashizume_adrim@outlook.jp" userId="2df5839c6d7eb921" providerId="LiveId" clId="{60877DEA-F7BC-4814-AB7E-DA0A672D9848}" dt="2022-05-19T08:12:46.539" v="37088" actId="478"/>
          <ac:spMkLst>
            <pc:docMk/>
            <pc:sldMk cId="3430868916" sldId="373"/>
            <ac:spMk id="88" creationId="{48537EE6-5216-A222-9C1C-376E2610EDA3}"/>
          </ac:spMkLst>
        </pc:spChg>
        <pc:spChg chg="add del mod">
          <ac:chgData name="hashizume_adrim@outlook.jp" userId="2df5839c6d7eb921" providerId="LiveId" clId="{60877DEA-F7BC-4814-AB7E-DA0A672D9848}" dt="2022-05-19T08:12:46.539" v="37088" actId="478"/>
          <ac:spMkLst>
            <pc:docMk/>
            <pc:sldMk cId="3430868916" sldId="373"/>
            <ac:spMk id="89" creationId="{10F75C2D-999B-036B-11C9-3AA2A5983FE3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177" creationId="{A6B593FE-CBD4-470A-48EB-DBBD2E4E4807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199" creationId="{BAE8D0BB-6816-B8F8-8417-B1F184E1110C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205" creationId="{30EC9D1F-72D9-A6C3-AD6F-FE4FFA99A153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230" creationId="{396786CB-4954-6B09-3D1F-06983A45A039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233" creationId="{8FBC0093-C60F-E008-678E-850C703453E8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234" creationId="{3537477F-807A-5E99-FE69-ADB15A7E570C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242" creationId="{61479DD9-5C5C-8814-8C62-B0CC91F6DE14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247" creationId="{A66A2207-83CB-DCFE-40AC-5DF877193114}"/>
          </ac:spMkLst>
        </pc:spChg>
        <pc:spChg chg="del">
          <ac:chgData name="hashizume_adrim@outlook.jp" userId="2df5839c6d7eb921" providerId="LiveId" clId="{60877DEA-F7BC-4814-AB7E-DA0A672D9848}" dt="2022-05-17T09:07:16.585" v="24833" actId="478"/>
          <ac:spMkLst>
            <pc:docMk/>
            <pc:sldMk cId="3430868916" sldId="373"/>
            <ac:spMk id="392" creationId="{7F762F0D-C5FE-87B7-5D41-B51F1B58B1A2}"/>
          </ac:spMkLst>
        </pc:spChg>
        <pc:grpChg chg="add del mod">
          <ac:chgData name="hashizume_adrim@outlook.jp" userId="2df5839c6d7eb921" providerId="LiveId" clId="{60877DEA-F7BC-4814-AB7E-DA0A672D9848}" dt="2022-05-19T08:09:20.856" v="36899" actId="478"/>
          <ac:grpSpMkLst>
            <pc:docMk/>
            <pc:sldMk cId="3430868916" sldId="373"/>
            <ac:grpSpMk id="3" creationId="{05E0286F-237E-FE1D-E41C-D7B3A4060DEB}"/>
          </ac:grpSpMkLst>
        </pc:grpChg>
        <pc:grpChg chg="add del mod">
          <ac:chgData name="hashizume_adrim@outlook.jp" userId="2df5839c6d7eb921" providerId="LiveId" clId="{60877DEA-F7BC-4814-AB7E-DA0A672D9848}" dt="2022-05-17T14:28:58.847" v="28058" actId="478"/>
          <ac:grpSpMkLst>
            <pc:docMk/>
            <pc:sldMk cId="3430868916" sldId="373"/>
            <ac:grpSpMk id="3" creationId="{1C7DC4A5-C40A-AC5D-DD70-4D246924FF49}"/>
          </ac:grpSpMkLst>
        </pc:grpChg>
        <pc:grpChg chg="add del mod">
          <ac:chgData name="hashizume_adrim@outlook.jp" userId="2df5839c6d7eb921" providerId="LiveId" clId="{60877DEA-F7BC-4814-AB7E-DA0A672D9848}" dt="2022-05-19T08:11:41.673" v="37071" actId="478"/>
          <ac:grpSpMkLst>
            <pc:docMk/>
            <pc:sldMk cId="3430868916" sldId="373"/>
            <ac:grpSpMk id="7" creationId="{E8C79735-15F2-5998-0EB6-4BE4DE22E4B6}"/>
          </ac:grpSpMkLst>
        </pc:grpChg>
        <pc:grpChg chg="add del mod">
          <ac:chgData name="hashizume_adrim@outlook.jp" userId="2df5839c6d7eb921" providerId="LiveId" clId="{60877DEA-F7BC-4814-AB7E-DA0A672D9848}" dt="2022-05-17T14:28:58.847" v="28058" actId="478"/>
          <ac:grpSpMkLst>
            <pc:docMk/>
            <pc:sldMk cId="3430868916" sldId="373"/>
            <ac:grpSpMk id="7" creationId="{E9F49105-2C57-DAC5-13CF-A3D98F2CC77A}"/>
          </ac:grpSpMkLst>
        </pc:grpChg>
        <pc:grpChg chg="add del mod">
          <ac:chgData name="hashizume_adrim@outlook.jp" userId="2df5839c6d7eb921" providerId="LiveId" clId="{60877DEA-F7BC-4814-AB7E-DA0A672D9848}" dt="2022-05-17T14:28:58.847" v="28058" actId="478"/>
          <ac:grpSpMkLst>
            <pc:docMk/>
            <pc:sldMk cId="3430868916" sldId="373"/>
            <ac:grpSpMk id="11" creationId="{316428FF-070E-050E-488D-BBB422445092}"/>
          </ac:grpSpMkLst>
        </pc:grpChg>
        <pc:grpChg chg="add del mod">
          <ac:chgData name="hashizume_adrim@outlook.jp" userId="2df5839c6d7eb921" providerId="LiveId" clId="{60877DEA-F7BC-4814-AB7E-DA0A672D9848}" dt="2022-05-17T14:28:58.847" v="28058" actId="478"/>
          <ac:grpSpMkLst>
            <pc:docMk/>
            <pc:sldMk cId="3430868916" sldId="373"/>
            <ac:grpSpMk id="15" creationId="{12D8B349-0A49-3016-1DCA-8F7594E14795}"/>
          </ac:grpSpMkLst>
        </pc:grpChg>
        <pc:grpChg chg="add del mod">
          <ac:chgData name="hashizume_adrim@outlook.jp" userId="2df5839c6d7eb921" providerId="LiveId" clId="{60877DEA-F7BC-4814-AB7E-DA0A672D9848}" dt="2022-05-17T14:28:58.847" v="28058" actId="478"/>
          <ac:grpSpMkLst>
            <pc:docMk/>
            <pc:sldMk cId="3430868916" sldId="373"/>
            <ac:grpSpMk id="19" creationId="{68FDC4BE-664A-530A-B5E7-DD14D6EA4929}"/>
          </ac:grpSpMkLst>
        </pc:grpChg>
        <pc:grpChg chg="add del mod">
          <ac:chgData name="hashizume_adrim@outlook.jp" userId="2df5839c6d7eb921" providerId="LiveId" clId="{60877DEA-F7BC-4814-AB7E-DA0A672D9848}" dt="2022-05-19T08:09:20.856" v="36899" actId="478"/>
          <ac:grpSpMkLst>
            <pc:docMk/>
            <pc:sldMk cId="3430868916" sldId="373"/>
            <ac:grpSpMk id="20" creationId="{9EF0AF4A-2AB9-5F8B-A050-EC2B33954272}"/>
          </ac:grpSpMkLst>
        </pc:grpChg>
        <pc:grpChg chg="add del mod">
          <ac:chgData name="hashizume_adrim@outlook.jp" userId="2df5839c6d7eb921" providerId="LiveId" clId="{60877DEA-F7BC-4814-AB7E-DA0A672D9848}" dt="2022-05-17T14:28:58.847" v="28058" actId="478"/>
          <ac:grpSpMkLst>
            <pc:docMk/>
            <pc:sldMk cId="3430868916" sldId="373"/>
            <ac:grpSpMk id="23" creationId="{2A0B8FC6-A687-3F14-7526-4579C1C494ED}"/>
          </ac:grpSpMkLst>
        </pc:grpChg>
        <pc:grpChg chg="add mod">
          <ac:chgData name="hashizume_adrim@outlook.jp" userId="2df5839c6d7eb921" providerId="LiveId" clId="{60877DEA-F7BC-4814-AB7E-DA0A672D9848}" dt="2022-05-19T08:05:40.860" v="36811"/>
          <ac:grpSpMkLst>
            <pc:docMk/>
            <pc:sldMk cId="3430868916" sldId="373"/>
            <ac:grpSpMk id="25" creationId="{99F8B0A6-015A-6B6C-22BE-FE6F672F5580}"/>
          </ac:grpSpMkLst>
        </pc:grpChg>
        <pc:grpChg chg="add del mod">
          <ac:chgData name="hashizume_adrim@outlook.jp" userId="2df5839c6d7eb921" providerId="LiveId" clId="{60877DEA-F7BC-4814-AB7E-DA0A672D9848}" dt="2022-05-17T14:28:58.847" v="28058" actId="478"/>
          <ac:grpSpMkLst>
            <pc:docMk/>
            <pc:sldMk cId="3430868916" sldId="373"/>
            <ac:grpSpMk id="27" creationId="{D39D7EC2-0A33-AE37-8D59-94692E337363}"/>
          </ac:grpSpMkLst>
        </pc:grpChg>
        <pc:grpChg chg="add mod">
          <ac:chgData name="hashizume_adrim@outlook.jp" userId="2df5839c6d7eb921" providerId="LiveId" clId="{60877DEA-F7BC-4814-AB7E-DA0A672D9848}" dt="2022-05-19T08:05:40.860" v="36811"/>
          <ac:grpSpMkLst>
            <pc:docMk/>
            <pc:sldMk cId="3430868916" sldId="373"/>
            <ac:grpSpMk id="29" creationId="{AB39B13F-B3CA-1B3F-EE7E-8A08CCB26295}"/>
          </ac:grpSpMkLst>
        </pc:grpChg>
        <pc:grpChg chg="add mod">
          <ac:chgData name="hashizume_adrim@outlook.jp" userId="2df5839c6d7eb921" providerId="LiveId" clId="{60877DEA-F7BC-4814-AB7E-DA0A672D9848}" dt="2022-05-19T08:05:40.860" v="36811"/>
          <ac:grpSpMkLst>
            <pc:docMk/>
            <pc:sldMk cId="3430868916" sldId="373"/>
            <ac:grpSpMk id="33" creationId="{9DBE404E-6232-251F-7396-59802DAA62D9}"/>
          </ac:grpSpMkLst>
        </pc:grpChg>
        <pc:grpChg chg="add mod">
          <ac:chgData name="hashizume_adrim@outlook.jp" userId="2df5839c6d7eb921" providerId="LiveId" clId="{60877DEA-F7BC-4814-AB7E-DA0A672D9848}" dt="2022-05-19T08:05:40.860" v="36811"/>
          <ac:grpSpMkLst>
            <pc:docMk/>
            <pc:sldMk cId="3430868916" sldId="373"/>
            <ac:grpSpMk id="37" creationId="{23413AA2-14F7-8638-BC67-57D7481FACB0}"/>
          </ac:grpSpMkLst>
        </pc:grpChg>
        <pc:grpChg chg="add mod">
          <ac:chgData name="hashizume_adrim@outlook.jp" userId="2df5839c6d7eb921" providerId="LiveId" clId="{60877DEA-F7BC-4814-AB7E-DA0A672D9848}" dt="2022-05-19T08:05:40.860" v="36811"/>
          <ac:grpSpMkLst>
            <pc:docMk/>
            <pc:sldMk cId="3430868916" sldId="373"/>
            <ac:grpSpMk id="41" creationId="{AD4E4F80-213B-B101-14C2-8BBD20AC4B30}"/>
          </ac:grpSpMkLst>
        </pc:grpChg>
        <pc:grpChg chg="add mod">
          <ac:chgData name="hashizume_adrim@outlook.jp" userId="2df5839c6d7eb921" providerId="LiveId" clId="{60877DEA-F7BC-4814-AB7E-DA0A672D9848}" dt="2022-05-19T08:05:40.860" v="36811"/>
          <ac:grpSpMkLst>
            <pc:docMk/>
            <pc:sldMk cId="3430868916" sldId="373"/>
            <ac:grpSpMk id="45" creationId="{B184717F-46A8-F624-6924-E3EA6879662C}"/>
          </ac:grpSpMkLst>
        </pc:grpChg>
        <pc:grpChg chg="add del mod">
          <ac:chgData name="hashizume_adrim@outlook.jp" userId="2df5839c6d7eb921" providerId="LiveId" clId="{60877DEA-F7BC-4814-AB7E-DA0A672D9848}" dt="2022-05-19T08:12:46.539" v="37088" actId="478"/>
          <ac:grpSpMkLst>
            <pc:docMk/>
            <pc:sldMk cId="3430868916" sldId="373"/>
            <ac:grpSpMk id="71" creationId="{CE8B7807-FD12-4F5A-C642-9DDC091C0A24}"/>
          </ac:grpSpMkLst>
        </pc:grpChg>
        <pc:grpChg chg="add del mod">
          <ac:chgData name="hashizume_adrim@outlook.jp" userId="2df5839c6d7eb921" providerId="LiveId" clId="{60877DEA-F7BC-4814-AB7E-DA0A672D9848}" dt="2022-05-19T08:12:46.539" v="37088" actId="478"/>
          <ac:grpSpMkLst>
            <pc:docMk/>
            <pc:sldMk cId="3430868916" sldId="373"/>
            <ac:grpSpMk id="80" creationId="{6B52F61A-FBFC-F70E-D8F5-123A97EE0D25}"/>
          </ac:grpSpMkLst>
        </pc:grpChg>
        <pc:grpChg chg="del">
          <ac:chgData name="hashizume_adrim@outlook.jp" userId="2df5839c6d7eb921" providerId="LiveId" clId="{60877DEA-F7BC-4814-AB7E-DA0A672D9848}" dt="2022-05-17T09:07:16.585" v="24833" actId="478"/>
          <ac:grpSpMkLst>
            <pc:docMk/>
            <pc:sldMk cId="3430868916" sldId="373"/>
            <ac:grpSpMk id="169" creationId="{6C064CA2-DABA-85DC-D6DA-1007F6D9502B}"/>
          </ac:grpSpMkLst>
        </pc:grpChg>
        <pc:grpChg chg="del">
          <ac:chgData name="hashizume_adrim@outlook.jp" userId="2df5839c6d7eb921" providerId="LiveId" clId="{60877DEA-F7BC-4814-AB7E-DA0A672D9848}" dt="2022-05-17T09:07:16.585" v="24833" actId="478"/>
          <ac:grpSpMkLst>
            <pc:docMk/>
            <pc:sldMk cId="3430868916" sldId="373"/>
            <ac:grpSpMk id="173" creationId="{FF39F022-C2D6-72E3-AC9A-A35224E354C8}"/>
          </ac:grpSpMkLst>
        </pc:grpChg>
        <pc:grpChg chg="del">
          <ac:chgData name="hashizume_adrim@outlook.jp" userId="2df5839c6d7eb921" providerId="LiveId" clId="{60877DEA-F7BC-4814-AB7E-DA0A672D9848}" dt="2022-05-17T09:07:16.585" v="24833" actId="478"/>
          <ac:grpSpMkLst>
            <pc:docMk/>
            <pc:sldMk cId="3430868916" sldId="373"/>
            <ac:grpSpMk id="206" creationId="{D47782C4-098E-9B06-4547-BE840D452257}"/>
          </ac:grpSpMkLst>
        </pc:grpChg>
        <pc:grpChg chg="del">
          <ac:chgData name="hashizume_adrim@outlook.jp" userId="2df5839c6d7eb921" providerId="LiveId" clId="{60877DEA-F7BC-4814-AB7E-DA0A672D9848}" dt="2022-05-17T09:07:16.585" v="24833" actId="478"/>
          <ac:grpSpMkLst>
            <pc:docMk/>
            <pc:sldMk cId="3430868916" sldId="373"/>
            <ac:grpSpMk id="210" creationId="{EBF7B88E-CD37-8C8E-1677-67ADC1FB0345}"/>
          </ac:grpSpMkLst>
        </pc:grpChg>
        <pc:grpChg chg="del">
          <ac:chgData name="hashizume_adrim@outlook.jp" userId="2df5839c6d7eb921" providerId="LiveId" clId="{60877DEA-F7BC-4814-AB7E-DA0A672D9848}" dt="2022-05-17T09:07:16.585" v="24833" actId="478"/>
          <ac:grpSpMkLst>
            <pc:docMk/>
            <pc:sldMk cId="3430868916" sldId="373"/>
            <ac:grpSpMk id="214" creationId="{8F52508F-584A-C7E2-5230-672975F4EB38}"/>
          </ac:grpSpMkLst>
        </pc:grpChg>
        <pc:grpChg chg="del">
          <ac:chgData name="hashizume_adrim@outlook.jp" userId="2df5839c6d7eb921" providerId="LiveId" clId="{60877DEA-F7BC-4814-AB7E-DA0A672D9848}" dt="2022-05-17T09:07:16.585" v="24833" actId="478"/>
          <ac:grpSpMkLst>
            <pc:docMk/>
            <pc:sldMk cId="3430868916" sldId="373"/>
            <ac:grpSpMk id="218" creationId="{2A2D0412-8EE9-B001-C273-373F103C9B67}"/>
          </ac:grpSpMkLst>
        </pc:grpChg>
        <pc:grpChg chg="del">
          <ac:chgData name="hashizume_adrim@outlook.jp" userId="2df5839c6d7eb921" providerId="LiveId" clId="{60877DEA-F7BC-4814-AB7E-DA0A672D9848}" dt="2022-05-17T09:07:16.585" v="24833" actId="478"/>
          <ac:grpSpMkLst>
            <pc:docMk/>
            <pc:sldMk cId="3430868916" sldId="373"/>
            <ac:grpSpMk id="222" creationId="{14848E18-A577-D1AF-F156-667BD63A1304}"/>
          </ac:grpSpMkLst>
        </pc:grpChg>
        <pc:grpChg chg="del">
          <ac:chgData name="hashizume_adrim@outlook.jp" userId="2df5839c6d7eb921" providerId="LiveId" clId="{60877DEA-F7BC-4814-AB7E-DA0A672D9848}" dt="2022-05-17T09:07:16.585" v="24833" actId="478"/>
          <ac:grpSpMkLst>
            <pc:docMk/>
            <pc:sldMk cId="3430868916" sldId="373"/>
            <ac:grpSpMk id="226" creationId="{4EC8C3A8-AD5F-B526-6B11-A592DF5AE621}"/>
          </ac:grpSpMkLst>
        </pc:grpChg>
        <pc:picChg chg="add del mod">
          <ac:chgData name="hashizume_adrim@outlook.jp" userId="2df5839c6d7eb921" providerId="LiveId" clId="{60877DEA-F7BC-4814-AB7E-DA0A672D9848}" dt="2022-05-19T08:12:37.345" v="37087" actId="478"/>
          <ac:picMkLst>
            <pc:docMk/>
            <pc:sldMk cId="3430868916" sldId="373"/>
            <ac:picMk id="19" creationId="{F8644546-6D7F-E4FB-EA11-7E43E75EE3CA}"/>
          </ac:picMkLst>
        </pc:picChg>
        <pc:picChg chg="add del mod">
          <ac:chgData name="hashizume_adrim@outlook.jp" userId="2df5839c6d7eb921" providerId="LiveId" clId="{60877DEA-F7BC-4814-AB7E-DA0A672D9848}" dt="2022-05-17T14:28:58.847" v="28058" actId="478"/>
          <ac:picMkLst>
            <pc:docMk/>
            <pc:sldMk cId="3430868916" sldId="373"/>
            <ac:picMk id="38" creationId="{35CCEDEA-FF28-7756-586D-2DB7A95873D3}"/>
          </ac:picMkLst>
        </pc:picChg>
        <pc:picChg chg="add del mod">
          <ac:chgData name="hashizume_adrim@outlook.jp" userId="2df5839c6d7eb921" providerId="LiveId" clId="{60877DEA-F7BC-4814-AB7E-DA0A672D9848}" dt="2022-05-17T14:28:58.847" v="28058" actId="478"/>
          <ac:picMkLst>
            <pc:docMk/>
            <pc:sldMk cId="3430868916" sldId="373"/>
            <ac:picMk id="44" creationId="{B694EB11-BCAD-62C1-EC06-3D66F141FF86}"/>
          </ac:picMkLst>
        </pc:picChg>
        <pc:picChg chg="add del mod">
          <ac:chgData name="hashizume_adrim@outlook.jp" userId="2df5839c6d7eb921" providerId="LiveId" clId="{60877DEA-F7BC-4814-AB7E-DA0A672D9848}" dt="2022-05-19T08:07:01.219" v="36812" actId="478"/>
          <ac:picMkLst>
            <pc:docMk/>
            <pc:sldMk cId="3430868916" sldId="373"/>
            <ac:picMk id="50" creationId="{E08C0D6C-34D3-E27D-EB64-1894C9FF125D}"/>
          </ac:picMkLst>
        </pc:picChg>
        <pc:picChg chg="add del mod">
          <ac:chgData name="hashizume_adrim@outlook.jp" userId="2df5839c6d7eb921" providerId="LiveId" clId="{60877DEA-F7BC-4814-AB7E-DA0A672D9848}" dt="2022-05-19T08:07:01.219" v="36812" actId="478"/>
          <ac:picMkLst>
            <pc:docMk/>
            <pc:sldMk cId="3430868916" sldId="373"/>
            <ac:picMk id="54" creationId="{10D83CC1-75C9-6BB8-8487-F385752BA316}"/>
          </ac:picMkLst>
        </pc:picChg>
        <pc:picChg chg="add del mod">
          <ac:chgData name="hashizume_adrim@outlook.jp" userId="2df5839c6d7eb921" providerId="LiveId" clId="{60877DEA-F7BC-4814-AB7E-DA0A672D9848}" dt="2022-05-19T08:07:04.448" v="36813" actId="478"/>
          <ac:picMkLst>
            <pc:docMk/>
            <pc:sldMk cId="3430868916" sldId="373"/>
            <ac:picMk id="55" creationId="{E33CEAAF-52EE-AB3E-7EEC-68C6EDEB6C36}"/>
          </ac:picMkLst>
        </pc:picChg>
        <pc:picChg chg="add mod">
          <ac:chgData name="hashizume_adrim@outlook.jp" userId="2df5839c6d7eb921" providerId="LiveId" clId="{60877DEA-F7BC-4814-AB7E-DA0A672D9848}" dt="2022-05-19T08:05:40.860" v="36811"/>
          <ac:picMkLst>
            <pc:docMk/>
            <pc:sldMk cId="3430868916" sldId="373"/>
            <ac:picMk id="56" creationId="{226E0561-53C3-5F6F-72BD-6781CFA40D25}"/>
          </ac:picMkLst>
        </pc:picChg>
        <pc:picChg chg="add del mod">
          <ac:chgData name="hashizume_adrim@outlook.jp" userId="2df5839c6d7eb921" providerId="LiveId" clId="{60877DEA-F7BC-4814-AB7E-DA0A672D9848}" dt="2022-05-19T08:12:37.345" v="37087" actId="478"/>
          <ac:picMkLst>
            <pc:docMk/>
            <pc:sldMk cId="3430868916" sldId="373"/>
            <ac:picMk id="60" creationId="{202C8F63-7B49-5653-1E47-179256D84FAE}"/>
          </ac:picMkLst>
        </pc:picChg>
        <pc:picChg chg="add del mod">
          <ac:chgData name="hashizume_adrim@outlook.jp" userId="2df5839c6d7eb921" providerId="LiveId" clId="{60877DEA-F7BC-4814-AB7E-DA0A672D9848}" dt="2022-05-19T08:12:37.345" v="37087" actId="478"/>
          <ac:picMkLst>
            <pc:docMk/>
            <pc:sldMk cId="3430868916" sldId="373"/>
            <ac:picMk id="63" creationId="{4468866F-05A3-D64F-70AE-57D4B017232B}"/>
          </ac:picMkLst>
        </pc:picChg>
        <pc:picChg chg="add del mod">
          <ac:chgData name="hashizume_adrim@outlook.jp" userId="2df5839c6d7eb921" providerId="LiveId" clId="{60877DEA-F7BC-4814-AB7E-DA0A672D9848}" dt="2022-05-19T08:12:37.345" v="37087" actId="478"/>
          <ac:picMkLst>
            <pc:docMk/>
            <pc:sldMk cId="3430868916" sldId="373"/>
            <ac:picMk id="67" creationId="{64BA41A0-F648-BF3D-A2D1-7F287270189C}"/>
          </ac:picMkLst>
        </pc:picChg>
        <pc:picChg chg="add mod modCrop">
          <ac:chgData name="hashizume_adrim@outlook.jp" userId="2df5839c6d7eb921" providerId="LiveId" clId="{60877DEA-F7BC-4814-AB7E-DA0A672D9848}" dt="2022-05-19T09:29:29.435" v="37333" actId="1076"/>
          <ac:picMkLst>
            <pc:docMk/>
            <pc:sldMk cId="3430868916" sldId="373"/>
            <ac:picMk id="84" creationId="{037CF653-F3A5-EB96-9F13-DAF7AC9D1390}"/>
          </ac:picMkLst>
        </pc:picChg>
        <pc:picChg chg="add del mod">
          <ac:chgData name="hashizume_adrim@outlook.jp" userId="2df5839c6d7eb921" providerId="LiveId" clId="{60877DEA-F7BC-4814-AB7E-DA0A672D9848}" dt="2022-05-19T08:12:32.486" v="37086" actId="478"/>
          <ac:picMkLst>
            <pc:docMk/>
            <pc:sldMk cId="3430868916" sldId="373"/>
            <ac:picMk id="90" creationId="{B49A25C9-370B-F1CC-FC5A-6ABCAA846E51}"/>
          </ac:picMkLst>
        </pc:picChg>
        <pc:picChg chg="del">
          <ac:chgData name="hashizume_adrim@outlook.jp" userId="2df5839c6d7eb921" providerId="LiveId" clId="{60877DEA-F7BC-4814-AB7E-DA0A672D9848}" dt="2022-05-17T09:07:16.585" v="24833" actId="478"/>
          <ac:picMkLst>
            <pc:docMk/>
            <pc:sldMk cId="3430868916" sldId="373"/>
            <ac:picMk id="200" creationId="{E910ADF9-196E-1BC9-3EEA-43C9F092D3A7}"/>
          </ac:picMkLst>
        </pc:picChg>
        <pc:picChg chg="del">
          <ac:chgData name="hashizume_adrim@outlook.jp" userId="2df5839c6d7eb921" providerId="LiveId" clId="{60877DEA-F7BC-4814-AB7E-DA0A672D9848}" dt="2022-05-17T09:07:16.585" v="24833" actId="478"/>
          <ac:picMkLst>
            <pc:docMk/>
            <pc:sldMk cId="3430868916" sldId="373"/>
            <ac:picMk id="237" creationId="{E96D0FF3-324A-8E3D-44E9-890B8E4A717C}"/>
          </ac:picMkLst>
        </pc:picChg>
        <pc:picChg chg="del">
          <ac:chgData name="hashizume_adrim@outlook.jp" userId="2df5839c6d7eb921" providerId="LiveId" clId="{60877DEA-F7BC-4814-AB7E-DA0A672D9848}" dt="2022-05-17T09:07:16.585" v="24833" actId="478"/>
          <ac:picMkLst>
            <pc:docMk/>
            <pc:sldMk cId="3430868916" sldId="373"/>
            <ac:picMk id="241" creationId="{7A8733AA-5278-0DC9-2E1E-7C7D51FB5699}"/>
          </ac:picMkLst>
        </pc:picChg>
        <pc:picChg chg="del">
          <ac:chgData name="hashizume_adrim@outlook.jp" userId="2df5839c6d7eb921" providerId="LiveId" clId="{60877DEA-F7BC-4814-AB7E-DA0A672D9848}" dt="2022-05-17T09:07:16.585" v="24833" actId="478"/>
          <ac:picMkLst>
            <pc:docMk/>
            <pc:sldMk cId="3430868916" sldId="373"/>
            <ac:picMk id="244" creationId="{ABEF8338-04E3-EB77-DC99-92713DE7CF72}"/>
          </ac:picMkLst>
        </pc:picChg>
        <pc:picChg chg="del">
          <ac:chgData name="hashizume_adrim@outlook.jp" userId="2df5839c6d7eb921" providerId="LiveId" clId="{60877DEA-F7BC-4814-AB7E-DA0A672D9848}" dt="2022-05-17T09:07:16.585" v="24833" actId="478"/>
          <ac:picMkLst>
            <pc:docMk/>
            <pc:sldMk cId="3430868916" sldId="373"/>
            <ac:picMk id="248" creationId="{41945540-54FB-B561-26C2-871BA8E279A6}"/>
          </ac:picMkLst>
        </pc:pic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5" creationId="{608D9063-1304-A7B2-E935-34F615D9595F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5" creationId="{D5D082E0-785C-6810-E5F6-1B0278BA255F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6" creationId="{4B2F7F1F-1C65-C15A-8EFA-7EC637984933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6" creationId="{6E4E7D42-3C91-0873-14D2-7F5FCEE37C17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9" creationId="{961B710A-5C3C-A79A-2B02-3EAFBAD53E30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9" creationId="{C3F9B906-9BE8-4832-4455-2CF5FC0730E9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10" creationId="{0BA565D4-8B99-6068-368B-5A03AFED36BD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10" creationId="{5A7BBF1F-5D6C-AEA0-C0D9-F6870FAE161A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13" creationId="{13EAD2AD-2E02-3EEF-24BB-B4F4602986AC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14" creationId="{C9D0DE68-7D2F-C16D-13C5-91AA24995EDE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17" creationId="{26915956-6000-37E1-2C46-8821E9534977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18" creationId="{896A7702-E5AB-D662-E192-5A76CFDBA9F2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21" creationId="{2767EB33-0421-C240-737E-83DA4B167BDE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22" creationId="{28711970-052F-2BF3-9DDA-9DA49EEFB617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22" creationId="{E7AB77DA-6D97-E1E1-AD64-737FC6187C48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23" creationId="{2DD69F5D-729B-1225-4DB8-8A894CDC91A7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25" creationId="{51B779C2-9598-780F-99AF-C7067B039B61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26" creationId="{5FABB9C3-E985-8B2E-2E9A-33B167081CBD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27" creationId="{EF5DDE5C-4A76-75BE-E5A2-09213856442A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28" creationId="{A05C3B10-8391-CBF1-6678-918F8C7EB189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29" creationId="{ED3E1B7C-7B32-06B4-4C79-D55BF101210E}"/>
          </ac:cxnSpMkLst>
        </pc:cxnChg>
        <pc:cxnChg chg="mod">
          <ac:chgData name="hashizume_adrim@outlook.jp" userId="2df5839c6d7eb921" providerId="LiveId" clId="{60877DEA-F7BC-4814-AB7E-DA0A672D9848}" dt="2022-05-17T14:23:08.132" v="27681"/>
          <ac:cxnSpMkLst>
            <pc:docMk/>
            <pc:sldMk cId="3430868916" sldId="373"/>
            <ac:cxnSpMk id="30" creationId="{7C6D84FA-77D3-1DEA-5F07-B575D18EBB8A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31" creationId="{0222CA40-9BF5-DFBF-DD00-A8E58D9C55F6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32" creationId="{681929BB-8215-BEFE-5E40-997ED381E9C3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35" creationId="{624DF5B1-382C-1364-0AD0-6C1A5E428487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36" creationId="{1966050F-3142-C471-8436-BB32F72DCD4A}"/>
          </ac:cxnSpMkLst>
        </pc:cxnChg>
        <pc:cxnChg chg="add del mod">
          <ac:chgData name="hashizume_adrim@outlook.jp" userId="2df5839c6d7eb921" providerId="LiveId" clId="{60877DEA-F7BC-4814-AB7E-DA0A672D9848}" dt="2022-05-17T14:28:58.847" v="28058" actId="478"/>
          <ac:cxnSpMkLst>
            <pc:docMk/>
            <pc:sldMk cId="3430868916" sldId="373"/>
            <ac:cxnSpMk id="36" creationId="{6C16FEFC-5B7C-637B-4F40-359B330F2A17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39" creationId="{9276CD2D-64AA-D34F-D311-212ED40A9671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40" creationId="{FD1AC39A-8B93-3FF4-4F26-6F6FF5E0EAE8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43" creationId="{9765CC3D-1A2F-F567-A52F-B2B194C095E1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44" creationId="{368A5A6B-22BA-2575-99CC-1F38E545635E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47" creationId="{60D97173-CC91-FD64-11CB-2735A744FB27}"/>
          </ac:cxnSpMkLst>
        </pc:cxnChg>
        <pc:cxnChg chg="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48" creationId="{97575303-0542-8AA6-D172-2FE1952B8194}"/>
          </ac:cxnSpMkLst>
        </pc:cxnChg>
        <pc:cxnChg chg="add mod">
          <ac:chgData name="hashizume_adrim@outlook.jp" userId="2df5839c6d7eb921" providerId="LiveId" clId="{60877DEA-F7BC-4814-AB7E-DA0A672D9848}" dt="2022-05-19T08:05:40.860" v="36811"/>
          <ac:cxnSpMkLst>
            <pc:docMk/>
            <pc:sldMk cId="3430868916" sldId="373"/>
            <ac:cxnSpMk id="57" creationId="{24E24A57-5EF5-71D7-B459-A42BF4D7CB44}"/>
          </ac:cxnSpMkLst>
        </pc:cxnChg>
        <pc:cxnChg chg="add del mod">
          <ac:chgData name="hashizume_adrim@outlook.jp" userId="2df5839c6d7eb921" providerId="LiveId" clId="{60877DEA-F7BC-4814-AB7E-DA0A672D9848}" dt="2022-05-19T08:12:37.345" v="37087" actId="478"/>
          <ac:cxnSpMkLst>
            <pc:docMk/>
            <pc:sldMk cId="3430868916" sldId="373"/>
            <ac:cxnSpMk id="58" creationId="{A881A2C4-CD1D-3A23-5BDD-D0A0CE0C06F2}"/>
          </ac:cxnSpMkLst>
        </pc:cxnChg>
        <pc:cxnChg chg="add mod">
          <ac:chgData name="hashizume_adrim@outlook.jp" userId="2df5839c6d7eb921" providerId="LiveId" clId="{60877DEA-F7BC-4814-AB7E-DA0A672D9848}" dt="2022-05-19T08:08:08.938" v="36888" actId="1038"/>
          <ac:cxnSpMkLst>
            <pc:docMk/>
            <pc:sldMk cId="3430868916" sldId="373"/>
            <ac:cxnSpMk id="59" creationId="{22008B99-919C-D73E-218E-76ED084962C5}"/>
          </ac:cxnSpMkLst>
        </pc:cxnChg>
        <pc:cxnChg chg="add del mod">
          <ac:chgData name="hashizume_adrim@outlook.jp" userId="2df5839c6d7eb921" providerId="LiveId" clId="{60877DEA-F7BC-4814-AB7E-DA0A672D9848}" dt="2022-05-19T08:12:37.345" v="37087" actId="478"/>
          <ac:cxnSpMkLst>
            <pc:docMk/>
            <pc:sldMk cId="3430868916" sldId="373"/>
            <ac:cxnSpMk id="62" creationId="{944FCF85-BF71-104F-A1FD-0D758DFB699D}"/>
          </ac:cxnSpMkLst>
        </pc:cxnChg>
        <pc:cxnChg chg="add del mod">
          <ac:chgData name="hashizume_adrim@outlook.jp" userId="2df5839c6d7eb921" providerId="LiveId" clId="{60877DEA-F7BC-4814-AB7E-DA0A672D9848}" dt="2022-05-19T08:12:37.345" v="37087" actId="478"/>
          <ac:cxnSpMkLst>
            <pc:docMk/>
            <pc:sldMk cId="3430868916" sldId="373"/>
            <ac:cxnSpMk id="64" creationId="{2AFC9D07-43BB-8C1E-FDD0-D7BE33B4D467}"/>
          </ac:cxnSpMkLst>
        </pc:cxnChg>
        <pc:cxnChg chg="add del mod">
          <ac:chgData name="hashizume_adrim@outlook.jp" userId="2df5839c6d7eb921" providerId="LiveId" clId="{60877DEA-F7BC-4814-AB7E-DA0A672D9848}" dt="2022-05-19T08:12:37.345" v="37087" actId="478"/>
          <ac:cxnSpMkLst>
            <pc:docMk/>
            <pc:sldMk cId="3430868916" sldId="373"/>
            <ac:cxnSpMk id="65" creationId="{9FBA1148-B3A1-8E0F-A57D-AF73BD468BD6}"/>
          </ac:cxnSpMkLst>
        </pc:cxnChg>
        <pc:cxnChg chg="add del mod">
          <ac:chgData name="hashizume_adrim@outlook.jp" userId="2df5839c6d7eb921" providerId="LiveId" clId="{60877DEA-F7BC-4814-AB7E-DA0A672D9848}" dt="2022-05-19T08:12:37.345" v="37087" actId="478"/>
          <ac:cxnSpMkLst>
            <pc:docMk/>
            <pc:sldMk cId="3430868916" sldId="373"/>
            <ac:cxnSpMk id="68" creationId="{CC7B0A17-BF52-8746-1C6C-735A44F82A93}"/>
          </ac:cxnSpMkLst>
        </pc:cxnChg>
        <pc:cxnChg chg="mod">
          <ac:chgData name="hashizume_adrim@outlook.jp" userId="2df5839c6d7eb921" providerId="LiveId" clId="{60877DEA-F7BC-4814-AB7E-DA0A672D9848}" dt="2022-05-19T08:07:06.122" v="36814"/>
          <ac:cxnSpMkLst>
            <pc:docMk/>
            <pc:sldMk cId="3430868916" sldId="373"/>
            <ac:cxnSpMk id="73" creationId="{E97984C8-ACFB-3D9D-E7D6-361C817F5179}"/>
          </ac:cxnSpMkLst>
        </pc:cxnChg>
        <pc:cxnChg chg="mod">
          <ac:chgData name="hashizume_adrim@outlook.jp" userId="2df5839c6d7eb921" providerId="LiveId" clId="{60877DEA-F7BC-4814-AB7E-DA0A672D9848}" dt="2022-05-19T08:07:06.122" v="36814"/>
          <ac:cxnSpMkLst>
            <pc:docMk/>
            <pc:sldMk cId="3430868916" sldId="373"/>
            <ac:cxnSpMk id="74" creationId="{959522A0-02A2-B391-C918-4F4E5761978D}"/>
          </ac:cxnSpMkLst>
        </pc:cxnChg>
        <pc:cxnChg chg="add del mod">
          <ac:chgData name="hashizume_adrim@outlook.jp" userId="2df5839c6d7eb921" providerId="LiveId" clId="{60877DEA-F7BC-4814-AB7E-DA0A672D9848}" dt="2022-05-19T08:12:46.539" v="37088" actId="478"/>
          <ac:cxnSpMkLst>
            <pc:docMk/>
            <pc:sldMk cId="3430868916" sldId="373"/>
            <ac:cxnSpMk id="75" creationId="{CDA605E9-1CDA-D9A5-DEEF-0B60C8659C52}"/>
          </ac:cxnSpMkLst>
        </pc:cxnChg>
        <pc:cxnChg chg="add del mod">
          <ac:chgData name="hashizume_adrim@outlook.jp" userId="2df5839c6d7eb921" providerId="LiveId" clId="{60877DEA-F7BC-4814-AB7E-DA0A672D9848}" dt="2022-05-19T08:12:46.539" v="37088" actId="478"/>
          <ac:cxnSpMkLst>
            <pc:docMk/>
            <pc:sldMk cId="3430868916" sldId="373"/>
            <ac:cxnSpMk id="76" creationId="{724D7C54-88D2-3F59-EA59-ABE21701F742}"/>
          </ac:cxnSpMkLst>
        </pc:cxnChg>
        <pc:cxnChg chg="mod">
          <ac:chgData name="hashizume_adrim@outlook.jp" userId="2df5839c6d7eb921" providerId="LiveId" clId="{60877DEA-F7BC-4814-AB7E-DA0A672D9848}" dt="2022-05-19T08:07:06.122" v="36814"/>
          <ac:cxnSpMkLst>
            <pc:docMk/>
            <pc:sldMk cId="3430868916" sldId="373"/>
            <ac:cxnSpMk id="82" creationId="{C8D1DFF9-AC86-BDD4-7AB0-19D45AC34327}"/>
          </ac:cxnSpMkLst>
        </pc:cxnChg>
        <pc:cxnChg chg="mod">
          <ac:chgData name="hashizume_adrim@outlook.jp" userId="2df5839c6d7eb921" providerId="LiveId" clId="{60877DEA-F7BC-4814-AB7E-DA0A672D9848}" dt="2022-05-19T08:07:06.122" v="36814"/>
          <ac:cxnSpMkLst>
            <pc:docMk/>
            <pc:sldMk cId="3430868916" sldId="373"/>
            <ac:cxnSpMk id="83" creationId="{897C11E4-F70C-DE2B-0513-AE3EFD15F0D5}"/>
          </ac:cxnSpMkLst>
        </pc:cxnChg>
        <pc:cxnChg chg="del">
          <ac:chgData name="hashizume_adrim@outlook.jp" userId="2df5839c6d7eb921" providerId="LiveId" clId="{60877DEA-F7BC-4814-AB7E-DA0A672D9848}" dt="2022-05-17T09:07:16.585" v="24833" actId="478"/>
          <ac:cxnSpMkLst>
            <pc:docMk/>
            <pc:sldMk cId="3430868916" sldId="373"/>
            <ac:cxnSpMk id="238" creationId="{6A596DAC-201A-174A-C307-AF77127F4447}"/>
          </ac:cxnSpMkLst>
        </pc:cxnChg>
        <pc:cxnChg chg="del">
          <ac:chgData name="hashizume_adrim@outlook.jp" userId="2df5839c6d7eb921" providerId="LiveId" clId="{60877DEA-F7BC-4814-AB7E-DA0A672D9848}" dt="2022-05-17T09:07:16.585" v="24833" actId="478"/>
          <ac:cxnSpMkLst>
            <pc:docMk/>
            <pc:sldMk cId="3430868916" sldId="373"/>
            <ac:cxnSpMk id="239" creationId="{7E480B2C-5EE9-FF7D-F056-087A27261535}"/>
          </ac:cxnSpMkLst>
        </pc:cxnChg>
        <pc:cxnChg chg="del">
          <ac:chgData name="hashizume_adrim@outlook.jp" userId="2df5839c6d7eb921" providerId="LiveId" clId="{60877DEA-F7BC-4814-AB7E-DA0A672D9848}" dt="2022-05-17T09:07:16.585" v="24833" actId="478"/>
          <ac:cxnSpMkLst>
            <pc:docMk/>
            <pc:sldMk cId="3430868916" sldId="373"/>
            <ac:cxnSpMk id="243" creationId="{9615519C-3393-167E-B21E-82E636045425}"/>
          </ac:cxnSpMkLst>
        </pc:cxnChg>
        <pc:cxnChg chg="del mod">
          <ac:chgData name="hashizume_adrim@outlook.jp" userId="2df5839c6d7eb921" providerId="LiveId" clId="{60877DEA-F7BC-4814-AB7E-DA0A672D9848}" dt="2022-05-17T09:07:16.585" v="24833" actId="478"/>
          <ac:cxnSpMkLst>
            <pc:docMk/>
            <pc:sldMk cId="3430868916" sldId="373"/>
            <ac:cxnSpMk id="245" creationId="{8C206E8E-D046-5CC9-A768-6B4A674E0CFE}"/>
          </ac:cxnSpMkLst>
        </pc:cxnChg>
        <pc:cxnChg chg="del">
          <ac:chgData name="hashizume_adrim@outlook.jp" userId="2df5839c6d7eb921" providerId="LiveId" clId="{60877DEA-F7BC-4814-AB7E-DA0A672D9848}" dt="2022-05-17T09:07:16.585" v="24833" actId="478"/>
          <ac:cxnSpMkLst>
            <pc:docMk/>
            <pc:sldMk cId="3430868916" sldId="373"/>
            <ac:cxnSpMk id="246" creationId="{669238EA-A8DB-44CE-0D71-EFCD31EBB523}"/>
          </ac:cxnSpMkLst>
        </pc:cxnChg>
        <pc:cxnChg chg="del mod">
          <ac:chgData name="hashizume_adrim@outlook.jp" userId="2df5839c6d7eb921" providerId="LiveId" clId="{60877DEA-F7BC-4814-AB7E-DA0A672D9848}" dt="2022-05-17T09:07:16.585" v="24833" actId="478"/>
          <ac:cxnSpMkLst>
            <pc:docMk/>
            <pc:sldMk cId="3430868916" sldId="373"/>
            <ac:cxnSpMk id="249" creationId="{EACF33F4-C05B-A069-54BC-1C997EE532BB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7T11:44:23.294" v="56817" actId="20577"/>
        <pc:sldMkLst>
          <pc:docMk/>
          <pc:sldMk cId="1616803137" sldId="374"/>
        </pc:sldMkLst>
        <pc:spChg chg="mod">
          <ac:chgData name="hashizume_adrim@outlook.jp" userId="2df5839c6d7eb921" providerId="LiveId" clId="{60877DEA-F7BC-4814-AB7E-DA0A672D9848}" dt="2022-05-17T12:50:57.217" v="26428" actId="20577"/>
          <ac:spMkLst>
            <pc:docMk/>
            <pc:sldMk cId="1616803137" sldId="374"/>
            <ac:spMk id="22" creationId="{1704CD7A-0CD0-7EE8-9BA1-5E07AC41A70B}"/>
          </ac:spMkLst>
        </pc:spChg>
        <pc:spChg chg="del">
          <ac:chgData name="hashizume_adrim@outlook.jp" userId="2df5839c6d7eb921" providerId="LiveId" clId="{60877DEA-F7BC-4814-AB7E-DA0A672D9848}" dt="2022-05-24T12:32:55.381" v="51681" actId="478"/>
          <ac:spMkLst>
            <pc:docMk/>
            <pc:sldMk cId="1616803137" sldId="374"/>
            <ac:spMk id="34" creationId="{676A6625-A6A1-8EDC-DD83-435DA4F41FDB}"/>
          </ac:spMkLst>
        </pc:spChg>
        <pc:spChg chg="add del mod">
          <ac:chgData name="hashizume_adrim@outlook.jp" userId="2df5839c6d7eb921" providerId="LiveId" clId="{60877DEA-F7BC-4814-AB7E-DA0A672D9848}" dt="2022-05-23T11:01:42.346" v="41768" actId="478"/>
          <ac:spMkLst>
            <pc:docMk/>
            <pc:sldMk cId="1616803137" sldId="374"/>
            <ac:spMk id="59" creationId="{8614EC89-F30F-8AB3-D872-9670C7C1D9A7}"/>
          </ac:spMkLst>
        </pc:spChg>
        <pc:spChg chg="add mod">
          <ac:chgData name="hashizume_adrim@outlook.jp" userId="2df5839c6d7eb921" providerId="LiveId" clId="{60877DEA-F7BC-4814-AB7E-DA0A672D9848}" dt="2022-05-21T07:33:29.803" v="38266" actId="1076"/>
          <ac:spMkLst>
            <pc:docMk/>
            <pc:sldMk cId="1616803137" sldId="374"/>
            <ac:spMk id="60" creationId="{64F4CD35-9703-D8D5-7342-D9DBA309B5C3}"/>
          </ac:spMkLst>
        </pc:spChg>
        <pc:spChg chg="mod">
          <ac:chgData name="hashizume_adrim@outlook.jp" userId="2df5839c6d7eb921" providerId="LiveId" clId="{60877DEA-F7BC-4814-AB7E-DA0A672D9848}" dt="2022-05-20T15:13:20.464" v="37751"/>
          <ac:spMkLst>
            <pc:docMk/>
            <pc:sldMk cId="1616803137" sldId="374"/>
            <ac:spMk id="63" creationId="{3DE0D2F9-E327-F452-E33B-D89F903EC972}"/>
          </ac:spMkLst>
        </pc:spChg>
        <pc:spChg chg="add del mod">
          <ac:chgData name="hashizume_adrim@outlook.jp" userId="2df5839c6d7eb921" providerId="LiveId" clId="{60877DEA-F7BC-4814-AB7E-DA0A672D9848}" dt="2022-05-23T11:01:36.496" v="41766" actId="478"/>
          <ac:spMkLst>
            <pc:docMk/>
            <pc:sldMk cId="1616803137" sldId="374"/>
            <ac:spMk id="65" creationId="{E052D383-DF59-B278-A378-319525E1326F}"/>
          </ac:spMkLst>
        </pc:spChg>
        <pc:spChg chg="mod">
          <ac:chgData name="hashizume_adrim@outlook.jp" userId="2df5839c6d7eb921" providerId="LiveId" clId="{60877DEA-F7BC-4814-AB7E-DA0A672D9848}" dt="2022-05-20T15:13:20.464" v="37751"/>
          <ac:spMkLst>
            <pc:docMk/>
            <pc:sldMk cId="1616803137" sldId="374"/>
            <ac:spMk id="67" creationId="{04908E70-92A1-D1CA-D285-95AC0E68A212}"/>
          </ac:spMkLst>
        </pc:spChg>
        <pc:spChg chg="mod">
          <ac:chgData name="hashizume_adrim@outlook.jp" userId="2df5839c6d7eb921" providerId="LiveId" clId="{60877DEA-F7BC-4814-AB7E-DA0A672D9848}" dt="2022-05-20T15:13:20.464" v="37751"/>
          <ac:spMkLst>
            <pc:docMk/>
            <pc:sldMk cId="1616803137" sldId="374"/>
            <ac:spMk id="71" creationId="{DE3EEB0B-08A6-2B79-A1AA-11979FEA24CC}"/>
          </ac:spMkLst>
        </pc:spChg>
        <pc:spChg chg="mod">
          <ac:chgData name="hashizume_adrim@outlook.jp" userId="2df5839c6d7eb921" providerId="LiveId" clId="{60877DEA-F7BC-4814-AB7E-DA0A672D9848}" dt="2022-05-20T15:13:20.464" v="37751"/>
          <ac:spMkLst>
            <pc:docMk/>
            <pc:sldMk cId="1616803137" sldId="374"/>
            <ac:spMk id="75" creationId="{235F633E-14DD-9414-A8B9-9076D997EDDD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78" creationId="{9260E3BE-9585-B372-4016-902F150245D8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79" creationId="{A3B6D57F-CB11-D20C-8D0D-BEC02596980D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80" creationId="{BB8A158D-3D6E-2A6F-232D-83D5A2E7C0F1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81" creationId="{59B43159-5A37-BBBC-21E8-196E45F6BA17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82" creationId="{8F72E143-DFE1-45AD-0691-F03D7B5B9C34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83" creationId="{2C0BCD9E-59F7-70A3-8B71-2B01EBB9D637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84" creationId="{B06E85F7-3D8F-EC85-D87E-C7B58A03E2C8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85" creationId="{C6373AE3-F12E-03DA-05E9-92BE8093304D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87" creationId="{F25652FD-33FF-73BE-891D-BBD4D8BC7373}"/>
          </ac:spMkLst>
        </pc:spChg>
        <pc:spChg chg="mod">
          <ac:chgData name="hashizume_adrim@outlook.jp" userId="2df5839c6d7eb921" providerId="LiveId" clId="{60877DEA-F7BC-4814-AB7E-DA0A672D9848}" dt="2022-05-20T15:13:20.464" v="37751"/>
          <ac:spMkLst>
            <pc:docMk/>
            <pc:sldMk cId="1616803137" sldId="374"/>
            <ac:spMk id="89" creationId="{F79035CF-2A88-8E5B-5302-B1AE1B89D69B}"/>
          </ac:spMkLst>
        </pc:spChg>
        <pc:spChg chg="mod">
          <ac:chgData name="hashizume_adrim@outlook.jp" userId="2df5839c6d7eb921" providerId="LiveId" clId="{60877DEA-F7BC-4814-AB7E-DA0A672D9848}" dt="2022-05-20T15:13:20.464" v="37751"/>
          <ac:spMkLst>
            <pc:docMk/>
            <pc:sldMk cId="1616803137" sldId="374"/>
            <ac:spMk id="93" creationId="{8D2F1225-BEE4-298F-1B82-BF55E3148241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96" creationId="{295530BE-439A-3E69-569B-F1717C93204E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97" creationId="{F9F0CFB2-51A2-0DA1-06ED-9BD44BC97482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98" creationId="{3361BBF6-272A-2146-6537-14131A4447B1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99" creationId="{8BAF218F-15A0-E18E-C766-19A701296F1B}"/>
          </ac:spMkLst>
        </pc:spChg>
        <pc:spChg chg="add del mod">
          <ac:chgData name="hashizume_adrim@outlook.jp" userId="2df5839c6d7eb921" providerId="LiveId" clId="{60877DEA-F7BC-4814-AB7E-DA0A672D9848}" dt="2022-05-23T11:01:03.273" v="41635" actId="478"/>
          <ac:spMkLst>
            <pc:docMk/>
            <pc:sldMk cId="1616803137" sldId="374"/>
            <ac:spMk id="103" creationId="{F9699BA3-6C6E-0A8F-C36F-12F1EDECA074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06" creationId="{50644F80-F756-56ED-807F-EB42B2B0B8DD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09" creationId="{0FE8DF4A-1960-1ED1-9025-6EF01D570976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12" creationId="{FA84609B-5E56-44E7-EB59-603442C1ECFF}"/>
          </ac:spMkLst>
        </pc:spChg>
        <pc:spChg chg="add del mod">
          <ac:chgData name="hashizume_adrim@outlook.jp" userId="2df5839c6d7eb921" providerId="LiveId" clId="{60877DEA-F7BC-4814-AB7E-DA0A672D9848}" dt="2022-05-23T11:01:47.063" v="41770" actId="478"/>
          <ac:spMkLst>
            <pc:docMk/>
            <pc:sldMk cId="1616803137" sldId="374"/>
            <ac:spMk id="113" creationId="{12AF80ED-4568-9642-A637-6E54D4E001EE}"/>
          </ac:spMkLst>
        </pc:spChg>
        <pc:spChg chg="add del mod">
          <ac:chgData name="hashizume_adrim@outlook.jp" userId="2df5839c6d7eb921" providerId="LiveId" clId="{60877DEA-F7BC-4814-AB7E-DA0A672D9848}" dt="2022-05-23T11:10:29.931" v="41820" actId="478"/>
          <ac:spMkLst>
            <pc:docMk/>
            <pc:sldMk cId="1616803137" sldId="374"/>
            <ac:spMk id="115" creationId="{0622F53A-87B1-C60E-C311-792ADE0B273E}"/>
          </ac:spMkLst>
        </pc:spChg>
        <pc:spChg chg="add mod">
          <ac:chgData name="hashizume_adrim@outlook.jp" userId="2df5839c6d7eb921" providerId="LiveId" clId="{60877DEA-F7BC-4814-AB7E-DA0A672D9848}" dt="2022-05-27T11:44:14.170" v="56815" actId="20577"/>
          <ac:spMkLst>
            <pc:docMk/>
            <pc:sldMk cId="1616803137" sldId="374"/>
            <ac:spMk id="116" creationId="{28E06226-6B7C-2876-3C34-694ADCCF8CCB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18" creationId="{3FD7849C-BDA5-788C-4606-0DBE0BF00A3C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22" creationId="{9DFD2315-659B-2AFC-D7B3-778714ADD7B5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23" creationId="{174F8930-17A7-430A-3281-3091B0751D16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25" creationId="{BBE3E3AA-CBCC-0B9D-3959-AEEDA725CCCE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29" creationId="{F5BCBCBB-69B4-322D-DC9B-9B2344FDB5FD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32" creationId="{20150F0C-C2B4-EDAE-CE11-CE03671182E9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33" creationId="{C2631B9F-94CD-9E20-1C1E-C9F133B41826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34" creationId="{68F57414-85E4-3432-22A1-C69172AA23A1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37" creationId="{2039195B-31D5-A57A-AAE1-FF9926C7F338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41" creationId="{9FF3B042-97BC-8197-3CC1-6B12FD5EB038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45" creationId="{7AC5C4C2-A7D4-A371-60A6-5D444FF37954}"/>
          </ac:spMkLst>
        </pc:spChg>
        <pc:spChg chg="add del mod">
          <ac:chgData name="hashizume_adrim@outlook.jp" userId="2df5839c6d7eb921" providerId="LiveId" clId="{60877DEA-F7BC-4814-AB7E-DA0A672D9848}" dt="2022-05-23T11:01:52.310" v="41771" actId="478"/>
          <ac:spMkLst>
            <pc:docMk/>
            <pc:sldMk cId="1616803137" sldId="374"/>
            <ac:spMk id="148" creationId="{B9D5AA65-1131-8CDC-C8CF-E45F2A69A977}"/>
          </ac:spMkLst>
        </pc:spChg>
        <pc:spChg chg="add del mod">
          <ac:chgData name="hashizume_adrim@outlook.jp" userId="2df5839c6d7eb921" providerId="LiveId" clId="{60877DEA-F7BC-4814-AB7E-DA0A672D9848}" dt="2022-05-23T11:01:52.310" v="41771" actId="478"/>
          <ac:spMkLst>
            <pc:docMk/>
            <pc:sldMk cId="1616803137" sldId="374"/>
            <ac:spMk id="149" creationId="{766225A3-8C7C-E5E1-67F2-3DF09603EBC3}"/>
          </ac:spMkLst>
        </pc:spChg>
        <pc:spChg chg="add del mod">
          <ac:chgData name="hashizume_adrim@outlook.jp" userId="2df5839c6d7eb921" providerId="LiveId" clId="{60877DEA-F7BC-4814-AB7E-DA0A672D9848}" dt="2022-05-23T11:01:52.310" v="41771" actId="478"/>
          <ac:spMkLst>
            <pc:docMk/>
            <pc:sldMk cId="1616803137" sldId="374"/>
            <ac:spMk id="150" creationId="{5FE71948-4FC8-8EBF-2C47-EE4FFCB6B1EE}"/>
          </ac:spMkLst>
        </pc:spChg>
        <pc:spChg chg="add del mod">
          <ac:chgData name="hashizume_adrim@outlook.jp" userId="2df5839c6d7eb921" providerId="LiveId" clId="{60877DEA-F7BC-4814-AB7E-DA0A672D9848}" dt="2022-05-23T11:10:29.931" v="41820" actId="478"/>
          <ac:spMkLst>
            <pc:docMk/>
            <pc:sldMk cId="1616803137" sldId="374"/>
            <ac:spMk id="151" creationId="{4A756266-2FF6-BAEE-0F7E-C3294880E005}"/>
          </ac:spMkLst>
        </pc:spChg>
        <pc:spChg chg="add del mod">
          <ac:chgData name="hashizume_adrim@outlook.jp" userId="2df5839c6d7eb921" providerId="LiveId" clId="{60877DEA-F7BC-4814-AB7E-DA0A672D9848}" dt="2022-05-23T11:10:29.931" v="41820" actId="478"/>
          <ac:spMkLst>
            <pc:docMk/>
            <pc:sldMk cId="1616803137" sldId="374"/>
            <ac:spMk id="152" creationId="{C1473C1F-A06A-93A7-71DD-7962CC7CC719}"/>
          </ac:spMkLst>
        </pc:spChg>
        <pc:spChg chg="add del mod">
          <ac:chgData name="hashizume_adrim@outlook.jp" userId="2df5839c6d7eb921" providerId="LiveId" clId="{60877DEA-F7BC-4814-AB7E-DA0A672D9848}" dt="2022-05-23T11:10:29.931" v="41820" actId="478"/>
          <ac:spMkLst>
            <pc:docMk/>
            <pc:sldMk cId="1616803137" sldId="374"/>
            <ac:spMk id="153" creationId="{FAF46E16-82C3-9ABE-08A6-E4F47D94FFA9}"/>
          </ac:spMkLst>
        </pc:spChg>
        <pc:spChg chg="add del mod">
          <ac:chgData name="hashizume_adrim@outlook.jp" userId="2df5839c6d7eb921" providerId="LiveId" clId="{60877DEA-F7BC-4814-AB7E-DA0A672D9848}" dt="2022-05-23T11:10:29.931" v="41820" actId="478"/>
          <ac:spMkLst>
            <pc:docMk/>
            <pc:sldMk cId="1616803137" sldId="374"/>
            <ac:spMk id="154" creationId="{8434D0CE-C7DC-9098-288D-CF0BDEA9B5A9}"/>
          </ac:spMkLst>
        </pc:spChg>
        <pc:spChg chg="add del mod">
          <ac:chgData name="hashizume_adrim@outlook.jp" userId="2df5839c6d7eb921" providerId="LiveId" clId="{60877DEA-F7BC-4814-AB7E-DA0A672D9848}" dt="2022-05-23T11:10:29.931" v="41820" actId="478"/>
          <ac:spMkLst>
            <pc:docMk/>
            <pc:sldMk cId="1616803137" sldId="374"/>
            <ac:spMk id="155" creationId="{31593F27-6963-373F-DE90-748A069EE1E3}"/>
          </ac:spMkLst>
        </pc:spChg>
        <pc:spChg chg="add del mod">
          <ac:chgData name="hashizume_adrim@outlook.jp" userId="2df5839c6d7eb921" providerId="LiveId" clId="{60877DEA-F7BC-4814-AB7E-DA0A672D9848}" dt="2022-05-24T12:32:39.354" v="51680" actId="478"/>
          <ac:spMkLst>
            <pc:docMk/>
            <pc:sldMk cId="1616803137" sldId="374"/>
            <ac:spMk id="156" creationId="{7EB3DE3F-5773-F802-4C96-4DB50B85831C}"/>
          </ac:spMkLst>
        </pc:spChg>
        <pc:spChg chg="add del mod">
          <ac:chgData name="hashizume_adrim@outlook.jp" userId="2df5839c6d7eb921" providerId="LiveId" clId="{60877DEA-F7BC-4814-AB7E-DA0A672D9848}" dt="2022-05-23T11:10:29.931" v="41820" actId="478"/>
          <ac:spMkLst>
            <pc:docMk/>
            <pc:sldMk cId="1616803137" sldId="374"/>
            <ac:spMk id="157" creationId="{6625263C-9A07-833A-6E79-5B1AB3BCBC1D}"/>
          </ac:spMkLst>
        </pc:spChg>
        <pc:spChg chg="add del mod">
          <ac:chgData name="hashizume_adrim@outlook.jp" userId="2df5839c6d7eb921" providerId="LiveId" clId="{60877DEA-F7BC-4814-AB7E-DA0A672D9848}" dt="2022-05-23T11:10:39.220" v="41821" actId="478"/>
          <ac:spMkLst>
            <pc:docMk/>
            <pc:sldMk cId="1616803137" sldId="374"/>
            <ac:spMk id="159" creationId="{2232DD3C-589B-711E-60B9-E78BD00627FD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61" creationId="{54CEBA6E-DC77-F86B-9AA2-85A98B299E64}"/>
          </ac:spMkLst>
        </pc:spChg>
        <pc:spChg chg="mod">
          <ac:chgData name="hashizume_adrim@outlook.jp" userId="2df5839c6d7eb921" providerId="LiveId" clId="{60877DEA-F7BC-4814-AB7E-DA0A672D9848}" dt="2022-05-21T07:29:48.929" v="37784"/>
          <ac:spMkLst>
            <pc:docMk/>
            <pc:sldMk cId="1616803137" sldId="374"/>
            <ac:spMk id="165" creationId="{7A1C5A03-19FB-1FA6-A3D5-90D91DC1AD60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78" creationId="{44D3FAF6-BF9A-AF61-A4D5-FEAB061BB549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79" creationId="{C0DFA724-8773-F764-D0EA-245F38A1677A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80" creationId="{AED9ECDB-920D-9343-3166-4FF3EF371DB5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82" creationId="{3904F914-60A2-7C37-7B87-79037CE39BAD}"/>
          </ac:spMkLst>
        </pc:spChg>
        <pc:spChg chg="add del mod">
          <ac:chgData name="hashizume_adrim@outlook.jp" userId="2df5839c6d7eb921" providerId="LiveId" clId="{60877DEA-F7BC-4814-AB7E-DA0A672D9848}" dt="2022-05-23T11:01:43.794" v="41769" actId="478"/>
          <ac:spMkLst>
            <pc:docMk/>
            <pc:sldMk cId="1616803137" sldId="374"/>
            <ac:spMk id="184" creationId="{EEF76452-6E2B-B983-A27A-4A84864BA390}"/>
          </ac:spMkLst>
        </pc:spChg>
        <pc:spChg chg="add mod">
          <ac:chgData name="hashizume_adrim@outlook.jp" userId="2df5839c6d7eb921" providerId="LiveId" clId="{60877DEA-F7BC-4814-AB7E-DA0A672D9848}" dt="2022-05-23T11:01:24.721" v="41763" actId="1035"/>
          <ac:spMkLst>
            <pc:docMk/>
            <pc:sldMk cId="1616803137" sldId="374"/>
            <ac:spMk id="188" creationId="{1F2C2382-744C-E3E9-0E4D-2A6EA9CC3B8F}"/>
          </ac:spMkLst>
        </pc:spChg>
        <pc:spChg chg="add mod">
          <ac:chgData name="hashizume_adrim@outlook.jp" userId="2df5839c6d7eb921" providerId="LiveId" clId="{60877DEA-F7BC-4814-AB7E-DA0A672D9848}" dt="2022-05-23T10:18:43.463" v="41329" actId="20577"/>
          <ac:spMkLst>
            <pc:docMk/>
            <pc:sldMk cId="1616803137" sldId="374"/>
            <ac:spMk id="191" creationId="{15DBDBE9-58BA-10E8-BBB5-5D3A01E039DC}"/>
          </ac:spMkLst>
        </pc:spChg>
        <pc:spChg chg="add mod">
          <ac:chgData name="hashizume_adrim@outlook.jp" userId="2df5839c6d7eb921" providerId="LiveId" clId="{60877DEA-F7BC-4814-AB7E-DA0A672D9848}" dt="2022-05-23T06:32:18.782" v="39644"/>
          <ac:spMkLst>
            <pc:docMk/>
            <pc:sldMk cId="1616803137" sldId="374"/>
            <ac:spMk id="196" creationId="{138CBDBB-A3DC-9166-0EB2-63FBE2C0DA28}"/>
          </ac:spMkLst>
        </pc:spChg>
        <pc:spChg chg="add del mod">
          <ac:chgData name="hashizume_adrim@outlook.jp" userId="2df5839c6d7eb921" providerId="LiveId" clId="{60877DEA-F7BC-4814-AB7E-DA0A672D9848}" dt="2022-05-23T05:51:27.823" v="38904" actId="478"/>
          <ac:spMkLst>
            <pc:docMk/>
            <pc:sldMk cId="1616803137" sldId="374"/>
            <ac:spMk id="197" creationId="{156EEA9B-521B-D3F1-5ECB-7B7B1CEA70C6}"/>
          </ac:spMkLst>
        </pc:spChg>
        <pc:spChg chg="mod">
          <ac:chgData name="hashizume_adrim@outlook.jp" userId="2df5839c6d7eb921" providerId="LiveId" clId="{60877DEA-F7BC-4814-AB7E-DA0A672D9848}" dt="2022-05-23T06:32:18.782" v="39644"/>
          <ac:spMkLst>
            <pc:docMk/>
            <pc:sldMk cId="1616803137" sldId="374"/>
            <ac:spMk id="202" creationId="{96C21BED-03BA-50F4-DF52-045BDDA8B45C}"/>
          </ac:spMkLst>
        </pc:spChg>
        <pc:spChg chg="del">
          <ac:chgData name="hashizume_adrim@outlook.jp" userId="2df5839c6d7eb921" providerId="LiveId" clId="{60877DEA-F7BC-4814-AB7E-DA0A672D9848}" dt="2022-05-23T06:32:18.304" v="39643" actId="478"/>
          <ac:spMkLst>
            <pc:docMk/>
            <pc:sldMk cId="1616803137" sldId="374"/>
            <ac:spMk id="205" creationId="{30EC9D1F-72D9-A6C3-AD6F-FE4FFA99A153}"/>
          </ac:spMkLst>
        </pc:spChg>
        <pc:spChg chg="del">
          <ac:chgData name="hashizume_adrim@outlook.jp" userId="2df5839c6d7eb921" providerId="LiveId" clId="{60877DEA-F7BC-4814-AB7E-DA0A672D9848}" dt="2022-05-23T06:32:18.304" v="39643" actId="478"/>
          <ac:spMkLst>
            <pc:docMk/>
            <pc:sldMk cId="1616803137" sldId="374"/>
            <ac:spMk id="230" creationId="{396786CB-4954-6B09-3D1F-06983A45A039}"/>
          </ac:spMkLst>
        </pc:spChg>
        <pc:spChg chg="mod">
          <ac:chgData name="hashizume_adrim@outlook.jp" userId="2df5839c6d7eb921" providerId="LiveId" clId="{60877DEA-F7BC-4814-AB7E-DA0A672D9848}" dt="2022-05-23T06:32:18.782" v="39644"/>
          <ac:spMkLst>
            <pc:docMk/>
            <pc:sldMk cId="1616803137" sldId="374"/>
            <ac:spMk id="235" creationId="{F684F881-D9E9-3767-999A-10DD6C44F826}"/>
          </ac:spMkLst>
        </pc:spChg>
        <pc:spChg chg="mod">
          <ac:chgData name="hashizume_adrim@outlook.jp" userId="2df5839c6d7eb921" providerId="LiveId" clId="{60877DEA-F7BC-4814-AB7E-DA0A672D9848}" dt="2022-05-24T12:36:35.191" v="51978" actId="1037"/>
          <ac:spMkLst>
            <pc:docMk/>
            <pc:sldMk cId="1616803137" sldId="374"/>
            <ac:spMk id="247" creationId="{A66A2207-83CB-DCFE-40AC-5DF877193114}"/>
          </ac:spMkLst>
        </pc:spChg>
        <pc:spChg chg="mod">
          <ac:chgData name="hashizume_adrim@outlook.jp" userId="2df5839c6d7eb921" providerId="LiveId" clId="{60877DEA-F7BC-4814-AB7E-DA0A672D9848}" dt="2022-05-23T06:32:18.782" v="39644"/>
          <ac:spMkLst>
            <pc:docMk/>
            <pc:sldMk cId="1616803137" sldId="374"/>
            <ac:spMk id="252" creationId="{2A74CD49-FCED-88A1-B508-07BF2ACBC342}"/>
          </ac:spMkLst>
        </pc:spChg>
        <pc:spChg chg="mod">
          <ac:chgData name="hashizume_adrim@outlook.jp" userId="2df5839c6d7eb921" providerId="LiveId" clId="{60877DEA-F7BC-4814-AB7E-DA0A672D9848}" dt="2022-05-23T06:32:18.782" v="39644"/>
          <ac:spMkLst>
            <pc:docMk/>
            <pc:sldMk cId="1616803137" sldId="374"/>
            <ac:spMk id="256" creationId="{C0288C86-01AC-722C-9A23-F1A52F366312}"/>
          </ac:spMkLst>
        </pc:spChg>
        <pc:spChg chg="mod">
          <ac:chgData name="hashizume_adrim@outlook.jp" userId="2df5839c6d7eb921" providerId="LiveId" clId="{60877DEA-F7BC-4814-AB7E-DA0A672D9848}" dt="2022-05-23T06:32:18.782" v="39644"/>
          <ac:spMkLst>
            <pc:docMk/>
            <pc:sldMk cId="1616803137" sldId="374"/>
            <ac:spMk id="260" creationId="{5B223475-B087-1D23-17C3-44E36DA1AC14}"/>
          </ac:spMkLst>
        </pc:spChg>
        <pc:spChg chg="mod">
          <ac:chgData name="hashizume_adrim@outlook.jp" userId="2df5839c6d7eb921" providerId="LiveId" clId="{60877DEA-F7BC-4814-AB7E-DA0A672D9848}" dt="2022-05-23T06:32:18.782" v="39644"/>
          <ac:spMkLst>
            <pc:docMk/>
            <pc:sldMk cId="1616803137" sldId="374"/>
            <ac:spMk id="264" creationId="{11010E6A-41D6-68B5-A925-13EC0168A497}"/>
          </ac:spMkLst>
        </pc:spChg>
        <pc:spChg chg="add mod">
          <ac:chgData name="hashizume_adrim@outlook.jp" userId="2df5839c6d7eb921" providerId="LiveId" clId="{60877DEA-F7BC-4814-AB7E-DA0A672D9848}" dt="2022-05-23T06:32:18.782" v="39644"/>
          <ac:spMkLst>
            <pc:docMk/>
            <pc:sldMk cId="1616803137" sldId="374"/>
            <ac:spMk id="267" creationId="{5DCF7AB4-70C5-C35E-AB9D-4C8C62D68E72}"/>
          </ac:spMkLst>
        </pc:spChg>
        <pc:spChg chg="add del mod">
          <ac:chgData name="hashizume_adrim@outlook.jp" userId="2df5839c6d7eb921" providerId="LiveId" clId="{60877DEA-F7BC-4814-AB7E-DA0A672D9848}" dt="2022-05-23T06:35:04.916" v="39757" actId="478"/>
          <ac:spMkLst>
            <pc:docMk/>
            <pc:sldMk cId="1616803137" sldId="374"/>
            <ac:spMk id="269" creationId="{9CAC6846-D141-07E2-DC81-407B2CCA750E}"/>
          </ac:spMkLst>
        </pc:spChg>
        <pc:spChg chg="mod">
          <ac:chgData name="hashizume_adrim@outlook.jp" userId="2df5839c6d7eb921" providerId="LiveId" clId="{60877DEA-F7BC-4814-AB7E-DA0A672D9848}" dt="2022-05-27T11:44:23.294" v="56817" actId="20577"/>
          <ac:spMkLst>
            <pc:docMk/>
            <pc:sldMk cId="1616803137" sldId="374"/>
            <ac:spMk id="392" creationId="{7F762F0D-C5FE-87B7-5D41-B51F1B58B1A2}"/>
          </ac:spMkLst>
        </pc:spChg>
        <pc:grpChg chg="add del mod">
          <ac:chgData name="hashizume_adrim@outlook.jp" userId="2df5839c6d7eb921" providerId="LiveId" clId="{60877DEA-F7BC-4814-AB7E-DA0A672D9848}" dt="2022-05-23T11:01:03.273" v="41635" actId="478"/>
          <ac:grpSpMkLst>
            <pc:docMk/>
            <pc:sldMk cId="1616803137" sldId="374"/>
            <ac:grpSpMk id="61" creationId="{15A275D2-8338-DDBB-BAFA-7F4E3D5F6098}"/>
          </ac:grpSpMkLst>
        </pc:grpChg>
        <pc:grpChg chg="add del mod">
          <ac:chgData name="hashizume_adrim@outlook.jp" userId="2df5839c6d7eb921" providerId="LiveId" clId="{60877DEA-F7BC-4814-AB7E-DA0A672D9848}" dt="2022-05-23T11:01:03.273" v="41635" actId="478"/>
          <ac:grpSpMkLst>
            <pc:docMk/>
            <pc:sldMk cId="1616803137" sldId="374"/>
            <ac:grpSpMk id="66" creationId="{AD133426-75E5-874A-B8EC-A6A993954881}"/>
          </ac:grpSpMkLst>
        </pc:grpChg>
        <pc:grpChg chg="add del mod">
          <ac:chgData name="hashizume_adrim@outlook.jp" userId="2df5839c6d7eb921" providerId="LiveId" clId="{60877DEA-F7BC-4814-AB7E-DA0A672D9848}" dt="2022-05-23T11:01:03.273" v="41635" actId="478"/>
          <ac:grpSpMkLst>
            <pc:docMk/>
            <pc:sldMk cId="1616803137" sldId="374"/>
            <ac:grpSpMk id="70" creationId="{AB98BB10-52CE-8D6E-9AFB-0634FC570246}"/>
          </ac:grpSpMkLst>
        </pc:grpChg>
        <pc:grpChg chg="add del mod">
          <ac:chgData name="hashizume_adrim@outlook.jp" userId="2df5839c6d7eb921" providerId="LiveId" clId="{60877DEA-F7BC-4814-AB7E-DA0A672D9848}" dt="2022-05-23T11:01:03.273" v="41635" actId="478"/>
          <ac:grpSpMkLst>
            <pc:docMk/>
            <pc:sldMk cId="1616803137" sldId="374"/>
            <ac:grpSpMk id="74" creationId="{A3155134-0265-AC01-C6C0-5DCE0000C3BD}"/>
          </ac:grpSpMkLst>
        </pc:grpChg>
        <pc:grpChg chg="add del mod">
          <ac:chgData name="hashizume_adrim@outlook.jp" userId="2df5839c6d7eb921" providerId="LiveId" clId="{60877DEA-F7BC-4814-AB7E-DA0A672D9848}" dt="2022-05-23T11:01:03.273" v="41635" actId="478"/>
          <ac:grpSpMkLst>
            <pc:docMk/>
            <pc:sldMk cId="1616803137" sldId="374"/>
            <ac:grpSpMk id="88" creationId="{8A1ACA91-4A84-BEB0-C06B-050590672DFE}"/>
          </ac:grpSpMkLst>
        </pc:grpChg>
        <pc:grpChg chg="add del mod">
          <ac:chgData name="hashizume_adrim@outlook.jp" userId="2df5839c6d7eb921" providerId="LiveId" clId="{60877DEA-F7BC-4814-AB7E-DA0A672D9848}" dt="2022-05-23T11:01:03.273" v="41635" actId="478"/>
          <ac:grpSpMkLst>
            <pc:docMk/>
            <pc:sldMk cId="1616803137" sldId="374"/>
            <ac:grpSpMk id="92" creationId="{D49E68FC-FF36-8BC3-59E4-E95A91AAC6A7}"/>
          </ac:grpSpMkLst>
        </pc:grpChg>
        <pc:grpChg chg="add del mod">
          <ac:chgData name="hashizume_adrim@outlook.jp" userId="2df5839c6d7eb921" providerId="LiveId" clId="{60877DEA-F7BC-4814-AB7E-DA0A672D9848}" dt="2022-05-23T11:10:29.931" v="41820" actId="478"/>
          <ac:grpSpMkLst>
            <pc:docMk/>
            <pc:sldMk cId="1616803137" sldId="374"/>
            <ac:grpSpMk id="104" creationId="{2A31AC07-E101-D9CA-5769-A88A036EB70E}"/>
          </ac:grpSpMkLst>
        </pc:grpChg>
        <pc:grpChg chg="add mod">
          <ac:chgData name="hashizume_adrim@outlook.jp" userId="2df5839c6d7eb921" providerId="LiveId" clId="{60877DEA-F7BC-4814-AB7E-DA0A672D9848}" dt="2022-05-23T11:01:24.721" v="41763" actId="1035"/>
          <ac:grpSpMkLst>
            <pc:docMk/>
            <pc:sldMk cId="1616803137" sldId="374"/>
            <ac:grpSpMk id="108" creationId="{683E4122-0468-1ABB-3CC8-754CCBD71B08}"/>
          </ac:grpSpMkLst>
        </pc:grpChg>
        <pc:grpChg chg="add mod">
          <ac:chgData name="hashizume_adrim@outlook.jp" userId="2df5839c6d7eb921" providerId="LiveId" clId="{60877DEA-F7BC-4814-AB7E-DA0A672D9848}" dt="2022-05-23T11:01:24.721" v="41763" actId="1035"/>
          <ac:grpSpMkLst>
            <pc:docMk/>
            <pc:sldMk cId="1616803137" sldId="374"/>
            <ac:grpSpMk id="117" creationId="{093A8A18-59CA-697D-3714-2B7114D29524}"/>
          </ac:grpSpMkLst>
        </pc:grpChg>
        <pc:grpChg chg="add mod">
          <ac:chgData name="hashizume_adrim@outlook.jp" userId="2df5839c6d7eb921" providerId="LiveId" clId="{60877DEA-F7BC-4814-AB7E-DA0A672D9848}" dt="2022-05-23T11:01:24.721" v="41763" actId="1035"/>
          <ac:grpSpMkLst>
            <pc:docMk/>
            <pc:sldMk cId="1616803137" sldId="374"/>
            <ac:grpSpMk id="124" creationId="{D44E6940-8B8C-61AD-32CB-3717053DB8C6}"/>
          </ac:grpSpMkLst>
        </pc:grpChg>
        <pc:grpChg chg="add mod">
          <ac:chgData name="hashizume_adrim@outlook.jp" userId="2df5839c6d7eb921" providerId="LiveId" clId="{60877DEA-F7BC-4814-AB7E-DA0A672D9848}" dt="2022-05-23T11:01:24.721" v="41763" actId="1035"/>
          <ac:grpSpMkLst>
            <pc:docMk/>
            <pc:sldMk cId="1616803137" sldId="374"/>
            <ac:grpSpMk id="128" creationId="{06C9EDC7-E90A-0B75-A9FF-DAD83B39FEF3}"/>
          </ac:grpSpMkLst>
        </pc:grpChg>
        <pc:grpChg chg="add del mod">
          <ac:chgData name="hashizume_adrim@outlook.jp" userId="2df5839c6d7eb921" providerId="LiveId" clId="{60877DEA-F7BC-4814-AB7E-DA0A672D9848}" dt="2022-05-23T11:01:52.310" v="41771" actId="478"/>
          <ac:grpSpMkLst>
            <pc:docMk/>
            <pc:sldMk cId="1616803137" sldId="374"/>
            <ac:grpSpMk id="136" creationId="{D097E9E1-EC56-2700-D05D-B0A11E4FC993}"/>
          </ac:grpSpMkLst>
        </pc:grpChg>
        <pc:grpChg chg="add del mod">
          <ac:chgData name="hashizume_adrim@outlook.jp" userId="2df5839c6d7eb921" providerId="LiveId" clId="{60877DEA-F7BC-4814-AB7E-DA0A672D9848}" dt="2022-05-23T11:10:29.931" v="41820" actId="478"/>
          <ac:grpSpMkLst>
            <pc:docMk/>
            <pc:sldMk cId="1616803137" sldId="374"/>
            <ac:grpSpMk id="140" creationId="{BEBAA422-337D-776B-0CAE-50759C64C4B9}"/>
          </ac:grpSpMkLst>
        </pc:grpChg>
        <pc:grpChg chg="add del mod">
          <ac:chgData name="hashizume_adrim@outlook.jp" userId="2df5839c6d7eb921" providerId="LiveId" clId="{60877DEA-F7BC-4814-AB7E-DA0A672D9848}" dt="2022-05-23T11:10:29.931" v="41820" actId="478"/>
          <ac:grpSpMkLst>
            <pc:docMk/>
            <pc:sldMk cId="1616803137" sldId="374"/>
            <ac:grpSpMk id="144" creationId="{D3314FA5-718F-38E2-B0F1-A02C380D7CBE}"/>
          </ac:grpSpMkLst>
        </pc:grpChg>
        <pc:grpChg chg="add mod">
          <ac:chgData name="hashizume_adrim@outlook.jp" userId="2df5839c6d7eb921" providerId="LiveId" clId="{60877DEA-F7BC-4814-AB7E-DA0A672D9848}" dt="2022-05-23T11:01:24.721" v="41763" actId="1035"/>
          <ac:grpSpMkLst>
            <pc:docMk/>
            <pc:sldMk cId="1616803137" sldId="374"/>
            <ac:grpSpMk id="160" creationId="{E460D1CB-59B0-2D08-5753-DC073EA9EE07}"/>
          </ac:grpSpMkLst>
        </pc:grpChg>
        <pc:grpChg chg="add mod">
          <ac:chgData name="hashizume_adrim@outlook.jp" userId="2df5839c6d7eb921" providerId="LiveId" clId="{60877DEA-F7BC-4814-AB7E-DA0A672D9848}" dt="2022-05-23T11:01:24.721" v="41763" actId="1035"/>
          <ac:grpSpMkLst>
            <pc:docMk/>
            <pc:sldMk cId="1616803137" sldId="374"/>
            <ac:grpSpMk id="164" creationId="{1B68C9A5-4F1A-6DB0-A3F7-1762CD32C76D}"/>
          </ac:grpSpMkLst>
        </pc:grpChg>
        <pc:grpChg chg="del">
          <ac:chgData name="hashizume_adrim@outlook.jp" userId="2df5839c6d7eb921" providerId="LiveId" clId="{60877DEA-F7BC-4814-AB7E-DA0A672D9848}" dt="2022-05-21T07:56:19.278" v="38531" actId="478"/>
          <ac:grpSpMkLst>
            <pc:docMk/>
            <pc:sldMk cId="1616803137" sldId="374"/>
            <ac:grpSpMk id="169" creationId="{6C064CA2-DABA-85DC-D6DA-1007F6D9502B}"/>
          </ac:grpSpMkLst>
        </pc:grpChg>
        <pc:grpChg chg="del">
          <ac:chgData name="hashizume_adrim@outlook.jp" userId="2df5839c6d7eb921" providerId="LiveId" clId="{60877DEA-F7BC-4814-AB7E-DA0A672D9848}" dt="2022-05-21T07:56:16.750" v="38530" actId="478"/>
          <ac:grpSpMkLst>
            <pc:docMk/>
            <pc:sldMk cId="1616803137" sldId="374"/>
            <ac:grpSpMk id="173" creationId="{FF39F022-C2D6-72E3-AC9A-A35224E354C8}"/>
          </ac:grpSpMkLst>
        </pc:grpChg>
        <pc:grpChg chg="add del mod">
          <ac:chgData name="hashizume_adrim@outlook.jp" userId="2df5839c6d7eb921" providerId="LiveId" clId="{60877DEA-F7BC-4814-AB7E-DA0A672D9848}" dt="2022-05-23T06:31:39.924" v="39582" actId="21"/>
          <ac:grpSpMkLst>
            <pc:docMk/>
            <pc:sldMk cId="1616803137" sldId="374"/>
            <ac:grpSpMk id="192" creationId="{21C30CD3-A7BB-2521-38C1-880A2703357A}"/>
          </ac:grpSpMkLst>
        </pc:grpChg>
        <pc:grpChg chg="add mod">
          <ac:chgData name="hashizume_adrim@outlook.jp" userId="2df5839c6d7eb921" providerId="LiveId" clId="{60877DEA-F7BC-4814-AB7E-DA0A672D9848}" dt="2022-05-23T06:32:18.782" v="39644"/>
          <ac:grpSpMkLst>
            <pc:docMk/>
            <pc:sldMk cId="1616803137" sldId="374"/>
            <ac:grpSpMk id="197" creationId="{ED24FE73-EB3D-A9B5-2A71-D1411AC6C959}"/>
          </ac:grpSpMkLst>
        </pc:grpChg>
        <pc:grpChg chg="add del mod">
          <ac:chgData name="hashizume_adrim@outlook.jp" userId="2df5839c6d7eb921" providerId="LiveId" clId="{60877DEA-F7BC-4814-AB7E-DA0A672D9848}" dt="2022-05-23T05:57:18.843" v="38973" actId="478"/>
          <ac:grpSpMkLst>
            <pc:docMk/>
            <pc:sldMk cId="1616803137" sldId="374"/>
            <ac:grpSpMk id="202" creationId="{AAFAC042-A531-13CD-F020-0FF710E09537}"/>
          </ac:grpSpMkLst>
        </pc:grpChg>
        <pc:grpChg chg="del">
          <ac:chgData name="hashizume_adrim@outlook.jp" userId="2df5839c6d7eb921" providerId="LiveId" clId="{60877DEA-F7BC-4814-AB7E-DA0A672D9848}" dt="2022-05-23T06:32:18.304" v="39643" actId="478"/>
          <ac:grpSpMkLst>
            <pc:docMk/>
            <pc:sldMk cId="1616803137" sldId="374"/>
            <ac:grpSpMk id="206" creationId="{D47782C4-098E-9B06-4547-BE840D452257}"/>
          </ac:grpSpMkLst>
        </pc:grpChg>
        <pc:grpChg chg="del">
          <ac:chgData name="hashizume_adrim@outlook.jp" userId="2df5839c6d7eb921" providerId="LiveId" clId="{60877DEA-F7BC-4814-AB7E-DA0A672D9848}" dt="2022-05-23T06:32:18.304" v="39643" actId="478"/>
          <ac:grpSpMkLst>
            <pc:docMk/>
            <pc:sldMk cId="1616803137" sldId="374"/>
            <ac:grpSpMk id="210" creationId="{EBF7B88E-CD37-8C8E-1677-67ADC1FB0345}"/>
          </ac:grpSpMkLst>
        </pc:grpChg>
        <pc:grpChg chg="del">
          <ac:chgData name="hashizume_adrim@outlook.jp" userId="2df5839c6d7eb921" providerId="LiveId" clId="{60877DEA-F7BC-4814-AB7E-DA0A672D9848}" dt="2022-05-23T06:32:18.304" v="39643" actId="478"/>
          <ac:grpSpMkLst>
            <pc:docMk/>
            <pc:sldMk cId="1616803137" sldId="374"/>
            <ac:grpSpMk id="214" creationId="{8F52508F-584A-C7E2-5230-672975F4EB38}"/>
          </ac:grpSpMkLst>
        </pc:grpChg>
        <pc:grpChg chg="del">
          <ac:chgData name="hashizume_adrim@outlook.jp" userId="2df5839c6d7eb921" providerId="LiveId" clId="{60877DEA-F7BC-4814-AB7E-DA0A672D9848}" dt="2022-05-23T06:32:18.304" v="39643" actId="478"/>
          <ac:grpSpMkLst>
            <pc:docMk/>
            <pc:sldMk cId="1616803137" sldId="374"/>
            <ac:grpSpMk id="218" creationId="{2A2D0412-8EE9-B001-C273-373F103C9B67}"/>
          </ac:grpSpMkLst>
        </pc:grpChg>
        <pc:grpChg chg="del">
          <ac:chgData name="hashizume_adrim@outlook.jp" userId="2df5839c6d7eb921" providerId="LiveId" clId="{60877DEA-F7BC-4814-AB7E-DA0A672D9848}" dt="2022-05-23T06:32:18.304" v="39643" actId="478"/>
          <ac:grpSpMkLst>
            <pc:docMk/>
            <pc:sldMk cId="1616803137" sldId="374"/>
            <ac:grpSpMk id="222" creationId="{14848E18-A577-D1AF-F156-667BD63A1304}"/>
          </ac:grpSpMkLst>
        </pc:grpChg>
        <pc:grpChg chg="del">
          <ac:chgData name="hashizume_adrim@outlook.jp" userId="2df5839c6d7eb921" providerId="LiveId" clId="{60877DEA-F7BC-4814-AB7E-DA0A672D9848}" dt="2022-05-23T06:32:18.304" v="39643" actId="478"/>
          <ac:grpSpMkLst>
            <pc:docMk/>
            <pc:sldMk cId="1616803137" sldId="374"/>
            <ac:grpSpMk id="226" creationId="{4EC8C3A8-AD5F-B526-6B11-A592DF5AE621}"/>
          </ac:grpSpMkLst>
        </pc:grpChg>
        <pc:grpChg chg="add mod">
          <ac:chgData name="hashizume_adrim@outlook.jp" userId="2df5839c6d7eb921" providerId="LiveId" clId="{60877DEA-F7BC-4814-AB7E-DA0A672D9848}" dt="2022-05-23T06:32:18.782" v="39644"/>
          <ac:grpSpMkLst>
            <pc:docMk/>
            <pc:sldMk cId="1616803137" sldId="374"/>
            <ac:grpSpMk id="231" creationId="{43177E14-5F16-9499-D359-0DF0667747A7}"/>
          </ac:grpSpMkLst>
        </pc:grpChg>
        <pc:grpChg chg="add mod">
          <ac:chgData name="hashizume_adrim@outlook.jp" userId="2df5839c6d7eb921" providerId="LiveId" clId="{60877DEA-F7BC-4814-AB7E-DA0A672D9848}" dt="2022-05-23T06:32:18.782" v="39644"/>
          <ac:grpSpMkLst>
            <pc:docMk/>
            <pc:sldMk cId="1616803137" sldId="374"/>
            <ac:grpSpMk id="251" creationId="{DF137674-8225-851E-5075-5161419D3A7D}"/>
          </ac:grpSpMkLst>
        </pc:grpChg>
        <pc:grpChg chg="add mod">
          <ac:chgData name="hashizume_adrim@outlook.jp" userId="2df5839c6d7eb921" providerId="LiveId" clId="{60877DEA-F7BC-4814-AB7E-DA0A672D9848}" dt="2022-05-23T06:32:18.782" v="39644"/>
          <ac:grpSpMkLst>
            <pc:docMk/>
            <pc:sldMk cId="1616803137" sldId="374"/>
            <ac:grpSpMk id="255" creationId="{024E3D0A-F460-8F6C-C71F-A8980AC07942}"/>
          </ac:grpSpMkLst>
        </pc:grpChg>
        <pc:grpChg chg="add mod">
          <ac:chgData name="hashizume_adrim@outlook.jp" userId="2df5839c6d7eb921" providerId="LiveId" clId="{60877DEA-F7BC-4814-AB7E-DA0A672D9848}" dt="2022-05-23T06:32:18.782" v="39644"/>
          <ac:grpSpMkLst>
            <pc:docMk/>
            <pc:sldMk cId="1616803137" sldId="374"/>
            <ac:grpSpMk id="259" creationId="{07822683-1AE6-6310-E339-FB9053F8B184}"/>
          </ac:grpSpMkLst>
        </pc:grpChg>
        <pc:grpChg chg="add mod">
          <ac:chgData name="hashizume_adrim@outlook.jp" userId="2df5839c6d7eb921" providerId="LiveId" clId="{60877DEA-F7BC-4814-AB7E-DA0A672D9848}" dt="2022-05-23T06:32:18.782" v="39644"/>
          <ac:grpSpMkLst>
            <pc:docMk/>
            <pc:sldMk cId="1616803137" sldId="374"/>
            <ac:grpSpMk id="263" creationId="{5AC9F506-86C0-9D1C-A541-7BF6677B4E57}"/>
          </ac:grpSpMkLst>
        </pc:grpChg>
        <pc:picChg chg="add mod">
          <ac:chgData name="hashizume_adrim@outlook.jp" userId="2df5839c6d7eb921" providerId="LiveId" clId="{60877DEA-F7BC-4814-AB7E-DA0A672D9848}" dt="2022-05-24T12:44:48.796" v="52689" actId="1076"/>
          <ac:picMkLst>
            <pc:docMk/>
            <pc:sldMk cId="1616803137" sldId="374"/>
            <ac:picMk id="3" creationId="{B6FD8FDC-C01C-2C7D-D7DA-18BC5ACAA57B}"/>
          </ac:picMkLst>
        </pc:picChg>
        <pc:picChg chg="add del mod">
          <ac:chgData name="hashizume_adrim@outlook.jp" userId="2df5839c6d7eb921" providerId="LiveId" clId="{60877DEA-F7BC-4814-AB7E-DA0A672D9848}" dt="2022-05-23T06:03:39.954" v="39119" actId="478"/>
          <ac:picMkLst>
            <pc:docMk/>
            <pc:sldMk cId="1616803137" sldId="374"/>
            <ac:picMk id="3" creationId="{D4E36FF9-66A4-0EA5-FA2B-CD381A307517}"/>
          </ac:picMkLst>
        </pc:picChg>
        <pc:picChg chg="add mod">
          <ac:chgData name="hashizume_adrim@outlook.jp" userId="2df5839c6d7eb921" providerId="LiveId" clId="{60877DEA-F7BC-4814-AB7E-DA0A672D9848}" dt="2022-05-23T11:04:44.595" v="41772" actId="1362"/>
          <ac:picMkLst>
            <pc:docMk/>
            <pc:sldMk cId="1616803137" sldId="374"/>
            <ac:picMk id="5" creationId="{4631D402-7240-3081-24B9-AAB908D9B817}"/>
          </ac:picMkLst>
        </pc:picChg>
        <pc:picChg chg="add del mod modCrop">
          <ac:chgData name="hashizume_adrim@outlook.jp" userId="2df5839c6d7eb921" providerId="LiveId" clId="{60877DEA-F7BC-4814-AB7E-DA0A672D9848}" dt="2022-05-23T06:24:33.085" v="39478" actId="478"/>
          <ac:picMkLst>
            <pc:docMk/>
            <pc:sldMk cId="1616803137" sldId="374"/>
            <ac:picMk id="7" creationId="{0FD5ABD5-F52C-D784-AAEA-DC23CF86EA06}"/>
          </ac:picMkLst>
        </pc:picChg>
        <pc:picChg chg="add del mod modCrop">
          <ac:chgData name="hashizume_adrim@outlook.jp" userId="2df5839c6d7eb921" providerId="LiveId" clId="{60877DEA-F7BC-4814-AB7E-DA0A672D9848}" dt="2022-05-23T11:05:12.224" v="41780" actId="478"/>
          <ac:picMkLst>
            <pc:docMk/>
            <pc:sldMk cId="1616803137" sldId="374"/>
            <ac:picMk id="9" creationId="{2ED2C033-84B4-76F9-A6BA-0BE76B12069C}"/>
          </ac:picMkLst>
        </pc:picChg>
        <pc:picChg chg="add mod ord modCrop">
          <ac:chgData name="hashizume_adrim@outlook.jp" userId="2df5839c6d7eb921" providerId="LiveId" clId="{60877DEA-F7BC-4814-AB7E-DA0A672D9848}" dt="2022-05-23T11:04:44.595" v="41772" actId="1362"/>
          <ac:picMkLst>
            <pc:docMk/>
            <pc:sldMk cId="1616803137" sldId="374"/>
            <ac:picMk id="11" creationId="{08930936-A243-2556-6A19-00A4032C820A}"/>
          </ac:picMkLst>
        </pc:picChg>
        <pc:picChg chg="add del mod ord">
          <ac:chgData name="hashizume_adrim@outlook.jp" userId="2df5839c6d7eb921" providerId="LiveId" clId="{60877DEA-F7BC-4814-AB7E-DA0A672D9848}" dt="2022-05-23T06:31:39.924" v="39582" actId="21"/>
          <ac:picMkLst>
            <pc:docMk/>
            <pc:sldMk cId="1616803137" sldId="374"/>
            <ac:picMk id="57" creationId="{CC7559EB-B7F9-6A63-EEAE-BFEE6731AEE8}"/>
          </ac:picMkLst>
        </pc:picChg>
        <pc:picChg chg="add del mod ord">
          <ac:chgData name="hashizume_adrim@outlook.jp" userId="2df5839c6d7eb921" providerId="LiveId" clId="{60877DEA-F7BC-4814-AB7E-DA0A672D9848}" dt="2022-05-24T12:44:34.670" v="52681" actId="478"/>
          <ac:picMkLst>
            <pc:docMk/>
            <pc:sldMk cId="1616803137" sldId="374"/>
            <ac:picMk id="58" creationId="{2EB09CF8-7D7C-DA61-CBB7-9747E5F33331}"/>
          </ac:picMkLst>
        </pc:picChg>
        <pc:picChg chg="add del mod">
          <ac:chgData name="hashizume_adrim@outlook.jp" userId="2df5839c6d7eb921" providerId="LiveId" clId="{60877DEA-F7BC-4814-AB7E-DA0A672D9848}" dt="2022-05-23T11:01:03.273" v="41635" actId="478"/>
          <ac:picMkLst>
            <pc:docMk/>
            <pc:sldMk cId="1616803137" sldId="374"/>
            <ac:picMk id="101" creationId="{C0622DA4-A665-1189-9411-6575A0B2654E}"/>
          </ac:picMkLst>
        </pc:picChg>
        <pc:picChg chg="add del mod">
          <ac:chgData name="hashizume_adrim@outlook.jp" userId="2df5839c6d7eb921" providerId="LiveId" clId="{60877DEA-F7BC-4814-AB7E-DA0A672D9848}" dt="2022-05-23T11:01:03.273" v="41635" actId="478"/>
          <ac:picMkLst>
            <pc:docMk/>
            <pc:sldMk cId="1616803137" sldId="374"/>
            <ac:picMk id="102" creationId="{0CB7381D-F781-ECC3-58EB-0FAB4CBDB291}"/>
          </ac:picMkLst>
        </pc:picChg>
        <pc:picChg chg="add mod">
          <ac:chgData name="hashizume_adrim@outlook.jp" userId="2df5839c6d7eb921" providerId="LiveId" clId="{60877DEA-F7BC-4814-AB7E-DA0A672D9848}" dt="2022-05-24T12:44:41.933" v="52685" actId="1076"/>
          <ac:picMkLst>
            <pc:docMk/>
            <pc:sldMk cId="1616803137" sldId="374"/>
            <ac:picMk id="113" creationId="{703EDDA6-7DE8-3E0D-288D-DA7F6BC3C533}"/>
          </ac:picMkLst>
        </pc:picChg>
        <pc:picChg chg="add mod">
          <ac:chgData name="hashizume_adrim@outlook.jp" userId="2df5839c6d7eb921" providerId="LiveId" clId="{60877DEA-F7BC-4814-AB7E-DA0A672D9848}" dt="2022-05-23T11:01:24.721" v="41763" actId="1035"/>
          <ac:picMkLst>
            <pc:docMk/>
            <pc:sldMk cId="1616803137" sldId="374"/>
            <ac:picMk id="181" creationId="{0B657C40-3F6A-C674-205D-ADAD8F2F43CB}"/>
          </ac:picMkLst>
        </pc:picChg>
        <pc:picChg chg="add del mod">
          <ac:chgData name="hashizume_adrim@outlook.jp" userId="2df5839c6d7eb921" providerId="LiveId" clId="{60877DEA-F7BC-4814-AB7E-DA0A672D9848}" dt="2022-05-23T11:01:40.199" v="41767" actId="478"/>
          <ac:picMkLst>
            <pc:docMk/>
            <pc:sldMk cId="1616803137" sldId="374"/>
            <ac:picMk id="183" creationId="{D21AD3C8-E7A8-1BD7-54A4-3CF74CAFAD46}"/>
          </ac:picMkLst>
        </pc:picChg>
        <pc:picChg chg="add mod">
          <ac:chgData name="hashizume_adrim@outlook.jp" userId="2df5839c6d7eb921" providerId="LiveId" clId="{60877DEA-F7BC-4814-AB7E-DA0A672D9848}" dt="2022-05-23T11:01:24.721" v="41763" actId="1035"/>
          <ac:picMkLst>
            <pc:docMk/>
            <pc:sldMk cId="1616803137" sldId="374"/>
            <ac:picMk id="186" creationId="{7B7C2FF2-FE0C-D635-746E-035F5C6A6C34}"/>
          </ac:picMkLst>
        </pc:picChg>
        <pc:picChg chg="add mod">
          <ac:chgData name="hashizume_adrim@outlook.jp" userId="2df5839c6d7eb921" providerId="LiveId" clId="{60877DEA-F7BC-4814-AB7E-DA0A672D9848}" dt="2022-05-23T11:01:24.721" v="41763" actId="1035"/>
          <ac:picMkLst>
            <pc:docMk/>
            <pc:sldMk cId="1616803137" sldId="374"/>
            <ac:picMk id="187" creationId="{A9FE2809-4AAD-8D0F-601D-E9260CDBA206}"/>
          </ac:picMkLst>
        </pc:picChg>
        <pc:picChg chg="add del mod">
          <ac:chgData name="hashizume_adrim@outlook.jp" userId="2df5839c6d7eb921" providerId="LiveId" clId="{60877DEA-F7BC-4814-AB7E-DA0A672D9848}" dt="2022-05-23T11:10:27.772" v="41819" actId="478"/>
          <ac:picMkLst>
            <pc:docMk/>
            <pc:sldMk cId="1616803137" sldId="374"/>
            <ac:picMk id="189" creationId="{412F2C56-3747-34AC-E811-6324BDA8B6FF}"/>
          </ac:picMkLst>
        </pc:picChg>
        <pc:picChg chg="add del mod">
          <ac:chgData name="hashizume_adrim@outlook.jp" userId="2df5839c6d7eb921" providerId="LiveId" clId="{60877DEA-F7BC-4814-AB7E-DA0A672D9848}" dt="2022-05-21T07:45:33.256" v="38361" actId="478"/>
          <ac:picMkLst>
            <pc:docMk/>
            <pc:sldMk cId="1616803137" sldId="374"/>
            <ac:picMk id="190" creationId="{E09B2064-0B15-BF77-6404-B4A74E75B1F0}"/>
          </ac:picMkLst>
        </pc:picChg>
        <pc:picChg chg="add del mod">
          <ac:chgData name="hashizume_adrim@outlook.jp" userId="2df5839c6d7eb921" providerId="LiveId" clId="{60877DEA-F7BC-4814-AB7E-DA0A672D9848}" dt="2022-05-21T07:51:22.471" v="38387" actId="478"/>
          <ac:picMkLst>
            <pc:docMk/>
            <pc:sldMk cId="1616803137" sldId="374"/>
            <ac:picMk id="191" creationId="{1516A427-C112-9ECE-A760-ECB7E3098BCC}"/>
          </ac:picMkLst>
        </pc:picChg>
        <pc:picChg chg="mod">
          <ac:chgData name="hashizume_adrim@outlook.jp" userId="2df5839c6d7eb921" providerId="LiveId" clId="{60877DEA-F7BC-4814-AB7E-DA0A672D9848}" dt="2022-05-21T07:51:33.325" v="38389"/>
          <ac:picMkLst>
            <pc:docMk/>
            <pc:sldMk cId="1616803137" sldId="374"/>
            <ac:picMk id="193" creationId="{8876A57C-CDCC-F766-EE37-0CC6E05C6DC9}"/>
          </ac:picMkLst>
        </pc:picChg>
        <pc:picChg chg="mod">
          <ac:chgData name="hashizume_adrim@outlook.jp" userId="2df5839c6d7eb921" providerId="LiveId" clId="{60877DEA-F7BC-4814-AB7E-DA0A672D9848}" dt="2022-05-21T07:51:33.325" v="38389"/>
          <ac:picMkLst>
            <pc:docMk/>
            <pc:sldMk cId="1616803137" sldId="374"/>
            <ac:picMk id="194" creationId="{576DE63B-AD7D-D76B-88C2-E0A120EA22DC}"/>
          </ac:picMkLst>
        </pc:picChg>
        <pc:picChg chg="add del mod modCrop">
          <ac:chgData name="hashizume_adrim@outlook.jp" userId="2df5839c6d7eb921" providerId="LiveId" clId="{60877DEA-F7BC-4814-AB7E-DA0A672D9848}" dt="2022-05-23T06:29:51.477" v="39502" actId="478"/>
          <ac:picMkLst>
            <pc:docMk/>
            <pc:sldMk cId="1616803137" sldId="374"/>
            <ac:picMk id="195" creationId="{BA593E85-EDF9-B02D-481C-461132628BE1}"/>
          </ac:picMkLst>
        </pc:picChg>
        <pc:picChg chg="add mod modCrop">
          <ac:chgData name="hashizume_adrim@outlook.jp" userId="2df5839c6d7eb921" providerId="LiveId" clId="{60877DEA-F7BC-4814-AB7E-DA0A672D9848}" dt="2022-05-23T06:30:19.363" v="39520" actId="1036"/>
          <ac:picMkLst>
            <pc:docMk/>
            <pc:sldMk cId="1616803137" sldId="374"/>
            <ac:picMk id="198" creationId="{8BE0020A-C735-D922-D77E-5061426DE5F9}"/>
          </ac:picMkLst>
        </pc:picChg>
        <pc:picChg chg="add mod">
          <ac:chgData name="hashizume_adrim@outlook.jp" userId="2df5839c6d7eb921" providerId="LiveId" clId="{60877DEA-F7BC-4814-AB7E-DA0A672D9848}" dt="2022-05-23T06:30:19.363" v="39520" actId="1036"/>
          <ac:picMkLst>
            <pc:docMk/>
            <pc:sldMk cId="1616803137" sldId="374"/>
            <ac:picMk id="201" creationId="{D02D0160-52BD-DE5F-3425-998CFB30B210}"/>
          </ac:picMkLst>
        </pc:picChg>
        <pc:picChg chg="del mod topLvl">
          <ac:chgData name="hashizume_adrim@outlook.jp" userId="2df5839c6d7eb921" providerId="LiveId" clId="{60877DEA-F7BC-4814-AB7E-DA0A672D9848}" dt="2022-05-23T05:57:19.905" v="38974" actId="478"/>
          <ac:picMkLst>
            <pc:docMk/>
            <pc:sldMk cId="1616803137" sldId="374"/>
            <ac:picMk id="203" creationId="{7969DB7E-3F4E-F80F-DADC-FEE68B7EC864}"/>
          </ac:picMkLst>
        </pc:picChg>
        <pc:picChg chg="del mod topLvl">
          <ac:chgData name="hashizume_adrim@outlook.jp" userId="2df5839c6d7eb921" providerId="LiveId" clId="{60877DEA-F7BC-4814-AB7E-DA0A672D9848}" dt="2022-05-23T05:57:18.843" v="38973" actId="478"/>
          <ac:picMkLst>
            <pc:docMk/>
            <pc:sldMk cId="1616803137" sldId="374"/>
            <ac:picMk id="204" creationId="{ED26DE50-4295-2ABF-97F8-A3F3792894DC}"/>
          </ac:picMkLst>
        </pc:picChg>
        <pc:picChg chg="add del mod">
          <ac:chgData name="hashizume_adrim@outlook.jp" userId="2df5839c6d7eb921" providerId="LiveId" clId="{60877DEA-F7BC-4814-AB7E-DA0A672D9848}" dt="2022-05-23T05:58:19.654" v="38995" actId="478"/>
          <ac:picMkLst>
            <pc:docMk/>
            <pc:sldMk cId="1616803137" sldId="374"/>
            <ac:picMk id="231" creationId="{BFCA7D5D-8E09-B197-4ABE-A4422C0E4AE2}"/>
          </ac:picMkLst>
        </pc:picChg>
        <pc:picChg chg="add mod">
          <ac:chgData name="hashizume_adrim@outlook.jp" userId="2df5839c6d7eb921" providerId="LiveId" clId="{60877DEA-F7BC-4814-AB7E-DA0A672D9848}" dt="2022-05-23T06:31:03.956" v="39541" actId="1037"/>
          <ac:picMkLst>
            <pc:docMk/>
            <pc:sldMk cId="1616803137" sldId="374"/>
            <ac:picMk id="232" creationId="{C85949BA-1D16-63C1-E94C-48AB981C957F}"/>
          </ac:picMkLst>
        </pc:picChg>
        <pc:picChg chg="add del mod">
          <ac:chgData name="hashizume_adrim@outlook.jp" userId="2df5839c6d7eb921" providerId="LiveId" clId="{60877DEA-F7BC-4814-AB7E-DA0A672D9848}" dt="2022-05-23T06:07:29.600" v="39306" actId="478"/>
          <ac:picMkLst>
            <pc:docMk/>
            <pc:sldMk cId="1616803137" sldId="374"/>
            <ac:picMk id="235" creationId="{4769FC58-4F93-8F75-54D7-B5452342D660}"/>
          </ac:picMkLst>
        </pc:picChg>
        <pc:picChg chg="add mod ord modCrop">
          <ac:chgData name="hashizume_adrim@outlook.jp" userId="2df5839c6d7eb921" providerId="LiveId" clId="{60877DEA-F7BC-4814-AB7E-DA0A672D9848}" dt="2022-05-23T06:31:30.092" v="39580" actId="1038"/>
          <ac:picMkLst>
            <pc:docMk/>
            <pc:sldMk cId="1616803137" sldId="374"/>
            <ac:picMk id="236" creationId="{1ECD55F0-888B-7D4B-5E77-DAC00257C2BD}"/>
          </ac:picMkLst>
        </pc:picChg>
        <pc:picChg chg="del">
          <ac:chgData name="hashizume_adrim@outlook.jp" userId="2df5839c6d7eb921" providerId="LiveId" clId="{60877DEA-F7BC-4814-AB7E-DA0A672D9848}" dt="2022-05-24T12:44:36.658" v="52682" actId="478"/>
          <ac:picMkLst>
            <pc:docMk/>
            <pc:sldMk cId="1616803137" sldId="374"/>
            <ac:picMk id="241" creationId="{7A8733AA-5278-0DC9-2E1E-7C7D51FB5699}"/>
          </ac:picMkLst>
        </pc:picChg>
        <pc:picChg chg="del">
          <ac:chgData name="hashizume_adrim@outlook.jp" userId="2df5839c6d7eb921" providerId="LiveId" clId="{60877DEA-F7BC-4814-AB7E-DA0A672D9848}" dt="2022-05-24T12:32:13.221" v="51671" actId="478"/>
          <ac:picMkLst>
            <pc:docMk/>
            <pc:sldMk cId="1616803137" sldId="374"/>
            <ac:picMk id="244" creationId="{ABEF8338-04E3-EB77-DC99-92713DE7CF72}"/>
          </ac:picMkLst>
        </pc:picChg>
        <pc:picChg chg="add del mod">
          <ac:chgData name="hashizume_adrim@outlook.jp" userId="2df5839c6d7eb921" providerId="LiveId" clId="{60877DEA-F7BC-4814-AB7E-DA0A672D9848}" dt="2022-05-23T11:10:29.931" v="41820" actId="478"/>
          <ac:picMkLst>
            <pc:docMk/>
            <pc:sldMk cId="1616803137" sldId="374"/>
            <ac:picMk id="268" creationId="{B678DD91-0DD6-1402-36CC-665356CBFFC3}"/>
          </ac:picMkLst>
        </pc:picChg>
        <pc:picChg chg="add del mod">
          <ac:chgData name="hashizume_adrim@outlook.jp" userId="2df5839c6d7eb921" providerId="LiveId" clId="{60877DEA-F7BC-4814-AB7E-DA0A672D9848}" dt="2022-05-23T11:10:29.931" v="41820" actId="478"/>
          <ac:picMkLst>
            <pc:docMk/>
            <pc:sldMk cId="1616803137" sldId="374"/>
            <ac:picMk id="270" creationId="{AE3EB457-ED26-B592-81A2-DADB97FD3EF0}"/>
          </ac:picMkLst>
        </pc:picChg>
        <pc:picChg chg="add mod">
          <ac:chgData name="hashizume_adrim@outlook.jp" userId="2df5839c6d7eb921" providerId="LiveId" clId="{60877DEA-F7BC-4814-AB7E-DA0A672D9848}" dt="2022-05-23T11:09:48.721" v="41818" actId="1037"/>
          <ac:picMkLst>
            <pc:docMk/>
            <pc:sldMk cId="1616803137" sldId="374"/>
            <ac:picMk id="271" creationId="{D13F35CF-4070-7FF0-9D70-3BADB5FC0C7A}"/>
          </ac:picMkLst>
        </pc:pic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62" creationId="{EC96450C-A563-3560-A048-D09C1B108AC6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64" creationId="{899E7AD3-9FB1-D191-45D7-3863C3187112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68" creationId="{86B7F6BD-A031-38B5-5F6E-746864116449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69" creationId="{70E39ABB-95B6-75D9-6C3F-24866BCBF277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72" creationId="{F5F26A73-16EB-524D-4F5D-AD3F70BD404E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73" creationId="{AAA54976-BE37-D5CD-4F9C-D31B3A6EDB0E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76" creationId="{7ECDAF93-6393-D963-D5B4-E4D2F76297A5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77" creationId="{0916C835-8121-6EF6-AEF5-5EE1E27F5E5B}"/>
          </ac:cxnSpMkLst>
        </pc:cxnChg>
        <pc:cxnChg chg="add del mod">
          <ac:chgData name="hashizume_adrim@outlook.jp" userId="2df5839c6d7eb921" providerId="LiveId" clId="{60877DEA-F7BC-4814-AB7E-DA0A672D9848}" dt="2022-05-23T11:01:03.273" v="41635" actId="478"/>
          <ac:cxnSpMkLst>
            <pc:docMk/>
            <pc:sldMk cId="1616803137" sldId="374"/>
            <ac:cxnSpMk id="86" creationId="{3A6B4236-6C10-E887-78E5-9F8EFDC3B9FA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90" creationId="{DD5E3208-3D85-D0AC-C822-6F7D5F8F9E48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91" creationId="{055584F7-AD0B-BF6E-B6E9-B51849B3FC2D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94" creationId="{ED6DC3E5-D230-E17F-36DB-1BA8AC3AF049}"/>
          </ac:cxnSpMkLst>
        </pc:cxnChg>
        <pc:cxnChg chg="mod">
          <ac:chgData name="hashizume_adrim@outlook.jp" userId="2df5839c6d7eb921" providerId="LiveId" clId="{60877DEA-F7BC-4814-AB7E-DA0A672D9848}" dt="2022-05-20T15:13:20.464" v="37751"/>
          <ac:cxnSpMkLst>
            <pc:docMk/>
            <pc:sldMk cId="1616803137" sldId="374"/>
            <ac:cxnSpMk id="95" creationId="{CDCC946B-7B0B-46E5-626D-3E09D14D0651}"/>
          </ac:cxnSpMkLst>
        </pc:cxnChg>
        <pc:cxnChg chg="add del mod">
          <ac:chgData name="hashizume_adrim@outlook.jp" userId="2df5839c6d7eb921" providerId="LiveId" clId="{60877DEA-F7BC-4814-AB7E-DA0A672D9848}" dt="2022-05-23T11:01:03.273" v="41635" actId="478"/>
          <ac:cxnSpMkLst>
            <pc:docMk/>
            <pc:sldMk cId="1616803137" sldId="374"/>
            <ac:cxnSpMk id="100" creationId="{0B91C96F-EB53-A0D1-B0E9-E6E326D231ED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05" creationId="{595C23F0-5A51-32BE-619D-FA23FB6AAB8C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07" creationId="{1AAEF3DE-D719-4BA3-BE87-61F6D227D2A0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10" creationId="{E471CC2F-3E02-9C04-B70F-EAC0AA2B077D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11" creationId="{DADB2CE7-39E8-EE44-AF02-1AE257B90C01}"/>
          </ac:cxnSpMkLst>
        </pc:cxnChg>
        <pc:cxnChg chg="add mod">
          <ac:chgData name="hashizume_adrim@outlook.jp" userId="2df5839c6d7eb921" providerId="LiveId" clId="{60877DEA-F7BC-4814-AB7E-DA0A672D9848}" dt="2022-05-23T11:01:24.721" v="41763" actId="1035"/>
          <ac:cxnSpMkLst>
            <pc:docMk/>
            <pc:sldMk cId="1616803137" sldId="374"/>
            <ac:cxnSpMk id="114" creationId="{0E6A6845-601F-3635-234C-26D634A0B7D2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19" creationId="{70CA9189-BCFB-43DD-7D47-E459DF6B07F8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20" creationId="{8D0C1C3E-E638-06E3-FB62-6A166B41C003}"/>
          </ac:cxnSpMkLst>
        </pc:cxnChg>
        <pc:cxnChg chg="add del mod">
          <ac:chgData name="hashizume_adrim@outlook.jp" userId="2df5839c6d7eb921" providerId="LiveId" clId="{60877DEA-F7BC-4814-AB7E-DA0A672D9848}" dt="2022-05-23T11:10:29.931" v="41820" actId="478"/>
          <ac:cxnSpMkLst>
            <pc:docMk/>
            <pc:sldMk cId="1616803137" sldId="374"/>
            <ac:cxnSpMk id="121" creationId="{3418F8C4-7E33-F991-E579-EC03632536BF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26" creationId="{2DE04F9F-63AC-856F-1F1D-CB5B21B1FCD3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27" creationId="{6C56DF95-DE5F-CBE5-B2A2-AE0875040517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30" creationId="{25B383BD-11F9-22D4-4A47-E6DA064C1E01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31" creationId="{42754322-EA77-DC58-D0F1-7904AC8B6497}"/>
          </ac:cxnSpMkLst>
        </pc:cxnChg>
        <pc:cxnChg chg="add mod">
          <ac:chgData name="hashizume_adrim@outlook.jp" userId="2df5839c6d7eb921" providerId="LiveId" clId="{60877DEA-F7BC-4814-AB7E-DA0A672D9848}" dt="2022-05-23T11:01:24.721" v="41763" actId="1035"/>
          <ac:cxnSpMkLst>
            <pc:docMk/>
            <pc:sldMk cId="1616803137" sldId="374"/>
            <ac:cxnSpMk id="135" creationId="{BC0D2993-E4E4-D736-A907-39C123D7A039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38" creationId="{FA0722CD-8CE1-4AE0-64FF-8ECD83A4DBFA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39" creationId="{84B422EA-29EF-6ACA-46CC-9076E23F76E0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42" creationId="{ED17C731-5377-3510-4CB1-E888ED782206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43" creationId="{C607BF83-79F0-932A-61EF-9B89561B326D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46" creationId="{C132E365-29AF-4F95-CDE5-95E04956034D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47" creationId="{3E1F0318-8F4E-80F8-C6E0-C449C7AC6136}"/>
          </ac:cxnSpMkLst>
        </pc:cxnChg>
        <pc:cxnChg chg="add del mod">
          <ac:chgData name="hashizume_adrim@outlook.jp" userId="2df5839c6d7eb921" providerId="LiveId" clId="{60877DEA-F7BC-4814-AB7E-DA0A672D9848}" dt="2022-05-23T11:10:29.931" v="41820" actId="478"/>
          <ac:cxnSpMkLst>
            <pc:docMk/>
            <pc:sldMk cId="1616803137" sldId="374"/>
            <ac:cxnSpMk id="158" creationId="{AEB03432-B4F4-2490-DA3E-B78C7F32BB57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62" creationId="{AE6739C1-C171-50BE-265B-202573D1B8B1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63" creationId="{7D78A2E1-BFEF-3C3B-3808-CEF15DD424E0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66" creationId="{5A2AAC1B-A868-A310-05A7-A83DAE7A35BD}"/>
          </ac:cxnSpMkLst>
        </pc:cxnChg>
        <pc:cxnChg chg="mod">
          <ac:chgData name="hashizume_adrim@outlook.jp" userId="2df5839c6d7eb921" providerId="LiveId" clId="{60877DEA-F7BC-4814-AB7E-DA0A672D9848}" dt="2022-05-21T07:29:48.929" v="37784"/>
          <ac:cxnSpMkLst>
            <pc:docMk/>
            <pc:sldMk cId="1616803137" sldId="374"/>
            <ac:cxnSpMk id="167" creationId="{F1579A29-5BFE-E2B4-6155-794D1D314329}"/>
          </ac:cxnSpMkLst>
        </pc:cxnChg>
        <pc:cxnChg chg="add mod">
          <ac:chgData name="hashizume_adrim@outlook.jp" userId="2df5839c6d7eb921" providerId="LiveId" clId="{60877DEA-F7BC-4814-AB7E-DA0A672D9848}" dt="2022-05-23T11:01:24.721" v="41763" actId="1035"/>
          <ac:cxnSpMkLst>
            <pc:docMk/>
            <pc:sldMk cId="1616803137" sldId="374"/>
            <ac:cxnSpMk id="185" creationId="{C4C4114D-250B-979A-4453-38002EBF0E9F}"/>
          </ac:cxnSpMkLst>
        </pc:cxnChg>
        <pc:cxnChg chg="add mod">
          <ac:chgData name="hashizume_adrim@outlook.jp" userId="2df5839c6d7eb921" providerId="LiveId" clId="{60877DEA-F7BC-4814-AB7E-DA0A672D9848}" dt="2022-05-23T05:52:55.222" v="38937" actId="208"/>
          <ac:cxnSpMkLst>
            <pc:docMk/>
            <pc:sldMk cId="1616803137" sldId="374"/>
            <ac:cxnSpMk id="190" creationId="{1F6603B1-2C26-AD7F-8BE8-6DABF1823EE0}"/>
          </ac:cxnSpMkLst>
        </pc:cxnChg>
        <pc:cxnChg chg="add del mod">
          <ac:chgData name="hashizume_adrim@outlook.jp" userId="2df5839c6d7eb921" providerId="LiveId" clId="{60877DEA-F7BC-4814-AB7E-DA0A672D9848}" dt="2022-05-23T05:51:27.823" v="38904" actId="478"/>
          <ac:cxnSpMkLst>
            <pc:docMk/>
            <pc:sldMk cId="1616803137" sldId="374"/>
            <ac:cxnSpMk id="196" creationId="{769A25B5-5C1A-99AD-01ED-71C30C0EE188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03" creationId="{BDE03583-5DB2-729B-6F56-0A53426438EB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04" creationId="{1C76A982-32AF-DFF7-C6F7-CC8A6AF98BF8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40" creationId="{E028ADAC-AF64-418C-46F9-14521DCA7292}"/>
          </ac:cxnSpMkLst>
        </pc:cxnChg>
        <pc:cxnChg chg="del">
          <ac:chgData name="hashizume_adrim@outlook.jp" userId="2df5839c6d7eb921" providerId="LiveId" clId="{60877DEA-F7BC-4814-AB7E-DA0A672D9848}" dt="2022-05-24T12:32:13.221" v="51671" actId="478"/>
          <ac:cxnSpMkLst>
            <pc:docMk/>
            <pc:sldMk cId="1616803137" sldId="374"/>
            <ac:cxnSpMk id="243" creationId="{9615519C-3393-167E-B21E-82E636045425}"/>
          </ac:cxnSpMkLst>
        </pc:cxnChg>
        <pc:cxnChg chg="del mod">
          <ac:chgData name="hashizume_adrim@outlook.jp" userId="2df5839c6d7eb921" providerId="LiveId" clId="{60877DEA-F7BC-4814-AB7E-DA0A672D9848}" dt="2022-05-24T12:32:33.245" v="51678" actId="478"/>
          <ac:cxnSpMkLst>
            <pc:docMk/>
            <pc:sldMk cId="1616803137" sldId="374"/>
            <ac:cxnSpMk id="245" creationId="{8C206E8E-D046-5CC9-A768-6B4A674E0CFE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50" creationId="{F295F0FE-7AFE-294E-4225-1E556EDF1DCB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53" creationId="{2E62197F-C49E-15D9-EB86-10BDE22A0386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54" creationId="{13B897EA-A47F-13BA-17D3-6879F933130C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57" creationId="{DCB13412-0A7D-C968-399C-C8BDCE057196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58" creationId="{2B26EB8F-6C57-9246-D25F-7DE3BEC602A4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61" creationId="{4B97F8B4-8C66-93D1-5A34-596156810618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62" creationId="{3B1CEF58-5C9E-9C8D-4DE7-35B2E6823CF4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65" creationId="{0BFB6F5A-A90A-CC8A-8648-8E8537F07604}"/>
          </ac:cxnSpMkLst>
        </pc:cxnChg>
        <pc:cxnChg chg="mod">
          <ac:chgData name="hashizume_adrim@outlook.jp" userId="2df5839c6d7eb921" providerId="LiveId" clId="{60877DEA-F7BC-4814-AB7E-DA0A672D9848}" dt="2022-05-23T06:32:18.782" v="39644"/>
          <ac:cxnSpMkLst>
            <pc:docMk/>
            <pc:sldMk cId="1616803137" sldId="374"/>
            <ac:cxnSpMk id="266" creationId="{7A50905C-22DE-F3C6-634F-98D42156605E}"/>
          </ac:cxnSpMkLst>
        </pc:cxnChg>
      </pc:sldChg>
      <pc:sldChg chg="add del">
        <pc:chgData name="hashizume_adrim@outlook.jp" userId="2df5839c6d7eb921" providerId="LiveId" clId="{60877DEA-F7BC-4814-AB7E-DA0A672D9848}" dt="2022-05-19T05:50:47.965" v="32567"/>
        <pc:sldMkLst>
          <pc:docMk/>
          <pc:sldMk cId="621754878" sldId="375"/>
        </pc:sldMkLst>
      </pc:sldChg>
      <pc:sldChg chg="add del">
        <pc:chgData name="hashizume_adrim@outlook.jp" userId="2df5839c6d7eb921" providerId="LiveId" clId="{60877DEA-F7BC-4814-AB7E-DA0A672D9848}" dt="2022-05-19T07:25:30.257" v="36481" actId="47"/>
        <pc:sldMkLst>
          <pc:docMk/>
          <pc:sldMk cId="1324457646" sldId="375"/>
        </pc:sldMkLst>
      </pc:sldChg>
      <pc:sldChg chg="add del">
        <pc:chgData name="hashizume_adrim@outlook.jp" userId="2df5839c6d7eb921" providerId="LiveId" clId="{60877DEA-F7BC-4814-AB7E-DA0A672D9848}" dt="2022-05-19T07:25:23.076" v="36479" actId="47"/>
        <pc:sldMkLst>
          <pc:docMk/>
          <pc:sldMk cId="1536639134" sldId="375"/>
        </pc:sldMkLst>
      </pc:sldChg>
      <pc:sldChg chg="delSp modSp add mod">
        <pc:chgData name="hashizume_adrim@outlook.jp" userId="2df5839c6d7eb921" providerId="LiveId" clId="{60877DEA-F7BC-4814-AB7E-DA0A672D9848}" dt="2022-05-27T11:42:29.504" v="56800" actId="20577"/>
        <pc:sldMkLst>
          <pc:docMk/>
          <pc:sldMk cId="2093422150" sldId="375"/>
        </pc:sldMkLst>
        <pc:spChg chg="del">
          <ac:chgData name="hashizume_adrim@outlook.jp" userId="2df5839c6d7eb921" providerId="LiveId" clId="{60877DEA-F7BC-4814-AB7E-DA0A672D9848}" dt="2022-05-24T12:22:56.158" v="51025" actId="478"/>
          <ac:spMkLst>
            <pc:docMk/>
            <pc:sldMk cId="2093422150" sldId="375"/>
            <ac:spMk id="2" creationId="{AB42FCA8-09F9-AFE4-AB80-2AAE9EF3D5D6}"/>
          </ac:spMkLst>
        </pc:spChg>
        <pc:spChg chg="mod">
          <ac:chgData name="hashizume_adrim@outlook.jp" userId="2df5839c6d7eb921" providerId="LiveId" clId="{60877DEA-F7BC-4814-AB7E-DA0A672D9848}" dt="2022-05-27T11:42:29.504" v="56800" actId="20577"/>
          <ac:spMkLst>
            <pc:docMk/>
            <pc:sldMk cId="2093422150" sldId="375"/>
            <ac:spMk id="11" creationId="{6DB235AE-C9B1-2635-9354-D6ECFB403880}"/>
          </ac:spMkLst>
        </pc:spChg>
        <pc:spChg chg="mod">
          <ac:chgData name="hashizume_adrim@outlook.jp" userId="2df5839c6d7eb921" providerId="LiveId" clId="{60877DEA-F7BC-4814-AB7E-DA0A672D9848}" dt="2022-05-24T13:38:26.568" v="52877" actId="14100"/>
          <ac:spMkLst>
            <pc:docMk/>
            <pc:sldMk cId="2093422150" sldId="375"/>
            <ac:spMk id="12" creationId="{F9BB0FA1-1B16-8063-F2D6-C971DF95C9A5}"/>
          </ac:spMkLst>
        </pc:spChg>
        <pc:spChg chg="mod">
          <ac:chgData name="hashizume_adrim@outlook.jp" userId="2df5839c6d7eb921" providerId="LiveId" clId="{60877DEA-F7BC-4814-AB7E-DA0A672D9848}" dt="2022-05-24T13:37:52.135" v="52871" actId="14100"/>
          <ac:spMkLst>
            <pc:docMk/>
            <pc:sldMk cId="2093422150" sldId="375"/>
            <ac:spMk id="17" creationId="{1007CD37-5B6A-C954-6677-B3926367FD9F}"/>
          </ac:spMkLst>
        </pc:spChg>
        <pc:spChg chg="del">
          <ac:chgData name="hashizume_adrim@outlook.jp" userId="2df5839c6d7eb921" providerId="LiveId" clId="{60877DEA-F7BC-4814-AB7E-DA0A672D9848}" dt="2022-05-24T12:28:19.933" v="51373" actId="478"/>
          <ac:spMkLst>
            <pc:docMk/>
            <pc:sldMk cId="2093422150" sldId="375"/>
            <ac:spMk id="50" creationId="{61590E28-0CA4-441E-5016-E1027E834887}"/>
          </ac:spMkLst>
        </pc:spChg>
        <pc:spChg chg="mod">
          <ac:chgData name="hashizume_adrim@outlook.jp" userId="2df5839c6d7eb921" providerId="LiveId" clId="{60877DEA-F7BC-4814-AB7E-DA0A672D9848}" dt="2022-05-24T13:38:26.568" v="52877" actId="14100"/>
          <ac:spMkLst>
            <pc:docMk/>
            <pc:sldMk cId="2093422150" sldId="375"/>
            <ac:spMk id="69" creationId="{ED61511A-A21B-310A-479E-75D217D0B594}"/>
          </ac:spMkLst>
        </pc:spChg>
        <pc:picChg chg="mod">
          <ac:chgData name="hashizume_adrim@outlook.jp" userId="2df5839c6d7eb921" providerId="LiveId" clId="{60877DEA-F7BC-4814-AB7E-DA0A672D9848}" dt="2022-05-24T12:23:28.685" v="51083" actId="1036"/>
          <ac:picMkLst>
            <pc:docMk/>
            <pc:sldMk cId="2093422150" sldId="375"/>
            <ac:picMk id="84" creationId="{037CF653-F3A5-EB96-9F13-DAF7AC9D1390}"/>
          </ac:picMkLst>
        </pc:picChg>
      </pc:sldChg>
      <pc:sldChg chg="add del">
        <pc:chgData name="hashizume_adrim@outlook.jp" userId="2df5839c6d7eb921" providerId="LiveId" clId="{60877DEA-F7BC-4814-AB7E-DA0A672D9848}" dt="2022-05-17T14:26:06.668" v="27928"/>
        <pc:sldMkLst>
          <pc:docMk/>
          <pc:sldMk cId="2307958919" sldId="375"/>
        </pc:sldMkLst>
      </pc:sldChg>
      <pc:sldChg chg="addSp modSp add mod">
        <pc:chgData name="hashizume_adrim@outlook.jp" userId="2df5839c6d7eb921" providerId="LiveId" clId="{60877DEA-F7BC-4814-AB7E-DA0A672D9848}" dt="2022-05-24T12:28:44.311" v="51430" actId="1035"/>
        <pc:sldMkLst>
          <pc:docMk/>
          <pc:sldMk cId="3886323829" sldId="376"/>
        </pc:sldMkLst>
        <pc:spChg chg="mod">
          <ac:chgData name="hashizume_adrim@outlook.jp" userId="2df5839c6d7eb921" providerId="LiveId" clId="{60877DEA-F7BC-4814-AB7E-DA0A672D9848}" dt="2022-05-24T12:28:38.444" v="51374"/>
          <ac:spMkLst>
            <pc:docMk/>
            <pc:sldMk cId="3886323829" sldId="376"/>
            <ac:spMk id="103" creationId="{3C0E4FB4-C617-A407-1E4D-6496F239F6FB}"/>
          </ac:spMkLst>
        </pc:spChg>
        <pc:spChg chg="mod">
          <ac:chgData name="hashizume_adrim@outlook.jp" userId="2df5839c6d7eb921" providerId="LiveId" clId="{60877DEA-F7BC-4814-AB7E-DA0A672D9848}" dt="2022-05-24T12:28:38.444" v="51374"/>
          <ac:spMkLst>
            <pc:docMk/>
            <pc:sldMk cId="3886323829" sldId="376"/>
            <ac:spMk id="107" creationId="{4AA024C4-3CAE-9A55-F6D1-689047735FE0}"/>
          </ac:spMkLst>
        </pc:spChg>
        <pc:spChg chg="mod">
          <ac:chgData name="hashizume_adrim@outlook.jp" userId="2df5839c6d7eb921" providerId="LiveId" clId="{60877DEA-F7BC-4814-AB7E-DA0A672D9848}" dt="2022-05-24T12:28:38.444" v="51374"/>
          <ac:spMkLst>
            <pc:docMk/>
            <pc:sldMk cId="3886323829" sldId="376"/>
            <ac:spMk id="111" creationId="{08BAD729-E374-7A57-00E3-90617697BBD0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14" creationId="{2C862A03-B772-1B61-6AF7-02B8D4C31E23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15" creationId="{A380DF6A-E432-70CA-7C52-11F0406BF5A1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16" creationId="{0E9A5C1B-C7C6-9C8C-7189-2FB5C1096706}"/>
          </ac:spMkLst>
        </pc:spChg>
        <pc:spChg chg="mod">
          <ac:chgData name="hashizume_adrim@outlook.jp" userId="2df5839c6d7eb921" providerId="LiveId" clId="{60877DEA-F7BC-4814-AB7E-DA0A672D9848}" dt="2022-05-24T12:28:38.444" v="51374"/>
          <ac:spMkLst>
            <pc:docMk/>
            <pc:sldMk cId="3886323829" sldId="376"/>
            <ac:spMk id="118" creationId="{AF2D9463-27F3-B471-633E-102BEE9EF295}"/>
          </ac:spMkLst>
        </pc:spChg>
        <pc:spChg chg="mod">
          <ac:chgData name="hashizume_adrim@outlook.jp" userId="2df5839c6d7eb921" providerId="LiveId" clId="{60877DEA-F7BC-4814-AB7E-DA0A672D9848}" dt="2022-05-24T12:28:38.444" v="51374"/>
          <ac:spMkLst>
            <pc:docMk/>
            <pc:sldMk cId="3886323829" sldId="376"/>
            <ac:spMk id="122" creationId="{0BE8D901-A293-3D01-6AA2-A75A05F9477C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25" creationId="{58CBA13E-3629-2E30-41A7-D8257D95EDC5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27" creationId="{87F1A9D3-9FBF-FFC9-B4B3-78FA94A4B598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28" creationId="{23ABBF4A-77C2-D44C-B0E4-342B991DD4BD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29" creationId="{9BA6C1A4-6473-5F75-8718-56687348785F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30" creationId="{64F79719-95C7-BB37-D3D2-4C0844BE2B1A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31" creationId="{55B9EEB6-8E9A-CCA5-AF40-16677B8D6093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32" creationId="{11AA3E9F-82A3-4A48-2526-0F2579D6AFDB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33" creationId="{E588020E-BB86-980A-A4A1-57057AEFD32C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34" creationId="{B3F59302-F132-D7B3-A1EB-E86670BB03FC}"/>
          </ac:spMkLst>
        </pc:spChg>
        <pc:spChg chg="mod">
          <ac:chgData name="hashizume_adrim@outlook.jp" userId="2df5839c6d7eb921" providerId="LiveId" clId="{60877DEA-F7BC-4814-AB7E-DA0A672D9848}" dt="2022-05-24T12:28:38.444" v="51374"/>
          <ac:spMkLst>
            <pc:docMk/>
            <pc:sldMk cId="3886323829" sldId="376"/>
            <ac:spMk id="137" creationId="{7141BECB-FC7F-F56F-52B7-C0827E0A63E7}"/>
          </ac:spMkLst>
        </pc:spChg>
        <pc:spChg chg="mod">
          <ac:chgData name="hashizume_adrim@outlook.jp" userId="2df5839c6d7eb921" providerId="LiveId" clId="{60877DEA-F7BC-4814-AB7E-DA0A672D9848}" dt="2022-05-24T12:28:38.444" v="51374"/>
          <ac:spMkLst>
            <pc:docMk/>
            <pc:sldMk cId="3886323829" sldId="376"/>
            <ac:spMk id="141" creationId="{2DF944A0-A8C3-C705-BFF2-D01B030E0F8D}"/>
          </ac:spMkLst>
        </pc:spChg>
        <pc:spChg chg="mod">
          <ac:chgData name="hashizume_adrim@outlook.jp" userId="2df5839c6d7eb921" providerId="LiveId" clId="{60877DEA-F7BC-4814-AB7E-DA0A672D9848}" dt="2022-05-24T12:28:38.444" v="51374"/>
          <ac:spMkLst>
            <pc:docMk/>
            <pc:sldMk cId="3886323829" sldId="376"/>
            <ac:spMk id="145" creationId="{C83FCB3C-8F07-3BC4-8AEB-D27AE81F36C0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48" creationId="{A7C8A22C-7091-AE9A-6EFB-4C04C18B8AA6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49" creationId="{DF1373AC-AEA9-4596-8960-DD34203DC663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50" creationId="{DE1BCD5B-DCA5-78BD-4542-53BE6B06F625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51" creationId="{D138F517-2B39-BD5A-47DC-0BD1D658342A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52" creationId="{21259455-D0BB-5233-C234-B943386A2ED3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54" creationId="{2CC8F85E-472F-C25E-A2B7-FE376A12DAAE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55" creationId="{E87398B2-46A6-3BCC-9665-D35625884C35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56" creationId="{328C3267-AF0A-E9BB-E313-4923D3DBB9AC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57" creationId="{21FE4AC2-5E2D-5527-408D-F333F9D95487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58" creationId="{86006B5E-DE1C-76FC-1779-2F87E3671336}"/>
          </ac:spMkLst>
        </pc:spChg>
        <pc:spChg chg="mod">
          <ac:chgData name="hashizume_adrim@outlook.jp" userId="2df5839c6d7eb921" providerId="LiveId" clId="{60877DEA-F7BC-4814-AB7E-DA0A672D9848}" dt="2022-05-24T12:28:38.444" v="51374"/>
          <ac:spMkLst>
            <pc:docMk/>
            <pc:sldMk cId="3886323829" sldId="376"/>
            <ac:spMk id="160" creationId="{6B4CAD28-BA12-A328-CAA1-409EF137CD2F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64" creationId="{15F877C9-6289-872D-C3F0-9B4A3B08818F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65" creationId="{02F84F17-261F-3F5A-5B25-6BB450947F82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66" creationId="{27AB33B3-ADFF-727A-C28C-E5F4204CE0B7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67" creationId="{CE7193EF-5112-8745-D829-59E59CD48F4E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69" creationId="{14EF71E2-007B-419A-981C-919843D9CA2B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71" creationId="{26F62EC1-38D0-8D8A-D79A-ED3FEFD027DB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72" creationId="{BEF52F0F-1DE3-ED09-C652-719A2D4C2591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73" creationId="{1B2CEE0E-AA37-A5AE-9B4D-2D2BF7EC4303}"/>
          </ac:spMkLst>
        </pc:spChg>
        <pc:spChg chg="add mod">
          <ac:chgData name="hashizume_adrim@outlook.jp" userId="2df5839c6d7eb921" providerId="LiveId" clId="{60877DEA-F7BC-4814-AB7E-DA0A672D9848}" dt="2022-05-24T12:28:44.311" v="51430" actId="1035"/>
          <ac:spMkLst>
            <pc:docMk/>
            <pc:sldMk cId="3886323829" sldId="376"/>
            <ac:spMk id="174" creationId="{9AB2099B-2C69-D49B-6923-AE68706DDB48}"/>
          </ac:spMkLst>
        </pc:spChg>
        <pc:grpChg chg="add mod">
          <ac:chgData name="hashizume_adrim@outlook.jp" userId="2df5839c6d7eb921" providerId="LiveId" clId="{60877DEA-F7BC-4814-AB7E-DA0A672D9848}" dt="2022-05-24T12:28:44.311" v="51430" actId="1035"/>
          <ac:grpSpMkLst>
            <pc:docMk/>
            <pc:sldMk cId="3886323829" sldId="376"/>
            <ac:grpSpMk id="102" creationId="{171DA9FA-0419-AAC0-FFC3-B9019867F731}"/>
          </ac:grpSpMkLst>
        </pc:grpChg>
        <pc:grpChg chg="add mod">
          <ac:chgData name="hashizume_adrim@outlook.jp" userId="2df5839c6d7eb921" providerId="LiveId" clId="{60877DEA-F7BC-4814-AB7E-DA0A672D9848}" dt="2022-05-24T12:28:44.311" v="51430" actId="1035"/>
          <ac:grpSpMkLst>
            <pc:docMk/>
            <pc:sldMk cId="3886323829" sldId="376"/>
            <ac:grpSpMk id="106" creationId="{B6B7587F-8FD2-F110-4EA5-10E0C47EDF05}"/>
          </ac:grpSpMkLst>
        </pc:grpChg>
        <pc:grpChg chg="add mod">
          <ac:chgData name="hashizume_adrim@outlook.jp" userId="2df5839c6d7eb921" providerId="LiveId" clId="{60877DEA-F7BC-4814-AB7E-DA0A672D9848}" dt="2022-05-24T12:28:44.311" v="51430" actId="1035"/>
          <ac:grpSpMkLst>
            <pc:docMk/>
            <pc:sldMk cId="3886323829" sldId="376"/>
            <ac:grpSpMk id="110" creationId="{B029EF66-25E2-A03A-C330-D03611979F9D}"/>
          </ac:grpSpMkLst>
        </pc:grpChg>
        <pc:grpChg chg="add mod">
          <ac:chgData name="hashizume_adrim@outlook.jp" userId="2df5839c6d7eb921" providerId="LiveId" clId="{60877DEA-F7BC-4814-AB7E-DA0A672D9848}" dt="2022-05-24T12:28:44.311" v="51430" actId="1035"/>
          <ac:grpSpMkLst>
            <pc:docMk/>
            <pc:sldMk cId="3886323829" sldId="376"/>
            <ac:grpSpMk id="117" creationId="{10C32F6C-9D60-33A1-12AA-3BFE33F3CB35}"/>
          </ac:grpSpMkLst>
        </pc:grpChg>
        <pc:grpChg chg="add mod">
          <ac:chgData name="hashizume_adrim@outlook.jp" userId="2df5839c6d7eb921" providerId="LiveId" clId="{60877DEA-F7BC-4814-AB7E-DA0A672D9848}" dt="2022-05-24T12:28:44.311" v="51430" actId="1035"/>
          <ac:grpSpMkLst>
            <pc:docMk/>
            <pc:sldMk cId="3886323829" sldId="376"/>
            <ac:grpSpMk id="121" creationId="{17F4BBCA-A60B-E335-1557-E203078E7D1A}"/>
          </ac:grpSpMkLst>
        </pc:grpChg>
        <pc:grpChg chg="add mod">
          <ac:chgData name="hashizume_adrim@outlook.jp" userId="2df5839c6d7eb921" providerId="LiveId" clId="{60877DEA-F7BC-4814-AB7E-DA0A672D9848}" dt="2022-05-24T12:28:44.311" v="51430" actId="1035"/>
          <ac:grpSpMkLst>
            <pc:docMk/>
            <pc:sldMk cId="3886323829" sldId="376"/>
            <ac:grpSpMk id="136" creationId="{45EEA0CE-BD8B-20BA-2A8B-5437B4B1FC38}"/>
          </ac:grpSpMkLst>
        </pc:grpChg>
        <pc:grpChg chg="add mod">
          <ac:chgData name="hashizume_adrim@outlook.jp" userId="2df5839c6d7eb921" providerId="LiveId" clId="{60877DEA-F7BC-4814-AB7E-DA0A672D9848}" dt="2022-05-24T12:28:44.311" v="51430" actId="1035"/>
          <ac:grpSpMkLst>
            <pc:docMk/>
            <pc:sldMk cId="3886323829" sldId="376"/>
            <ac:grpSpMk id="140" creationId="{5C787439-0D66-07D4-30E5-A2A4D424567E}"/>
          </ac:grpSpMkLst>
        </pc:grpChg>
        <pc:grpChg chg="add mod">
          <ac:chgData name="hashizume_adrim@outlook.jp" userId="2df5839c6d7eb921" providerId="LiveId" clId="{60877DEA-F7BC-4814-AB7E-DA0A672D9848}" dt="2022-05-24T12:28:44.311" v="51430" actId="1035"/>
          <ac:grpSpMkLst>
            <pc:docMk/>
            <pc:sldMk cId="3886323829" sldId="376"/>
            <ac:grpSpMk id="144" creationId="{C2BC40C8-C27E-02EC-CC82-FD14D2C4D829}"/>
          </ac:grpSpMkLst>
        </pc:grpChg>
        <pc:grpChg chg="add mod">
          <ac:chgData name="hashizume_adrim@outlook.jp" userId="2df5839c6d7eb921" providerId="LiveId" clId="{60877DEA-F7BC-4814-AB7E-DA0A672D9848}" dt="2022-05-24T12:28:44.311" v="51430" actId="1035"/>
          <ac:grpSpMkLst>
            <pc:docMk/>
            <pc:sldMk cId="3886323829" sldId="376"/>
            <ac:grpSpMk id="159" creationId="{29E6CBAB-CAF7-2A4A-8137-B8D284AA9202}"/>
          </ac:grpSpMkLst>
        </pc:grpChg>
        <pc:picChg chg="add mod">
          <ac:chgData name="hashizume_adrim@outlook.jp" userId="2df5839c6d7eb921" providerId="LiveId" clId="{60877DEA-F7BC-4814-AB7E-DA0A672D9848}" dt="2022-05-24T12:28:44.311" v="51430" actId="1035"/>
          <ac:picMkLst>
            <pc:docMk/>
            <pc:sldMk cId="3886323829" sldId="376"/>
            <ac:picMk id="101" creationId="{F3F28338-70FF-F3ED-201A-AF5C4EEC3421}"/>
          </ac:picMkLst>
        </pc:picChg>
        <pc:picChg chg="add mod">
          <ac:chgData name="hashizume_adrim@outlook.jp" userId="2df5839c6d7eb921" providerId="LiveId" clId="{60877DEA-F7BC-4814-AB7E-DA0A672D9848}" dt="2022-05-24T12:28:44.311" v="51430" actId="1035"/>
          <ac:picMkLst>
            <pc:docMk/>
            <pc:sldMk cId="3886323829" sldId="376"/>
            <ac:picMk id="153" creationId="{E319B1F4-E538-6B9C-3F71-25D6E2E05943}"/>
          </ac:picMkLst>
        </pc:picChg>
        <pc:picChg chg="add mod">
          <ac:chgData name="hashizume_adrim@outlook.jp" userId="2df5839c6d7eb921" providerId="LiveId" clId="{60877DEA-F7BC-4814-AB7E-DA0A672D9848}" dt="2022-05-24T12:28:44.311" v="51430" actId="1035"/>
          <ac:picMkLst>
            <pc:docMk/>
            <pc:sldMk cId="3886323829" sldId="376"/>
            <ac:picMk id="163" creationId="{D31883A1-B86A-374E-DC7E-438AC570E50A}"/>
          </ac:picMkLst>
        </pc:picChg>
        <pc:picChg chg="add mod">
          <ac:chgData name="hashizume_adrim@outlook.jp" userId="2df5839c6d7eb921" providerId="LiveId" clId="{60877DEA-F7BC-4814-AB7E-DA0A672D9848}" dt="2022-05-24T12:28:44.311" v="51430" actId="1035"/>
          <ac:picMkLst>
            <pc:docMk/>
            <pc:sldMk cId="3886323829" sldId="376"/>
            <ac:picMk id="170" creationId="{638805F8-69AB-C58E-CF28-3C28E00A7CFD}"/>
          </ac:picMkLst>
        </pc:pic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04" creationId="{CB223CB5-83B5-6D7A-74B5-3F62995A82F5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05" creationId="{C90EF4C6-D01F-A2F9-E817-C6DC436B5122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08" creationId="{7F6F7867-C5EF-FAD0-FA2B-DA8FA56F62D8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09" creationId="{8C259D8C-71AE-48E1-95FE-B82BABAE68A1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12" creationId="{070F0AA1-8D6C-990A-A3A5-A236E16729F2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13" creationId="{D944AD9F-E28E-84B5-6529-C86089ED1978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19" creationId="{00269854-7601-BB81-E206-E8F2F3BD4ECD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20" creationId="{BEEF8040-3EE5-633E-44BF-A2BB72283053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23" creationId="{AD7B7804-5120-7046-47FA-2113668A8657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24" creationId="{0ECC07EB-35F8-9A0A-B727-499CD2CFC192}"/>
          </ac:cxnSpMkLst>
        </pc:cxnChg>
        <pc:cxnChg chg="add mod">
          <ac:chgData name="hashizume_adrim@outlook.jp" userId="2df5839c6d7eb921" providerId="LiveId" clId="{60877DEA-F7BC-4814-AB7E-DA0A672D9848}" dt="2022-05-24T12:28:44.311" v="51430" actId="1035"/>
          <ac:cxnSpMkLst>
            <pc:docMk/>
            <pc:sldMk cId="3886323829" sldId="376"/>
            <ac:cxnSpMk id="126" creationId="{61DED3C5-8F51-BC2E-84EC-2E0596659D73}"/>
          </ac:cxnSpMkLst>
        </pc:cxnChg>
        <pc:cxnChg chg="add mod">
          <ac:chgData name="hashizume_adrim@outlook.jp" userId="2df5839c6d7eb921" providerId="LiveId" clId="{60877DEA-F7BC-4814-AB7E-DA0A672D9848}" dt="2022-05-24T12:28:44.311" v="51430" actId="1035"/>
          <ac:cxnSpMkLst>
            <pc:docMk/>
            <pc:sldMk cId="3886323829" sldId="376"/>
            <ac:cxnSpMk id="135" creationId="{43D4E442-6F2B-6749-5E35-B050DF110C4D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38" creationId="{7CF5B510-C093-7D53-5E20-7E2EA3145E0F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39" creationId="{B128BE68-A3A2-CCDC-8BD0-045F1E79CF2F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42" creationId="{50D32FFD-8B3F-D45D-B996-C3E3A170DD30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43" creationId="{EABFA354-50D0-DDE1-14C4-6A3C02EDEC16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46" creationId="{132B627D-2844-EBFA-4AFB-94EC9846A6C8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47" creationId="{E3B8A5D5-AC59-35BB-67AB-36AE81BC4EB7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61" creationId="{42A2E0C7-69EF-5B8B-5925-E964FA2240D0}"/>
          </ac:cxnSpMkLst>
        </pc:cxnChg>
        <pc:cxnChg chg="mod">
          <ac:chgData name="hashizume_adrim@outlook.jp" userId="2df5839c6d7eb921" providerId="LiveId" clId="{60877DEA-F7BC-4814-AB7E-DA0A672D9848}" dt="2022-05-24T12:28:38.444" v="51374"/>
          <ac:cxnSpMkLst>
            <pc:docMk/>
            <pc:sldMk cId="3886323829" sldId="376"/>
            <ac:cxnSpMk id="162" creationId="{156E4075-5A13-F132-93F0-07B333161733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4T12:30:20.818" v="51499" actId="20577"/>
        <pc:sldMkLst>
          <pc:docMk/>
          <pc:sldMk cId="1441305174" sldId="377"/>
        </pc:sldMkLst>
        <pc:spChg chg="mod">
          <ac:chgData name="hashizume_adrim@outlook.jp" userId="2df5839c6d7eb921" providerId="LiveId" clId="{60877DEA-F7BC-4814-AB7E-DA0A672D9848}" dt="2022-05-24T12:29:03.509" v="51458"/>
          <ac:spMkLst>
            <pc:docMk/>
            <pc:sldMk cId="1441305174" sldId="377"/>
            <ac:spMk id="108" creationId="{25379CC7-4AAB-2EC6-0B14-5F6F68D50755}"/>
          </ac:spMkLst>
        </pc:spChg>
        <pc:spChg chg="mod">
          <ac:chgData name="hashizume_adrim@outlook.jp" userId="2df5839c6d7eb921" providerId="LiveId" clId="{60877DEA-F7BC-4814-AB7E-DA0A672D9848}" dt="2022-05-24T12:29:03.509" v="51458"/>
          <ac:spMkLst>
            <pc:docMk/>
            <pc:sldMk cId="1441305174" sldId="377"/>
            <ac:spMk id="112" creationId="{9766341B-DA78-C13F-1E68-84E32137F3D5}"/>
          </ac:spMkLst>
        </pc:spChg>
        <pc:spChg chg="mod">
          <ac:chgData name="hashizume_adrim@outlook.jp" userId="2df5839c6d7eb921" providerId="LiveId" clId="{60877DEA-F7BC-4814-AB7E-DA0A672D9848}" dt="2022-05-24T12:29:03.509" v="51458"/>
          <ac:spMkLst>
            <pc:docMk/>
            <pc:sldMk cId="1441305174" sldId="377"/>
            <ac:spMk id="116" creationId="{03773061-8DA6-9F9F-776F-566F034DD992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19" creationId="{99614354-DA43-5E19-E657-23D6AE578208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20" creationId="{8559DB04-2000-8BBE-3EE7-94DDAF0D82A6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21" creationId="{4DE7C983-240A-B740-3444-0DC613838C6F}"/>
          </ac:spMkLst>
        </pc:spChg>
        <pc:spChg chg="mod">
          <ac:chgData name="hashizume_adrim@outlook.jp" userId="2df5839c6d7eb921" providerId="LiveId" clId="{60877DEA-F7BC-4814-AB7E-DA0A672D9848}" dt="2022-05-24T12:29:03.509" v="51458"/>
          <ac:spMkLst>
            <pc:docMk/>
            <pc:sldMk cId="1441305174" sldId="377"/>
            <ac:spMk id="123" creationId="{44C4A5F3-2394-268D-B684-F4DACD6F047A}"/>
          </ac:spMkLst>
        </pc:spChg>
        <pc:spChg chg="mod">
          <ac:chgData name="hashizume_adrim@outlook.jp" userId="2df5839c6d7eb921" providerId="LiveId" clId="{60877DEA-F7BC-4814-AB7E-DA0A672D9848}" dt="2022-05-24T12:29:03.509" v="51458"/>
          <ac:spMkLst>
            <pc:docMk/>
            <pc:sldMk cId="1441305174" sldId="377"/>
            <ac:spMk id="127" creationId="{F6E918A6-500E-2FA3-DA43-F03F60A44189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30" creationId="{F1096C7C-BBD7-0980-E831-2662AE504185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32" creationId="{1588973D-F76D-1562-4699-AB4B9F3FCC02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33" creationId="{ED996BFD-6548-94E2-2F50-06A22070673D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34" creationId="{90BC98C8-1BBF-F40D-838F-8D1C2E5B9AA9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35" creationId="{3B9AD680-521A-96B3-64E6-18C18E4A9994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36" creationId="{4CEA33DB-BDBF-8D1D-7710-23DD9A478494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37" creationId="{E54A7D54-4F6C-3915-8E9D-A8C8115B9CC7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38" creationId="{FC92D3EF-52C8-9697-3BE5-598DE61C5145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39" creationId="{9215F791-F49E-56D0-2A06-4BE5627A960D}"/>
          </ac:spMkLst>
        </pc:spChg>
        <pc:spChg chg="mod">
          <ac:chgData name="hashizume_adrim@outlook.jp" userId="2df5839c6d7eb921" providerId="LiveId" clId="{60877DEA-F7BC-4814-AB7E-DA0A672D9848}" dt="2022-05-24T12:29:03.509" v="51458"/>
          <ac:spMkLst>
            <pc:docMk/>
            <pc:sldMk cId="1441305174" sldId="377"/>
            <ac:spMk id="143" creationId="{7361D4F0-EE9D-C69E-3002-DFB41DA648F4}"/>
          </ac:spMkLst>
        </pc:spChg>
        <pc:spChg chg="mod">
          <ac:chgData name="hashizume_adrim@outlook.jp" userId="2df5839c6d7eb921" providerId="LiveId" clId="{60877DEA-F7BC-4814-AB7E-DA0A672D9848}" dt="2022-05-24T12:29:03.509" v="51458"/>
          <ac:spMkLst>
            <pc:docMk/>
            <pc:sldMk cId="1441305174" sldId="377"/>
            <ac:spMk id="147" creationId="{FFE52E44-E12B-5B7E-484E-29F40F7D0B73}"/>
          </ac:spMkLst>
        </pc:spChg>
        <pc:spChg chg="mod">
          <ac:chgData name="hashizume_adrim@outlook.jp" userId="2df5839c6d7eb921" providerId="LiveId" clId="{60877DEA-F7BC-4814-AB7E-DA0A672D9848}" dt="2022-05-24T12:29:03.509" v="51458"/>
          <ac:spMkLst>
            <pc:docMk/>
            <pc:sldMk cId="1441305174" sldId="377"/>
            <ac:spMk id="154" creationId="{98FF7468-58A7-32B4-0A1D-B0C15F22E49D}"/>
          </ac:spMkLst>
        </pc:spChg>
        <pc:spChg chg="mod">
          <ac:chgData name="hashizume_adrim@outlook.jp" userId="2df5839c6d7eb921" providerId="LiveId" clId="{60877DEA-F7BC-4814-AB7E-DA0A672D9848}" dt="2022-05-24T12:28:58.143" v="51456" actId="1036"/>
          <ac:spMkLst>
            <pc:docMk/>
            <pc:sldMk cId="1441305174" sldId="377"/>
            <ac:spMk id="156" creationId="{30CBB8BC-AAF0-9AD9-B516-E3E7717CF45E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60" creationId="{78DC9F46-B1FB-2748-695F-030D5743FE46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61" creationId="{88E707D7-9E70-9ADB-312D-5690F00D4E49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62" creationId="{3C5F76E5-CEBE-30CF-8204-B8CC6414664C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63" creationId="{21F854A3-F2FB-EEED-AF0C-356E9C84ED4A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65" creationId="{B48F157E-14C7-F045-61BF-F6D91004B17A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74" creationId="{03FFFEB8-C5E4-D30C-0E71-BC27EBAB3912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75" creationId="{3AB382B3-FC65-8FB5-88A8-AA402C6A2DFB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76" creationId="{E8EFBE50-87B8-C5DF-622E-A5890EF113A4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78" creationId="{9EBF2F87-0D9A-280D-1420-6DFC5258AB62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179" creationId="{FABA5EE0-1C32-AED2-C9BE-644B50EC89D5}"/>
          </ac:spMkLst>
        </pc:spChg>
        <pc:spChg chg="mod">
          <ac:chgData name="hashizume_adrim@outlook.jp" userId="2df5839c6d7eb921" providerId="LiveId" clId="{60877DEA-F7BC-4814-AB7E-DA0A672D9848}" dt="2022-05-24T12:29:03.509" v="51458"/>
          <ac:spMkLst>
            <pc:docMk/>
            <pc:sldMk cId="1441305174" sldId="377"/>
            <ac:spMk id="206" creationId="{4E080687-ED33-116E-0D96-CCF8B89F53B0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210" creationId="{C58A76F4-54B4-027B-3284-59E10325FB6D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211" creationId="{DFC950D1-2AD0-3C80-F3B4-69E50B04F52E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212" creationId="{957DFFB9-0C46-C569-9C55-4269B038DF69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213" creationId="{8B8B526C-4787-1326-7A5A-02D97EC9B4A1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214" creationId="{6A793163-A219-D4CE-2F92-1590FE7CFE4B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216" creationId="{6162FCA4-3D98-0DBD-629E-5AD62A3C99F7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217" creationId="{493F26FF-33B1-18E0-9E95-2379EE3C63B1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218" creationId="{4C236FDB-7FCA-9B8C-BC34-3CCCBE0A752D}"/>
          </ac:spMkLst>
        </pc:spChg>
        <pc:spChg chg="add del mod">
          <ac:chgData name="hashizume_adrim@outlook.jp" userId="2df5839c6d7eb921" providerId="LiveId" clId="{60877DEA-F7BC-4814-AB7E-DA0A672D9848}" dt="2022-05-24T12:29:07.242" v="51491" actId="478"/>
          <ac:spMkLst>
            <pc:docMk/>
            <pc:sldMk cId="1441305174" sldId="377"/>
            <ac:spMk id="219" creationId="{8DCEF3CE-67B8-08E0-D447-2A86C91DBBB6}"/>
          </ac:spMkLst>
        </pc:spChg>
        <pc:spChg chg="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22" creationId="{2CEDB854-76D2-7598-E58E-D8FABADCABD2}"/>
          </ac:spMkLst>
        </pc:spChg>
        <pc:spChg chg="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26" creationId="{B6656AF4-94E2-1522-ABE7-222F4374BF24}"/>
          </ac:spMkLst>
        </pc:spChg>
        <pc:spChg chg="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30" creationId="{618D57AB-6EDF-EDCD-DE7B-5D5F3B3707DF}"/>
          </ac:spMkLst>
        </pc:spChg>
        <pc:spChg chg="mod">
          <ac:chgData name="hashizume_adrim@outlook.jp" userId="2df5839c6d7eb921" providerId="LiveId" clId="{60877DEA-F7BC-4814-AB7E-DA0A672D9848}" dt="2022-05-24T12:30:20.818" v="51499" actId="20577"/>
          <ac:spMkLst>
            <pc:docMk/>
            <pc:sldMk cId="1441305174" sldId="377"/>
            <ac:spMk id="247" creationId="{A66A2207-83CB-DCFE-40AC-5DF877193114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73" creationId="{F1978396-75DC-736E-313F-884ED67EFC26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74" creationId="{CD8F31F9-9246-6946-5B4A-C57CFC31DE22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75" creationId="{20E2E1A7-826C-1B65-4947-34216DFA8D00}"/>
          </ac:spMkLst>
        </pc:spChg>
        <pc:spChg chg="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77" creationId="{8863693C-65AF-9DF9-4210-C92616819BFA}"/>
          </ac:spMkLst>
        </pc:spChg>
        <pc:spChg chg="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81" creationId="{DA59ECB0-2695-0B96-0CE1-80D2CFE4BB30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84" creationId="{77DF7EAC-4B5A-C402-B92A-14800FDD752B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86" creationId="{AB9B4A42-C71B-07BC-9EB9-3D872AE2AF69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87" creationId="{D87979BD-A9FB-348D-ACEC-3BA79CCB74D5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88" creationId="{E6428A6A-E9F3-0CAA-DB90-9783DBC2D185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89" creationId="{29802A51-34C9-AB58-4FCF-32AD69DAE34B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90" creationId="{4C9CD12D-37FF-622F-F11C-1F3CD3C69CCF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91" creationId="{5E77865B-0EA5-9B33-B070-B174C2459C45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92" creationId="{F402BD05-B66F-6077-F474-EF67925B69EC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93" creationId="{B8870D51-5450-FC45-1614-22860BC16157}"/>
          </ac:spMkLst>
        </pc:spChg>
        <pc:spChg chg="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296" creationId="{1BDD2D85-D4E0-AEAA-D0DB-741068A70E8B}"/>
          </ac:spMkLst>
        </pc:spChg>
        <pc:spChg chg="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00" creationId="{B7A780A0-16F6-EBDD-C6D8-27BB6A04ECF7}"/>
          </ac:spMkLst>
        </pc:spChg>
        <pc:spChg chg="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04" creationId="{DC0B33B9-3056-31D4-DEA2-1715DB1FD4B3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07" creationId="{70665DBE-F11E-9BBF-955A-88B9BE6966F1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08" creationId="{6041E834-2922-7165-7FEB-62F2FF963A4D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09" creationId="{0805A46D-E956-076C-9EB4-C02467FFE068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10" creationId="{C95A0130-2DAD-DE2D-BB24-4B677FEFB9B3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11" creationId="{6A3BA9CA-E436-04B3-0CEF-DD1BD795B44A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13" creationId="{D565D269-92EA-E47E-C561-EAD938062525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14" creationId="{A506E749-3AF2-F739-ED6B-5A46649284E1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15" creationId="{0777F4FB-FFFA-D55B-12DB-6DCD82F6C2C7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16" creationId="{EA50761F-F94E-DC04-CE2B-BFF7EDBF0499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17" creationId="{F617708B-0BF2-A3C0-E9E3-8DD1C271C25E}"/>
          </ac:spMkLst>
        </pc:spChg>
        <pc:spChg chg="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19" creationId="{911E19CC-13A5-3EFE-A537-AC905A7F2513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23" creationId="{22BDF6B9-6E91-382D-7B25-36E3BF25A6F0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24" creationId="{954A78E5-6867-387D-8D6C-1E29631B11AB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25" creationId="{9FA72E03-EE42-9FDA-D1CD-81FB90DF3FCA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26" creationId="{9E7318FE-16E0-DF8B-DC6B-161E253D5691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27" creationId="{3663512C-0D40-D391-B986-65AFC7EB2FD7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29" creationId="{B3FD6AE6-1FD3-E5E4-810A-E96F376DBED7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30" creationId="{7118AB78-E46B-10D2-266A-83DCB34E8D5A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31" creationId="{2BA453CD-AC99-4AE9-684E-74923A3C0E4C}"/>
          </ac:spMkLst>
        </pc:spChg>
        <pc:spChg chg="add mod">
          <ac:chgData name="hashizume_adrim@outlook.jp" userId="2df5839c6d7eb921" providerId="LiveId" clId="{60877DEA-F7BC-4814-AB7E-DA0A672D9848}" dt="2022-05-24T12:29:14.495" v="51492"/>
          <ac:spMkLst>
            <pc:docMk/>
            <pc:sldMk cId="1441305174" sldId="377"/>
            <ac:spMk id="332" creationId="{4A0148B5-AB10-AB90-9F23-45D7013C1AE4}"/>
          </ac:spMkLst>
        </pc:spChg>
        <pc:grpChg chg="mod">
          <ac:chgData name="hashizume_adrim@outlook.jp" userId="2df5839c6d7eb921" providerId="LiveId" clId="{60877DEA-F7BC-4814-AB7E-DA0A672D9848}" dt="2022-05-24T03:57:46.304" v="47063" actId="1076"/>
          <ac:grpSpMkLst>
            <pc:docMk/>
            <pc:sldMk cId="1441305174" sldId="377"/>
            <ac:grpSpMk id="7" creationId="{EB82960C-2C1B-A342-652D-D50A74AFA9EB}"/>
          </ac:grpSpMkLst>
        </pc:grpChg>
        <pc:grpChg chg="add del mod">
          <ac:chgData name="hashizume_adrim@outlook.jp" userId="2df5839c6d7eb921" providerId="LiveId" clId="{60877DEA-F7BC-4814-AB7E-DA0A672D9848}" dt="2022-05-24T12:29:07.242" v="51491" actId="478"/>
          <ac:grpSpMkLst>
            <pc:docMk/>
            <pc:sldMk cId="1441305174" sldId="377"/>
            <ac:grpSpMk id="107" creationId="{D7A517A7-7979-E2C2-288E-C9BFED6183AA}"/>
          </ac:grpSpMkLst>
        </pc:grpChg>
        <pc:grpChg chg="add del mod">
          <ac:chgData name="hashizume_adrim@outlook.jp" userId="2df5839c6d7eb921" providerId="LiveId" clId="{60877DEA-F7BC-4814-AB7E-DA0A672D9848}" dt="2022-05-24T12:29:07.242" v="51491" actId="478"/>
          <ac:grpSpMkLst>
            <pc:docMk/>
            <pc:sldMk cId="1441305174" sldId="377"/>
            <ac:grpSpMk id="111" creationId="{74591CBB-D35D-5020-1735-9894FC845ADA}"/>
          </ac:grpSpMkLst>
        </pc:grpChg>
        <pc:grpChg chg="add del mod">
          <ac:chgData name="hashizume_adrim@outlook.jp" userId="2df5839c6d7eb921" providerId="LiveId" clId="{60877DEA-F7BC-4814-AB7E-DA0A672D9848}" dt="2022-05-24T12:29:07.242" v="51491" actId="478"/>
          <ac:grpSpMkLst>
            <pc:docMk/>
            <pc:sldMk cId="1441305174" sldId="377"/>
            <ac:grpSpMk id="115" creationId="{E6165B01-1B88-49FA-75CC-E363141077A6}"/>
          </ac:grpSpMkLst>
        </pc:grpChg>
        <pc:grpChg chg="add del mod">
          <ac:chgData name="hashizume_adrim@outlook.jp" userId="2df5839c6d7eb921" providerId="LiveId" clId="{60877DEA-F7BC-4814-AB7E-DA0A672D9848}" dt="2022-05-24T12:29:07.242" v="51491" actId="478"/>
          <ac:grpSpMkLst>
            <pc:docMk/>
            <pc:sldMk cId="1441305174" sldId="377"/>
            <ac:grpSpMk id="122" creationId="{70BFD2DC-8E0C-8B13-3AEE-4E721B8ED714}"/>
          </ac:grpSpMkLst>
        </pc:grpChg>
        <pc:grpChg chg="add del mod">
          <ac:chgData name="hashizume_adrim@outlook.jp" userId="2df5839c6d7eb921" providerId="LiveId" clId="{60877DEA-F7BC-4814-AB7E-DA0A672D9848}" dt="2022-05-24T12:29:07.242" v="51491" actId="478"/>
          <ac:grpSpMkLst>
            <pc:docMk/>
            <pc:sldMk cId="1441305174" sldId="377"/>
            <ac:grpSpMk id="126" creationId="{FB10E70F-054C-0DA7-6D20-93871FBB47A5}"/>
          </ac:grpSpMkLst>
        </pc:grpChg>
        <pc:grpChg chg="add del mod">
          <ac:chgData name="hashizume_adrim@outlook.jp" userId="2df5839c6d7eb921" providerId="LiveId" clId="{60877DEA-F7BC-4814-AB7E-DA0A672D9848}" dt="2022-05-24T12:29:07.242" v="51491" actId="478"/>
          <ac:grpSpMkLst>
            <pc:docMk/>
            <pc:sldMk cId="1441305174" sldId="377"/>
            <ac:grpSpMk id="141" creationId="{718C1566-35D1-5750-ADF4-CD67726B7C05}"/>
          </ac:grpSpMkLst>
        </pc:grpChg>
        <pc:grpChg chg="add del mod">
          <ac:chgData name="hashizume_adrim@outlook.jp" userId="2df5839c6d7eb921" providerId="LiveId" clId="{60877DEA-F7BC-4814-AB7E-DA0A672D9848}" dt="2022-05-24T12:29:07.242" v="51491" actId="478"/>
          <ac:grpSpMkLst>
            <pc:docMk/>
            <pc:sldMk cId="1441305174" sldId="377"/>
            <ac:grpSpMk id="146" creationId="{461D9AA4-4C9D-2B45-2D62-3A4300035F0D}"/>
          </ac:grpSpMkLst>
        </pc:grpChg>
        <pc:grpChg chg="add del mod">
          <ac:chgData name="hashizume_adrim@outlook.jp" userId="2df5839c6d7eb921" providerId="LiveId" clId="{60877DEA-F7BC-4814-AB7E-DA0A672D9848}" dt="2022-05-24T12:29:07.242" v="51491" actId="478"/>
          <ac:grpSpMkLst>
            <pc:docMk/>
            <pc:sldMk cId="1441305174" sldId="377"/>
            <ac:grpSpMk id="153" creationId="{F2947CC9-7D76-8A59-8D10-CF431BF892D8}"/>
          </ac:grpSpMkLst>
        </pc:grpChg>
        <pc:grpChg chg="add del mod">
          <ac:chgData name="hashizume_adrim@outlook.jp" userId="2df5839c6d7eb921" providerId="LiveId" clId="{60877DEA-F7BC-4814-AB7E-DA0A672D9848}" dt="2022-05-24T12:29:07.242" v="51491" actId="478"/>
          <ac:grpSpMkLst>
            <pc:docMk/>
            <pc:sldMk cId="1441305174" sldId="377"/>
            <ac:grpSpMk id="205" creationId="{B5727469-FDC3-D960-0F8B-BA4D5FC02211}"/>
          </ac:grpSpMkLst>
        </pc:grpChg>
        <pc:grpChg chg="add mod">
          <ac:chgData name="hashizume_adrim@outlook.jp" userId="2df5839c6d7eb921" providerId="LiveId" clId="{60877DEA-F7BC-4814-AB7E-DA0A672D9848}" dt="2022-05-24T12:29:14.495" v="51492"/>
          <ac:grpSpMkLst>
            <pc:docMk/>
            <pc:sldMk cId="1441305174" sldId="377"/>
            <ac:grpSpMk id="221" creationId="{1A526970-08CE-42A2-D5FF-989D350A97B6}"/>
          </ac:grpSpMkLst>
        </pc:grpChg>
        <pc:grpChg chg="add mod">
          <ac:chgData name="hashizume_adrim@outlook.jp" userId="2df5839c6d7eb921" providerId="LiveId" clId="{60877DEA-F7BC-4814-AB7E-DA0A672D9848}" dt="2022-05-24T12:29:14.495" v="51492"/>
          <ac:grpSpMkLst>
            <pc:docMk/>
            <pc:sldMk cId="1441305174" sldId="377"/>
            <ac:grpSpMk id="225" creationId="{2DA3993B-D721-76DB-367B-77F7BDB68AD4}"/>
          </ac:grpSpMkLst>
        </pc:grpChg>
        <pc:grpChg chg="add mod">
          <ac:chgData name="hashizume_adrim@outlook.jp" userId="2df5839c6d7eb921" providerId="LiveId" clId="{60877DEA-F7BC-4814-AB7E-DA0A672D9848}" dt="2022-05-24T12:29:14.495" v="51492"/>
          <ac:grpSpMkLst>
            <pc:docMk/>
            <pc:sldMk cId="1441305174" sldId="377"/>
            <ac:grpSpMk id="229" creationId="{E11E1AAE-F016-111D-386E-8DCEA4FCD93A}"/>
          </ac:grpSpMkLst>
        </pc:grpChg>
        <pc:grpChg chg="add mod">
          <ac:chgData name="hashizume_adrim@outlook.jp" userId="2df5839c6d7eb921" providerId="LiveId" clId="{60877DEA-F7BC-4814-AB7E-DA0A672D9848}" dt="2022-05-24T12:29:14.495" v="51492"/>
          <ac:grpSpMkLst>
            <pc:docMk/>
            <pc:sldMk cId="1441305174" sldId="377"/>
            <ac:grpSpMk id="276" creationId="{3A476C98-DA02-4E9C-016F-768EFB1F327A}"/>
          </ac:grpSpMkLst>
        </pc:grpChg>
        <pc:grpChg chg="add mod">
          <ac:chgData name="hashizume_adrim@outlook.jp" userId="2df5839c6d7eb921" providerId="LiveId" clId="{60877DEA-F7BC-4814-AB7E-DA0A672D9848}" dt="2022-05-24T12:29:14.495" v="51492"/>
          <ac:grpSpMkLst>
            <pc:docMk/>
            <pc:sldMk cId="1441305174" sldId="377"/>
            <ac:grpSpMk id="280" creationId="{EEC1519F-2514-215F-C18A-F5B5E18EB642}"/>
          </ac:grpSpMkLst>
        </pc:grpChg>
        <pc:grpChg chg="add mod">
          <ac:chgData name="hashizume_adrim@outlook.jp" userId="2df5839c6d7eb921" providerId="LiveId" clId="{60877DEA-F7BC-4814-AB7E-DA0A672D9848}" dt="2022-05-24T12:29:14.495" v="51492"/>
          <ac:grpSpMkLst>
            <pc:docMk/>
            <pc:sldMk cId="1441305174" sldId="377"/>
            <ac:grpSpMk id="295" creationId="{EA44B300-7B87-AED7-8C53-B3A61CCBBA1B}"/>
          </ac:grpSpMkLst>
        </pc:grpChg>
        <pc:grpChg chg="add mod">
          <ac:chgData name="hashizume_adrim@outlook.jp" userId="2df5839c6d7eb921" providerId="LiveId" clId="{60877DEA-F7BC-4814-AB7E-DA0A672D9848}" dt="2022-05-24T12:29:14.495" v="51492"/>
          <ac:grpSpMkLst>
            <pc:docMk/>
            <pc:sldMk cId="1441305174" sldId="377"/>
            <ac:grpSpMk id="299" creationId="{0FA76CA7-9217-C3E7-C138-06152A6819D8}"/>
          </ac:grpSpMkLst>
        </pc:grpChg>
        <pc:grpChg chg="add mod">
          <ac:chgData name="hashizume_adrim@outlook.jp" userId="2df5839c6d7eb921" providerId="LiveId" clId="{60877DEA-F7BC-4814-AB7E-DA0A672D9848}" dt="2022-05-24T12:29:14.495" v="51492"/>
          <ac:grpSpMkLst>
            <pc:docMk/>
            <pc:sldMk cId="1441305174" sldId="377"/>
            <ac:grpSpMk id="303" creationId="{9BAD01FB-45FB-76FF-9FB8-1291E1009C22}"/>
          </ac:grpSpMkLst>
        </pc:grpChg>
        <pc:grpChg chg="add mod">
          <ac:chgData name="hashizume_adrim@outlook.jp" userId="2df5839c6d7eb921" providerId="LiveId" clId="{60877DEA-F7BC-4814-AB7E-DA0A672D9848}" dt="2022-05-24T12:29:14.495" v="51492"/>
          <ac:grpSpMkLst>
            <pc:docMk/>
            <pc:sldMk cId="1441305174" sldId="377"/>
            <ac:grpSpMk id="318" creationId="{AD80B3A1-0F41-6A61-AEF0-BE3BCE2CD2FA}"/>
          </ac:grpSpMkLst>
        </pc:grpChg>
        <pc:picChg chg="add del mod">
          <ac:chgData name="hashizume_adrim@outlook.jp" userId="2df5839c6d7eb921" providerId="LiveId" clId="{60877DEA-F7BC-4814-AB7E-DA0A672D9848}" dt="2022-05-24T12:29:07.242" v="51491" actId="478"/>
          <ac:picMkLst>
            <pc:docMk/>
            <pc:sldMk cId="1441305174" sldId="377"/>
            <ac:picMk id="106" creationId="{06BC60CB-45EC-F257-90B6-0906CA1B61C5}"/>
          </ac:picMkLst>
        </pc:picChg>
        <pc:picChg chg="add del mod">
          <ac:chgData name="hashizume_adrim@outlook.jp" userId="2df5839c6d7eb921" providerId="LiveId" clId="{60877DEA-F7BC-4814-AB7E-DA0A672D9848}" dt="2022-05-24T12:29:07.242" v="51491" actId="478"/>
          <ac:picMkLst>
            <pc:docMk/>
            <pc:sldMk cId="1441305174" sldId="377"/>
            <ac:picMk id="168" creationId="{2EA1D8F9-1D4E-23E4-B0F9-4BE898E2336C}"/>
          </ac:picMkLst>
        </pc:picChg>
        <pc:picChg chg="add del mod">
          <ac:chgData name="hashizume_adrim@outlook.jp" userId="2df5839c6d7eb921" providerId="LiveId" clId="{60877DEA-F7BC-4814-AB7E-DA0A672D9848}" dt="2022-05-24T12:29:07.242" v="51491" actId="478"/>
          <ac:picMkLst>
            <pc:docMk/>
            <pc:sldMk cId="1441305174" sldId="377"/>
            <ac:picMk id="209" creationId="{2EFADCFC-5C28-B65E-B180-18F38E3F83C9}"/>
          </ac:picMkLst>
        </pc:picChg>
        <pc:picChg chg="add del mod">
          <ac:chgData name="hashizume_adrim@outlook.jp" userId="2df5839c6d7eb921" providerId="LiveId" clId="{60877DEA-F7BC-4814-AB7E-DA0A672D9848}" dt="2022-05-24T12:29:07.242" v="51491" actId="478"/>
          <ac:picMkLst>
            <pc:docMk/>
            <pc:sldMk cId="1441305174" sldId="377"/>
            <ac:picMk id="215" creationId="{2FF016C9-115D-DF0A-E822-8051294626CF}"/>
          </ac:picMkLst>
        </pc:picChg>
        <pc:picChg chg="add mod">
          <ac:chgData name="hashizume_adrim@outlook.jp" userId="2df5839c6d7eb921" providerId="LiveId" clId="{60877DEA-F7BC-4814-AB7E-DA0A672D9848}" dt="2022-05-24T12:29:14.495" v="51492"/>
          <ac:picMkLst>
            <pc:docMk/>
            <pc:sldMk cId="1441305174" sldId="377"/>
            <ac:picMk id="220" creationId="{B487D943-65BA-3303-8816-5F19C9797123}"/>
          </ac:picMkLst>
        </pc:picChg>
        <pc:picChg chg="add mod">
          <ac:chgData name="hashizume_adrim@outlook.jp" userId="2df5839c6d7eb921" providerId="LiveId" clId="{60877DEA-F7BC-4814-AB7E-DA0A672D9848}" dt="2022-05-24T12:29:14.495" v="51492"/>
          <ac:picMkLst>
            <pc:docMk/>
            <pc:sldMk cId="1441305174" sldId="377"/>
            <ac:picMk id="312" creationId="{38AF83B9-1EB1-7869-30CE-CC8E39652EC1}"/>
          </ac:picMkLst>
        </pc:picChg>
        <pc:picChg chg="add mod">
          <ac:chgData name="hashizume_adrim@outlook.jp" userId="2df5839c6d7eb921" providerId="LiveId" clId="{60877DEA-F7BC-4814-AB7E-DA0A672D9848}" dt="2022-05-24T12:29:14.495" v="51492"/>
          <ac:picMkLst>
            <pc:docMk/>
            <pc:sldMk cId="1441305174" sldId="377"/>
            <ac:picMk id="322" creationId="{6C0D9A32-07D4-066E-2FAF-52B6F8ADB145}"/>
          </ac:picMkLst>
        </pc:picChg>
        <pc:picChg chg="add mod">
          <ac:chgData name="hashizume_adrim@outlook.jp" userId="2df5839c6d7eb921" providerId="LiveId" clId="{60877DEA-F7BC-4814-AB7E-DA0A672D9848}" dt="2022-05-24T12:29:14.495" v="51492"/>
          <ac:picMkLst>
            <pc:docMk/>
            <pc:sldMk cId="1441305174" sldId="377"/>
            <ac:picMk id="328" creationId="{93063835-E0CA-2E1F-E7C5-0A1E15172185}"/>
          </ac:picMkLst>
        </pc:pic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09" creationId="{30437544-A52D-66CD-5DA4-5849DABE64B0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10" creationId="{EE6A9B33-C357-DA2E-10C7-8989632F3746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13" creationId="{7E95DE87-03D2-E26C-2594-26EBE9A5B52B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14" creationId="{7756BDE8-6B34-6169-4A07-96AA3C600FC8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17" creationId="{DBED4BA9-A5D2-CBC3-A3FF-34DC5FECC086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18" creationId="{7ED175A0-2DAE-0141-3791-98A4C683E239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24" creationId="{3DC75F94-0F48-90EF-C289-6D34EC6F2A13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25" creationId="{FF989567-F754-E260-0107-585F33D9B65B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28" creationId="{454A056B-2C70-6D49-AAB0-73B8051ADD8A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29" creationId="{4F3ECAD0-1AEC-88DA-8BE1-9A298F37703F}"/>
          </ac:cxnSpMkLst>
        </pc:cxnChg>
        <pc:cxnChg chg="add del mod">
          <ac:chgData name="hashizume_adrim@outlook.jp" userId="2df5839c6d7eb921" providerId="LiveId" clId="{60877DEA-F7BC-4814-AB7E-DA0A672D9848}" dt="2022-05-24T12:29:07.242" v="51491" actId="478"/>
          <ac:cxnSpMkLst>
            <pc:docMk/>
            <pc:sldMk cId="1441305174" sldId="377"/>
            <ac:cxnSpMk id="131" creationId="{883420B1-D000-AF1C-7E5E-E048116F9D9B}"/>
          </ac:cxnSpMkLst>
        </pc:cxnChg>
        <pc:cxnChg chg="add del mod">
          <ac:chgData name="hashizume_adrim@outlook.jp" userId="2df5839c6d7eb921" providerId="LiveId" clId="{60877DEA-F7BC-4814-AB7E-DA0A672D9848}" dt="2022-05-24T12:29:07.242" v="51491" actId="478"/>
          <ac:cxnSpMkLst>
            <pc:docMk/>
            <pc:sldMk cId="1441305174" sldId="377"/>
            <ac:cxnSpMk id="140" creationId="{B90DD89B-6F57-B89A-6CDD-2E61B822E584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44" creationId="{A754C870-475D-E154-8719-387C211FFA0C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45" creationId="{19B47398-39FD-AFFC-04E6-00D61A8E6C49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50" creationId="{5D354F51-CEFA-F9E3-EA2D-2CB87E8F755C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52" creationId="{713A9461-4960-0390-CA6B-1154850F43C2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55" creationId="{7149C128-28CD-2CCF-0480-ADD1230A66E3}"/>
          </ac:cxnSpMkLst>
        </pc:cxnChg>
        <pc:cxnChg chg="mod">
          <ac:chgData name="hashizume_adrim@outlook.jp" userId="2df5839c6d7eb921" providerId="LiveId" clId="{60877DEA-F7BC-4814-AB7E-DA0A672D9848}" dt="2022-05-24T12:28:58.143" v="51456" actId="1036"/>
          <ac:cxnSpMkLst>
            <pc:docMk/>
            <pc:sldMk cId="1441305174" sldId="377"/>
            <ac:cxnSpMk id="158" creationId="{F50FEF17-6BCF-87A3-127A-7EF1B159DFFB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159" creationId="{01C60942-BD89-EE3B-F1E5-A1BBFC3AA427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207" creationId="{7999225B-A31F-F81C-B96C-5B831760BD60}"/>
          </ac:cxnSpMkLst>
        </pc:cxnChg>
        <pc:cxnChg chg="mod">
          <ac:chgData name="hashizume_adrim@outlook.jp" userId="2df5839c6d7eb921" providerId="LiveId" clId="{60877DEA-F7BC-4814-AB7E-DA0A672D9848}" dt="2022-05-24T12:29:03.509" v="51458"/>
          <ac:cxnSpMkLst>
            <pc:docMk/>
            <pc:sldMk cId="1441305174" sldId="377"/>
            <ac:cxnSpMk id="208" creationId="{23B38F44-C5D8-B4E6-0178-F8EC34C61AF1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23" creationId="{6990D952-EE3F-3925-A1B4-F7E1DDEA5FF0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24" creationId="{6D1C53BC-0DD2-163C-DFB8-64A4C94596D8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27" creationId="{38E53AA7-941C-96F5-9934-03EF6571F191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28" creationId="{2EDFA73C-80C9-6C65-4BFE-8C70205C3E1D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71" creationId="{0A6BC8D0-FADD-B85C-900E-DA90F857C7AE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72" creationId="{58877325-A49D-6EE6-CF91-BDB883545611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78" creationId="{1A503382-4B14-F400-906A-8D2B8466F5AB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79" creationId="{3974A334-2E84-47E1-8EA2-8E947C89CA47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82" creationId="{36080D06-D5E8-0E48-3E2C-11CAA3F888F2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83" creationId="{E7E29FB5-134D-7B01-0345-35283C56B7A5}"/>
          </ac:cxnSpMkLst>
        </pc:cxnChg>
        <pc:cxnChg chg="add 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85" creationId="{D4837971-3FE7-FFD9-C3F1-51064EA08294}"/>
          </ac:cxnSpMkLst>
        </pc:cxnChg>
        <pc:cxnChg chg="add 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94" creationId="{0A2E5F02-49CD-426C-FF42-45917E440000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97" creationId="{93FE8D92-BA2F-6C20-6D55-3A5A6ABD7647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298" creationId="{D0B00530-9207-0A2B-4AF2-D61F85D95A25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301" creationId="{7C379E3C-ACED-98CF-2A38-F6969425BC52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302" creationId="{788DE6D7-F1EF-3947-C2F6-1FB6284DF897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305" creationId="{7EC5FD50-6AC0-92E9-A047-EBD593B5229E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306" creationId="{D39E5818-DB0D-DA8D-CDE0-33E6E5E4C13C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320" creationId="{3BA0A913-F68F-84DD-023D-A760356B4E89}"/>
          </ac:cxnSpMkLst>
        </pc:cxnChg>
        <pc:cxnChg chg="mod">
          <ac:chgData name="hashizume_adrim@outlook.jp" userId="2df5839c6d7eb921" providerId="LiveId" clId="{60877DEA-F7BC-4814-AB7E-DA0A672D9848}" dt="2022-05-24T12:29:14.495" v="51492"/>
          <ac:cxnSpMkLst>
            <pc:docMk/>
            <pc:sldMk cId="1441305174" sldId="377"/>
            <ac:cxnSpMk id="321" creationId="{F6AB5310-FABB-C7A4-7DFC-C17C20208247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7T11:44:29.759" v="56825" actId="20577"/>
        <pc:sldMkLst>
          <pc:docMk/>
          <pc:sldMk cId="328863648" sldId="378"/>
        </pc:sldMkLst>
        <pc:spChg chg="add mod">
          <ac:chgData name="hashizume_adrim@outlook.jp" userId="2df5839c6d7eb921" providerId="LiveId" clId="{60877DEA-F7BC-4814-AB7E-DA0A672D9848}" dt="2022-05-23T09:31:09.647" v="40808" actId="1036"/>
          <ac:spMkLst>
            <pc:docMk/>
            <pc:sldMk cId="328863648" sldId="378"/>
            <ac:spMk id="2" creationId="{39E0DA98-8123-4C52-8307-1EC754F0FD5D}"/>
          </ac:spMkLst>
        </pc:spChg>
        <pc:spChg chg="del">
          <ac:chgData name="hashizume_adrim@outlook.jp" userId="2df5839c6d7eb921" providerId="LiveId" clId="{60877DEA-F7BC-4814-AB7E-DA0A672D9848}" dt="2022-05-23T05:47:38.907" v="38784" actId="478"/>
          <ac:spMkLst>
            <pc:docMk/>
            <pc:sldMk cId="328863648" sldId="378"/>
            <ac:spMk id="34" creationId="{676A6625-A6A1-8EDC-DD83-435DA4F41FDB}"/>
          </ac:spMkLst>
        </pc:spChg>
        <pc:spChg chg="del">
          <ac:chgData name="hashizume_adrim@outlook.jp" userId="2df5839c6d7eb921" providerId="LiveId" clId="{60877DEA-F7BC-4814-AB7E-DA0A672D9848}" dt="2022-05-23T09:36:33.133" v="41007" actId="478"/>
          <ac:spMkLst>
            <pc:docMk/>
            <pc:sldMk cId="328863648" sldId="378"/>
            <ac:spMk id="59" creationId="{8614EC89-F30F-8AB3-D872-9670C7C1D9A7}"/>
          </ac:spMkLst>
        </pc:spChg>
        <pc:spChg chg="del">
          <ac:chgData name="hashizume_adrim@outlook.jp" userId="2df5839c6d7eb921" providerId="LiveId" clId="{60877DEA-F7BC-4814-AB7E-DA0A672D9848}" dt="2022-05-23T11:00:39.921" v="41632" actId="478"/>
          <ac:spMkLst>
            <pc:docMk/>
            <pc:sldMk cId="328863648" sldId="378"/>
            <ac:spMk id="65" creationId="{E052D383-DF59-B278-A378-319525E1326F}"/>
          </ac:spMkLst>
        </pc:spChg>
        <pc:spChg chg="del">
          <ac:chgData name="hashizume_adrim@outlook.jp" userId="2df5839c6d7eb921" providerId="LiveId" clId="{60877DEA-F7BC-4814-AB7E-DA0A672D9848}" dt="2022-05-23T11:00:38.392" v="41631" actId="478"/>
          <ac:spMkLst>
            <pc:docMk/>
            <pc:sldMk cId="328863648" sldId="378"/>
            <ac:spMk id="84" creationId="{B06E85F7-3D8F-EC85-D87E-C7B58A03E2C8}"/>
          </ac:spMkLst>
        </pc:spChg>
        <pc:spChg chg="del">
          <ac:chgData name="hashizume_adrim@outlook.jp" userId="2df5839c6d7eb921" providerId="LiveId" clId="{60877DEA-F7BC-4814-AB7E-DA0A672D9848}" dt="2022-05-23T11:00:47.467" v="41633" actId="478"/>
          <ac:spMkLst>
            <pc:docMk/>
            <pc:sldMk cId="328863648" sldId="378"/>
            <ac:spMk id="85" creationId="{C6373AE3-F12E-03DA-05E9-92BE8093304D}"/>
          </ac:spMkLst>
        </pc:spChg>
        <pc:spChg chg="del">
          <ac:chgData name="hashizume_adrim@outlook.jp" userId="2df5839c6d7eb921" providerId="LiveId" clId="{60877DEA-F7BC-4814-AB7E-DA0A672D9848}" dt="2022-05-23T11:00:47.467" v="41633" actId="478"/>
          <ac:spMkLst>
            <pc:docMk/>
            <pc:sldMk cId="328863648" sldId="378"/>
            <ac:spMk id="99" creationId="{8BAF218F-15A0-E18E-C766-19A701296F1B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12" creationId="{FA84609B-5E56-44E7-EB59-603442C1ECFF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13" creationId="{12AF80ED-4568-9642-A637-6E54D4E001EE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15" creationId="{0622F53A-87B1-C60E-C311-792ADE0B273E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16" creationId="{28E06226-6B7C-2876-3C34-694ADCCF8CCB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22" creationId="{9DFD2315-659B-2AFC-D7B3-778714ADD7B5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23" creationId="{174F8930-17A7-430A-3281-3091B0751D16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32" creationId="{20150F0C-C2B4-EDAE-CE11-CE03671182E9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33" creationId="{C2631B9F-94CD-9E20-1C1E-C9F133B41826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34" creationId="{68F57414-85E4-3432-22A1-C69172AA23A1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48" creationId="{B9D5AA65-1131-8CDC-C8CF-E45F2A69A977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49" creationId="{766225A3-8C7C-E5E1-67F2-3DF09603EBC3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50" creationId="{5FE71948-4FC8-8EBF-2C47-EE4FFCB6B1EE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51" creationId="{4A756266-2FF6-BAEE-0F7E-C3294880E005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52" creationId="{C1473C1F-A06A-93A7-71DD-7962CC7CC719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53" creationId="{FAF46E16-82C3-9ABE-08A6-E4F47D94FFA9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54" creationId="{8434D0CE-C7DC-9098-288D-CF0BDEA9B5A9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56" creationId="{7EB3DE3F-5773-F802-4C96-4DB50B85831C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57" creationId="{6625263C-9A07-833A-6E79-5B1AB3BCBC1D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59" creationId="{2232DD3C-589B-711E-60B9-E78BD00627FD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78" creationId="{44D3FAF6-BF9A-AF61-A4D5-FEAB061BB549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79" creationId="{C0DFA724-8773-F764-D0EA-245F38A1677A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80" creationId="{AED9ECDB-920D-9343-3166-4FF3EF371DB5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82" creationId="{3904F914-60A2-7C37-7B87-79037CE39BAD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84" creationId="{EEF76452-6E2B-B983-A27A-4A84864BA390}"/>
          </ac:spMkLst>
        </pc:spChg>
        <pc:spChg chg="del">
          <ac:chgData name="hashizume_adrim@outlook.jp" userId="2df5839c6d7eb921" providerId="LiveId" clId="{60877DEA-F7BC-4814-AB7E-DA0A672D9848}" dt="2022-05-23T11:00:54.363" v="41634" actId="478"/>
          <ac:spMkLst>
            <pc:docMk/>
            <pc:sldMk cId="328863648" sldId="378"/>
            <ac:spMk id="188" creationId="{1F2C2382-744C-E3E9-0E4D-2A6EA9CC3B8F}"/>
          </ac:spMkLst>
        </pc:spChg>
        <pc:spChg chg="add mod ord">
          <ac:chgData name="hashizume_adrim@outlook.jp" userId="2df5839c6d7eb921" providerId="LiveId" clId="{60877DEA-F7BC-4814-AB7E-DA0A672D9848}" dt="2022-05-23T06:32:29.098" v="39647" actId="167"/>
          <ac:spMkLst>
            <pc:docMk/>
            <pc:sldMk cId="328863648" sldId="378"/>
            <ac:spMk id="195" creationId="{701BC9B7-2283-D322-B618-7D3C2C979C4B}"/>
          </ac:spMkLst>
        </pc:spChg>
        <pc:spChg chg="mod">
          <ac:chgData name="hashizume_adrim@outlook.jp" userId="2df5839c6d7eb921" providerId="LiveId" clId="{60877DEA-F7BC-4814-AB7E-DA0A672D9848}" dt="2022-05-23T06:32:21.658" v="39645"/>
          <ac:spMkLst>
            <pc:docMk/>
            <pc:sldMk cId="328863648" sldId="378"/>
            <ac:spMk id="197" creationId="{26EE7248-6638-2F96-4F93-22377B295D8A}"/>
          </ac:spMkLst>
        </pc:spChg>
        <pc:spChg chg="mod">
          <ac:chgData name="hashizume_adrim@outlook.jp" userId="2df5839c6d7eb921" providerId="LiveId" clId="{60877DEA-F7BC-4814-AB7E-DA0A672D9848}" dt="2022-05-23T06:32:21.658" v="39645"/>
          <ac:spMkLst>
            <pc:docMk/>
            <pc:sldMk cId="328863648" sldId="378"/>
            <ac:spMk id="203" creationId="{6B06819F-C4DC-72B1-0B2C-1837881DCFB5}"/>
          </ac:spMkLst>
        </pc:spChg>
        <pc:spChg chg="del ord">
          <ac:chgData name="hashizume_adrim@outlook.jp" userId="2df5839c6d7eb921" providerId="LiveId" clId="{60877DEA-F7BC-4814-AB7E-DA0A672D9848}" dt="2022-05-23T06:32:24.646" v="39646" actId="478"/>
          <ac:spMkLst>
            <pc:docMk/>
            <pc:sldMk cId="328863648" sldId="378"/>
            <ac:spMk id="205" creationId="{30EC9D1F-72D9-A6C3-AD6F-FE4FFA99A153}"/>
          </ac:spMkLst>
        </pc:spChg>
        <pc:spChg chg="del">
          <ac:chgData name="hashizume_adrim@outlook.jp" userId="2df5839c6d7eb921" providerId="LiveId" clId="{60877DEA-F7BC-4814-AB7E-DA0A672D9848}" dt="2022-05-23T06:32:05.727" v="39642" actId="478"/>
          <ac:spMkLst>
            <pc:docMk/>
            <pc:sldMk cId="328863648" sldId="378"/>
            <ac:spMk id="230" creationId="{396786CB-4954-6B09-3D1F-06983A45A039}"/>
          </ac:spMkLst>
        </pc:spChg>
        <pc:spChg chg="mod">
          <ac:chgData name="hashizume_adrim@outlook.jp" userId="2df5839c6d7eb921" providerId="LiveId" clId="{60877DEA-F7BC-4814-AB7E-DA0A672D9848}" dt="2022-05-23T06:32:21.658" v="39645"/>
          <ac:spMkLst>
            <pc:docMk/>
            <pc:sldMk cId="328863648" sldId="378"/>
            <ac:spMk id="235" creationId="{59BFAE51-1BEC-2A88-E2C8-BECCEE24F51D}"/>
          </ac:spMkLst>
        </pc:spChg>
        <pc:spChg chg="mod">
          <ac:chgData name="hashizume_adrim@outlook.jp" userId="2df5839c6d7eb921" providerId="LiveId" clId="{60877DEA-F7BC-4814-AB7E-DA0A672D9848}" dt="2022-05-24T12:38:52.181" v="52242" actId="20577"/>
          <ac:spMkLst>
            <pc:docMk/>
            <pc:sldMk cId="328863648" sldId="378"/>
            <ac:spMk id="247" creationId="{A66A2207-83CB-DCFE-40AC-5DF877193114}"/>
          </ac:spMkLst>
        </pc:spChg>
        <pc:spChg chg="mod">
          <ac:chgData name="hashizume_adrim@outlook.jp" userId="2df5839c6d7eb921" providerId="LiveId" clId="{60877DEA-F7BC-4814-AB7E-DA0A672D9848}" dt="2022-05-23T06:32:21.658" v="39645"/>
          <ac:spMkLst>
            <pc:docMk/>
            <pc:sldMk cId="328863648" sldId="378"/>
            <ac:spMk id="251" creationId="{DEF5A872-BEB6-413F-1684-FED876625126}"/>
          </ac:spMkLst>
        </pc:spChg>
        <pc:spChg chg="mod">
          <ac:chgData name="hashizume_adrim@outlook.jp" userId="2df5839c6d7eb921" providerId="LiveId" clId="{60877DEA-F7BC-4814-AB7E-DA0A672D9848}" dt="2022-05-23T06:32:21.658" v="39645"/>
          <ac:spMkLst>
            <pc:docMk/>
            <pc:sldMk cId="328863648" sldId="378"/>
            <ac:spMk id="255" creationId="{92D11AF8-2D70-9AA4-44BF-5C2D9B7E88AF}"/>
          </ac:spMkLst>
        </pc:spChg>
        <pc:spChg chg="mod">
          <ac:chgData name="hashizume_adrim@outlook.jp" userId="2df5839c6d7eb921" providerId="LiveId" clId="{60877DEA-F7BC-4814-AB7E-DA0A672D9848}" dt="2022-05-23T06:32:21.658" v="39645"/>
          <ac:spMkLst>
            <pc:docMk/>
            <pc:sldMk cId="328863648" sldId="378"/>
            <ac:spMk id="259" creationId="{6C55AC8A-1664-F8C4-6586-77DD1A232BB9}"/>
          </ac:spMkLst>
        </pc:spChg>
        <pc:spChg chg="add mod">
          <ac:chgData name="hashizume_adrim@outlook.jp" userId="2df5839c6d7eb921" providerId="LiveId" clId="{60877DEA-F7BC-4814-AB7E-DA0A672D9848}" dt="2022-05-23T06:32:21.658" v="39645"/>
          <ac:spMkLst>
            <pc:docMk/>
            <pc:sldMk cId="328863648" sldId="378"/>
            <ac:spMk id="262" creationId="{68D56C9B-AAA7-0755-007C-BD675E09E0E4}"/>
          </ac:spMkLst>
        </pc:spChg>
        <pc:spChg chg="add del mod">
          <ac:chgData name="hashizume_adrim@outlook.jp" userId="2df5839c6d7eb921" providerId="LiveId" clId="{60877DEA-F7BC-4814-AB7E-DA0A672D9848}" dt="2022-05-23T06:41:31.664" v="39820" actId="478"/>
          <ac:spMkLst>
            <pc:docMk/>
            <pc:sldMk cId="328863648" sldId="378"/>
            <ac:spMk id="265" creationId="{4238F843-CF55-6065-15B8-41206E4B0C1A}"/>
          </ac:spMkLst>
        </pc:spChg>
        <pc:spChg chg="add mod">
          <ac:chgData name="hashizume_adrim@outlook.jp" userId="2df5839c6d7eb921" providerId="LiveId" clId="{60877DEA-F7BC-4814-AB7E-DA0A672D9848}" dt="2022-05-23T09:34:06.884" v="40906" actId="196"/>
          <ac:spMkLst>
            <pc:docMk/>
            <pc:sldMk cId="328863648" sldId="378"/>
            <ac:spMk id="266" creationId="{A6022CE5-7B76-B4AB-E198-28D8FB719CD6}"/>
          </ac:spMkLst>
        </pc:spChg>
        <pc:spChg chg="add mod">
          <ac:chgData name="hashizume_adrim@outlook.jp" userId="2df5839c6d7eb921" providerId="LiveId" clId="{60877DEA-F7BC-4814-AB7E-DA0A672D9848}" dt="2022-05-23T09:31:09.647" v="40808" actId="1036"/>
          <ac:spMkLst>
            <pc:docMk/>
            <pc:sldMk cId="328863648" sldId="378"/>
            <ac:spMk id="267" creationId="{978FAB25-4782-F65B-31E8-20F35A92952D}"/>
          </ac:spMkLst>
        </pc:spChg>
        <pc:spChg chg="add mod">
          <ac:chgData name="hashizume_adrim@outlook.jp" userId="2df5839c6d7eb921" providerId="LiveId" clId="{60877DEA-F7BC-4814-AB7E-DA0A672D9848}" dt="2022-05-24T02:47:38.472" v="44392" actId="1038"/>
          <ac:spMkLst>
            <pc:docMk/>
            <pc:sldMk cId="328863648" sldId="378"/>
            <ac:spMk id="268" creationId="{CD55AA97-C223-3AFD-FE6B-CFC9A97FD6B4}"/>
          </ac:spMkLst>
        </pc:spChg>
        <pc:spChg chg="add mod">
          <ac:chgData name="hashizume_adrim@outlook.jp" userId="2df5839c6d7eb921" providerId="LiveId" clId="{60877DEA-F7BC-4814-AB7E-DA0A672D9848}" dt="2022-05-24T02:47:50.824" v="44426" actId="1038"/>
          <ac:spMkLst>
            <pc:docMk/>
            <pc:sldMk cId="328863648" sldId="378"/>
            <ac:spMk id="269" creationId="{7E3BADEB-F67C-4DDB-F0E5-8CB5B37984FE}"/>
          </ac:spMkLst>
        </pc:spChg>
        <pc:spChg chg="add mod">
          <ac:chgData name="hashizume_adrim@outlook.jp" userId="2df5839c6d7eb921" providerId="LiveId" clId="{60877DEA-F7BC-4814-AB7E-DA0A672D9848}" dt="2022-05-24T02:47:38.472" v="44392" actId="1038"/>
          <ac:spMkLst>
            <pc:docMk/>
            <pc:sldMk cId="328863648" sldId="378"/>
            <ac:spMk id="270" creationId="{9C3839BB-23B5-A6E6-1996-4B81C809F6D2}"/>
          </ac:spMkLst>
        </pc:spChg>
        <pc:spChg chg="add del mod">
          <ac:chgData name="hashizume_adrim@outlook.jp" userId="2df5839c6d7eb921" providerId="LiveId" clId="{60877DEA-F7BC-4814-AB7E-DA0A672D9848}" dt="2022-05-23T09:30:21.449" v="40715" actId="478"/>
          <ac:spMkLst>
            <pc:docMk/>
            <pc:sldMk cId="328863648" sldId="378"/>
            <ac:spMk id="272" creationId="{C24ADF64-4E75-038C-BCF0-34002BA71488}"/>
          </ac:spMkLst>
        </pc:spChg>
        <pc:spChg chg="add del mod">
          <ac:chgData name="hashizume_adrim@outlook.jp" userId="2df5839c6d7eb921" providerId="LiveId" clId="{60877DEA-F7BC-4814-AB7E-DA0A672D9848}" dt="2022-05-23T09:30:46.619" v="40800" actId="478"/>
          <ac:spMkLst>
            <pc:docMk/>
            <pc:sldMk cId="328863648" sldId="378"/>
            <ac:spMk id="274" creationId="{2C7C8891-3501-B099-04E1-1DA34AF983B0}"/>
          </ac:spMkLst>
        </pc:spChg>
        <pc:spChg chg="mod">
          <ac:chgData name="hashizume_adrim@outlook.jp" userId="2df5839c6d7eb921" providerId="LiveId" clId="{60877DEA-F7BC-4814-AB7E-DA0A672D9848}" dt="2022-05-27T11:44:29.759" v="56825" actId="20577"/>
          <ac:spMkLst>
            <pc:docMk/>
            <pc:sldMk cId="328863648" sldId="378"/>
            <ac:spMk id="392" creationId="{7F762F0D-C5FE-87B7-5D41-B51F1B58B1A2}"/>
          </ac:spMkLst>
        </pc:s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04" creationId="{2A31AC07-E101-D9CA-5769-A88A036EB70E}"/>
          </ac:grpSpMkLst>
        </pc:gr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08" creationId="{683E4122-0468-1ABB-3CC8-754CCBD71B08}"/>
          </ac:grpSpMkLst>
        </pc:gr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17" creationId="{093A8A18-59CA-697D-3714-2B7114D29524}"/>
          </ac:grpSpMkLst>
        </pc:gr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24" creationId="{D44E6940-8B8C-61AD-32CB-3717053DB8C6}"/>
          </ac:grpSpMkLst>
        </pc:gr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28" creationId="{06C9EDC7-E90A-0B75-A9FF-DAD83B39FEF3}"/>
          </ac:grpSpMkLst>
        </pc:gr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36" creationId="{D097E9E1-EC56-2700-D05D-B0A11E4FC993}"/>
          </ac:grpSpMkLst>
        </pc:gr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40" creationId="{BEBAA422-337D-776B-0CAE-50759C64C4B9}"/>
          </ac:grpSpMkLst>
        </pc:gr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44" creationId="{D3314FA5-718F-38E2-B0F1-A02C380D7CBE}"/>
          </ac:grpSpMkLst>
        </pc:gr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60" creationId="{E460D1CB-59B0-2D08-5753-DC073EA9EE07}"/>
          </ac:grpSpMkLst>
        </pc:grpChg>
        <pc:grpChg chg="del">
          <ac:chgData name="hashizume_adrim@outlook.jp" userId="2df5839c6d7eb921" providerId="LiveId" clId="{60877DEA-F7BC-4814-AB7E-DA0A672D9848}" dt="2022-05-23T11:00:54.363" v="41634" actId="478"/>
          <ac:grpSpMkLst>
            <pc:docMk/>
            <pc:sldMk cId="328863648" sldId="378"/>
            <ac:grpSpMk id="164" creationId="{1B68C9A5-4F1A-6DB0-A3F7-1762CD32C76D}"/>
          </ac:grpSpMkLst>
        </pc:grpChg>
        <pc:grpChg chg="del">
          <ac:chgData name="hashizume_adrim@outlook.jp" userId="2df5839c6d7eb921" providerId="LiveId" clId="{60877DEA-F7BC-4814-AB7E-DA0A672D9848}" dt="2022-05-21T08:00:47.147" v="38717" actId="478"/>
          <ac:grpSpMkLst>
            <pc:docMk/>
            <pc:sldMk cId="328863648" sldId="378"/>
            <ac:grpSpMk id="169" creationId="{6C064CA2-DABA-85DC-D6DA-1007F6D9502B}"/>
          </ac:grpSpMkLst>
        </pc:grpChg>
        <pc:grpChg chg="add mod">
          <ac:chgData name="hashizume_adrim@outlook.jp" userId="2df5839c6d7eb921" providerId="LiveId" clId="{60877DEA-F7BC-4814-AB7E-DA0A672D9848}" dt="2022-05-23T06:31:54.858" v="39640" actId="1035"/>
          <ac:grpSpMkLst>
            <pc:docMk/>
            <pc:sldMk cId="328863648" sldId="378"/>
            <ac:grpSpMk id="173" creationId="{A19FA1EC-FBE4-D13F-AAA8-574CF4CE8629}"/>
          </ac:grpSpMkLst>
        </pc:grpChg>
        <pc:grpChg chg="del">
          <ac:chgData name="hashizume_adrim@outlook.jp" userId="2df5839c6d7eb921" providerId="LiveId" clId="{60877DEA-F7BC-4814-AB7E-DA0A672D9848}" dt="2022-05-21T08:00:45.249" v="38716" actId="478"/>
          <ac:grpSpMkLst>
            <pc:docMk/>
            <pc:sldMk cId="328863648" sldId="378"/>
            <ac:grpSpMk id="173" creationId="{FF39F022-C2D6-72E3-AC9A-A35224E354C8}"/>
          </ac:grpSpMkLst>
        </pc:grpChg>
        <pc:grpChg chg="add del mod">
          <ac:chgData name="hashizume_adrim@outlook.jp" userId="2df5839c6d7eb921" providerId="LiveId" clId="{60877DEA-F7BC-4814-AB7E-DA0A672D9848}" dt="2022-05-23T06:31:49.976" v="39583" actId="478"/>
          <ac:grpSpMkLst>
            <pc:docMk/>
            <pc:sldMk cId="328863648" sldId="378"/>
            <ac:grpSpMk id="174" creationId="{6944B798-0E23-DCC9-BC91-993C21CEE772}"/>
          </ac:grpSpMkLst>
        </pc:grpChg>
        <pc:grpChg chg="add del mod">
          <ac:chgData name="hashizume_adrim@outlook.jp" userId="2df5839c6d7eb921" providerId="LiveId" clId="{60877DEA-F7BC-4814-AB7E-DA0A672D9848}" dt="2022-05-21T08:00:27.175" v="38665" actId="478"/>
          <ac:grpSpMkLst>
            <pc:docMk/>
            <pc:sldMk cId="328863648" sldId="378"/>
            <ac:grpSpMk id="189" creationId="{CA909C7B-6DE2-E0C3-FB46-658016AB5A8C}"/>
          </ac:grpSpMkLst>
        </pc:grpChg>
        <pc:grpChg chg="add del mod ord">
          <ac:chgData name="hashizume_adrim@outlook.jp" userId="2df5839c6d7eb921" providerId="LiveId" clId="{60877DEA-F7BC-4814-AB7E-DA0A672D9848}" dt="2022-05-23T05:47:20.473" v="38729" actId="478"/>
          <ac:grpSpMkLst>
            <pc:docMk/>
            <pc:sldMk cId="328863648" sldId="378"/>
            <ac:grpSpMk id="192" creationId="{7ED31AD6-6097-8909-0AFF-C559FA0530B1}"/>
          </ac:grpSpMkLst>
        </pc:grpChg>
        <pc:grpChg chg="add mod">
          <ac:chgData name="hashizume_adrim@outlook.jp" userId="2df5839c6d7eb921" providerId="LiveId" clId="{60877DEA-F7BC-4814-AB7E-DA0A672D9848}" dt="2022-05-23T06:32:21.658" v="39645"/>
          <ac:grpSpMkLst>
            <pc:docMk/>
            <pc:sldMk cId="328863648" sldId="378"/>
            <ac:grpSpMk id="196" creationId="{562CF652-3976-90F9-0B0F-0CD1685E54F4}"/>
          </ac:grpSpMkLst>
        </pc:grpChg>
        <pc:grpChg chg="add mod">
          <ac:chgData name="hashizume_adrim@outlook.jp" userId="2df5839c6d7eb921" providerId="LiveId" clId="{60877DEA-F7BC-4814-AB7E-DA0A672D9848}" dt="2022-05-23T06:32:21.658" v="39645"/>
          <ac:grpSpMkLst>
            <pc:docMk/>
            <pc:sldMk cId="328863648" sldId="378"/>
            <ac:grpSpMk id="202" creationId="{425D135B-2A1B-5146-CD30-05DC28862368}"/>
          </ac:grpSpMkLst>
        </pc:grpChg>
        <pc:grpChg chg="del">
          <ac:chgData name="hashizume_adrim@outlook.jp" userId="2df5839c6d7eb921" providerId="LiveId" clId="{60877DEA-F7BC-4814-AB7E-DA0A672D9848}" dt="2022-05-23T06:32:05.727" v="39642" actId="478"/>
          <ac:grpSpMkLst>
            <pc:docMk/>
            <pc:sldMk cId="328863648" sldId="378"/>
            <ac:grpSpMk id="206" creationId="{D47782C4-098E-9B06-4547-BE840D452257}"/>
          </ac:grpSpMkLst>
        </pc:grpChg>
        <pc:grpChg chg="del">
          <ac:chgData name="hashizume_adrim@outlook.jp" userId="2df5839c6d7eb921" providerId="LiveId" clId="{60877DEA-F7BC-4814-AB7E-DA0A672D9848}" dt="2022-05-23T06:32:05.727" v="39642" actId="478"/>
          <ac:grpSpMkLst>
            <pc:docMk/>
            <pc:sldMk cId="328863648" sldId="378"/>
            <ac:grpSpMk id="210" creationId="{EBF7B88E-CD37-8C8E-1677-67ADC1FB0345}"/>
          </ac:grpSpMkLst>
        </pc:grpChg>
        <pc:grpChg chg="del">
          <ac:chgData name="hashizume_adrim@outlook.jp" userId="2df5839c6d7eb921" providerId="LiveId" clId="{60877DEA-F7BC-4814-AB7E-DA0A672D9848}" dt="2022-05-23T06:32:05.727" v="39642" actId="478"/>
          <ac:grpSpMkLst>
            <pc:docMk/>
            <pc:sldMk cId="328863648" sldId="378"/>
            <ac:grpSpMk id="214" creationId="{8F52508F-584A-C7E2-5230-672975F4EB38}"/>
          </ac:grpSpMkLst>
        </pc:grpChg>
        <pc:grpChg chg="del">
          <ac:chgData name="hashizume_adrim@outlook.jp" userId="2df5839c6d7eb921" providerId="LiveId" clId="{60877DEA-F7BC-4814-AB7E-DA0A672D9848}" dt="2022-05-23T06:32:05.727" v="39642" actId="478"/>
          <ac:grpSpMkLst>
            <pc:docMk/>
            <pc:sldMk cId="328863648" sldId="378"/>
            <ac:grpSpMk id="218" creationId="{2A2D0412-8EE9-B001-C273-373F103C9B67}"/>
          </ac:grpSpMkLst>
        </pc:grpChg>
        <pc:grpChg chg="del">
          <ac:chgData name="hashizume_adrim@outlook.jp" userId="2df5839c6d7eb921" providerId="LiveId" clId="{60877DEA-F7BC-4814-AB7E-DA0A672D9848}" dt="2022-05-23T06:32:05.727" v="39642" actId="478"/>
          <ac:grpSpMkLst>
            <pc:docMk/>
            <pc:sldMk cId="328863648" sldId="378"/>
            <ac:grpSpMk id="222" creationId="{14848E18-A577-D1AF-F156-667BD63A1304}"/>
          </ac:grpSpMkLst>
        </pc:grpChg>
        <pc:grpChg chg="del">
          <ac:chgData name="hashizume_adrim@outlook.jp" userId="2df5839c6d7eb921" providerId="LiveId" clId="{60877DEA-F7BC-4814-AB7E-DA0A672D9848}" dt="2022-05-23T06:32:05.727" v="39642" actId="478"/>
          <ac:grpSpMkLst>
            <pc:docMk/>
            <pc:sldMk cId="328863648" sldId="378"/>
            <ac:grpSpMk id="226" creationId="{4EC8C3A8-AD5F-B526-6B11-A592DF5AE621}"/>
          </ac:grpSpMkLst>
        </pc:grpChg>
        <pc:grpChg chg="add mod">
          <ac:chgData name="hashizume_adrim@outlook.jp" userId="2df5839c6d7eb921" providerId="LiveId" clId="{60877DEA-F7BC-4814-AB7E-DA0A672D9848}" dt="2022-05-23T06:32:21.658" v="39645"/>
          <ac:grpSpMkLst>
            <pc:docMk/>
            <pc:sldMk cId="328863648" sldId="378"/>
            <ac:grpSpMk id="232" creationId="{D4F31825-6F15-2DCB-33AE-F779C9DCD719}"/>
          </ac:grpSpMkLst>
        </pc:grpChg>
        <pc:grpChg chg="add mod">
          <ac:chgData name="hashizume_adrim@outlook.jp" userId="2df5839c6d7eb921" providerId="LiveId" clId="{60877DEA-F7BC-4814-AB7E-DA0A672D9848}" dt="2022-05-23T06:32:21.658" v="39645"/>
          <ac:grpSpMkLst>
            <pc:docMk/>
            <pc:sldMk cId="328863648" sldId="378"/>
            <ac:grpSpMk id="250" creationId="{36E5D3FE-CF59-623A-2C5B-DF26114BFF02}"/>
          </ac:grpSpMkLst>
        </pc:grpChg>
        <pc:grpChg chg="add mod">
          <ac:chgData name="hashizume_adrim@outlook.jp" userId="2df5839c6d7eb921" providerId="LiveId" clId="{60877DEA-F7BC-4814-AB7E-DA0A672D9848}" dt="2022-05-23T06:32:21.658" v="39645"/>
          <ac:grpSpMkLst>
            <pc:docMk/>
            <pc:sldMk cId="328863648" sldId="378"/>
            <ac:grpSpMk id="254" creationId="{5BEC984D-59E8-84DC-CE48-C9803E192093}"/>
          </ac:grpSpMkLst>
        </pc:grpChg>
        <pc:grpChg chg="add mod">
          <ac:chgData name="hashizume_adrim@outlook.jp" userId="2df5839c6d7eb921" providerId="LiveId" clId="{60877DEA-F7BC-4814-AB7E-DA0A672D9848}" dt="2022-05-23T06:32:21.658" v="39645"/>
          <ac:grpSpMkLst>
            <pc:docMk/>
            <pc:sldMk cId="328863648" sldId="378"/>
            <ac:grpSpMk id="258" creationId="{E7421CBE-A889-31CA-6933-3751EBFDF139}"/>
          </ac:grpSpMkLst>
        </pc:grpChg>
        <pc:picChg chg="add del mod">
          <ac:chgData name="hashizume_adrim@outlook.jp" userId="2df5839c6d7eb921" providerId="LiveId" clId="{60877DEA-F7BC-4814-AB7E-DA0A672D9848}" dt="2022-05-23T09:32:25.548" v="40819" actId="478"/>
          <ac:picMkLst>
            <pc:docMk/>
            <pc:sldMk cId="328863648" sldId="378"/>
            <ac:picMk id="4" creationId="{D57BF172-60A5-18F3-3AB3-3018D4C0AF59}"/>
          </ac:picMkLst>
        </pc:picChg>
        <pc:picChg chg="add del mod">
          <ac:chgData name="hashizume_adrim@outlook.jp" userId="2df5839c6d7eb921" providerId="LiveId" clId="{60877DEA-F7BC-4814-AB7E-DA0A672D9848}" dt="2022-05-23T09:31:50.080" v="40809" actId="478"/>
          <ac:picMkLst>
            <pc:docMk/>
            <pc:sldMk cId="328863648" sldId="378"/>
            <ac:picMk id="6" creationId="{C0D5799C-4929-516B-CFE4-54D0A05B6494}"/>
          </ac:picMkLst>
        </pc:picChg>
        <pc:picChg chg="add del mod">
          <ac:chgData name="hashizume_adrim@outlook.jp" userId="2df5839c6d7eb921" providerId="LiveId" clId="{60877DEA-F7BC-4814-AB7E-DA0A672D9848}" dt="2022-05-23T09:27:04.089" v="40553" actId="478"/>
          <ac:picMkLst>
            <pc:docMk/>
            <pc:sldMk cId="328863648" sldId="378"/>
            <ac:picMk id="8" creationId="{DB8E9C45-85CD-2030-DB25-81609DE9D4F1}"/>
          </ac:picMkLst>
        </pc:picChg>
        <pc:picChg chg="add mod">
          <ac:chgData name="hashizume_adrim@outlook.jp" userId="2df5839c6d7eb921" providerId="LiveId" clId="{60877DEA-F7BC-4814-AB7E-DA0A672D9848}" dt="2022-05-23T09:33:21.840" v="40839" actId="14100"/>
          <ac:picMkLst>
            <pc:docMk/>
            <pc:sldMk cId="328863648" sldId="378"/>
            <ac:picMk id="10" creationId="{ACAFDEDF-1BD5-337F-508E-EB1FDD06356C}"/>
          </ac:picMkLst>
        </pc:picChg>
        <pc:picChg chg="add mod">
          <ac:chgData name="hashizume_adrim@outlook.jp" userId="2df5839c6d7eb921" providerId="LiveId" clId="{60877DEA-F7BC-4814-AB7E-DA0A672D9848}" dt="2022-05-23T09:33:38.529" v="40854" actId="1038"/>
          <ac:picMkLst>
            <pc:docMk/>
            <pc:sldMk cId="328863648" sldId="378"/>
            <ac:picMk id="12" creationId="{6542449A-4467-0AB9-D3A2-A380FA985F5A}"/>
          </ac:picMkLst>
        </pc:picChg>
        <pc:picChg chg="add del mod">
          <ac:chgData name="hashizume_adrim@outlook.jp" userId="2df5839c6d7eb921" providerId="LiveId" clId="{60877DEA-F7BC-4814-AB7E-DA0A672D9848}" dt="2022-05-24T12:18:37.071" v="50957" actId="478"/>
          <ac:picMkLst>
            <pc:docMk/>
            <pc:sldMk cId="328863648" sldId="378"/>
            <ac:picMk id="14" creationId="{E43EA810-61B7-1437-F340-B6010B4D80E4}"/>
          </ac:picMkLst>
        </pc:picChg>
        <pc:picChg chg="del mod ord">
          <ac:chgData name="hashizume_adrim@outlook.jp" userId="2df5839c6d7eb921" providerId="LiveId" clId="{60877DEA-F7BC-4814-AB7E-DA0A672D9848}" dt="2022-05-23T05:47:20.473" v="38729" actId="478"/>
          <ac:picMkLst>
            <pc:docMk/>
            <pc:sldMk cId="328863648" sldId="378"/>
            <ac:picMk id="57" creationId="{CC7559EB-B7F9-6A63-EEAE-BFEE6731AEE8}"/>
          </ac:picMkLst>
        </pc:picChg>
        <pc:picChg chg="del mod ord modCrop">
          <ac:chgData name="hashizume_adrim@outlook.jp" userId="2df5839c6d7eb921" providerId="LiveId" clId="{60877DEA-F7BC-4814-AB7E-DA0A672D9848}" dt="2022-05-23T05:47:20.473" v="38729" actId="478"/>
          <ac:picMkLst>
            <pc:docMk/>
            <pc:sldMk cId="328863648" sldId="378"/>
            <ac:picMk id="58" creationId="{2EB09CF8-7D7C-DA61-CBB7-9747E5F33331}"/>
          </ac:picMkLst>
        </pc:picChg>
        <pc:picChg chg="mod">
          <ac:chgData name="hashizume_adrim@outlook.jp" userId="2df5839c6d7eb921" providerId="LiveId" clId="{60877DEA-F7BC-4814-AB7E-DA0A672D9848}" dt="2022-05-23T05:47:20.958" v="38730"/>
          <ac:picMkLst>
            <pc:docMk/>
            <pc:sldMk cId="328863648" sldId="378"/>
            <ac:picMk id="175" creationId="{1AF4F73F-34E4-052B-B333-75F9F41D0247}"/>
          </ac:picMkLst>
        </pc:picChg>
        <pc:picChg chg="mod">
          <ac:chgData name="hashizume_adrim@outlook.jp" userId="2df5839c6d7eb921" providerId="LiveId" clId="{60877DEA-F7BC-4814-AB7E-DA0A672D9848}" dt="2022-05-23T05:47:20.958" v="38730"/>
          <ac:picMkLst>
            <pc:docMk/>
            <pc:sldMk cId="328863648" sldId="378"/>
            <ac:picMk id="176" creationId="{5557DF01-BD82-198B-D730-8F06A94EA751}"/>
          </ac:picMkLst>
        </pc:picChg>
        <pc:picChg chg="del">
          <ac:chgData name="hashizume_adrim@outlook.jp" userId="2df5839c6d7eb921" providerId="LiveId" clId="{60877DEA-F7BC-4814-AB7E-DA0A672D9848}" dt="2022-05-23T11:00:54.363" v="41634" actId="478"/>
          <ac:picMkLst>
            <pc:docMk/>
            <pc:sldMk cId="328863648" sldId="378"/>
            <ac:picMk id="181" creationId="{0B657C40-3F6A-C674-205D-ADAD8F2F43CB}"/>
          </ac:picMkLst>
        </pc:picChg>
        <pc:picChg chg="del">
          <ac:chgData name="hashizume_adrim@outlook.jp" userId="2df5839c6d7eb921" providerId="LiveId" clId="{60877DEA-F7BC-4814-AB7E-DA0A672D9848}" dt="2022-05-23T11:00:54.363" v="41634" actId="478"/>
          <ac:picMkLst>
            <pc:docMk/>
            <pc:sldMk cId="328863648" sldId="378"/>
            <ac:picMk id="183" creationId="{D21AD3C8-E7A8-1BD7-54A4-3CF74CAFAD46}"/>
          </ac:picMkLst>
        </pc:picChg>
        <pc:picChg chg="del">
          <ac:chgData name="hashizume_adrim@outlook.jp" userId="2df5839c6d7eb921" providerId="LiveId" clId="{60877DEA-F7BC-4814-AB7E-DA0A672D9848}" dt="2022-05-23T11:00:54.363" v="41634" actId="478"/>
          <ac:picMkLst>
            <pc:docMk/>
            <pc:sldMk cId="328863648" sldId="378"/>
            <ac:picMk id="186" creationId="{7B7C2FF2-FE0C-D635-746E-035F5C6A6C34}"/>
          </ac:picMkLst>
        </pc:picChg>
        <pc:picChg chg="del">
          <ac:chgData name="hashizume_adrim@outlook.jp" userId="2df5839c6d7eb921" providerId="LiveId" clId="{60877DEA-F7BC-4814-AB7E-DA0A672D9848}" dt="2022-05-23T11:00:54.363" v="41634" actId="478"/>
          <ac:picMkLst>
            <pc:docMk/>
            <pc:sldMk cId="328863648" sldId="378"/>
            <ac:picMk id="187" creationId="{A9FE2809-4AAD-8D0F-601D-E9260CDBA206}"/>
          </ac:picMkLst>
        </pc:picChg>
        <pc:picChg chg="add del mod">
          <ac:chgData name="hashizume_adrim@outlook.jp" userId="2df5839c6d7eb921" providerId="LiveId" clId="{60877DEA-F7BC-4814-AB7E-DA0A672D9848}" dt="2022-05-23T06:31:49.976" v="39583" actId="478"/>
          <ac:picMkLst>
            <pc:docMk/>
            <pc:sldMk cId="328863648" sldId="378"/>
            <ac:picMk id="189" creationId="{BDFE7DF5-DB77-DEB9-643C-FF82FD5DA358}"/>
          </ac:picMkLst>
        </pc:picChg>
        <pc:picChg chg="add del mod">
          <ac:chgData name="hashizume_adrim@outlook.jp" userId="2df5839c6d7eb921" providerId="LiveId" clId="{60877DEA-F7BC-4814-AB7E-DA0A672D9848}" dt="2022-05-23T06:31:49.976" v="39583" actId="478"/>
          <ac:picMkLst>
            <pc:docMk/>
            <pc:sldMk cId="328863648" sldId="378"/>
            <ac:picMk id="190" creationId="{797D5177-19E1-E24D-FAE7-4B707F604271}"/>
          </ac:picMkLst>
        </pc:picChg>
        <pc:picChg chg="mod">
          <ac:chgData name="hashizume_adrim@outlook.jp" userId="2df5839c6d7eb921" providerId="LiveId" clId="{60877DEA-F7BC-4814-AB7E-DA0A672D9848}" dt="2022-05-21T07:54:01.556" v="38445"/>
          <ac:picMkLst>
            <pc:docMk/>
            <pc:sldMk cId="328863648" sldId="378"/>
            <ac:picMk id="190" creationId="{E621A538-6C8B-AF1A-8AC8-493446464C2D}"/>
          </ac:picMkLst>
        </pc:picChg>
        <pc:picChg chg="mod">
          <ac:chgData name="hashizume_adrim@outlook.jp" userId="2df5839c6d7eb921" providerId="LiveId" clId="{60877DEA-F7BC-4814-AB7E-DA0A672D9848}" dt="2022-05-23T06:31:50.468" v="39584"/>
          <ac:picMkLst>
            <pc:docMk/>
            <pc:sldMk cId="328863648" sldId="378"/>
            <ac:picMk id="191" creationId="{54D236C9-98AF-3F9E-CBC4-758FBCBED489}"/>
          </ac:picMkLst>
        </pc:picChg>
        <pc:picChg chg="mod">
          <ac:chgData name="hashizume_adrim@outlook.jp" userId="2df5839c6d7eb921" providerId="LiveId" clId="{60877DEA-F7BC-4814-AB7E-DA0A672D9848}" dt="2022-05-21T07:54:01.556" v="38445"/>
          <ac:picMkLst>
            <pc:docMk/>
            <pc:sldMk cId="328863648" sldId="378"/>
            <ac:picMk id="191" creationId="{D6928510-2771-06C6-2FD8-16907AF5E950}"/>
          </ac:picMkLst>
        </pc:picChg>
        <pc:picChg chg="mod">
          <ac:chgData name="hashizume_adrim@outlook.jp" userId="2df5839c6d7eb921" providerId="LiveId" clId="{60877DEA-F7BC-4814-AB7E-DA0A672D9848}" dt="2022-05-23T06:31:50.468" v="39584"/>
          <ac:picMkLst>
            <pc:docMk/>
            <pc:sldMk cId="328863648" sldId="378"/>
            <ac:picMk id="192" creationId="{86BD3CBD-D600-AF41-00E5-CEC1538889D0}"/>
          </ac:picMkLst>
        </pc:picChg>
        <pc:picChg chg="mod">
          <ac:chgData name="hashizume_adrim@outlook.jp" userId="2df5839c6d7eb921" providerId="LiveId" clId="{60877DEA-F7BC-4814-AB7E-DA0A672D9848}" dt="2022-05-21T08:00:28.120" v="38666"/>
          <ac:picMkLst>
            <pc:docMk/>
            <pc:sldMk cId="328863648" sldId="378"/>
            <ac:picMk id="193" creationId="{2CACCB5E-0DD9-CD60-4E43-CE4594006980}"/>
          </ac:picMkLst>
        </pc:picChg>
        <pc:picChg chg="add mod">
          <ac:chgData name="hashizume_adrim@outlook.jp" userId="2df5839c6d7eb921" providerId="LiveId" clId="{60877DEA-F7BC-4814-AB7E-DA0A672D9848}" dt="2022-05-23T06:31:54.858" v="39640" actId="1035"/>
          <ac:picMkLst>
            <pc:docMk/>
            <pc:sldMk cId="328863648" sldId="378"/>
            <ac:picMk id="193" creationId="{2CE0D24C-87B2-F400-1637-49C4A90FB793}"/>
          </ac:picMkLst>
        </pc:picChg>
        <pc:picChg chg="mod">
          <ac:chgData name="hashizume_adrim@outlook.jp" userId="2df5839c6d7eb921" providerId="LiveId" clId="{60877DEA-F7BC-4814-AB7E-DA0A672D9848}" dt="2022-05-21T08:00:28.120" v="38666"/>
          <ac:picMkLst>
            <pc:docMk/>
            <pc:sldMk cId="328863648" sldId="378"/>
            <ac:picMk id="194" creationId="{BEBC46A1-77F1-2222-C4E2-F5DFCD916C15}"/>
          </ac:picMkLst>
        </pc:picChg>
        <pc:picChg chg="add mod modCrop">
          <ac:chgData name="hashizume_adrim@outlook.jp" userId="2df5839c6d7eb921" providerId="LiveId" clId="{60877DEA-F7BC-4814-AB7E-DA0A672D9848}" dt="2022-05-23T06:32:42.650" v="39648" actId="732"/>
          <ac:picMkLst>
            <pc:docMk/>
            <pc:sldMk cId="328863648" sldId="378"/>
            <ac:picMk id="194" creationId="{F0B99489-A04C-CCD5-07C6-7F45CAB3213A}"/>
          </ac:picMkLst>
        </pc:picChg>
        <pc:picChg chg="add del">
          <ac:chgData name="hashizume_adrim@outlook.jp" userId="2df5839c6d7eb921" providerId="LiveId" clId="{60877DEA-F7BC-4814-AB7E-DA0A672D9848}" dt="2022-05-24T12:43:36.779" v="52673" actId="478"/>
          <ac:picMkLst>
            <pc:docMk/>
            <pc:sldMk cId="328863648" sldId="378"/>
            <ac:picMk id="241" creationId="{7A8733AA-5278-0DC9-2E1E-7C7D51FB5699}"/>
          </ac:picMkLst>
        </pc:picChg>
        <pc:picChg chg="add del mod">
          <ac:chgData name="hashizume_adrim@outlook.jp" userId="2df5839c6d7eb921" providerId="LiveId" clId="{60877DEA-F7BC-4814-AB7E-DA0A672D9848}" dt="2022-05-23T11:00:54.363" v="41634" actId="478"/>
          <ac:picMkLst>
            <pc:docMk/>
            <pc:sldMk cId="328863648" sldId="378"/>
            <ac:picMk id="263" creationId="{825D9C02-E788-D120-DAD9-39271A33E009}"/>
          </ac:picMkLst>
        </pc:picChg>
        <pc:picChg chg="add del mod">
          <ac:chgData name="hashizume_adrim@outlook.jp" userId="2df5839c6d7eb921" providerId="LiveId" clId="{60877DEA-F7BC-4814-AB7E-DA0A672D9848}" dt="2022-05-23T11:00:54.363" v="41634" actId="478"/>
          <ac:picMkLst>
            <pc:docMk/>
            <pc:sldMk cId="328863648" sldId="378"/>
            <ac:picMk id="264" creationId="{A5C965E6-8517-7780-BB84-6304861873D6}"/>
          </ac:picMkLst>
        </pc:picChg>
        <pc:cxnChg chg="del">
          <ac:chgData name="hashizume_adrim@outlook.jp" userId="2df5839c6d7eb921" providerId="LiveId" clId="{60877DEA-F7BC-4814-AB7E-DA0A672D9848}" dt="2022-05-23T11:00:54.363" v="41634" actId="478"/>
          <ac:cxnSpMkLst>
            <pc:docMk/>
            <pc:sldMk cId="328863648" sldId="378"/>
            <ac:cxnSpMk id="114" creationId="{0E6A6845-601F-3635-234C-26D634A0B7D2}"/>
          </ac:cxnSpMkLst>
        </pc:cxnChg>
        <pc:cxnChg chg="del">
          <ac:chgData name="hashizume_adrim@outlook.jp" userId="2df5839c6d7eb921" providerId="LiveId" clId="{60877DEA-F7BC-4814-AB7E-DA0A672D9848}" dt="2022-05-23T11:00:54.363" v="41634" actId="478"/>
          <ac:cxnSpMkLst>
            <pc:docMk/>
            <pc:sldMk cId="328863648" sldId="378"/>
            <ac:cxnSpMk id="135" creationId="{BC0D2993-E4E4-D736-A907-39C123D7A039}"/>
          </ac:cxnSpMkLst>
        </pc:cxnChg>
        <pc:cxnChg chg="del">
          <ac:chgData name="hashizume_adrim@outlook.jp" userId="2df5839c6d7eb921" providerId="LiveId" clId="{60877DEA-F7BC-4814-AB7E-DA0A672D9848}" dt="2022-05-23T11:00:54.363" v="41634" actId="478"/>
          <ac:cxnSpMkLst>
            <pc:docMk/>
            <pc:sldMk cId="328863648" sldId="378"/>
            <ac:cxnSpMk id="158" creationId="{AEB03432-B4F4-2490-DA3E-B78C7F32BB57}"/>
          </ac:cxnSpMkLst>
        </pc:cxnChg>
        <pc:cxnChg chg="del">
          <ac:chgData name="hashizume_adrim@outlook.jp" userId="2df5839c6d7eb921" providerId="LiveId" clId="{60877DEA-F7BC-4814-AB7E-DA0A672D9848}" dt="2022-05-23T11:00:54.363" v="41634" actId="478"/>
          <ac:cxnSpMkLst>
            <pc:docMk/>
            <pc:sldMk cId="328863648" sldId="378"/>
            <ac:cxnSpMk id="185" creationId="{C4C4114D-250B-979A-4453-38002EBF0E9F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198" creationId="{478A6361-7AF0-4EA2-B5C9-13BDC3E1CF85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01" creationId="{F9F644D4-E701-AC54-163A-40D6262C2929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04" creationId="{F9BC167D-DF0F-A6A3-4CC6-B2FEDBE85C08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31" creationId="{91F30D1C-8A97-A3CB-2B35-A96A4E125116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36" creationId="{4F293227-E5E7-CFB7-7044-BD018313B608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40" creationId="{2DC6282C-7C8C-6ACA-6FDD-94FF487A9A01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52" creationId="{DE1F0078-E751-D778-7D4A-DEDAD2D9C063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53" creationId="{F48BE928-468D-AFC8-0466-BF38057F786B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56" creationId="{79659CCE-17BB-B3E8-06CA-6DCE6522BF3F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57" creationId="{97E16C55-04D0-7FAA-CB9E-BDEAAABFBAD3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60" creationId="{0C0E5887-6362-317B-40F5-BBC2E81E2231}"/>
          </ac:cxnSpMkLst>
        </pc:cxnChg>
        <pc:cxnChg chg="mod">
          <ac:chgData name="hashizume_adrim@outlook.jp" userId="2df5839c6d7eb921" providerId="LiveId" clId="{60877DEA-F7BC-4814-AB7E-DA0A672D9848}" dt="2022-05-23T06:32:21.658" v="39645"/>
          <ac:cxnSpMkLst>
            <pc:docMk/>
            <pc:sldMk cId="328863648" sldId="378"/>
            <ac:cxnSpMk id="261" creationId="{0C13D09A-17BB-96C0-D813-9F3A5C09224E}"/>
          </ac:cxnSpMkLst>
        </pc:cxnChg>
        <pc:cxnChg chg="add del mod">
          <ac:chgData name="hashizume_adrim@outlook.jp" userId="2df5839c6d7eb921" providerId="LiveId" clId="{60877DEA-F7BC-4814-AB7E-DA0A672D9848}" dt="2022-05-23T09:30:21.449" v="40715" actId="478"/>
          <ac:cxnSpMkLst>
            <pc:docMk/>
            <pc:sldMk cId="328863648" sldId="378"/>
            <ac:cxnSpMk id="271" creationId="{62CB3E46-0163-5254-84B1-00A312F305A2}"/>
          </ac:cxnSpMkLst>
        </pc:cxnChg>
        <pc:cxnChg chg="add del mod">
          <ac:chgData name="hashizume_adrim@outlook.jp" userId="2df5839c6d7eb921" providerId="LiveId" clId="{60877DEA-F7BC-4814-AB7E-DA0A672D9848}" dt="2022-05-23T09:30:43.562" v="40799" actId="478"/>
          <ac:cxnSpMkLst>
            <pc:docMk/>
            <pc:sldMk cId="328863648" sldId="378"/>
            <ac:cxnSpMk id="273" creationId="{CC138DA3-4C5F-1EE5-3053-96079702EEA2}"/>
          </ac:cxnSpMkLst>
        </pc:cxnChg>
      </pc:sldChg>
      <pc:sldChg chg="modSp add del mod">
        <pc:chgData name="hashizume_adrim@outlook.jp" userId="2df5839c6d7eb921" providerId="LiveId" clId="{60877DEA-F7BC-4814-AB7E-DA0A672D9848}" dt="2022-05-21T07:33:18.880" v="38263" actId="47"/>
        <pc:sldMkLst>
          <pc:docMk/>
          <pc:sldMk cId="3465036537" sldId="378"/>
        </pc:sldMkLst>
        <pc:picChg chg="mod">
          <ac:chgData name="hashizume_adrim@outlook.jp" userId="2df5839c6d7eb921" providerId="LiveId" clId="{60877DEA-F7BC-4814-AB7E-DA0A672D9848}" dt="2022-05-21T07:32:50.221" v="38262" actId="1035"/>
          <ac:picMkLst>
            <pc:docMk/>
            <pc:sldMk cId="3465036537" sldId="378"/>
            <ac:picMk id="57" creationId="{CC7559EB-B7F9-6A63-EEAE-BFEE6731AEE8}"/>
          </ac:picMkLst>
        </pc:picChg>
        <pc:picChg chg="mod">
          <ac:chgData name="hashizume_adrim@outlook.jp" userId="2df5839c6d7eb921" providerId="LiveId" clId="{60877DEA-F7BC-4814-AB7E-DA0A672D9848}" dt="2022-05-21T07:32:50.221" v="38262" actId="1035"/>
          <ac:picMkLst>
            <pc:docMk/>
            <pc:sldMk cId="3465036537" sldId="378"/>
            <ac:picMk id="58" creationId="{2EB09CF8-7D7C-DA61-CBB7-9747E5F33331}"/>
          </ac:picMkLst>
        </pc:picChg>
      </pc:sldChg>
      <pc:sldChg chg="addSp delSp modSp add mod">
        <pc:chgData name="hashizume_adrim@outlook.jp" userId="2df5839c6d7eb921" providerId="LiveId" clId="{60877DEA-F7BC-4814-AB7E-DA0A672D9848}" dt="2022-05-27T11:47:21.885" v="56991" actId="20577"/>
        <pc:sldMkLst>
          <pc:docMk/>
          <pc:sldMk cId="175296641" sldId="379"/>
        </pc:sldMkLst>
        <pc:spChg chg="del">
          <ac:chgData name="hashizume_adrim@outlook.jp" userId="2df5839c6d7eb921" providerId="LiveId" clId="{60877DEA-F7BC-4814-AB7E-DA0A672D9848}" dt="2022-05-23T09:35:37.067" v="40909" actId="478"/>
          <ac:spMkLst>
            <pc:docMk/>
            <pc:sldMk cId="175296641" sldId="379"/>
            <ac:spMk id="2" creationId="{39E0DA98-8123-4C52-8307-1EC754F0FD5D}"/>
          </ac:spMkLst>
        </pc:spChg>
        <pc:spChg chg="mod">
          <ac:chgData name="hashizume_adrim@outlook.jp" userId="2df5839c6d7eb921" providerId="LiveId" clId="{60877DEA-F7BC-4814-AB7E-DA0A672D9848}" dt="2022-05-23T10:59:54.984" v="41627" actId="20577"/>
          <ac:spMkLst>
            <pc:docMk/>
            <pc:sldMk cId="175296641" sldId="379"/>
            <ac:spMk id="22" creationId="{1704CD7A-0CD0-7EE8-9BA1-5E07AC41A70B}"/>
          </ac:spMkLst>
        </pc:spChg>
        <pc:spChg chg="del">
          <ac:chgData name="hashizume_adrim@outlook.jp" userId="2df5839c6d7eb921" providerId="LiveId" clId="{60877DEA-F7BC-4814-AB7E-DA0A672D9848}" dt="2022-05-23T09:36:25.787" v="41006" actId="478"/>
          <ac:spMkLst>
            <pc:docMk/>
            <pc:sldMk cId="175296641" sldId="379"/>
            <ac:spMk id="59" creationId="{8614EC89-F30F-8AB3-D872-9670C7C1D9A7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65" creationId="{E052D383-DF59-B278-A378-319525E1326F}"/>
          </ac:spMkLst>
        </pc:spChg>
        <pc:spChg chg="add mod">
          <ac:chgData name="hashizume_adrim@outlook.jp" userId="2df5839c6d7eb921" providerId="LiveId" clId="{60877DEA-F7BC-4814-AB7E-DA0A672D9848}" dt="2022-05-27T11:45:56.511" v="56929" actId="1036"/>
          <ac:spMkLst>
            <pc:docMk/>
            <pc:sldMk cId="175296641" sldId="379"/>
            <ac:spMk id="76" creationId="{AB5886B1-327E-EE28-9668-EB0BE21C5916}"/>
          </ac:spMkLst>
        </pc:spChg>
        <pc:spChg chg="add mod">
          <ac:chgData name="hashizume_adrim@outlook.jp" userId="2df5839c6d7eb921" providerId="LiveId" clId="{60877DEA-F7BC-4814-AB7E-DA0A672D9848}" dt="2022-05-27T11:45:56.511" v="56929" actId="1036"/>
          <ac:spMkLst>
            <pc:docMk/>
            <pc:sldMk cId="175296641" sldId="379"/>
            <ac:spMk id="78" creationId="{73CFC23D-F6DE-3B03-4855-0BF0E516217E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78" creationId="{9260E3BE-9585-B372-4016-902F150245D8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79" creationId="{A3B6D57F-CB11-D20C-8D0D-BEC02596980D}"/>
          </ac:spMkLst>
        </pc:spChg>
        <pc:spChg chg="add mod">
          <ac:chgData name="hashizume_adrim@outlook.jp" userId="2df5839c6d7eb921" providerId="LiveId" clId="{60877DEA-F7BC-4814-AB7E-DA0A672D9848}" dt="2022-05-27T11:46:20.828" v="56947" actId="1076"/>
          <ac:spMkLst>
            <pc:docMk/>
            <pc:sldMk cId="175296641" sldId="379"/>
            <ac:spMk id="79" creationId="{ABF3FF6E-87B9-EF6E-D3A4-10987973196F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80" creationId="{BB8A158D-3D6E-2A6F-232D-83D5A2E7C0F1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81" creationId="{59B43159-5A37-BBBC-21E8-196E45F6BA17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82" creationId="{8F72E143-DFE1-45AD-0691-F03D7B5B9C34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83" creationId="{2C0BCD9E-59F7-70A3-8B71-2B01EBB9D637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84" creationId="{B06E85F7-3D8F-EC85-D87E-C7B58A03E2C8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85" creationId="{C6373AE3-F12E-03DA-05E9-92BE8093304D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87" creationId="{F25652FD-33FF-73BE-891D-BBD4D8BC7373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96" creationId="{295530BE-439A-3E69-569B-F1717C93204E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97" creationId="{F9F0CFB2-51A2-0DA1-06ED-9BD44BC97482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98" creationId="{3361BBF6-272A-2146-6537-14131A4447B1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99" creationId="{8BAF218F-15A0-E18E-C766-19A701296F1B}"/>
          </ac:spMkLst>
        </pc:spChg>
        <pc:spChg chg="del">
          <ac:chgData name="hashizume_adrim@outlook.jp" userId="2df5839c6d7eb921" providerId="LiveId" clId="{60877DEA-F7BC-4814-AB7E-DA0A672D9848}" dt="2022-05-23T09:35:43.500" v="40910" actId="478"/>
          <ac:spMkLst>
            <pc:docMk/>
            <pc:sldMk cId="175296641" sldId="379"/>
            <ac:spMk id="103" creationId="{F9699BA3-6C6E-0A8F-C36F-12F1EDECA074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12" creationId="{FA84609B-5E56-44E7-EB59-603442C1ECFF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13" creationId="{12AF80ED-4568-9642-A637-6E54D4E001EE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15" creationId="{0622F53A-87B1-C60E-C311-792ADE0B273E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16" creationId="{28E06226-6B7C-2876-3C34-694ADCCF8CCB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22" creationId="{9DFD2315-659B-2AFC-D7B3-778714ADD7B5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23" creationId="{174F8930-17A7-430A-3281-3091B0751D16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32" creationId="{20150F0C-C2B4-EDAE-CE11-CE03671182E9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33" creationId="{C2631B9F-94CD-9E20-1C1E-C9F133B41826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34" creationId="{68F57414-85E4-3432-22A1-C69172AA23A1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48" creationId="{B9D5AA65-1131-8CDC-C8CF-E45F2A69A977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49" creationId="{766225A3-8C7C-E5E1-67F2-3DF09603EBC3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50" creationId="{5FE71948-4FC8-8EBF-2C47-EE4FFCB6B1EE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51" creationId="{4A756266-2FF6-BAEE-0F7E-C3294880E005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52" creationId="{C1473C1F-A06A-93A7-71DD-7962CC7CC719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53" creationId="{FAF46E16-82C3-9ABE-08A6-E4F47D94FFA9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54" creationId="{8434D0CE-C7DC-9098-288D-CF0BDEA9B5A9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55" creationId="{31593F27-6963-373F-DE90-748A069EE1E3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56" creationId="{7EB3DE3F-5773-F802-4C96-4DB50B85831C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57" creationId="{6625263C-9A07-833A-6E79-5B1AB3BCBC1D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59" creationId="{2232DD3C-589B-711E-60B9-E78BD00627FD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78" creationId="{44D3FAF6-BF9A-AF61-A4D5-FEAB061BB549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79" creationId="{C0DFA724-8773-F764-D0EA-245F38A1677A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80" creationId="{AED9ECDB-920D-9343-3166-4FF3EF371DB5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82" creationId="{3904F914-60A2-7C37-7B87-79037CE39BAD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84" creationId="{EEF76452-6E2B-B983-A27A-4A84864BA390}"/>
          </ac:spMkLst>
        </pc:spChg>
        <pc:spChg chg="del">
          <ac:chgData name="hashizume_adrim@outlook.jp" userId="2df5839c6d7eb921" providerId="LiveId" clId="{60877DEA-F7BC-4814-AB7E-DA0A672D9848}" dt="2022-05-23T09:35:46.339" v="40911" actId="478"/>
          <ac:spMkLst>
            <pc:docMk/>
            <pc:sldMk cId="175296641" sldId="379"/>
            <ac:spMk id="188" creationId="{1F2C2382-744C-E3E9-0E4D-2A6EA9CC3B8F}"/>
          </ac:spMkLst>
        </pc:spChg>
        <pc:spChg chg="add mod">
          <ac:chgData name="hashizume_adrim@outlook.jp" userId="2df5839c6d7eb921" providerId="LiveId" clId="{60877DEA-F7BC-4814-AB7E-DA0A672D9848}" dt="2022-05-24T12:45:03.413" v="52697" actId="1037"/>
          <ac:spMkLst>
            <pc:docMk/>
            <pc:sldMk cId="175296641" sldId="379"/>
            <ac:spMk id="189" creationId="{7469A7D8-D877-B3F6-E94B-9BD370EC687C}"/>
          </ac:spMkLst>
        </pc:spChg>
        <pc:spChg chg="mod">
          <ac:chgData name="hashizume_adrim@outlook.jp" userId="2df5839c6d7eb921" providerId="LiveId" clId="{60877DEA-F7BC-4814-AB7E-DA0A672D9848}" dt="2022-05-23T09:36:09.850" v="40912"/>
          <ac:spMkLst>
            <pc:docMk/>
            <pc:sldMk cId="175296641" sldId="379"/>
            <ac:spMk id="206" creationId="{85BB64B5-5D8F-05B9-7E53-91CBEFBB9B7C}"/>
          </ac:spMkLst>
        </pc:spChg>
        <pc:spChg chg="mod">
          <ac:chgData name="hashizume_adrim@outlook.jp" userId="2df5839c6d7eb921" providerId="LiveId" clId="{60877DEA-F7BC-4814-AB7E-DA0A672D9848}" dt="2022-05-23T09:36:09.850" v="40912"/>
          <ac:spMkLst>
            <pc:docMk/>
            <pc:sldMk cId="175296641" sldId="379"/>
            <ac:spMk id="210" creationId="{84E1A71A-FF9D-6914-49CF-80FE3843AA59}"/>
          </ac:spMkLst>
        </pc:spChg>
        <pc:spChg chg="add mod">
          <ac:chgData name="hashizume_adrim@outlook.jp" userId="2df5839c6d7eb921" providerId="LiveId" clId="{60877DEA-F7BC-4814-AB7E-DA0A672D9848}" dt="2022-05-24T12:45:06.609" v="52704" actId="1037"/>
          <ac:spMkLst>
            <pc:docMk/>
            <pc:sldMk cId="175296641" sldId="379"/>
            <ac:spMk id="213" creationId="{3117A107-2A9D-3A85-A24E-21C46C5638C1}"/>
          </ac:spMkLst>
        </pc:spChg>
        <pc:spChg chg="add mod">
          <ac:chgData name="hashizume_adrim@outlook.jp" userId="2df5839c6d7eb921" providerId="LiveId" clId="{60877DEA-F7BC-4814-AB7E-DA0A672D9848}" dt="2022-05-24T12:45:03.413" v="52697" actId="1037"/>
          <ac:spMkLst>
            <pc:docMk/>
            <pc:sldMk cId="175296641" sldId="379"/>
            <ac:spMk id="214" creationId="{3D1BF77C-FD7D-238F-EFA8-986BBDCEB130}"/>
          </ac:spMkLst>
        </pc:spChg>
        <pc:spChg chg="add mod">
          <ac:chgData name="hashizume_adrim@outlook.jp" userId="2df5839c6d7eb921" providerId="LiveId" clId="{60877DEA-F7BC-4814-AB7E-DA0A672D9848}" dt="2022-05-24T12:45:03.413" v="52697" actId="1037"/>
          <ac:spMkLst>
            <pc:docMk/>
            <pc:sldMk cId="175296641" sldId="379"/>
            <ac:spMk id="215" creationId="{EEA74B34-A313-8267-62B3-7796A02FD5B9}"/>
          </ac:spMkLst>
        </pc:spChg>
        <pc:spChg chg="add mod">
          <ac:chgData name="hashizume_adrim@outlook.jp" userId="2df5839c6d7eb921" providerId="LiveId" clId="{60877DEA-F7BC-4814-AB7E-DA0A672D9848}" dt="2022-05-24T12:45:03.413" v="52697" actId="1037"/>
          <ac:spMkLst>
            <pc:docMk/>
            <pc:sldMk cId="175296641" sldId="379"/>
            <ac:spMk id="218" creationId="{2D08FACA-B0EE-1A5C-E612-2E6173E03EEE}"/>
          </ac:spMkLst>
        </pc:spChg>
        <pc:spChg chg="add mod">
          <ac:chgData name="hashizume_adrim@outlook.jp" userId="2df5839c6d7eb921" providerId="LiveId" clId="{60877DEA-F7BC-4814-AB7E-DA0A672D9848}" dt="2022-05-23T10:22:09.886" v="41484" actId="20577"/>
          <ac:spMkLst>
            <pc:docMk/>
            <pc:sldMk cId="175296641" sldId="379"/>
            <ac:spMk id="219" creationId="{6D211C66-1310-19CD-E6FA-223E5B1791C2}"/>
          </ac:spMkLst>
        </pc:spChg>
        <pc:spChg chg="add mod">
          <ac:chgData name="hashizume_adrim@outlook.jp" userId="2df5839c6d7eb921" providerId="LiveId" clId="{60877DEA-F7BC-4814-AB7E-DA0A672D9848}" dt="2022-05-23T10:30:16.964" v="41597" actId="1036"/>
          <ac:spMkLst>
            <pc:docMk/>
            <pc:sldMk cId="175296641" sldId="379"/>
            <ac:spMk id="223" creationId="{99225ECB-2B43-B0D2-B115-BC0363E64A83}"/>
          </ac:spMkLst>
        </pc:spChg>
        <pc:spChg chg="del">
          <ac:chgData name="hashizume_adrim@outlook.jp" userId="2df5839c6d7eb921" providerId="LiveId" clId="{60877DEA-F7BC-4814-AB7E-DA0A672D9848}" dt="2022-05-23T09:35:37.067" v="40909" actId="478"/>
          <ac:spMkLst>
            <pc:docMk/>
            <pc:sldMk cId="175296641" sldId="379"/>
            <ac:spMk id="266" creationId="{A6022CE5-7B76-B4AB-E198-28D8FB719CD6}"/>
          </ac:spMkLst>
        </pc:spChg>
        <pc:spChg chg="del">
          <ac:chgData name="hashizume_adrim@outlook.jp" userId="2df5839c6d7eb921" providerId="LiveId" clId="{60877DEA-F7BC-4814-AB7E-DA0A672D9848}" dt="2022-05-23T09:35:37.067" v="40909" actId="478"/>
          <ac:spMkLst>
            <pc:docMk/>
            <pc:sldMk cId="175296641" sldId="379"/>
            <ac:spMk id="267" creationId="{978FAB25-4782-F65B-31E8-20F35A92952D}"/>
          </ac:spMkLst>
        </pc:spChg>
        <pc:spChg chg="del">
          <ac:chgData name="hashizume_adrim@outlook.jp" userId="2df5839c6d7eb921" providerId="LiveId" clId="{60877DEA-F7BC-4814-AB7E-DA0A672D9848}" dt="2022-05-23T09:35:37.067" v="40909" actId="478"/>
          <ac:spMkLst>
            <pc:docMk/>
            <pc:sldMk cId="175296641" sldId="379"/>
            <ac:spMk id="268" creationId="{CD55AA97-C223-3AFD-FE6B-CFC9A97FD6B4}"/>
          </ac:spMkLst>
        </pc:spChg>
        <pc:spChg chg="del">
          <ac:chgData name="hashizume_adrim@outlook.jp" userId="2df5839c6d7eb921" providerId="LiveId" clId="{60877DEA-F7BC-4814-AB7E-DA0A672D9848}" dt="2022-05-23T09:35:37.067" v="40909" actId="478"/>
          <ac:spMkLst>
            <pc:docMk/>
            <pc:sldMk cId="175296641" sldId="379"/>
            <ac:spMk id="269" creationId="{7E3BADEB-F67C-4DDB-F0E5-8CB5B37984FE}"/>
          </ac:spMkLst>
        </pc:spChg>
        <pc:spChg chg="del">
          <ac:chgData name="hashizume_adrim@outlook.jp" userId="2df5839c6d7eb921" providerId="LiveId" clId="{60877DEA-F7BC-4814-AB7E-DA0A672D9848}" dt="2022-05-23T09:35:37.067" v="40909" actId="478"/>
          <ac:spMkLst>
            <pc:docMk/>
            <pc:sldMk cId="175296641" sldId="379"/>
            <ac:spMk id="270" creationId="{9C3839BB-23B5-A6E6-1996-4B81C809F6D2}"/>
          </ac:spMkLst>
        </pc:spChg>
        <pc:spChg chg="mod">
          <ac:chgData name="hashizume_adrim@outlook.jp" userId="2df5839c6d7eb921" providerId="LiveId" clId="{60877DEA-F7BC-4814-AB7E-DA0A672D9848}" dt="2022-05-27T11:47:21.885" v="56991" actId="20577"/>
          <ac:spMkLst>
            <pc:docMk/>
            <pc:sldMk cId="175296641" sldId="379"/>
            <ac:spMk id="392" creationId="{7F762F0D-C5FE-87B7-5D41-B51F1B58B1A2}"/>
          </ac:spMkLst>
        </pc:spChg>
        <pc:grpChg chg="add mod ord">
          <ac:chgData name="hashizume_adrim@outlook.jp" userId="2df5839c6d7eb921" providerId="LiveId" clId="{60877DEA-F7BC-4814-AB7E-DA0A672D9848}" dt="2022-05-23T10:26:45.296" v="41489" actId="164"/>
          <ac:grpSpMkLst>
            <pc:docMk/>
            <pc:sldMk cId="175296641" sldId="379"/>
            <ac:grpSpMk id="5" creationId="{03495452-A92D-1413-7BE7-11DCF4973843}"/>
          </ac:grpSpMkLst>
        </pc:grpChg>
        <pc:grpChg chg="add mod ord">
          <ac:chgData name="hashizume_adrim@outlook.jp" userId="2df5839c6d7eb921" providerId="LiveId" clId="{60877DEA-F7BC-4814-AB7E-DA0A672D9848}" dt="2022-05-23T13:48:12.083" v="42794" actId="1038"/>
          <ac:grpSpMkLst>
            <pc:docMk/>
            <pc:sldMk cId="175296641" sldId="379"/>
            <ac:grpSpMk id="8" creationId="{8A6D8FEB-AF97-ACE6-8224-4B26F08554B9}"/>
          </ac:grpSpMkLst>
        </pc:grpChg>
        <pc:grpChg chg="del">
          <ac:chgData name="hashizume_adrim@outlook.jp" userId="2df5839c6d7eb921" providerId="LiveId" clId="{60877DEA-F7BC-4814-AB7E-DA0A672D9848}" dt="2022-05-23T09:35:43.500" v="40910" actId="478"/>
          <ac:grpSpMkLst>
            <pc:docMk/>
            <pc:sldMk cId="175296641" sldId="379"/>
            <ac:grpSpMk id="61" creationId="{15A275D2-8338-DDBB-BAFA-7F4E3D5F6098}"/>
          </ac:grpSpMkLst>
        </pc:grpChg>
        <pc:grpChg chg="del">
          <ac:chgData name="hashizume_adrim@outlook.jp" userId="2df5839c6d7eb921" providerId="LiveId" clId="{60877DEA-F7BC-4814-AB7E-DA0A672D9848}" dt="2022-05-23T09:35:43.500" v="40910" actId="478"/>
          <ac:grpSpMkLst>
            <pc:docMk/>
            <pc:sldMk cId="175296641" sldId="379"/>
            <ac:grpSpMk id="66" creationId="{AD133426-75E5-874A-B8EC-A6A993954881}"/>
          </ac:grpSpMkLst>
        </pc:grpChg>
        <pc:grpChg chg="del">
          <ac:chgData name="hashizume_adrim@outlook.jp" userId="2df5839c6d7eb921" providerId="LiveId" clId="{60877DEA-F7BC-4814-AB7E-DA0A672D9848}" dt="2022-05-23T09:35:43.500" v="40910" actId="478"/>
          <ac:grpSpMkLst>
            <pc:docMk/>
            <pc:sldMk cId="175296641" sldId="379"/>
            <ac:grpSpMk id="70" creationId="{AB98BB10-52CE-8D6E-9AFB-0634FC570246}"/>
          </ac:grpSpMkLst>
        </pc:grpChg>
        <pc:grpChg chg="del">
          <ac:chgData name="hashizume_adrim@outlook.jp" userId="2df5839c6d7eb921" providerId="LiveId" clId="{60877DEA-F7BC-4814-AB7E-DA0A672D9848}" dt="2022-05-23T09:35:43.500" v="40910" actId="478"/>
          <ac:grpSpMkLst>
            <pc:docMk/>
            <pc:sldMk cId="175296641" sldId="379"/>
            <ac:grpSpMk id="74" creationId="{A3155134-0265-AC01-C6C0-5DCE0000C3BD}"/>
          </ac:grpSpMkLst>
        </pc:grpChg>
        <pc:grpChg chg="del">
          <ac:chgData name="hashizume_adrim@outlook.jp" userId="2df5839c6d7eb921" providerId="LiveId" clId="{60877DEA-F7BC-4814-AB7E-DA0A672D9848}" dt="2022-05-23T09:35:43.500" v="40910" actId="478"/>
          <ac:grpSpMkLst>
            <pc:docMk/>
            <pc:sldMk cId="175296641" sldId="379"/>
            <ac:grpSpMk id="88" creationId="{8A1ACA91-4A84-BEB0-C06B-050590672DFE}"/>
          </ac:grpSpMkLst>
        </pc:grpChg>
        <pc:grpChg chg="del">
          <ac:chgData name="hashizume_adrim@outlook.jp" userId="2df5839c6d7eb921" providerId="LiveId" clId="{60877DEA-F7BC-4814-AB7E-DA0A672D9848}" dt="2022-05-23T09:35:43.500" v="40910" actId="478"/>
          <ac:grpSpMkLst>
            <pc:docMk/>
            <pc:sldMk cId="175296641" sldId="379"/>
            <ac:grpSpMk id="92" creationId="{D49E68FC-FF36-8BC3-59E4-E95A91AAC6A7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04" creationId="{2A31AC07-E101-D9CA-5769-A88A036EB70E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08" creationId="{683E4122-0468-1ABB-3CC8-754CCBD71B08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17" creationId="{093A8A18-59CA-697D-3714-2B7114D29524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24" creationId="{D44E6940-8B8C-61AD-32CB-3717053DB8C6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28" creationId="{06C9EDC7-E90A-0B75-A9FF-DAD83B39FEF3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36" creationId="{D097E9E1-EC56-2700-D05D-B0A11E4FC993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40" creationId="{BEBAA422-337D-776B-0CAE-50759C64C4B9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44" creationId="{D3314FA5-718F-38E2-B0F1-A02C380D7CBE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60" creationId="{E460D1CB-59B0-2D08-5753-DC073EA9EE07}"/>
          </ac:grpSpMkLst>
        </pc:grpChg>
        <pc:grpChg chg="del">
          <ac:chgData name="hashizume_adrim@outlook.jp" userId="2df5839c6d7eb921" providerId="LiveId" clId="{60877DEA-F7BC-4814-AB7E-DA0A672D9848}" dt="2022-05-23T09:35:46.339" v="40911" actId="478"/>
          <ac:grpSpMkLst>
            <pc:docMk/>
            <pc:sldMk cId="175296641" sldId="379"/>
            <ac:grpSpMk id="164" creationId="{1B68C9A5-4F1A-6DB0-A3F7-1762CD32C76D}"/>
          </ac:grpSpMkLst>
        </pc:grpChg>
        <pc:grpChg chg="del">
          <ac:chgData name="hashizume_adrim@outlook.jp" userId="2df5839c6d7eb921" providerId="LiveId" clId="{60877DEA-F7BC-4814-AB7E-DA0A672D9848}" dt="2022-05-23T09:35:31.457" v="40908" actId="478"/>
          <ac:grpSpMkLst>
            <pc:docMk/>
            <pc:sldMk cId="175296641" sldId="379"/>
            <ac:grpSpMk id="173" creationId="{A19FA1EC-FBE4-D13F-AAA8-574CF4CE8629}"/>
          </ac:grpSpMkLst>
        </pc:grpChg>
        <pc:grpChg chg="add mod">
          <ac:chgData name="hashizume_adrim@outlook.jp" userId="2df5839c6d7eb921" providerId="LiveId" clId="{60877DEA-F7BC-4814-AB7E-DA0A672D9848}" dt="2022-05-24T12:45:03.413" v="52697" actId="1037"/>
          <ac:grpSpMkLst>
            <pc:docMk/>
            <pc:sldMk cId="175296641" sldId="379"/>
            <ac:grpSpMk id="205" creationId="{279BB14E-9823-3301-E2FD-5F279618340A}"/>
          </ac:grpSpMkLst>
        </pc:grpChg>
        <pc:grpChg chg="add mod">
          <ac:chgData name="hashizume_adrim@outlook.jp" userId="2df5839c6d7eb921" providerId="LiveId" clId="{60877DEA-F7BC-4814-AB7E-DA0A672D9848}" dt="2022-05-24T12:45:03.413" v="52697" actId="1037"/>
          <ac:grpSpMkLst>
            <pc:docMk/>
            <pc:sldMk cId="175296641" sldId="379"/>
            <ac:grpSpMk id="209" creationId="{F3A011AD-40A1-DE1F-7D04-597ECD4FB2B6}"/>
          </ac:grpSpMkLst>
        </pc:grpChg>
        <pc:grpChg chg="add mod ord">
          <ac:chgData name="hashizume_adrim@outlook.jp" userId="2df5839c6d7eb921" providerId="LiveId" clId="{60877DEA-F7BC-4814-AB7E-DA0A672D9848}" dt="2022-05-23T10:28:47.874" v="41583" actId="14100"/>
          <ac:grpSpMkLst>
            <pc:docMk/>
            <pc:sldMk cId="175296641" sldId="379"/>
            <ac:grpSpMk id="224" creationId="{3055278E-3849-1262-2C97-A628516EBD02}"/>
          </ac:grpSpMkLst>
        </pc:grpChg>
        <pc:grpChg chg="mod">
          <ac:chgData name="hashizume_adrim@outlook.jp" userId="2df5839c6d7eb921" providerId="LiveId" clId="{60877DEA-F7BC-4814-AB7E-DA0A672D9848}" dt="2022-05-23T10:26:55.534" v="41493"/>
          <ac:grpSpMkLst>
            <pc:docMk/>
            <pc:sldMk cId="175296641" sldId="379"/>
            <ac:grpSpMk id="225" creationId="{D08A2B99-042A-EFC5-A32A-AB8FAB9D62CC}"/>
          </ac:grpSpMkLst>
        </pc:grpChg>
        <pc:picChg chg="add mod ord">
          <ac:chgData name="hashizume_adrim@outlook.jp" userId="2df5839c6d7eb921" providerId="LiveId" clId="{60877DEA-F7BC-4814-AB7E-DA0A672D9848}" dt="2022-05-23T10:03:57.439" v="41176" actId="164"/>
          <ac:picMkLst>
            <pc:docMk/>
            <pc:sldMk cId="175296641" sldId="379"/>
            <ac:picMk id="4" creationId="{FF395C36-544F-B1ED-7170-4DEBAB998B58}"/>
          </ac:picMkLst>
        </pc:picChg>
        <pc:picChg chg="add del mod">
          <ac:chgData name="hashizume_adrim@outlook.jp" userId="2df5839c6d7eb921" providerId="LiveId" clId="{60877DEA-F7BC-4814-AB7E-DA0A672D9848}" dt="2022-05-23T10:11:34.384" v="41277" actId="478"/>
          <ac:picMkLst>
            <pc:docMk/>
            <pc:sldMk cId="175296641" sldId="379"/>
            <ac:picMk id="7" creationId="{84DCEE8F-564E-0E58-B41A-0143B9BE5B7D}"/>
          </ac:picMkLst>
        </pc:picChg>
        <pc:picChg chg="del">
          <ac:chgData name="hashizume_adrim@outlook.jp" userId="2df5839c6d7eb921" providerId="LiveId" clId="{60877DEA-F7BC-4814-AB7E-DA0A672D9848}" dt="2022-05-23T09:35:37.067" v="40909" actId="478"/>
          <ac:picMkLst>
            <pc:docMk/>
            <pc:sldMk cId="175296641" sldId="379"/>
            <ac:picMk id="10" creationId="{ACAFDEDF-1BD5-337F-508E-EB1FDD06356C}"/>
          </ac:picMkLst>
        </pc:picChg>
        <pc:picChg chg="del">
          <ac:chgData name="hashizume_adrim@outlook.jp" userId="2df5839c6d7eb921" providerId="LiveId" clId="{60877DEA-F7BC-4814-AB7E-DA0A672D9848}" dt="2022-05-23T09:35:37.067" v="40909" actId="478"/>
          <ac:picMkLst>
            <pc:docMk/>
            <pc:sldMk cId="175296641" sldId="379"/>
            <ac:picMk id="12" creationId="{6542449A-4467-0AB9-D3A2-A380FA985F5A}"/>
          </ac:picMkLst>
        </pc:picChg>
        <pc:picChg chg="del">
          <ac:chgData name="hashizume_adrim@outlook.jp" userId="2df5839c6d7eb921" providerId="LiveId" clId="{60877DEA-F7BC-4814-AB7E-DA0A672D9848}" dt="2022-05-23T09:35:37.067" v="40909" actId="478"/>
          <ac:picMkLst>
            <pc:docMk/>
            <pc:sldMk cId="175296641" sldId="379"/>
            <ac:picMk id="14" creationId="{E43EA810-61B7-1437-F340-B6010B4D80E4}"/>
          </ac:picMkLst>
        </pc:picChg>
        <pc:picChg chg="del">
          <ac:chgData name="hashizume_adrim@outlook.jp" userId="2df5839c6d7eb921" providerId="LiveId" clId="{60877DEA-F7BC-4814-AB7E-DA0A672D9848}" dt="2022-05-23T09:35:43.500" v="40910" actId="478"/>
          <ac:picMkLst>
            <pc:docMk/>
            <pc:sldMk cId="175296641" sldId="379"/>
            <ac:picMk id="101" creationId="{C0622DA4-A665-1189-9411-6575A0B2654E}"/>
          </ac:picMkLst>
        </pc:picChg>
        <pc:picChg chg="del">
          <ac:chgData name="hashizume_adrim@outlook.jp" userId="2df5839c6d7eb921" providerId="LiveId" clId="{60877DEA-F7BC-4814-AB7E-DA0A672D9848}" dt="2022-05-23T09:35:43.500" v="40910" actId="478"/>
          <ac:picMkLst>
            <pc:docMk/>
            <pc:sldMk cId="175296641" sldId="379"/>
            <ac:picMk id="102" creationId="{0CB7381D-F781-ECC3-58EB-0FAB4CBDB291}"/>
          </ac:picMkLst>
        </pc:picChg>
        <pc:picChg chg="del">
          <ac:chgData name="hashizume_adrim@outlook.jp" userId="2df5839c6d7eb921" providerId="LiveId" clId="{60877DEA-F7BC-4814-AB7E-DA0A672D9848}" dt="2022-05-23T09:35:46.339" v="40911" actId="478"/>
          <ac:picMkLst>
            <pc:docMk/>
            <pc:sldMk cId="175296641" sldId="379"/>
            <ac:picMk id="181" creationId="{0B657C40-3F6A-C674-205D-ADAD8F2F43CB}"/>
          </ac:picMkLst>
        </pc:picChg>
        <pc:picChg chg="del">
          <ac:chgData name="hashizume_adrim@outlook.jp" userId="2df5839c6d7eb921" providerId="LiveId" clId="{60877DEA-F7BC-4814-AB7E-DA0A672D9848}" dt="2022-05-23T09:35:46.339" v="40911" actId="478"/>
          <ac:picMkLst>
            <pc:docMk/>
            <pc:sldMk cId="175296641" sldId="379"/>
            <ac:picMk id="183" creationId="{D21AD3C8-E7A8-1BD7-54A4-3CF74CAFAD46}"/>
          </ac:picMkLst>
        </pc:picChg>
        <pc:picChg chg="del">
          <ac:chgData name="hashizume_adrim@outlook.jp" userId="2df5839c6d7eb921" providerId="LiveId" clId="{60877DEA-F7BC-4814-AB7E-DA0A672D9848}" dt="2022-05-23T09:35:46.339" v="40911" actId="478"/>
          <ac:picMkLst>
            <pc:docMk/>
            <pc:sldMk cId="175296641" sldId="379"/>
            <ac:picMk id="186" creationId="{7B7C2FF2-FE0C-D635-746E-035F5C6A6C34}"/>
          </ac:picMkLst>
        </pc:picChg>
        <pc:picChg chg="del">
          <ac:chgData name="hashizume_adrim@outlook.jp" userId="2df5839c6d7eb921" providerId="LiveId" clId="{60877DEA-F7BC-4814-AB7E-DA0A672D9848}" dt="2022-05-23T09:35:46.339" v="40911" actId="478"/>
          <ac:picMkLst>
            <pc:docMk/>
            <pc:sldMk cId="175296641" sldId="379"/>
            <ac:picMk id="187" creationId="{A9FE2809-4AAD-8D0F-601D-E9260CDBA206}"/>
          </ac:picMkLst>
        </pc:picChg>
        <pc:picChg chg="del">
          <ac:chgData name="hashizume_adrim@outlook.jp" userId="2df5839c6d7eb921" providerId="LiveId" clId="{60877DEA-F7BC-4814-AB7E-DA0A672D9848}" dt="2022-05-23T09:35:31.457" v="40908" actId="478"/>
          <ac:picMkLst>
            <pc:docMk/>
            <pc:sldMk cId="175296641" sldId="379"/>
            <ac:picMk id="193" creationId="{2CE0D24C-87B2-F400-1637-49C4A90FB793}"/>
          </ac:picMkLst>
        </pc:picChg>
        <pc:picChg chg="del">
          <ac:chgData name="hashizume_adrim@outlook.jp" userId="2df5839c6d7eb921" providerId="LiveId" clId="{60877DEA-F7BC-4814-AB7E-DA0A672D9848}" dt="2022-05-23T09:35:31.457" v="40908" actId="478"/>
          <ac:picMkLst>
            <pc:docMk/>
            <pc:sldMk cId="175296641" sldId="379"/>
            <ac:picMk id="194" creationId="{F0B99489-A04C-CCD5-07C6-7F45CAB3213A}"/>
          </ac:picMkLst>
        </pc:picChg>
        <pc:picChg chg="add mod">
          <ac:chgData name="hashizume_adrim@outlook.jp" userId="2df5839c6d7eb921" providerId="LiveId" clId="{60877DEA-F7BC-4814-AB7E-DA0A672D9848}" dt="2022-05-24T12:45:03.413" v="52697" actId="1037"/>
          <ac:picMkLst>
            <pc:docMk/>
            <pc:sldMk cId="175296641" sldId="379"/>
            <ac:picMk id="216" creationId="{E90D0BA3-736D-D01D-E534-C270DF0E4652}"/>
          </ac:picMkLst>
        </pc:picChg>
        <pc:picChg chg="add mod">
          <ac:chgData name="hashizume_adrim@outlook.jp" userId="2df5839c6d7eb921" providerId="LiveId" clId="{60877DEA-F7BC-4814-AB7E-DA0A672D9848}" dt="2022-05-24T12:45:03.413" v="52697" actId="1037"/>
          <ac:picMkLst>
            <pc:docMk/>
            <pc:sldMk cId="175296641" sldId="379"/>
            <ac:picMk id="217" creationId="{84A80204-B13D-1A71-4EEF-42653B24E7F0}"/>
          </ac:picMkLst>
        </pc:picChg>
        <pc:picChg chg="add mod ord modCrop">
          <ac:chgData name="hashizume_adrim@outlook.jp" userId="2df5839c6d7eb921" providerId="LiveId" clId="{60877DEA-F7BC-4814-AB7E-DA0A672D9848}" dt="2022-05-23T10:28:06.369" v="41542" actId="167"/>
          <ac:picMkLst>
            <pc:docMk/>
            <pc:sldMk cId="175296641" sldId="379"/>
            <ac:picMk id="221" creationId="{5EAE4AC5-789B-F360-1B8F-8A49B0715804}"/>
          </ac:picMkLst>
        </pc:picChg>
        <pc:picChg chg="add mod modCrop">
          <ac:chgData name="hashizume_adrim@outlook.jp" userId="2df5839c6d7eb921" providerId="LiveId" clId="{60877DEA-F7BC-4814-AB7E-DA0A672D9848}" dt="2022-05-23T10:58:43.255" v="41601" actId="1076"/>
          <ac:picMkLst>
            <pc:docMk/>
            <pc:sldMk cId="175296641" sldId="379"/>
            <ac:picMk id="222" creationId="{07C036F4-83D5-6B25-F49F-6659736240F4}"/>
          </ac:picMkLst>
        </pc:picChg>
        <pc:picChg chg="mod">
          <ac:chgData name="hashizume_adrim@outlook.jp" userId="2df5839c6d7eb921" providerId="LiveId" clId="{60877DEA-F7BC-4814-AB7E-DA0A672D9848}" dt="2022-05-23T10:26:55.534" v="41493"/>
          <ac:picMkLst>
            <pc:docMk/>
            <pc:sldMk cId="175296641" sldId="379"/>
            <ac:picMk id="226" creationId="{AE827D4A-20FA-C9E3-BD90-BEABDA93BB1C}"/>
          </ac:picMkLst>
        </pc:picChg>
        <pc:picChg chg="mod">
          <ac:chgData name="hashizume_adrim@outlook.jp" userId="2df5839c6d7eb921" providerId="LiveId" clId="{60877DEA-F7BC-4814-AB7E-DA0A672D9848}" dt="2022-05-23T10:26:55.534" v="41493"/>
          <ac:picMkLst>
            <pc:docMk/>
            <pc:sldMk cId="175296641" sldId="379"/>
            <ac:picMk id="227" creationId="{F8F48E94-8ADB-76C1-E0F0-DB3F3AAE3EBE}"/>
          </ac:picMkLst>
        </pc:picChg>
        <pc:picChg chg="mod">
          <ac:chgData name="hashizume_adrim@outlook.jp" userId="2df5839c6d7eb921" providerId="LiveId" clId="{60877DEA-F7BC-4814-AB7E-DA0A672D9848}" dt="2022-05-23T10:26:55.534" v="41493"/>
          <ac:picMkLst>
            <pc:docMk/>
            <pc:sldMk cId="175296641" sldId="379"/>
            <ac:picMk id="228" creationId="{E094303E-2A8A-9CF8-DF19-1F0B9A80C526}"/>
          </ac:picMkLst>
        </pc:picChg>
        <pc:picChg chg="del">
          <ac:chgData name="hashizume_adrim@outlook.jp" userId="2df5839c6d7eb921" providerId="LiveId" clId="{60877DEA-F7BC-4814-AB7E-DA0A672D9848}" dt="2022-05-24T12:43:24.381" v="52669" actId="478"/>
          <ac:picMkLst>
            <pc:docMk/>
            <pc:sldMk cId="175296641" sldId="379"/>
            <ac:picMk id="241" creationId="{7A8733AA-5278-0DC9-2E1E-7C7D51FB5699}"/>
          </ac:picMkLst>
        </pc:picChg>
        <pc:picChg chg="mod">
          <ac:chgData name="hashizume_adrim@outlook.jp" userId="2df5839c6d7eb921" providerId="LiveId" clId="{60877DEA-F7BC-4814-AB7E-DA0A672D9848}" dt="2022-05-24T12:43:26.364" v="52670" actId="1076"/>
          <ac:picMkLst>
            <pc:docMk/>
            <pc:sldMk cId="175296641" sldId="379"/>
            <ac:picMk id="244" creationId="{ABEF8338-04E3-EB77-DC99-92713DE7CF72}"/>
          </ac:picMkLst>
        </pc:picChg>
        <pc:picChg chg="del">
          <ac:chgData name="hashizume_adrim@outlook.jp" userId="2df5839c6d7eb921" providerId="LiveId" clId="{60877DEA-F7BC-4814-AB7E-DA0A672D9848}" dt="2022-05-23T09:35:46.339" v="40911" actId="478"/>
          <ac:picMkLst>
            <pc:docMk/>
            <pc:sldMk cId="175296641" sldId="379"/>
            <ac:picMk id="263" creationId="{825D9C02-E788-D120-DAD9-39271A33E009}"/>
          </ac:picMkLst>
        </pc:picChg>
        <pc:picChg chg="del">
          <ac:chgData name="hashizume_adrim@outlook.jp" userId="2df5839c6d7eb921" providerId="LiveId" clId="{60877DEA-F7BC-4814-AB7E-DA0A672D9848}" dt="2022-05-23T09:35:46.339" v="40911" actId="478"/>
          <ac:picMkLst>
            <pc:docMk/>
            <pc:sldMk cId="175296641" sldId="379"/>
            <ac:picMk id="264" creationId="{A5C965E6-8517-7780-BB84-6304861873D6}"/>
          </ac:picMkLst>
        </pc:picChg>
        <pc:cxnChg chg="add mod">
          <ac:chgData name="hashizume_adrim@outlook.jp" userId="2df5839c6d7eb921" providerId="LiveId" clId="{60877DEA-F7BC-4814-AB7E-DA0A672D9848}" dt="2022-05-27T11:45:56.511" v="56929" actId="1036"/>
          <ac:cxnSpMkLst>
            <pc:docMk/>
            <pc:sldMk cId="175296641" sldId="379"/>
            <ac:cxnSpMk id="77" creationId="{308DA507-67A5-CC0E-D829-7CB737849DCF}"/>
          </ac:cxnSpMkLst>
        </pc:cxnChg>
        <pc:cxnChg chg="del">
          <ac:chgData name="hashizume_adrim@outlook.jp" userId="2df5839c6d7eb921" providerId="LiveId" clId="{60877DEA-F7BC-4814-AB7E-DA0A672D9848}" dt="2022-05-23T09:35:43.500" v="40910" actId="478"/>
          <ac:cxnSpMkLst>
            <pc:docMk/>
            <pc:sldMk cId="175296641" sldId="379"/>
            <ac:cxnSpMk id="86" creationId="{3A6B4236-6C10-E887-78E5-9F8EFDC3B9FA}"/>
          </ac:cxnSpMkLst>
        </pc:cxnChg>
        <pc:cxnChg chg="del">
          <ac:chgData name="hashizume_adrim@outlook.jp" userId="2df5839c6d7eb921" providerId="LiveId" clId="{60877DEA-F7BC-4814-AB7E-DA0A672D9848}" dt="2022-05-23T09:35:43.500" v="40910" actId="478"/>
          <ac:cxnSpMkLst>
            <pc:docMk/>
            <pc:sldMk cId="175296641" sldId="379"/>
            <ac:cxnSpMk id="100" creationId="{0B91C96F-EB53-A0D1-B0E9-E6E326D231ED}"/>
          </ac:cxnSpMkLst>
        </pc:cxnChg>
        <pc:cxnChg chg="del">
          <ac:chgData name="hashizume_adrim@outlook.jp" userId="2df5839c6d7eb921" providerId="LiveId" clId="{60877DEA-F7BC-4814-AB7E-DA0A672D9848}" dt="2022-05-23T09:35:46.339" v="40911" actId="478"/>
          <ac:cxnSpMkLst>
            <pc:docMk/>
            <pc:sldMk cId="175296641" sldId="379"/>
            <ac:cxnSpMk id="114" creationId="{0E6A6845-601F-3635-234C-26D634A0B7D2}"/>
          </ac:cxnSpMkLst>
        </pc:cxnChg>
        <pc:cxnChg chg="del">
          <ac:chgData name="hashizume_adrim@outlook.jp" userId="2df5839c6d7eb921" providerId="LiveId" clId="{60877DEA-F7BC-4814-AB7E-DA0A672D9848}" dt="2022-05-23T09:35:46.339" v="40911" actId="478"/>
          <ac:cxnSpMkLst>
            <pc:docMk/>
            <pc:sldMk cId="175296641" sldId="379"/>
            <ac:cxnSpMk id="121" creationId="{3418F8C4-7E33-F991-E579-EC03632536BF}"/>
          </ac:cxnSpMkLst>
        </pc:cxnChg>
        <pc:cxnChg chg="del">
          <ac:chgData name="hashizume_adrim@outlook.jp" userId="2df5839c6d7eb921" providerId="LiveId" clId="{60877DEA-F7BC-4814-AB7E-DA0A672D9848}" dt="2022-05-23T09:35:46.339" v="40911" actId="478"/>
          <ac:cxnSpMkLst>
            <pc:docMk/>
            <pc:sldMk cId="175296641" sldId="379"/>
            <ac:cxnSpMk id="135" creationId="{BC0D2993-E4E4-D736-A907-39C123D7A039}"/>
          </ac:cxnSpMkLst>
        </pc:cxnChg>
        <pc:cxnChg chg="del">
          <ac:chgData name="hashizume_adrim@outlook.jp" userId="2df5839c6d7eb921" providerId="LiveId" clId="{60877DEA-F7BC-4814-AB7E-DA0A672D9848}" dt="2022-05-23T09:35:46.339" v="40911" actId="478"/>
          <ac:cxnSpMkLst>
            <pc:docMk/>
            <pc:sldMk cId="175296641" sldId="379"/>
            <ac:cxnSpMk id="158" creationId="{AEB03432-B4F4-2490-DA3E-B78C7F32BB57}"/>
          </ac:cxnSpMkLst>
        </pc:cxnChg>
        <pc:cxnChg chg="del">
          <ac:chgData name="hashizume_adrim@outlook.jp" userId="2df5839c6d7eb921" providerId="LiveId" clId="{60877DEA-F7BC-4814-AB7E-DA0A672D9848}" dt="2022-05-23T09:35:46.339" v="40911" actId="478"/>
          <ac:cxnSpMkLst>
            <pc:docMk/>
            <pc:sldMk cId="175296641" sldId="379"/>
            <ac:cxnSpMk id="185" creationId="{C4C4114D-250B-979A-4453-38002EBF0E9F}"/>
          </ac:cxnSpMkLst>
        </pc:cxnChg>
        <pc:cxnChg chg="add mod">
          <ac:chgData name="hashizume_adrim@outlook.jp" userId="2df5839c6d7eb921" providerId="LiveId" clId="{60877DEA-F7BC-4814-AB7E-DA0A672D9848}" dt="2022-05-24T12:45:03.413" v="52697" actId="1037"/>
          <ac:cxnSpMkLst>
            <pc:docMk/>
            <pc:sldMk cId="175296641" sldId="379"/>
            <ac:cxnSpMk id="190" creationId="{43F13C25-FAB3-7418-17BC-3A3BFF8EBB31}"/>
          </ac:cxnSpMkLst>
        </pc:cxnChg>
        <pc:cxnChg chg="mod">
          <ac:chgData name="hashizume_adrim@outlook.jp" userId="2df5839c6d7eb921" providerId="LiveId" clId="{60877DEA-F7BC-4814-AB7E-DA0A672D9848}" dt="2022-05-23T09:36:09.850" v="40912"/>
          <ac:cxnSpMkLst>
            <pc:docMk/>
            <pc:sldMk cId="175296641" sldId="379"/>
            <ac:cxnSpMk id="207" creationId="{E01A6A7A-08D2-7F76-3C86-1DA0D27581A0}"/>
          </ac:cxnSpMkLst>
        </pc:cxnChg>
        <pc:cxnChg chg="mod">
          <ac:chgData name="hashizume_adrim@outlook.jp" userId="2df5839c6d7eb921" providerId="LiveId" clId="{60877DEA-F7BC-4814-AB7E-DA0A672D9848}" dt="2022-05-23T09:36:09.850" v="40912"/>
          <ac:cxnSpMkLst>
            <pc:docMk/>
            <pc:sldMk cId="175296641" sldId="379"/>
            <ac:cxnSpMk id="208" creationId="{4BB164A2-61DC-F2CA-8B30-0E1945E31C12}"/>
          </ac:cxnSpMkLst>
        </pc:cxnChg>
        <pc:cxnChg chg="mod">
          <ac:chgData name="hashizume_adrim@outlook.jp" userId="2df5839c6d7eb921" providerId="LiveId" clId="{60877DEA-F7BC-4814-AB7E-DA0A672D9848}" dt="2022-05-23T09:36:09.850" v="40912"/>
          <ac:cxnSpMkLst>
            <pc:docMk/>
            <pc:sldMk cId="175296641" sldId="379"/>
            <ac:cxnSpMk id="211" creationId="{D9A8835A-B0CE-22FC-8D84-A81C66F50ED9}"/>
          </ac:cxnSpMkLst>
        </pc:cxnChg>
        <pc:cxnChg chg="mod">
          <ac:chgData name="hashizume_adrim@outlook.jp" userId="2df5839c6d7eb921" providerId="LiveId" clId="{60877DEA-F7BC-4814-AB7E-DA0A672D9848}" dt="2022-05-23T09:36:09.850" v="40912"/>
          <ac:cxnSpMkLst>
            <pc:docMk/>
            <pc:sldMk cId="175296641" sldId="379"/>
            <ac:cxnSpMk id="212" creationId="{5B27FBA8-8BF9-4ED7-4C82-DADDEABDC1C5}"/>
          </ac:cxnSpMkLst>
        </pc:cxnChg>
        <pc:cxnChg chg="add mod">
          <ac:chgData name="hashizume_adrim@outlook.jp" userId="2df5839c6d7eb921" providerId="LiveId" clId="{60877DEA-F7BC-4814-AB7E-DA0A672D9848}" dt="2022-05-23T10:29:59.119" v="41588" actId="1038"/>
          <ac:cxnSpMkLst>
            <pc:docMk/>
            <pc:sldMk cId="175296641" sldId="379"/>
            <ac:cxnSpMk id="220" creationId="{B3904674-AA8D-FF7D-75E7-BF171D4CA0E5}"/>
          </ac:cxnSpMkLst>
        </pc:cxnChg>
        <pc:cxnChg chg="del mod">
          <ac:chgData name="hashizume_adrim@outlook.jp" userId="2df5839c6d7eb921" providerId="LiveId" clId="{60877DEA-F7BC-4814-AB7E-DA0A672D9848}" dt="2022-05-24T12:43:27.839" v="52671" actId="478"/>
          <ac:cxnSpMkLst>
            <pc:docMk/>
            <pc:sldMk cId="175296641" sldId="379"/>
            <ac:cxnSpMk id="245" creationId="{8C206E8E-D046-5CC9-A768-6B4A674E0CFE}"/>
          </ac:cxnSpMkLst>
        </pc:cxnChg>
      </pc:sldChg>
      <pc:sldChg chg="add del">
        <pc:chgData name="hashizume_adrim@outlook.jp" userId="2df5839c6d7eb921" providerId="LiveId" clId="{60877DEA-F7BC-4814-AB7E-DA0A672D9848}" dt="2022-05-21T07:35:27.546" v="38342" actId="47"/>
        <pc:sldMkLst>
          <pc:docMk/>
          <pc:sldMk cId="2699660048" sldId="379"/>
        </pc:sldMkLst>
      </pc:sldChg>
      <pc:sldChg chg="add del">
        <pc:chgData name="hashizume_adrim@outlook.jp" userId="2df5839c6d7eb921" providerId="LiveId" clId="{60877DEA-F7BC-4814-AB7E-DA0A672D9848}" dt="2022-05-21T07:35:33.686" v="38344" actId="47"/>
        <pc:sldMkLst>
          <pc:docMk/>
          <pc:sldMk cId="3181852465" sldId="379"/>
        </pc:sldMkLst>
      </pc:sldChg>
      <pc:sldChg chg="addSp delSp modSp add mod">
        <pc:chgData name="hashizume_adrim@outlook.jp" userId="2df5839c6d7eb921" providerId="LiveId" clId="{60877DEA-F7BC-4814-AB7E-DA0A672D9848}" dt="2022-05-27T11:52:29.532" v="57395" actId="20577"/>
        <pc:sldMkLst>
          <pc:docMk/>
          <pc:sldMk cId="3955266739" sldId="380"/>
        </pc:sldMkLst>
        <pc:spChg chg="add mod">
          <ac:chgData name="hashizume_adrim@outlook.jp" userId="2df5839c6d7eb921" providerId="LiveId" clId="{60877DEA-F7BC-4814-AB7E-DA0A672D9848}" dt="2022-05-23T11:11:41.929" v="41930" actId="1038"/>
          <ac:spMkLst>
            <pc:docMk/>
            <pc:sldMk cId="3955266739" sldId="380"/>
            <ac:spMk id="79" creationId="{4B143A53-41D3-A4BD-81BE-2821CF0750EA}"/>
          </ac:spMkLst>
        </pc:spChg>
        <pc:spChg chg="add del mod">
          <ac:chgData name="hashizume_adrim@outlook.jp" userId="2df5839c6d7eb921" providerId="LiveId" clId="{60877DEA-F7BC-4814-AB7E-DA0A672D9848}" dt="2022-05-27T11:51:28.551" v="57260" actId="478"/>
          <ac:spMkLst>
            <pc:docMk/>
            <pc:sldMk cId="3955266739" sldId="380"/>
            <ac:spMk id="80" creationId="{7DA1EFC9-7399-F721-8E25-72D6587921AC}"/>
          </ac:spMkLst>
        </pc:spChg>
        <pc:spChg chg="mod">
          <ac:chgData name="hashizume_adrim@outlook.jp" userId="2df5839c6d7eb921" providerId="LiveId" clId="{60877DEA-F7BC-4814-AB7E-DA0A672D9848}" dt="2022-05-23T11:11:33.228" v="41824"/>
          <ac:spMkLst>
            <pc:docMk/>
            <pc:sldMk cId="3955266739" sldId="380"/>
            <ac:spMk id="82" creationId="{64C69F82-FE66-77F6-F0BA-08CAFED96F84}"/>
          </ac:spMkLst>
        </pc:spChg>
        <pc:spChg chg="mod">
          <ac:chgData name="hashizume_adrim@outlook.jp" userId="2df5839c6d7eb921" providerId="LiveId" clId="{60877DEA-F7BC-4814-AB7E-DA0A672D9848}" dt="2022-05-23T11:11:33.228" v="41824"/>
          <ac:spMkLst>
            <pc:docMk/>
            <pc:sldMk cId="3955266739" sldId="380"/>
            <ac:spMk id="86" creationId="{BFF2F66C-D464-13A6-2179-7FB768002289}"/>
          </ac:spMkLst>
        </pc:spChg>
        <pc:spChg chg="mod">
          <ac:chgData name="hashizume_adrim@outlook.jp" userId="2df5839c6d7eb921" providerId="LiveId" clId="{60877DEA-F7BC-4814-AB7E-DA0A672D9848}" dt="2022-05-23T11:11:33.228" v="41824"/>
          <ac:spMkLst>
            <pc:docMk/>
            <pc:sldMk cId="3955266739" sldId="380"/>
            <ac:spMk id="90" creationId="{B9BEAD64-5EDF-E6D4-783C-A6362B9A92C0}"/>
          </ac:spMkLst>
        </pc:spChg>
        <pc:spChg chg="mod">
          <ac:chgData name="hashizume_adrim@outlook.jp" userId="2df5839c6d7eb921" providerId="LiveId" clId="{60877DEA-F7BC-4814-AB7E-DA0A672D9848}" dt="2022-05-23T11:11:33.228" v="41824"/>
          <ac:spMkLst>
            <pc:docMk/>
            <pc:sldMk cId="3955266739" sldId="380"/>
            <ac:spMk id="94" creationId="{1383FA88-57F1-B6C2-85E8-B522782FD79E}"/>
          </ac:spMkLst>
        </pc:spChg>
        <pc:spChg chg="mod">
          <ac:chgData name="hashizume_adrim@outlook.jp" userId="2df5839c6d7eb921" providerId="LiveId" clId="{60877DEA-F7BC-4814-AB7E-DA0A672D9848}" dt="2022-05-23T11:11:33.228" v="41824"/>
          <ac:spMkLst>
            <pc:docMk/>
            <pc:sldMk cId="3955266739" sldId="380"/>
            <ac:spMk id="98" creationId="{9BF4FAA2-86CF-1E6F-EE7E-65B7094FD223}"/>
          </ac:spMkLst>
        </pc:spChg>
        <pc:spChg chg="mod">
          <ac:chgData name="hashizume_adrim@outlook.jp" userId="2df5839c6d7eb921" providerId="LiveId" clId="{60877DEA-F7BC-4814-AB7E-DA0A672D9848}" dt="2022-05-23T11:11:33.228" v="41824"/>
          <ac:spMkLst>
            <pc:docMk/>
            <pc:sldMk cId="3955266739" sldId="380"/>
            <ac:spMk id="102" creationId="{DCC07145-11B4-9104-CDBE-C110F5FC5CCB}"/>
          </ac:spMkLst>
        </pc:spChg>
        <pc:spChg chg="mod">
          <ac:chgData name="hashizume_adrim@outlook.jp" userId="2df5839c6d7eb921" providerId="LiveId" clId="{60877DEA-F7BC-4814-AB7E-DA0A672D9848}" dt="2022-05-23T11:11:33.228" v="41824"/>
          <ac:spMkLst>
            <pc:docMk/>
            <pc:sldMk cId="3955266739" sldId="380"/>
            <ac:spMk id="106" creationId="{F1902424-E2AB-6B8D-9F2D-CFD43C571FDD}"/>
          </ac:spMkLst>
        </pc:spChg>
        <pc:spChg chg="add mod">
          <ac:chgData name="hashizume_adrim@outlook.jp" userId="2df5839c6d7eb921" providerId="LiveId" clId="{60877DEA-F7BC-4814-AB7E-DA0A672D9848}" dt="2022-05-27T11:51:45.201" v="57276" actId="1037"/>
          <ac:spMkLst>
            <pc:docMk/>
            <pc:sldMk cId="3955266739" sldId="380"/>
            <ac:spMk id="109" creationId="{A561028E-2D1F-0FF4-F3F9-288FD765ECC5}"/>
          </ac:spMkLst>
        </pc:spChg>
        <pc:spChg chg="add mod">
          <ac:chgData name="hashizume_adrim@outlook.jp" userId="2df5839c6d7eb921" providerId="LiveId" clId="{60877DEA-F7BC-4814-AB7E-DA0A672D9848}" dt="2022-05-27T11:51:45.201" v="57276" actId="1037"/>
          <ac:spMkLst>
            <pc:docMk/>
            <pc:sldMk cId="3955266739" sldId="380"/>
            <ac:spMk id="110" creationId="{DB7235BB-E59D-5F85-2A23-1374A65A6EA3}"/>
          </ac:spMkLst>
        </pc:spChg>
        <pc:spChg chg="add del mod">
          <ac:chgData name="hashizume_adrim@outlook.jp" userId="2df5839c6d7eb921" providerId="LiveId" clId="{60877DEA-F7BC-4814-AB7E-DA0A672D9848}" dt="2022-05-27T11:51:31.990" v="57261" actId="478"/>
          <ac:spMkLst>
            <pc:docMk/>
            <pc:sldMk cId="3955266739" sldId="380"/>
            <ac:spMk id="111" creationId="{F98CD14C-4DEC-6757-3168-2C23B012966F}"/>
          </ac:spMkLst>
        </pc:spChg>
        <pc:spChg chg="add del mod">
          <ac:chgData name="hashizume_adrim@outlook.jp" userId="2df5839c6d7eb921" providerId="LiveId" clId="{60877DEA-F7BC-4814-AB7E-DA0A672D9848}" dt="2022-05-27T11:51:31.990" v="57261" actId="478"/>
          <ac:spMkLst>
            <pc:docMk/>
            <pc:sldMk cId="3955266739" sldId="380"/>
            <ac:spMk id="112" creationId="{6B2C6615-BDCA-77A3-E8F6-027F3AE8D4F5}"/>
          </ac:spMkLst>
        </pc:spChg>
        <pc:spChg chg="add mod">
          <ac:chgData name="hashizume_adrim@outlook.jp" userId="2df5839c6d7eb921" providerId="LiveId" clId="{60877DEA-F7BC-4814-AB7E-DA0A672D9848}" dt="2022-05-23T11:11:41.929" v="41930" actId="1038"/>
          <ac:spMkLst>
            <pc:docMk/>
            <pc:sldMk cId="3955266739" sldId="380"/>
            <ac:spMk id="114" creationId="{5FE393D6-591F-2138-6F76-059F7E06F47C}"/>
          </ac:spMkLst>
        </pc:spChg>
        <pc:spChg chg="add mod">
          <ac:chgData name="hashizume_adrim@outlook.jp" userId="2df5839c6d7eb921" providerId="LiveId" clId="{60877DEA-F7BC-4814-AB7E-DA0A672D9848}" dt="2022-05-23T11:11:41.929" v="41930" actId="1038"/>
          <ac:spMkLst>
            <pc:docMk/>
            <pc:sldMk cId="3955266739" sldId="380"/>
            <ac:spMk id="116" creationId="{219D04E0-470B-9E70-A3FB-503A73445F40}"/>
          </ac:spMkLst>
        </pc:spChg>
        <pc:spChg chg="add mod">
          <ac:chgData name="hashizume_adrim@outlook.jp" userId="2df5839c6d7eb921" providerId="LiveId" clId="{60877DEA-F7BC-4814-AB7E-DA0A672D9848}" dt="2022-05-23T11:11:41.929" v="41930" actId="1038"/>
          <ac:spMkLst>
            <pc:docMk/>
            <pc:sldMk cId="3955266739" sldId="380"/>
            <ac:spMk id="117" creationId="{95111E67-2093-C6D2-396A-26085EDA36DC}"/>
          </ac:spMkLst>
        </pc:spChg>
        <pc:spChg chg="add mod">
          <ac:chgData name="hashizume_adrim@outlook.jp" userId="2df5839c6d7eb921" providerId="LiveId" clId="{60877DEA-F7BC-4814-AB7E-DA0A672D9848}" dt="2022-05-23T11:11:41.929" v="41930" actId="1038"/>
          <ac:spMkLst>
            <pc:docMk/>
            <pc:sldMk cId="3955266739" sldId="380"/>
            <ac:spMk id="118" creationId="{92672681-1A12-B83B-3ABE-84C484408B9C}"/>
          </ac:spMkLst>
        </pc:spChg>
        <pc:spChg chg="add mod">
          <ac:chgData name="hashizume_adrim@outlook.jp" userId="2df5839c6d7eb921" providerId="LiveId" clId="{60877DEA-F7BC-4814-AB7E-DA0A672D9848}" dt="2022-05-27T11:51:45.201" v="57276" actId="1037"/>
          <ac:spMkLst>
            <pc:docMk/>
            <pc:sldMk cId="3955266739" sldId="380"/>
            <ac:spMk id="119" creationId="{FB0EF03E-B749-90C5-F5F1-DCB4AC207DE1}"/>
          </ac:spMkLst>
        </pc:spChg>
        <pc:spChg chg="add mod">
          <ac:chgData name="hashizume_adrim@outlook.jp" userId="2df5839c6d7eb921" providerId="LiveId" clId="{60877DEA-F7BC-4814-AB7E-DA0A672D9848}" dt="2022-05-27T11:51:45.201" v="57276" actId="1037"/>
          <ac:spMkLst>
            <pc:docMk/>
            <pc:sldMk cId="3955266739" sldId="380"/>
            <ac:spMk id="120" creationId="{A58A62E4-0EAD-9C67-12C5-610B1A41B175}"/>
          </ac:spMkLst>
        </pc:spChg>
        <pc:spChg chg="add mod">
          <ac:chgData name="hashizume_adrim@outlook.jp" userId="2df5839c6d7eb921" providerId="LiveId" clId="{60877DEA-F7BC-4814-AB7E-DA0A672D9848}" dt="2022-05-27T11:52:29.532" v="57395" actId="20577"/>
          <ac:spMkLst>
            <pc:docMk/>
            <pc:sldMk cId="3955266739" sldId="380"/>
            <ac:spMk id="122" creationId="{3AEFEAC7-4696-1C04-82BB-BCA53A96AD53}"/>
          </ac:spMkLst>
        </pc:spChg>
        <pc:spChg chg="add mod">
          <ac:chgData name="hashizume_adrim@outlook.jp" userId="2df5839c6d7eb921" providerId="LiveId" clId="{60877DEA-F7BC-4814-AB7E-DA0A672D9848}" dt="2022-05-27T11:49:52.163" v="57124" actId="1076"/>
          <ac:spMkLst>
            <pc:docMk/>
            <pc:sldMk cId="3955266739" sldId="380"/>
            <ac:spMk id="125" creationId="{899AFC5B-28F1-9D54-7472-EB113E07C580}"/>
          </ac:spMkLst>
        </pc:spChg>
        <pc:spChg chg="add del mod">
          <ac:chgData name="hashizume_adrim@outlook.jp" userId="2df5839c6d7eb921" providerId="LiveId" clId="{60877DEA-F7BC-4814-AB7E-DA0A672D9848}" dt="2022-05-23T11:14:11.131" v="42005" actId="478"/>
          <ac:spMkLst>
            <pc:docMk/>
            <pc:sldMk cId="3955266739" sldId="380"/>
            <ac:spMk id="126" creationId="{4E107728-6952-19AD-1020-2BF4ADB3B962}"/>
          </ac:spMkLst>
        </pc:spChg>
        <pc:spChg chg="add del mod">
          <ac:chgData name="hashizume_adrim@outlook.jp" userId="2df5839c6d7eb921" providerId="LiveId" clId="{60877DEA-F7BC-4814-AB7E-DA0A672D9848}" dt="2022-05-23T13:33:32.001" v="42549"/>
          <ac:spMkLst>
            <pc:docMk/>
            <pc:sldMk cId="3955266739" sldId="380"/>
            <ac:spMk id="131" creationId="{E63BD7EA-6859-7717-26C2-B09BEBA65334}"/>
          </ac:spMkLst>
        </pc:spChg>
        <pc:spChg chg="del">
          <ac:chgData name="hashizume_adrim@outlook.jp" userId="2df5839c6d7eb921" providerId="LiveId" clId="{60877DEA-F7BC-4814-AB7E-DA0A672D9848}" dt="2022-05-23T11:11:30.215" v="41822" actId="478"/>
          <ac:spMkLst>
            <pc:docMk/>
            <pc:sldMk cId="3955266739" sldId="380"/>
            <ac:spMk id="189" creationId="{7469A7D8-D877-B3F6-E94B-9BD370EC687C}"/>
          </ac:spMkLst>
        </pc:spChg>
        <pc:spChg chg="del">
          <ac:chgData name="hashizume_adrim@outlook.jp" userId="2df5839c6d7eb921" providerId="LiveId" clId="{60877DEA-F7BC-4814-AB7E-DA0A672D9848}" dt="2022-05-23T11:11:32.585" v="41823" actId="478"/>
          <ac:spMkLst>
            <pc:docMk/>
            <pc:sldMk cId="3955266739" sldId="380"/>
            <ac:spMk id="213" creationId="{3117A107-2A9D-3A85-A24E-21C46C5638C1}"/>
          </ac:spMkLst>
        </pc:spChg>
        <pc:spChg chg="del">
          <ac:chgData name="hashizume_adrim@outlook.jp" userId="2df5839c6d7eb921" providerId="LiveId" clId="{60877DEA-F7BC-4814-AB7E-DA0A672D9848}" dt="2022-05-23T11:11:30.215" v="41822" actId="478"/>
          <ac:spMkLst>
            <pc:docMk/>
            <pc:sldMk cId="3955266739" sldId="380"/>
            <ac:spMk id="214" creationId="{3D1BF77C-FD7D-238F-EFA8-986BBDCEB130}"/>
          </ac:spMkLst>
        </pc:spChg>
        <pc:spChg chg="del">
          <ac:chgData name="hashizume_adrim@outlook.jp" userId="2df5839c6d7eb921" providerId="LiveId" clId="{60877DEA-F7BC-4814-AB7E-DA0A672D9848}" dt="2022-05-23T11:11:30.215" v="41822" actId="478"/>
          <ac:spMkLst>
            <pc:docMk/>
            <pc:sldMk cId="3955266739" sldId="380"/>
            <ac:spMk id="215" creationId="{EEA74B34-A313-8267-62B3-7796A02FD5B9}"/>
          </ac:spMkLst>
        </pc:spChg>
        <pc:spChg chg="del">
          <ac:chgData name="hashizume_adrim@outlook.jp" userId="2df5839c6d7eb921" providerId="LiveId" clId="{60877DEA-F7BC-4814-AB7E-DA0A672D9848}" dt="2022-05-23T11:11:30.215" v="41822" actId="478"/>
          <ac:spMkLst>
            <pc:docMk/>
            <pc:sldMk cId="3955266739" sldId="380"/>
            <ac:spMk id="218" creationId="{2D08FACA-B0EE-1A5C-E612-2E6173E03EEE}"/>
          </ac:spMkLst>
        </pc:spChg>
        <pc:spChg chg="del">
          <ac:chgData name="hashizume_adrim@outlook.jp" userId="2df5839c6d7eb921" providerId="LiveId" clId="{60877DEA-F7BC-4814-AB7E-DA0A672D9848}" dt="2022-05-23T11:00:22.506" v="41629" actId="478"/>
          <ac:spMkLst>
            <pc:docMk/>
            <pc:sldMk cId="3955266739" sldId="380"/>
            <ac:spMk id="219" creationId="{6D211C66-1310-19CD-E6FA-223E5B1791C2}"/>
          </ac:spMkLst>
        </pc:spChg>
        <pc:spChg chg="del">
          <ac:chgData name="hashizume_adrim@outlook.jp" userId="2df5839c6d7eb921" providerId="LiveId" clId="{60877DEA-F7BC-4814-AB7E-DA0A672D9848}" dt="2022-05-23T11:00:22.506" v="41629" actId="478"/>
          <ac:spMkLst>
            <pc:docMk/>
            <pc:sldMk cId="3955266739" sldId="380"/>
            <ac:spMk id="223" creationId="{99225ECB-2B43-B0D2-B115-BC0363E64A83}"/>
          </ac:spMkLst>
        </pc:spChg>
        <pc:spChg chg="mod">
          <ac:chgData name="hashizume_adrim@outlook.jp" userId="2df5839c6d7eb921" providerId="LiveId" clId="{60877DEA-F7BC-4814-AB7E-DA0A672D9848}" dt="2022-05-24T12:40:24.393" v="52413" actId="20577"/>
          <ac:spMkLst>
            <pc:docMk/>
            <pc:sldMk cId="3955266739" sldId="380"/>
            <ac:spMk id="247" creationId="{A66A2207-83CB-DCFE-40AC-5DF877193114}"/>
          </ac:spMkLst>
        </pc:spChg>
        <pc:spChg chg="mod">
          <ac:chgData name="hashizume_adrim@outlook.jp" userId="2df5839c6d7eb921" providerId="LiveId" clId="{60877DEA-F7BC-4814-AB7E-DA0A672D9848}" dt="2022-05-27T11:47:31.944" v="56993" actId="20577"/>
          <ac:spMkLst>
            <pc:docMk/>
            <pc:sldMk cId="3955266739" sldId="380"/>
            <ac:spMk id="392" creationId="{7F762F0D-C5FE-87B7-5D41-B51F1B58B1A2}"/>
          </ac:spMkLst>
        </pc:spChg>
        <pc:grpChg chg="del">
          <ac:chgData name="hashizume_adrim@outlook.jp" userId="2df5839c6d7eb921" providerId="LiveId" clId="{60877DEA-F7BC-4814-AB7E-DA0A672D9848}" dt="2022-05-23T11:00:22.506" v="41629" actId="478"/>
          <ac:grpSpMkLst>
            <pc:docMk/>
            <pc:sldMk cId="3955266739" sldId="380"/>
            <ac:grpSpMk id="8" creationId="{8A6D8FEB-AF97-ACE6-8224-4B26F08554B9}"/>
          </ac:grpSpMkLst>
        </pc:grpChg>
        <pc:grpChg chg="add mod">
          <ac:chgData name="hashizume_adrim@outlook.jp" userId="2df5839c6d7eb921" providerId="LiveId" clId="{60877DEA-F7BC-4814-AB7E-DA0A672D9848}" dt="2022-05-27T11:51:09.389" v="57259" actId="1035"/>
          <ac:grpSpMkLst>
            <pc:docMk/>
            <pc:sldMk cId="3955266739" sldId="380"/>
            <ac:grpSpMk id="14" creationId="{D733A594-E6B5-6A1F-F785-AA1716B4FBDE}"/>
          </ac:grpSpMkLst>
        </pc:grpChg>
        <pc:grpChg chg="add mod">
          <ac:chgData name="hashizume_adrim@outlook.jp" userId="2df5839c6d7eb921" providerId="LiveId" clId="{60877DEA-F7BC-4814-AB7E-DA0A672D9848}" dt="2022-05-23T11:11:41.929" v="41930" actId="1038"/>
          <ac:grpSpMkLst>
            <pc:docMk/>
            <pc:sldMk cId="3955266739" sldId="380"/>
            <ac:grpSpMk id="81" creationId="{52D3AC94-6074-AAE4-63D8-850B4FC45F53}"/>
          </ac:grpSpMkLst>
        </pc:grpChg>
        <pc:grpChg chg="add mod">
          <ac:chgData name="hashizume_adrim@outlook.jp" userId="2df5839c6d7eb921" providerId="LiveId" clId="{60877DEA-F7BC-4814-AB7E-DA0A672D9848}" dt="2022-05-27T11:51:45.201" v="57276" actId="1037"/>
          <ac:grpSpMkLst>
            <pc:docMk/>
            <pc:sldMk cId="3955266739" sldId="380"/>
            <ac:grpSpMk id="85" creationId="{00B4E099-8991-41BC-2DF4-FF1E5E3E3DD5}"/>
          </ac:grpSpMkLst>
        </pc:grpChg>
        <pc:grpChg chg="add mod">
          <ac:chgData name="hashizume_adrim@outlook.jp" userId="2df5839c6d7eb921" providerId="LiveId" clId="{60877DEA-F7BC-4814-AB7E-DA0A672D9848}" dt="2022-05-27T11:51:45.201" v="57276" actId="1037"/>
          <ac:grpSpMkLst>
            <pc:docMk/>
            <pc:sldMk cId="3955266739" sldId="380"/>
            <ac:grpSpMk id="89" creationId="{BEAE2BFB-BAE5-F785-DB9F-6D74E7EF6338}"/>
          </ac:grpSpMkLst>
        </pc:grpChg>
        <pc:grpChg chg="add del mod">
          <ac:chgData name="hashizume_adrim@outlook.jp" userId="2df5839c6d7eb921" providerId="LiveId" clId="{60877DEA-F7BC-4814-AB7E-DA0A672D9848}" dt="2022-05-27T11:51:34.375" v="57262" actId="478"/>
          <ac:grpSpMkLst>
            <pc:docMk/>
            <pc:sldMk cId="3955266739" sldId="380"/>
            <ac:grpSpMk id="93" creationId="{CBBCC02D-9C1D-8BB8-F599-4A4C89A7B60C}"/>
          </ac:grpSpMkLst>
        </pc:grpChg>
        <pc:grpChg chg="add mod">
          <ac:chgData name="hashizume_adrim@outlook.jp" userId="2df5839c6d7eb921" providerId="LiveId" clId="{60877DEA-F7BC-4814-AB7E-DA0A672D9848}" dt="2022-05-27T11:51:45.201" v="57276" actId="1037"/>
          <ac:grpSpMkLst>
            <pc:docMk/>
            <pc:sldMk cId="3955266739" sldId="380"/>
            <ac:grpSpMk id="97" creationId="{5208FA25-670F-799F-7B5A-28009155B24D}"/>
          </ac:grpSpMkLst>
        </pc:grpChg>
        <pc:grpChg chg="add mod">
          <ac:chgData name="hashizume_adrim@outlook.jp" userId="2df5839c6d7eb921" providerId="LiveId" clId="{60877DEA-F7BC-4814-AB7E-DA0A672D9848}" dt="2022-05-27T11:51:45.201" v="57276" actId="1037"/>
          <ac:grpSpMkLst>
            <pc:docMk/>
            <pc:sldMk cId="3955266739" sldId="380"/>
            <ac:grpSpMk id="101" creationId="{BCA04F21-B8C3-F903-370A-8325535C6735}"/>
          </ac:grpSpMkLst>
        </pc:grpChg>
        <pc:grpChg chg="add del mod">
          <ac:chgData name="hashizume_adrim@outlook.jp" userId="2df5839c6d7eb921" providerId="LiveId" clId="{60877DEA-F7BC-4814-AB7E-DA0A672D9848}" dt="2022-05-27T11:51:34.375" v="57262" actId="478"/>
          <ac:grpSpMkLst>
            <pc:docMk/>
            <pc:sldMk cId="3955266739" sldId="380"/>
            <ac:grpSpMk id="105" creationId="{AD4DB6FE-C5FA-CADA-20F4-9792A907FF64}"/>
          </ac:grpSpMkLst>
        </pc:grpChg>
        <pc:grpChg chg="del">
          <ac:chgData name="hashizume_adrim@outlook.jp" userId="2df5839c6d7eb921" providerId="LiveId" clId="{60877DEA-F7BC-4814-AB7E-DA0A672D9848}" dt="2022-05-23T11:11:30.215" v="41822" actId="478"/>
          <ac:grpSpMkLst>
            <pc:docMk/>
            <pc:sldMk cId="3955266739" sldId="380"/>
            <ac:grpSpMk id="205" creationId="{279BB14E-9823-3301-E2FD-5F279618340A}"/>
          </ac:grpSpMkLst>
        </pc:grpChg>
        <pc:grpChg chg="del">
          <ac:chgData name="hashizume_adrim@outlook.jp" userId="2df5839c6d7eb921" providerId="LiveId" clId="{60877DEA-F7BC-4814-AB7E-DA0A672D9848}" dt="2022-05-23T11:11:30.215" v="41822" actId="478"/>
          <ac:grpSpMkLst>
            <pc:docMk/>
            <pc:sldMk cId="3955266739" sldId="380"/>
            <ac:grpSpMk id="209" creationId="{F3A011AD-40A1-DE1F-7D04-597ECD4FB2B6}"/>
          </ac:grpSpMkLst>
        </pc:grpChg>
        <pc:grpChg chg="del">
          <ac:chgData name="hashizume_adrim@outlook.jp" userId="2df5839c6d7eb921" providerId="LiveId" clId="{60877DEA-F7BC-4814-AB7E-DA0A672D9848}" dt="2022-05-23T11:00:22.506" v="41629" actId="478"/>
          <ac:grpSpMkLst>
            <pc:docMk/>
            <pc:sldMk cId="3955266739" sldId="380"/>
            <ac:grpSpMk id="224" creationId="{3055278E-3849-1262-2C97-A628516EBD02}"/>
          </ac:grpSpMkLst>
        </pc:grpChg>
        <pc:picChg chg="add mod">
          <ac:chgData name="hashizume_adrim@outlook.jp" userId="2df5839c6d7eb921" providerId="LiveId" clId="{60877DEA-F7BC-4814-AB7E-DA0A672D9848}" dt="2022-05-27T11:51:09.389" v="57259" actId="1035"/>
          <ac:picMkLst>
            <pc:docMk/>
            <pc:sldMk cId="3955266739" sldId="380"/>
            <ac:picMk id="3" creationId="{C4EE003C-DCFE-98EE-96B8-97E6907BEE15}"/>
          </ac:picMkLst>
        </pc:picChg>
        <pc:picChg chg="add del mod modCrop">
          <ac:chgData name="hashizume_adrim@outlook.jp" userId="2df5839c6d7eb921" providerId="LiveId" clId="{60877DEA-F7BC-4814-AB7E-DA0A672D9848}" dt="2022-05-27T11:50:33.516" v="57128" actId="478"/>
          <ac:picMkLst>
            <pc:docMk/>
            <pc:sldMk cId="3955266739" sldId="380"/>
            <ac:picMk id="4" creationId="{ECCCCB00-332F-0279-9B5B-95A32C44926E}"/>
          </ac:picMkLst>
        </pc:picChg>
        <pc:picChg chg="add del mod modCrop">
          <ac:chgData name="hashizume_adrim@outlook.jp" userId="2df5839c6d7eb921" providerId="LiveId" clId="{60877DEA-F7BC-4814-AB7E-DA0A672D9848}" dt="2022-05-27T11:50:40.742" v="57129" actId="478"/>
          <ac:picMkLst>
            <pc:docMk/>
            <pc:sldMk cId="3955266739" sldId="380"/>
            <ac:picMk id="6" creationId="{A8E69390-253E-79B8-8E73-714FBD03BDDF}"/>
          </ac:picMkLst>
        </pc:picChg>
        <pc:picChg chg="add del mod">
          <ac:chgData name="hashizume_adrim@outlook.jp" userId="2df5839c6d7eb921" providerId="LiveId" clId="{60877DEA-F7BC-4814-AB7E-DA0A672D9848}" dt="2022-05-23T11:49:19.048" v="42019" actId="478"/>
          <ac:picMkLst>
            <pc:docMk/>
            <pc:sldMk cId="3955266739" sldId="380"/>
            <ac:picMk id="7" creationId="{83F61A02-C461-5046-FB3E-6ADC0D75BA2D}"/>
          </ac:picMkLst>
        </pc:picChg>
        <pc:picChg chg="add mod modCrop">
          <ac:chgData name="hashizume_adrim@outlook.jp" userId="2df5839c6d7eb921" providerId="LiveId" clId="{60877DEA-F7BC-4814-AB7E-DA0A672D9848}" dt="2022-05-27T11:51:09.389" v="57259" actId="1035"/>
          <ac:picMkLst>
            <pc:docMk/>
            <pc:sldMk cId="3955266739" sldId="380"/>
            <ac:picMk id="8" creationId="{D2ADBB8E-805E-50BC-606E-B6EA50A8F2FD}"/>
          </ac:picMkLst>
        </pc:picChg>
        <pc:picChg chg="add mod modCrop">
          <ac:chgData name="hashizume_adrim@outlook.jp" userId="2df5839c6d7eb921" providerId="LiveId" clId="{60877DEA-F7BC-4814-AB7E-DA0A672D9848}" dt="2022-05-27T11:51:09.389" v="57259" actId="1035"/>
          <ac:picMkLst>
            <pc:docMk/>
            <pc:sldMk cId="3955266739" sldId="380"/>
            <ac:picMk id="10" creationId="{4CB7D9AA-04C3-0793-5DB7-B90D033FDDF9}"/>
          </ac:picMkLst>
        </pc:picChg>
        <pc:picChg chg="add del mod">
          <ac:chgData name="hashizume_adrim@outlook.jp" userId="2df5839c6d7eb921" providerId="LiveId" clId="{60877DEA-F7BC-4814-AB7E-DA0A672D9848}" dt="2022-05-23T11:54:03.296" v="42096" actId="478"/>
          <ac:picMkLst>
            <pc:docMk/>
            <pc:sldMk cId="3955266739" sldId="380"/>
            <ac:picMk id="10" creationId="{9D66AB5A-7E3E-821E-BC76-86A541A85719}"/>
          </ac:picMkLst>
        </pc:picChg>
        <pc:picChg chg="add mod">
          <ac:chgData name="hashizume_adrim@outlook.jp" userId="2df5839c6d7eb921" providerId="LiveId" clId="{60877DEA-F7BC-4814-AB7E-DA0A672D9848}" dt="2022-05-23T13:41:46.037" v="42604" actId="164"/>
          <ac:picMkLst>
            <pc:docMk/>
            <pc:sldMk cId="3955266739" sldId="380"/>
            <ac:picMk id="12" creationId="{09D06671-D638-392F-BAD1-7FD2FD68A9F3}"/>
          </ac:picMkLst>
        </pc:picChg>
        <pc:picChg chg="add mod modCrop">
          <ac:chgData name="hashizume_adrim@outlook.jp" userId="2df5839c6d7eb921" providerId="LiveId" clId="{60877DEA-F7BC-4814-AB7E-DA0A672D9848}" dt="2022-05-27T11:51:09.389" v="57259" actId="1035"/>
          <ac:picMkLst>
            <pc:docMk/>
            <pc:sldMk cId="3955266739" sldId="380"/>
            <ac:picMk id="13" creationId="{6C75BF0C-BAB1-25B6-54BC-CB61EC7959AA}"/>
          </ac:picMkLst>
        </pc:picChg>
        <pc:picChg chg="add mod">
          <ac:chgData name="hashizume_adrim@outlook.jp" userId="2df5839c6d7eb921" providerId="LiveId" clId="{60877DEA-F7BC-4814-AB7E-DA0A672D9848}" dt="2022-05-23T11:11:41.929" v="41930" actId="1038"/>
          <ac:picMkLst>
            <pc:docMk/>
            <pc:sldMk cId="3955266739" sldId="380"/>
            <ac:picMk id="115" creationId="{3649B5C8-8C14-13EB-2BDC-40A7347E084A}"/>
          </ac:picMkLst>
        </pc:picChg>
        <pc:picChg chg="add mod">
          <ac:chgData name="hashizume_adrim@outlook.jp" userId="2df5839c6d7eb921" providerId="LiveId" clId="{60877DEA-F7BC-4814-AB7E-DA0A672D9848}" dt="2022-05-24T12:43:09.447" v="52662" actId="1076"/>
          <ac:picMkLst>
            <pc:docMk/>
            <pc:sldMk cId="3955266739" sldId="380"/>
            <ac:picMk id="121" creationId="{22A94F71-295F-0F25-AC57-9F67CD508D5C}"/>
          </ac:picMkLst>
        </pc:picChg>
        <pc:picChg chg="add del mod">
          <ac:chgData name="hashizume_adrim@outlook.jp" userId="2df5839c6d7eb921" providerId="LiveId" clId="{60877DEA-F7BC-4814-AB7E-DA0A672D9848}" dt="2022-05-23T11:13:49.209" v="42002" actId="478"/>
          <ac:picMkLst>
            <pc:docMk/>
            <pc:sldMk cId="3955266739" sldId="380"/>
            <ac:picMk id="123" creationId="{925FB025-10A5-BA67-D5B9-10E3C5189E74}"/>
          </ac:picMkLst>
        </pc:picChg>
        <pc:picChg chg="add mod">
          <ac:chgData name="hashizume_adrim@outlook.jp" userId="2df5839c6d7eb921" providerId="LiveId" clId="{60877DEA-F7BC-4814-AB7E-DA0A672D9848}" dt="2022-05-23T13:42:42.011" v="42631" actId="1076"/>
          <ac:picMkLst>
            <pc:docMk/>
            <pc:sldMk cId="3955266739" sldId="380"/>
            <ac:picMk id="123" creationId="{9A9B8D3F-C32D-AFF7-70B4-F235721A14CA}"/>
          </ac:picMkLst>
        </pc:picChg>
        <pc:picChg chg="add del mod">
          <ac:chgData name="hashizume_adrim@outlook.jp" userId="2df5839c6d7eb921" providerId="LiveId" clId="{60877DEA-F7BC-4814-AB7E-DA0A672D9848}" dt="2022-05-23T11:13:47.942" v="42001" actId="478"/>
          <ac:picMkLst>
            <pc:docMk/>
            <pc:sldMk cId="3955266739" sldId="380"/>
            <ac:picMk id="124" creationId="{213CBFFB-F49A-6E4D-E8AD-BB0BEEA26649}"/>
          </ac:picMkLst>
        </pc:picChg>
        <pc:picChg chg="add mod">
          <ac:chgData name="hashizume_adrim@outlook.jp" userId="2df5839c6d7eb921" providerId="LiveId" clId="{60877DEA-F7BC-4814-AB7E-DA0A672D9848}" dt="2022-05-23T13:41:46.037" v="42604" actId="164"/>
          <ac:picMkLst>
            <pc:docMk/>
            <pc:sldMk cId="3955266739" sldId="380"/>
            <ac:picMk id="124" creationId="{95DC2CFE-0C10-CBC3-E22C-F845D3AF63BF}"/>
          </ac:picMkLst>
        </pc:picChg>
        <pc:picChg chg="add mod">
          <ac:chgData name="hashizume_adrim@outlook.jp" userId="2df5839c6d7eb921" providerId="LiveId" clId="{60877DEA-F7BC-4814-AB7E-DA0A672D9848}" dt="2022-05-23T13:41:46.037" v="42604" actId="164"/>
          <ac:picMkLst>
            <pc:docMk/>
            <pc:sldMk cId="3955266739" sldId="380"/>
            <ac:picMk id="126" creationId="{041DE46F-C4F7-A270-219E-DF458AF13813}"/>
          </ac:picMkLst>
        </pc:picChg>
        <pc:picChg chg="add mod">
          <ac:chgData name="hashizume_adrim@outlook.jp" userId="2df5839c6d7eb921" providerId="LiveId" clId="{60877DEA-F7BC-4814-AB7E-DA0A672D9848}" dt="2022-05-23T13:41:46.037" v="42604" actId="164"/>
          <ac:picMkLst>
            <pc:docMk/>
            <pc:sldMk cId="3955266739" sldId="380"/>
            <ac:picMk id="127" creationId="{9792D593-5E39-D1B2-F12E-AB700558DDF6}"/>
          </ac:picMkLst>
        </pc:picChg>
        <pc:picChg chg="add del mod">
          <ac:chgData name="hashizume_adrim@outlook.jp" userId="2df5839c6d7eb921" providerId="LiveId" clId="{60877DEA-F7BC-4814-AB7E-DA0A672D9848}" dt="2022-05-27T11:50:33.516" v="57128" actId="478"/>
          <ac:picMkLst>
            <pc:docMk/>
            <pc:sldMk cId="3955266739" sldId="380"/>
            <ac:picMk id="128" creationId="{9B03F408-EBC2-08B1-9E0E-A18E6116D3E7}"/>
          </ac:picMkLst>
        </pc:picChg>
        <pc:picChg chg="add del mod">
          <ac:chgData name="hashizume_adrim@outlook.jp" userId="2df5839c6d7eb921" providerId="LiveId" clId="{60877DEA-F7BC-4814-AB7E-DA0A672D9848}" dt="2022-05-27T11:50:40.742" v="57129" actId="478"/>
          <ac:picMkLst>
            <pc:docMk/>
            <pc:sldMk cId="3955266739" sldId="380"/>
            <ac:picMk id="129" creationId="{16DEE6B0-1119-B424-87A4-2D3471C5AFF0}"/>
          </ac:picMkLst>
        </pc:picChg>
        <pc:picChg chg="add mod">
          <ac:chgData name="hashizume_adrim@outlook.jp" userId="2df5839c6d7eb921" providerId="LiveId" clId="{60877DEA-F7BC-4814-AB7E-DA0A672D9848}" dt="2022-05-27T11:51:09.389" v="57259" actId="1035"/>
          <ac:picMkLst>
            <pc:docMk/>
            <pc:sldMk cId="3955266739" sldId="380"/>
            <ac:picMk id="130" creationId="{796A8073-1BEB-920E-AB50-799E7103D70A}"/>
          </ac:picMkLst>
        </pc:picChg>
        <pc:picChg chg="add mod">
          <ac:chgData name="hashizume_adrim@outlook.jp" userId="2df5839c6d7eb921" providerId="LiveId" clId="{60877DEA-F7BC-4814-AB7E-DA0A672D9848}" dt="2022-05-24T12:43:17.391" v="52668" actId="1076"/>
          <ac:picMkLst>
            <pc:docMk/>
            <pc:sldMk cId="3955266739" sldId="380"/>
            <ac:picMk id="131" creationId="{0A32D23D-9C3C-C51E-D788-D5B95657DF01}"/>
          </ac:picMkLst>
        </pc:picChg>
        <pc:picChg chg="add del mod">
          <ac:chgData name="hashizume_adrim@outlook.jp" userId="2df5839c6d7eb921" providerId="LiveId" clId="{60877DEA-F7BC-4814-AB7E-DA0A672D9848}" dt="2022-05-23T13:33:32.001" v="42549"/>
          <ac:picMkLst>
            <pc:docMk/>
            <pc:sldMk cId="3955266739" sldId="380"/>
            <ac:picMk id="132" creationId="{250CFA21-BB1E-9982-DDB4-B6B34EED0B86}"/>
          </ac:picMkLst>
        </pc:picChg>
        <pc:picChg chg="add mod">
          <ac:chgData name="hashizume_adrim@outlook.jp" userId="2df5839c6d7eb921" providerId="LiveId" clId="{60877DEA-F7BC-4814-AB7E-DA0A672D9848}" dt="2022-05-24T12:43:14.378" v="52666" actId="1076"/>
          <ac:picMkLst>
            <pc:docMk/>
            <pc:sldMk cId="3955266739" sldId="380"/>
            <ac:picMk id="132" creationId="{D4DE2B93-2C2F-495F-545C-D77D63C1A1CC}"/>
          </ac:picMkLst>
        </pc:picChg>
        <pc:picChg chg="add del mod">
          <ac:chgData name="hashizume_adrim@outlook.jp" userId="2df5839c6d7eb921" providerId="LiveId" clId="{60877DEA-F7BC-4814-AB7E-DA0A672D9848}" dt="2022-05-23T11:50:44.212" v="42095" actId="478"/>
          <ac:picMkLst>
            <pc:docMk/>
            <pc:sldMk cId="3955266739" sldId="380"/>
            <ac:picMk id="133" creationId="{2C361EFD-AD79-0F8B-18DF-34EABA3C9815}"/>
          </ac:picMkLst>
        </pc:picChg>
        <pc:picChg chg="add del mod">
          <ac:chgData name="hashizume_adrim@outlook.jp" userId="2df5839c6d7eb921" providerId="LiveId" clId="{60877DEA-F7BC-4814-AB7E-DA0A672D9848}" dt="2022-05-23T13:33:32.001" v="42549"/>
          <ac:picMkLst>
            <pc:docMk/>
            <pc:sldMk cId="3955266739" sldId="380"/>
            <ac:picMk id="133" creationId="{3B68DAAA-A1D0-1EF4-6544-8DEE676D6D14}"/>
          </ac:picMkLst>
        </pc:picChg>
        <pc:picChg chg="add del mod">
          <ac:chgData name="hashizume_adrim@outlook.jp" userId="2df5839c6d7eb921" providerId="LiveId" clId="{60877DEA-F7BC-4814-AB7E-DA0A672D9848}" dt="2022-05-23T11:50:44.212" v="42095" actId="478"/>
          <ac:picMkLst>
            <pc:docMk/>
            <pc:sldMk cId="3955266739" sldId="380"/>
            <ac:picMk id="134" creationId="{2031B7D3-D943-32E3-0914-C3DFB53B3BDD}"/>
          </ac:picMkLst>
        </pc:picChg>
        <pc:picChg chg="add del mod">
          <ac:chgData name="hashizume_adrim@outlook.jp" userId="2df5839c6d7eb921" providerId="LiveId" clId="{60877DEA-F7BC-4814-AB7E-DA0A672D9848}" dt="2022-05-23T13:33:32.001" v="42549"/>
          <ac:picMkLst>
            <pc:docMk/>
            <pc:sldMk cId="3955266739" sldId="380"/>
            <ac:picMk id="134" creationId="{6EB117D4-8A40-6591-4006-21241AA2759D}"/>
          </ac:picMkLst>
        </pc:picChg>
        <pc:picChg chg="add del mod">
          <ac:chgData name="hashizume_adrim@outlook.jp" userId="2df5839c6d7eb921" providerId="LiveId" clId="{60877DEA-F7BC-4814-AB7E-DA0A672D9848}" dt="2022-05-23T11:50:44.212" v="42095" actId="478"/>
          <ac:picMkLst>
            <pc:docMk/>
            <pc:sldMk cId="3955266739" sldId="380"/>
            <ac:picMk id="135" creationId="{254DDB46-7282-FAFA-DE3A-21E0AF050D61}"/>
          </ac:picMkLst>
        </pc:picChg>
        <pc:picChg chg="add mod">
          <ac:chgData name="hashizume_adrim@outlook.jp" userId="2df5839c6d7eb921" providerId="LiveId" clId="{60877DEA-F7BC-4814-AB7E-DA0A672D9848}" dt="2022-05-27T11:51:09.389" v="57259" actId="1035"/>
          <ac:picMkLst>
            <pc:docMk/>
            <pc:sldMk cId="3955266739" sldId="380"/>
            <ac:picMk id="135" creationId="{FA09AE32-79A7-DF26-2009-D496EB1AF2DA}"/>
          </ac:picMkLst>
        </pc:picChg>
        <pc:picChg chg="add mod">
          <ac:chgData name="hashizume_adrim@outlook.jp" userId="2df5839c6d7eb921" providerId="LiveId" clId="{60877DEA-F7BC-4814-AB7E-DA0A672D9848}" dt="2022-05-27T11:51:09.389" v="57259" actId="1035"/>
          <ac:picMkLst>
            <pc:docMk/>
            <pc:sldMk cId="3955266739" sldId="380"/>
            <ac:picMk id="136" creationId="{4D712E79-D1F1-BE32-E29A-AB4A34686022}"/>
          </ac:picMkLst>
        </pc:picChg>
        <pc:picChg chg="add mod">
          <ac:chgData name="hashizume_adrim@outlook.jp" userId="2df5839c6d7eb921" providerId="LiveId" clId="{60877DEA-F7BC-4814-AB7E-DA0A672D9848}" dt="2022-05-27T11:51:09.389" v="57259" actId="1035"/>
          <ac:picMkLst>
            <pc:docMk/>
            <pc:sldMk cId="3955266739" sldId="380"/>
            <ac:picMk id="137" creationId="{B1E5D80B-BE71-AA1E-F00D-57E68FD0AB4F}"/>
          </ac:picMkLst>
        </pc:picChg>
        <pc:picChg chg="add mod">
          <ac:chgData name="hashizume_adrim@outlook.jp" userId="2df5839c6d7eb921" providerId="LiveId" clId="{60877DEA-F7BC-4814-AB7E-DA0A672D9848}" dt="2022-05-27T11:51:09.389" v="57259" actId="1035"/>
          <ac:picMkLst>
            <pc:docMk/>
            <pc:sldMk cId="3955266739" sldId="380"/>
            <ac:picMk id="138" creationId="{2522CB2E-AD25-48B0-9DA3-BB4E5BEEDB6A}"/>
          </ac:picMkLst>
        </pc:picChg>
        <pc:picChg chg="del">
          <ac:chgData name="hashizume_adrim@outlook.jp" userId="2df5839c6d7eb921" providerId="LiveId" clId="{60877DEA-F7BC-4814-AB7E-DA0A672D9848}" dt="2022-05-23T11:11:30.215" v="41822" actId="478"/>
          <ac:picMkLst>
            <pc:docMk/>
            <pc:sldMk cId="3955266739" sldId="380"/>
            <ac:picMk id="216" creationId="{E90D0BA3-736D-D01D-E534-C270DF0E4652}"/>
          </ac:picMkLst>
        </pc:picChg>
        <pc:picChg chg="del">
          <ac:chgData name="hashizume_adrim@outlook.jp" userId="2df5839c6d7eb921" providerId="LiveId" clId="{60877DEA-F7BC-4814-AB7E-DA0A672D9848}" dt="2022-05-23T11:11:30.215" v="41822" actId="478"/>
          <ac:picMkLst>
            <pc:docMk/>
            <pc:sldMk cId="3955266739" sldId="380"/>
            <ac:picMk id="217" creationId="{84A80204-B13D-1A71-4EEF-42653B24E7F0}"/>
          </ac:picMkLst>
        </pc:picChg>
        <pc:picChg chg="del">
          <ac:chgData name="hashizume_adrim@outlook.jp" userId="2df5839c6d7eb921" providerId="LiveId" clId="{60877DEA-F7BC-4814-AB7E-DA0A672D9848}" dt="2022-05-24T12:43:00.799" v="52657" actId="478"/>
          <ac:picMkLst>
            <pc:docMk/>
            <pc:sldMk cId="3955266739" sldId="380"/>
            <ac:picMk id="241" creationId="{7A8733AA-5278-0DC9-2E1E-7C7D51FB5699}"/>
          </ac:picMkLst>
        </pc:picChg>
        <pc:picChg chg="del">
          <ac:chgData name="hashizume_adrim@outlook.jp" userId="2df5839c6d7eb921" providerId="LiveId" clId="{60877DEA-F7BC-4814-AB7E-DA0A672D9848}" dt="2022-05-24T12:43:12.817" v="52665" actId="478"/>
          <ac:picMkLst>
            <pc:docMk/>
            <pc:sldMk cId="3955266739" sldId="380"/>
            <ac:picMk id="248" creationId="{41945540-54FB-B561-26C2-871BA8E279A6}"/>
          </ac:picMkLst>
        </pc:picChg>
        <pc:cxnChg chg="add del mod">
          <ac:chgData name="hashizume_adrim@outlook.jp" userId="2df5839c6d7eb921" providerId="LiveId" clId="{60877DEA-F7BC-4814-AB7E-DA0A672D9848}" dt="2022-05-27T11:51:28.551" v="57260" actId="478"/>
          <ac:cxnSpMkLst>
            <pc:docMk/>
            <pc:sldMk cId="3955266739" sldId="380"/>
            <ac:cxnSpMk id="78" creationId="{E776B0BE-FA6A-E631-6F61-AD875F176845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83" creationId="{0DE58ECB-0E05-2380-D588-03995C183AE6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84" creationId="{741A2C61-6D93-6549-BFFF-3450228F0ECA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87" creationId="{163B636E-5D87-EE14-C69F-16D44FD598EE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88" creationId="{D7270641-7451-EB0A-E408-AE948538739A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91" creationId="{FE30F271-13DD-1A47-C0B3-28DCA39DB88D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92" creationId="{77488D49-EF4A-D067-D451-7AB2AABAC8B9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95" creationId="{E740BFC5-6C0D-BE14-4407-2A56236ABB0C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96" creationId="{78BA8C6B-704F-3B4D-AD72-7D583724A82C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99" creationId="{3F5A2D41-4BED-2C5A-A345-065FB10E7D1D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100" creationId="{4DC5F0B3-55DA-2025-7612-10DF2EFCAF87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103" creationId="{317B5BC7-6A75-8E6F-C0AC-FF9E8CA58252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104" creationId="{F45CD99C-82B3-8838-C5D5-EBDDB4D6DB72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107" creationId="{1337BA36-72D2-D513-462F-980FE9CDD01B}"/>
          </ac:cxnSpMkLst>
        </pc:cxnChg>
        <pc:cxnChg chg="mod">
          <ac:chgData name="hashizume_adrim@outlook.jp" userId="2df5839c6d7eb921" providerId="LiveId" clId="{60877DEA-F7BC-4814-AB7E-DA0A672D9848}" dt="2022-05-23T11:11:33.228" v="41824"/>
          <ac:cxnSpMkLst>
            <pc:docMk/>
            <pc:sldMk cId="3955266739" sldId="380"/>
            <ac:cxnSpMk id="108" creationId="{599029AA-8D2F-25A1-C5BD-7467F56CD71F}"/>
          </ac:cxnSpMkLst>
        </pc:cxnChg>
        <pc:cxnChg chg="add mod">
          <ac:chgData name="hashizume_adrim@outlook.jp" userId="2df5839c6d7eb921" providerId="LiveId" clId="{60877DEA-F7BC-4814-AB7E-DA0A672D9848}" dt="2022-05-27T11:49:55.490" v="57125" actId="1076"/>
          <ac:cxnSpMkLst>
            <pc:docMk/>
            <pc:sldMk cId="3955266739" sldId="380"/>
            <ac:cxnSpMk id="113" creationId="{C80DB993-63CF-E95C-4CD3-2ED9D52D81F9}"/>
          </ac:cxnSpMkLst>
        </pc:cxnChg>
        <pc:cxnChg chg="del">
          <ac:chgData name="hashizume_adrim@outlook.jp" userId="2df5839c6d7eb921" providerId="LiveId" clId="{60877DEA-F7BC-4814-AB7E-DA0A672D9848}" dt="2022-05-23T11:11:30.215" v="41822" actId="478"/>
          <ac:cxnSpMkLst>
            <pc:docMk/>
            <pc:sldMk cId="3955266739" sldId="380"/>
            <ac:cxnSpMk id="190" creationId="{43F13C25-FAB3-7418-17BC-3A3BFF8EBB31}"/>
          </ac:cxnSpMkLst>
        </pc:cxnChg>
        <pc:cxnChg chg="del">
          <ac:chgData name="hashizume_adrim@outlook.jp" userId="2df5839c6d7eb921" providerId="LiveId" clId="{60877DEA-F7BC-4814-AB7E-DA0A672D9848}" dt="2022-05-23T11:00:24.010" v="41630" actId="478"/>
          <ac:cxnSpMkLst>
            <pc:docMk/>
            <pc:sldMk cId="3955266739" sldId="380"/>
            <ac:cxnSpMk id="220" creationId="{B3904674-AA8D-FF7D-75E7-BF171D4CA0E5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7T11:57:29.104" v="57645" actId="20577"/>
        <pc:sldMkLst>
          <pc:docMk/>
          <pc:sldMk cId="890611362" sldId="381"/>
        </pc:sldMkLst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79" creationId="{4B143A53-41D3-A4BD-81BE-2821CF0750EA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80" creationId="{7DA1EFC9-7399-F721-8E25-72D6587921AC}"/>
          </ac:spMkLst>
        </pc:spChg>
        <pc:spChg chg="add mod">
          <ac:chgData name="hashizume_adrim@outlook.jp" userId="2df5839c6d7eb921" providerId="LiveId" clId="{60877DEA-F7BC-4814-AB7E-DA0A672D9848}" dt="2022-05-27T11:56:51.410" v="57568" actId="1035"/>
          <ac:spMkLst>
            <pc:docMk/>
            <pc:sldMk cId="890611362" sldId="381"/>
            <ac:spMk id="99" creationId="{FD1B003C-3FEB-03DA-136D-9F67F455D804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09" creationId="{A561028E-2D1F-0FF4-F3F9-288FD765ECC5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10" creationId="{DB7235BB-E59D-5F85-2A23-1374A65A6EA3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11" creationId="{F98CD14C-4DEC-6757-3168-2C23B012966F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12" creationId="{6B2C6615-BDCA-77A3-E8F6-027F3AE8D4F5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14" creationId="{5FE393D6-591F-2138-6F76-059F7E06F47C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16" creationId="{219D04E0-470B-9E70-A3FB-503A73445F40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17" creationId="{95111E67-2093-C6D2-396A-26085EDA36DC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18" creationId="{92672681-1A12-B83B-3ABE-84C484408B9C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19" creationId="{FB0EF03E-B749-90C5-F5F1-DCB4AC207DE1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20" creationId="{A58A62E4-0EAD-9C67-12C5-610B1A41B175}"/>
          </ac:spMkLst>
        </pc:spChg>
        <pc:spChg chg="del">
          <ac:chgData name="hashizume_adrim@outlook.jp" userId="2df5839c6d7eb921" providerId="LiveId" clId="{60877DEA-F7BC-4814-AB7E-DA0A672D9848}" dt="2022-05-23T13:45:16.220" v="42758" actId="478"/>
          <ac:spMkLst>
            <pc:docMk/>
            <pc:sldMk cId="890611362" sldId="381"/>
            <ac:spMk id="122" creationId="{3AEFEAC7-4696-1C04-82BB-BCA53A96AD53}"/>
          </ac:spMkLst>
        </pc:spChg>
        <pc:spChg chg="del">
          <ac:chgData name="hashizume_adrim@outlook.jp" userId="2df5839c6d7eb921" providerId="LiveId" clId="{60877DEA-F7BC-4814-AB7E-DA0A672D9848}" dt="2022-05-23T13:44:39.716" v="42647" actId="478"/>
          <ac:spMkLst>
            <pc:docMk/>
            <pc:sldMk cId="890611362" sldId="381"/>
            <ac:spMk id="125" creationId="{899AFC5B-28F1-9D54-7472-EB113E07C580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31" creationId="{F55CA4F0-D214-4AB6-1018-F424B06C78F4}"/>
          </ac:spMkLst>
        </pc:spChg>
        <pc:spChg chg="mod">
          <ac:chgData name="hashizume_adrim@outlook.jp" userId="2df5839c6d7eb921" providerId="LiveId" clId="{60877DEA-F7BC-4814-AB7E-DA0A672D9848}" dt="2022-05-23T13:44:40.344" v="42648"/>
          <ac:spMkLst>
            <pc:docMk/>
            <pc:sldMk cId="890611362" sldId="381"/>
            <ac:spMk id="133" creationId="{B13A8CCD-0CE1-EE53-F7EE-398657A200AD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41" creationId="{B7C0DC42-E2C5-8091-95AD-F50E2371031E}"/>
          </ac:spMkLst>
        </pc:spChg>
        <pc:spChg chg="add mod">
          <ac:chgData name="hashizume_adrim@outlook.jp" userId="2df5839c6d7eb921" providerId="LiveId" clId="{60877DEA-F7BC-4814-AB7E-DA0A672D9848}" dt="2022-05-27T11:57:29.104" v="57645" actId="20577"/>
          <ac:spMkLst>
            <pc:docMk/>
            <pc:sldMk cId="890611362" sldId="381"/>
            <ac:spMk id="142" creationId="{E22FF3AC-336C-FD7B-C0AD-2A5F642C0559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43" creationId="{683F3301-80C2-9FA8-F0DA-08A8CBE88892}"/>
          </ac:spMkLst>
        </pc:spChg>
        <pc:spChg chg="mod">
          <ac:chgData name="hashizume_adrim@outlook.jp" userId="2df5839c6d7eb921" providerId="LiveId" clId="{60877DEA-F7BC-4814-AB7E-DA0A672D9848}" dt="2022-05-23T13:44:40.344" v="42648"/>
          <ac:spMkLst>
            <pc:docMk/>
            <pc:sldMk cId="890611362" sldId="381"/>
            <ac:spMk id="149" creationId="{95A44D66-99D7-91DB-1565-AE5486036911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52" creationId="{1A4F60C8-5E34-A173-05B8-DF21EA950B8D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53" creationId="{BAE7A6CB-2CE6-05E0-D0CE-2DD7337C39B9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54" creationId="{EA738D69-48B2-593E-7471-86BE39021DAE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55" creationId="{1111DCB6-3EA8-FD8E-83DA-13ECA2ED2C20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56" creationId="{910BB07C-42C6-438E-C495-F2B56C87886E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57" creationId="{7B602385-23C6-64BE-2354-036C5EE270B3}"/>
          </ac:spMkLst>
        </pc:spChg>
        <pc:spChg chg="mod">
          <ac:chgData name="hashizume_adrim@outlook.jp" userId="2df5839c6d7eb921" providerId="LiveId" clId="{60877DEA-F7BC-4814-AB7E-DA0A672D9848}" dt="2022-05-23T13:44:40.344" v="42648"/>
          <ac:spMkLst>
            <pc:docMk/>
            <pc:sldMk cId="890611362" sldId="381"/>
            <ac:spMk id="159" creationId="{07269FE1-DF3F-1F80-AF8A-6BC42ED52489}"/>
          </ac:spMkLst>
        </pc:spChg>
        <pc:spChg chg="mod">
          <ac:chgData name="hashizume_adrim@outlook.jp" userId="2df5839c6d7eb921" providerId="LiveId" clId="{60877DEA-F7BC-4814-AB7E-DA0A672D9848}" dt="2022-05-23T13:44:40.344" v="42648"/>
          <ac:spMkLst>
            <pc:docMk/>
            <pc:sldMk cId="890611362" sldId="381"/>
            <ac:spMk id="163" creationId="{9FEB75F4-47B9-4810-504D-E6B46E8955FC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69" creationId="{F945B92A-102C-6009-2631-FB8B2CBC2E3F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70" creationId="{D6790E93-CE30-4A70-7FA3-2491BEEA92EE}"/>
          </ac:spMkLst>
        </pc:spChg>
        <pc:spChg chg="add mod">
          <ac:chgData name="hashizume_adrim@outlook.jp" userId="2df5839c6d7eb921" providerId="LiveId" clId="{60877DEA-F7BC-4814-AB7E-DA0A672D9848}" dt="2022-05-24T12:41:09.378" v="52450" actId="1037"/>
          <ac:spMkLst>
            <pc:docMk/>
            <pc:sldMk cId="890611362" sldId="381"/>
            <ac:spMk id="171" creationId="{3A2CCE38-9770-042B-2D7C-CFB604AC2991}"/>
          </ac:spMkLst>
        </pc:spChg>
        <pc:spChg chg="add mod">
          <ac:chgData name="hashizume_adrim@outlook.jp" userId="2df5839c6d7eb921" providerId="LiveId" clId="{60877DEA-F7BC-4814-AB7E-DA0A672D9848}" dt="2022-05-24T10:20:38.584" v="48416" actId="404"/>
          <ac:spMkLst>
            <pc:docMk/>
            <pc:sldMk cId="890611362" sldId="381"/>
            <ac:spMk id="172" creationId="{350DBBB1-6AAE-D7A9-FEF8-7E63A516F477}"/>
          </ac:spMkLst>
        </pc:spChg>
        <pc:spChg chg="mod">
          <ac:chgData name="hashizume_adrim@outlook.jp" userId="2df5839c6d7eb921" providerId="LiveId" clId="{60877DEA-F7BC-4814-AB7E-DA0A672D9848}" dt="2022-05-24T03:29:25.382" v="45630" actId="1036"/>
          <ac:spMkLst>
            <pc:docMk/>
            <pc:sldMk cId="890611362" sldId="381"/>
            <ac:spMk id="177" creationId="{A6B593FE-CBD4-470A-48EB-DBBD2E4E4807}"/>
          </ac:spMkLst>
        </pc:spChg>
        <pc:spChg chg="add del mod">
          <ac:chgData name="hashizume_adrim@outlook.jp" userId="2df5839c6d7eb921" providerId="LiveId" clId="{60877DEA-F7BC-4814-AB7E-DA0A672D9848}" dt="2022-05-24T02:49:06.905" v="44435" actId="478"/>
          <ac:spMkLst>
            <pc:docMk/>
            <pc:sldMk cId="890611362" sldId="381"/>
            <ac:spMk id="178" creationId="{BB797EB4-4E7E-CC1B-E982-4B9F58AA6303}"/>
          </ac:spMkLst>
        </pc:spChg>
        <pc:spChg chg="add del mod ord">
          <ac:chgData name="hashizume_adrim@outlook.jp" userId="2df5839c6d7eb921" providerId="LiveId" clId="{60877DEA-F7BC-4814-AB7E-DA0A672D9848}" dt="2022-05-27T11:52:57.505" v="57412" actId="478"/>
          <ac:spMkLst>
            <pc:docMk/>
            <pc:sldMk cId="890611362" sldId="381"/>
            <ac:spMk id="180" creationId="{00FA4083-DBC3-50F9-37B4-406206284F55}"/>
          </ac:spMkLst>
        </pc:spChg>
        <pc:spChg chg="add del mod">
          <ac:chgData name="hashizume_adrim@outlook.jp" userId="2df5839c6d7eb921" providerId="LiveId" clId="{60877DEA-F7BC-4814-AB7E-DA0A672D9848}" dt="2022-05-24T03:18:22.831" v="45105" actId="478"/>
          <ac:spMkLst>
            <pc:docMk/>
            <pc:sldMk cId="890611362" sldId="381"/>
            <ac:spMk id="184" creationId="{8BAE240B-F2F5-5DFC-09AE-87159CEDDA39}"/>
          </ac:spMkLst>
        </pc:spChg>
        <pc:spChg chg="add del mod">
          <ac:chgData name="hashizume_adrim@outlook.jp" userId="2df5839c6d7eb921" providerId="LiveId" clId="{60877DEA-F7BC-4814-AB7E-DA0A672D9848}" dt="2022-05-24T03:31:05.116" v="45705" actId="478"/>
          <ac:spMkLst>
            <pc:docMk/>
            <pc:sldMk cId="890611362" sldId="381"/>
            <ac:spMk id="185" creationId="{81B7AC29-9344-E246-0045-36B72F40404B}"/>
          </ac:spMkLst>
        </pc:spChg>
        <pc:spChg chg="add del mod">
          <ac:chgData name="hashizume_adrim@outlook.jp" userId="2df5839c6d7eb921" providerId="LiveId" clId="{60877DEA-F7BC-4814-AB7E-DA0A672D9848}" dt="2022-05-24T03:31:51.261" v="45775" actId="478"/>
          <ac:spMkLst>
            <pc:docMk/>
            <pc:sldMk cId="890611362" sldId="381"/>
            <ac:spMk id="186" creationId="{CA3D9A56-2A01-1848-1623-0A5C52482B7B}"/>
          </ac:spMkLst>
        </pc:spChg>
        <pc:spChg chg="add del mod">
          <ac:chgData name="hashizume_adrim@outlook.jp" userId="2df5839c6d7eb921" providerId="LiveId" clId="{60877DEA-F7BC-4814-AB7E-DA0A672D9848}" dt="2022-05-24T03:32:11.498" v="45834" actId="478"/>
          <ac:spMkLst>
            <pc:docMk/>
            <pc:sldMk cId="890611362" sldId="381"/>
            <ac:spMk id="187" creationId="{93CE97AE-83DD-157B-88F1-327D5845681C}"/>
          </ac:spMkLst>
        </pc:spChg>
        <pc:spChg chg="add del mod">
          <ac:chgData name="hashizume_adrim@outlook.jp" userId="2df5839c6d7eb921" providerId="LiveId" clId="{60877DEA-F7BC-4814-AB7E-DA0A672D9848}" dt="2022-05-24T03:32:22.284" v="45837" actId="478"/>
          <ac:spMkLst>
            <pc:docMk/>
            <pc:sldMk cId="890611362" sldId="381"/>
            <ac:spMk id="188" creationId="{B130A461-F700-7323-7979-CE0F88A77CDF}"/>
          </ac:spMkLst>
        </pc:spChg>
        <pc:spChg chg="add del mod">
          <ac:chgData name="hashizume_adrim@outlook.jp" userId="2df5839c6d7eb921" providerId="LiveId" clId="{60877DEA-F7BC-4814-AB7E-DA0A672D9848}" dt="2022-05-24T03:32:31.118" v="45839" actId="478"/>
          <ac:spMkLst>
            <pc:docMk/>
            <pc:sldMk cId="890611362" sldId="381"/>
            <ac:spMk id="189" creationId="{AABF32A2-4F76-CCF9-E559-4944E652F399}"/>
          </ac:spMkLst>
        </pc:spChg>
        <pc:spChg chg="add mod">
          <ac:chgData name="hashizume_adrim@outlook.jp" userId="2df5839c6d7eb921" providerId="LiveId" clId="{60877DEA-F7BC-4814-AB7E-DA0A672D9848}" dt="2022-05-24T03:49:40.085" v="46591" actId="207"/>
          <ac:spMkLst>
            <pc:docMk/>
            <pc:sldMk cId="890611362" sldId="381"/>
            <ac:spMk id="190" creationId="{AD3CFF7F-AFBD-620E-FDE6-C12AADFCF779}"/>
          </ac:spMkLst>
        </pc:spChg>
        <pc:spChg chg="mod">
          <ac:chgData name="hashizume_adrim@outlook.jp" userId="2df5839c6d7eb921" providerId="LiveId" clId="{60877DEA-F7BC-4814-AB7E-DA0A672D9848}" dt="2022-05-24T12:42:10.341" v="52598" actId="6549"/>
          <ac:spMkLst>
            <pc:docMk/>
            <pc:sldMk cId="890611362" sldId="381"/>
            <ac:spMk id="247" creationId="{A66A2207-83CB-DCFE-40AC-5DF877193114}"/>
          </ac:spMkLst>
        </pc:spChg>
        <pc:spChg chg="mod">
          <ac:chgData name="hashizume_adrim@outlook.jp" userId="2df5839c6d7eb921" providerId="LiveId" clId="{60877DEA-F7BC-4814-AB7E-DA0A672D9848}" dt="2022-05-27T11:47:42.106" v="56995" actId="20577"/>
          <ac:spMkLst>
            <pc:docMk/>
            <pc:sldMk cId="890611362" sldId="381"/>
            <ac:spMk id="392" creationId="{7F762F0D-C5FE-87B7-5D41-B51F1B58B1A2}"/>
          </ac:spMkLst>
        </pc:spChg>
        <pc:grpChg chg="del">
          <ac:chgData name="hashizume_adrim@outlook.jp" userId="2df5839c6d7eb921" providerId="LiveId" clId="{60877DEA-F7BC-4814-AB7E-DA0A672D9848}" dt="2022-05-23T13:45:10.649" v="42757" actId="478"/>
          <ac:grpSpMkLst>
            <pc:docMk/>
            <pc:sldMk cId="890611362" sldId="381"/>
            <ac:grpSpMk id="14" creationId="{D733A594-E6B5-6A1F-F785-AA1716B4FBDE}"/>
          </ac:grpSpMkLst>
        </pc:grpChg>
        <pc:grpChg chg="add del mod ord">
          <ac:chgData name="hashizume_adrim@outlook.jp" userId="2df5839c6d7eb921" providerId="LiveId" clId="{60877DEA-F7BC-4814-AB7E-DA0A672D9848}" dt="2022-05-27T11:52:57.505" v="57412" actId="478"/>
          <ac:grpSpMkLst>
            <pc:docMk/>
            <pc:sldMk cId="890611362" sldId="381"/>
            <ac:grpSpMk id="35" creationId="{F0AA6555-34B0-0E88-2257-8D0F8D60DD58}"/>
          </ac:grpSpMkLst>
        </pc:grpChg>
        <pc:grpChg chg="del">
          <ac:chgData name="hashizume_adrim@outlook.jp" userId="2df5839c6d7eb921" providerId="LiveId" clId="{60877DEA-F7BC-4814-AB7E-DA0A672D9848}" dt="2022-05-23T13:44:39.716" v="42647" actId="478"/>
          <ac:grpSpMkLst>
            <pc:docMk/>
            <pc:sldMk cId="890611362" sldId="381"/>
            <ac:grpSpMk id="81" creationId="{52D3AC94-6074-AAE4-63D8-850B4FC45F53}"/>
          </ac:grpSpMkLst>
        </pc:grpChg>
        <pc:grpChg chg="del">
          <ac:chgData name="hashizume_adrim@outlook.jp" userId="2df5839c6d7eb921" providerId="LiveId" clId="{60877DEA-F7BC-4814-AB7E-DA0A672D9848}" dt="2022-05-23T13:44:39.716" v="42647" actId="478"/>
          <ac:grpSpMkLst>
            <pc:docMk/>
            <pc:sldMk cId="890611362" sldId="381"/>
            <ac:grpSpMk id="85" creationId="{00B4E099-8991-41BC-2DF4-FF1E5E3E3DD5}"/>
          </ac:grpSpMkLst>
        </pc:grpChg>
        <pc:grpChg chg="del">
          <ac:chgData name="hashizume_adrim@outlook.jp" userId="2df5839c6d7eb921" providerId="LiveId" clId="{60877DEA-F7BC-4814-AB7E-DA0A672D9848}" dt="2022-05-23T13:44:39.716" v="42647" actId="478"/>
          <ac:grpSpMkLst>
            <pc:docMk/>
            <pc:sldMk cId="890611362" sldId="381"/>
            <ac:grpSpMk id="89" creationId="{BEAE2BFB-BAE5-F785-DB9F-6D74E7EF6338}"/>
          </ac:grpSpMkLst>
        </pc:grpChg>
        <pc:grpChg chg="del">
          <ac:chgData name="hashizume_adrim@outlook.jp" userId="2df5839c6d7eb921" providerId="LiveId" clId="{60877DEA-F7BC-4814-AB7E-DA0A672D9848}" dt="2022-05-23T13:44:39.716" v="42647" actId="478"/>
          <ac:grpSpMkLst>
            <pc:docMk/>
            <pc:sldMk cId="890611362" sldId="381"/>
            <ac:grpSpMk id="93" creationId="{CBBCC02D-9C1D-8BB8-F599-4A4C89A7B60C}"/>
          </ac:grpSpMkLst>
        </pc:grpChg>
        <pc:grpChg chg="del">
          <ac:chgData name="hashizume_adrim@outlook.jp" userId="2df5839c6d7eb921" providerId="LiveId" clId="{60877DEA-F7BC-4814-AB7E-DA0A672D9848}" dt="2022-05-23T13:44:39.716" v="42647" actId="478"/>
          <ac:grpSpMkLst>
            <pc:docMk/>
            <pc:sldMk cId="890611362" sldId="381"/>
            <ac:grpSpMk id="97" creationId="{5208FA25-670F-799F-7B5A-28009155B24D}"/>
          </ac:grpSpMkLst>
        </pc:grpChg>
        <pc:grpChg chg="del">
          <ac:chgData name="hashizume_adrim@outlook.jp" userId="2df5839c6d7eb921" providerId="LiveId" clId="{60877DEA-F7BC-4814-AB7E-DA0A672D9848}" dt="2022-05-23T13:44:39.716" v="42647" actId="478"/>
          <ac:grpSpMkLst>
            <pc:docMk/>
            <pc:sldMk cId="890611362" sldId="381"/>
            <ac:grpSpMk id="101" creationId="{BCA04F21-B8C3-F903-370A-8325535C6735}"/>
          </ac:grpSpMkLst>
        </pc:grpChg>
        <pc:grpChg chg="del">
          <ac:chgData name="hashizume_adrim@outlook.jp" userId="2df5839c6d7eb921" providerId="LiveId" clId="{60877DEA-F7BC-4814-AB7E-DA0A672D9848}" dt="2022-05-23T13:44:39.716" v="42647" actId="478"/>
          <ac:grpSpMkLst>
            <pc:docMk/>
            <pc:sldMk cId="890611362" sldId="381"/>
            <ac:grpSpMk id="105" creationId="{AD4DB6FE-C5FA-CADA-20F4-9792A907FF64}"/>
          </ac:grpSpMkLst>
        </pc:grpChg>
        <pc:grpChg chg="add mod">
          <ac:chgData name="hashizume_adrim@outlook.jp" userId="2df5839c6d7eb921" providerId="LiveId" clId="{60877DEA-F7BC-4814-AB7E-DA0A672D9848}" dt="2022-05-24T12:41:09.378" v="52450" actId="1037"/>
          <ac:grpSpMkLst>
            <pc:docMk/>
            <pc:sldMk cId="890611362" sldId="381"/>
            <ac:grpSpMk id="132" creationId="{5B885DBA-33A6-A7D6-790A-863A0F2FD1C6}"/>
          </ac:grpSpMkLst>
        </pc:grpChg>
        <pc:grpChg chg="add mod">
          <ac:chgData name="hashizume_adrim@outlook.jp" userId="2df5839c6d7eb921" providerId="LiveId" clId="{60877DEA-F7BC-4814-AB7E-DA0A672D9848}" dt="2022-05-24T12:41:09.378" v="52450" actId="1037"/>
          <ac:grpSpMkLst>
            <pc:docMk/>
            <pc:sldMk cId="890611362" sldId="381"/>
            <ac:grpSpMk id="144" creationId="{C2840D69-2B25-BB48-7AD5-514A4BF2A96A}"/>
          </ac:grpSpMkLst>
        </pc:grpChg>
        <pc:grpChg chg="add mod">
          <ac:chgData name="hashizume_adrim@outlook.jp" userId="2df5839c6d7eb921" providerId="LiveId" clId="{60877DEA-F7BC-4814-AB7E-DA0A672D9848}" dt="2022-05-24T12:41:09.378" v="52450" actId="1037"/>
          <ac:grpSpMkLst>
            <pc:docMk/>
            <pc:sldMk cId="890611362" sldId="381"/>
            <ac:grpSpMk id="148" creationId="{10E7266E-1333-66DF-0DB2-494C4EA83B1E}"/>
          </ac:grpSpMkLst>
        </pc:grpChg>
        <pc:grpChg chg="add mod">
          <ac:chgData name="hashizume_adrim@outlook.jp" userId="2df5839c6d7eb921" providerId="LiveId" clId="{60877DEA-F7BC-4814-AB7E-DA0A672D9848}" dt="2022-05-24T12:41:09.378" v="52450" actId="1037"/>
          <ac:grpSpMkLst>
            <pc:docMk/>
            <pc:sldMk cId="890611362" sldId="381"/>
            <ac:grpSpMk id="158" creationId="{1FA9B963-9D40-C27A-3BC7-CFFAB61968CC}"/>
          </ac:grpSpMkLst>
        </pc:grpChg>
        <pc:grpChg chg="add mod">
          <ac:chgData name="hashizume_adrim@outlook.jp" userId="2df5839c6d7eb921" providerId="LiveId" clId="{60877DEA-F7BC-4814-AB7E-DA0A672D9848}" dt="2022-05-24T12:41:09.378" v="52450" actId="1037"/>
          <ac:grpSpMkLst>
            <pc:docMk/>
            <pc:sldMk cId="890611362" sldId="381"/>
            <ac:grpSpMk id="162" creationId="{AEAA2DFA-9A2F-77AC-7821-2C7DBE20CA2F}"/>
          </ac:grpSpMkLst>
        </pc:grpChg>
        <pc:picChg chg="add mod modCrop">
          <ac:chgData name="hashizume_adrim@outlook.jp" userId="2df5839c6d7eb921" providerId="LiveId" clId="{60877DEA-F7BC-4814-AB7E-DA0A672D9848}" dt="2022-05-27T11:56:39.420" v="57500" actId="1038"/>
          <ac:picMkLst>
            <pc:docMk/>
            <pc:sldMk cId="890611362" sldId="381"/>
            <ac:picMk id="3" creationId="{021E9723-0DA1-D08C-B961-35B16701FB7F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3" creationId="{C4EE003C-DCFE-98EE-96B8-97E6907BEE15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4" creationId="{ECCCCB00-332F-0279-9B5B-95A32C44926E}"/>
          </ac:picMkLst>
        </pc:picChg>
        <pc:picChg chg="add mod ord">
          <ac:chgData name="hashizume_adrim@outlook.jp" userId="2df5839c6d7eb921" providerId="LiveId" clId="{60877DEA-F7BC-4814-AB7E-DA0A672D9848}" dt="2022-05-24T03:40:44.623" v="46322" actId="1036"/>
          <ac:picMkLst>
            <pc:docMk/>
            <pc:sldMk cId="890611362" sldId="381"/>
            <ac:picMk id="5" creationId="{2445A215-582E-DDB7-D166-F5AB76C8F84C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6" creationId="{A8E69390-253E-79B8-8E73-714FBD03BDDF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8" creationId="{D2ADBB8E-805E-50BC-606E-B6EA50A8F2FD}"/>
          </ac:picMkLst>
        </pc:picChg>
        <pc:picChg chg="add del mod">
          <ac:chgData name="hashizume_adrim@outlook.jp" userId="2df5839c6d7eb921" providerId="LiveId" clId="{60877DEA-F7BC-4814-AB7E-DA0A672D9848}" dt="2022-05-24T03:17:18.112" v="45028" actId="478"/>
          <ac:picMkLst>
            <pc:docMk/>
            <pc:sldMk cId="890611362" sldId="381"/>
            <ac:picMk id="9" creationId="{7C4FABC3-785E-B555-2328-5E76C1FD7EAD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10" creationId="{4CB7D9AA-04C3-0793-5DB7-B90D033FDDF9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13" creationId="{6C75BF0C-BAB1-25B6-54BC-CB61EC7959AA}"/>
          </ac:picMkLst>
        </pc:picChg>
        <pc:picChg chg="add del mod">
          <ac:chgData name="hashizume_adrim@outlook.jp" userId="2df5839c6d7eb921" providerId="LiveId" clId="{60877DEA-F7BC-4814-AB7E-DA0A672D9848}" dt="2022-05-24T03:18:23.838" v="45106" actId="478"/>
          <ac:picMkLst>
            <pc:docMk/>
            <pc:sldMk cId="890611362" sldId="381"/>
            <ac:picMk id="15" creationId="{317542D2-CB9B-D481-02DD-C2D07F540E40}"/>
          </ac:picMkLst>
        </pc:picChg>
        <pc:picChg chg="add del mod modCrop">
          <ac:chgData name="hashizume_adrim@outlook.jp" userId="2df5839c6d7eb921" providerId="LiveId" clId="{60877DEA-F7BC-4814-AB7E-DA0A672D9848}" dt="2022-05-24T03:11:15.141" v="44964" actId="478"/>
          <ac:picMkLst>
            <pc:docMk/>
            <pc:sldMk cId="890611362" sldId="381"/>
            <ac:picMk id="17" creationId="{9E57A152-1BD6-0823-CEFC-865617C71463}"/>
          </ac:picMkLst>
        </pc:picChg>
        <pc:picChg chg="add del mod modCrop">
          <ac:chgData name="hashizume_adrim@outlook.jp" userId="2df5839c6d7eb921" providerId="LiveId" clId="{60877DEA-F7BC-4814-AB7E-DA0A672D9848}" dt="2022-05-24T03:18:20.388" v="45104" actId="478"/>
          <ac:picMkLst>
            <pc:docMk/>
            <pc:sldMk cId="890611362" sldId="381"/>
            <ac:picMk id="19" creationId="{395E42AB-73D4-F1F5-A6AD-104AE82E9326}"/>
          </ac:picMkLst>
        </pc:picChg>
        <pc:picChg chg="add del">
          <ac:chgData name="hashizume_adrim@outlook.jp" userId="2df5839c6d7eb921" providerId="LiveId" clId="{60877DEA-F7BC-4814-AB7E-DA0A672D9848}" dt="2022-05-24T03:12:18.036" v="45008" actId="478"/>
          <ac:picMkLst>
            <pc:docMk/>
            <pc:sldMk cId="890611362" sldId="381"/>
            <ac:picMk id="21" creationId="{DEACAAC7-CA83-66AA-6D16-D503D214FACB}"/>
          </ac:picMkLst>
        </pc:picChg>
        <pc:picChg chg="add del">
          <ac:chgData name="hashizume_adrim@outlook.jp" userId="2df5839c6d7eb921" providerId="LiveId" clId="{60877DEA-F7BC-4814-AB7E-DA0A672D9848}" dt="2022-05-24T03:14:22.959" v="45010" actId="478"/>
          <ac:picMkLst>
            <pc:docMk/>
            <pc:sldMk cId="890611362" sldId="381"/>
            <ac:picMk id="24" creationId="{F3B0E6DC-7BC9-DAC2-5BCC-90887A925E82}"/>
          </ac:picMkLst>
        </pc:picChg>
        <pc:picChg chg="add del mod">
          <ac:chgData name="hashizume_adrim@outlook.jp" userId="2df5839c6d7eb921" providerId="LiveId" clId="{60877DEA-F7BC-4814-AB7E-DA0A672D9848}" dt="2022-05-24T03:16:31.703" v="45016" actId="478"/>
          <ac:picMkLst>
            <pc:docMk/>
            <pc:sldMk cId="890611362" sldId="381"/>
            <ac:picMk id="26" creationId="{9695C665-674A-7BAF-7582-4514997EBDB4}"/>
          </ac:picMkLst>
        </pc:picChg>
        <pc:picChg chg="add del mod">
          <ac:chgData name="hashizume_adrim@outlook.jp" userId="2df5839c6d7eb921" providerId="LiveId" clId="{60877DEA-F7BC-4814-AB7E-DA0A672D9848}" dt="2022-05-24T03:41:44.427" v="46334" actId="478"/>
          <ac:picMkLst>
            <pc:docMk/>
            <pc:sldMk cId="890611362" sldId="381"/>
            <ac:picMk id="28" creationId="{A73D2DA0-5D65-1680-FD78-57C044FDBFF2}"/>
          </ac:picMkLst>
        </pc:picChg>
        <pc:picChg chg="add del mod modCrop">
          <ac:chgData name="hashizume_adrim@outlook.jp" userId="2df5839c6d7eb921" providerId="LiveId" clId="{60877DEA-F7BC-4814-AB7E-DA0A672D9848}" dt="2022-05-24T03:49:50.274" v="46594" actId="478"/>
          <ac:picMkLst>
            <pc:docMk/>
            <pc:sldMk cId="890611362" sldId="381"/>
            <ac:picMk id="30" creationId="{AFDE2E66-E8BC-5C3B-2DB9-D4E069E120B1}"/>
          </ac:picMkLst>
        </pc:picChg>
        <pc:picChg chg="add mod modCrop">
          <ac:chgData name="hashizume_adrim@outlook.jp" userId="2df5839c6d7eb921" providerId="LiveId" clId="{60877DEA-F7BC-4814-AB7E-DA0A672D9848}" dt="2022-05-24T03:53:08.951" v="46888" actId="14100"/>
          <ac:picMkLst>
            <pc:docMk/>
            <pc:sldMk cId="890611362" sldId="381"/>
            <ac:picMk id="32" creationId="{E62DE941-BF2A-5952-8A71-F201DAD4F46A}"/>
          </ac:picMkLst>
        </pc:picChg>
        <pc:picChg chg="add mod">
          <ac:chgData name="hashizume_adrim@outlook.jp" userId="2df5839c6d7eb921" providerId="LiveId" clId="{60877DEA-F7BC-4814-AB7E-DA0A672D9848}" dt="2022-05-24T03:53:01.803" v="46887" actId="14100"/>
          <ac:picMkLst>
            <pc:docMk/>
            <pc:sldMk cId="890611362" sldId="381"/>
            <ac:picMk id="34" creationId="{A2E0A9F5-9A85-E7D8-B354-3FE85E3C3EC7}"/>
          </ac:picMkLst>
        </pc:picChg>
        <pc:picChg chg="add mod ord modCrop">
          <ac:chgData name="hashizume_adrim@outlook.jp" userId="2df5839c6d7eb921" providerId="LiveId" clId="{60877DEA-F7BC-4814-AB7E-DA0A672D9848}" dt="2022-05-24T03:52:10.239" v="46747"/>
          <ac:picMkLst>
            <pc:docMk/>
            <pc:sldMk cId="890611362" sldId="381"/>
            <ac:picMk id="95" creationId="{C0E305EA-4798-FDCA-3BF9-9BB7242772F6}"/>
          </ac:picMkLst>
        </pc:picChg>
        <pc:picChg chg="add mod">
          <ac:chgData name="hashizume_adrim@outlook.jp" userId="2df5839c6d7eb921" providerId="LiveId" clId="{60877DEA-F7BC-4814-AB7E-DA0A672D9848}" dt="2022-05-24T03:51:58.422" v="46723"/>
          <ac:picMkLst>
            <pc:docMk/>
            <pc:sldMk cId="890611362" sldId="381"/>
            <ac:picMk id="96" creationId="{A1E5DD54-0EFC-AEA5-343C-A1A811EFBBFE}"/>
          </ac:picMkLst>
        </pc:picChg>
        <pc:picChg chg="add mod">
          <ac:chgData name="hashizume_adrim@outlook.jp" userId="2df5839c6d7eb921" providerId="LiveId" clId="{60877DEA-F7BC-4814-AB7E-DA0A672D9848}" dt="2022-05-24T03:56:18.920" v="47061" actId="1440"/>
          <ac:picMkLst>
            <pc:docMk/>
            <pc:sldMk cId="890611362" sldId="381"/>
            <ac:picMk id="97" creationId="{E4D68101-A3F7-94CC-0427-641A88E2B411}"/>
          </ac:picMkLst>
        </pc:picChg>
        <pc:picChg chg="add mod">
          <ac:chgData name="hashizume_adrim@outlook.jp" userId="2df5839c6d7eb921" providerId="LiveId" clId="{60877DEA-F7BC-4814-AB7E-DA0A672D9848}" dt="2022-05-24T12:40:52.406" v="52422" actId="1076"/>
          <ac:picMkLst>
            <pc:docMk/>
            <pc:sldMk cId="890611362" sldId="381"/>
            <ac:picMk id="98" creationId="{6CD8984F-45ED-2DE8-E40A-6E4B65EB41E4}"/>
          </ac:picMkLst>
        </pc:picChg>
        <pc:picChg chg="del">
          <ac:chgData name="hashizume_adrim@outlook.jp" userId="2df5839c6d7eb921" providerId="LiveId" clId="{60877DEA-F7BC-4814-AB7E-DA0A672D9848}" dt="2022-05-23T13:44:39.716" v="42647" actId="478"/>
          <ac:picMkLst>
            <pc:docMk/>
            <pc:sldMk cId="890611362" sldId="381"/>
            <ac:picMk id="115" creationId="{3649B5C8-8C14-13EB-2BDC-40A7347E084A}"/>
          </ac:picMkLst>
        </pc:picChg>
        <pc:picChg chg="del">
          <ac:chgData name="hashizume_adrim@outlook.jp" userId="2df5839c6d7eb921" providerId="LiveId" clId="{60877DEA-F7BC-4814-AB7E-DA0A672D9848}" dt="2022-05-23T13:44:39.716" v="42647" actId="478"/>
          <ac:picMkLst>
            <pc:docMk/>
            <pc:sldMk cId="890611362" sldId="381"/>
            <ac:picMk id="121" creationId="{22A94F71-295F-0F25-AC57-9F67CD508D5C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128" creationId="{9B03F408-EBC2-08B1-9E0E-A18E6116D3E7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129" creationId="{16DEE6B0-1119-B424-87A4-2D3471C5AFF0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130" creationId="{796A8073-1BEB-920E-AB50-799E7103D70A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135" creationId="{FA09AE32-79A7-DF26-2009-D496EB1AF2DA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136" creationId="{4D712E79-D1F1-BE32-E29A-AB4A34686022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137" creationId="{B1E5D80B-BE71-AA1E-F00D-57E68FD0AB4F}"/>
          </ac:picMkLst>
        </pc:picChg>
        <pc:picChg chg="del">
          <ac:chgData name="hashizume_adrim@outlook.jp" userId="2df5839c6d7eb921" providerId="LiveId" clId="{60877DEA-F7BC-4814-AB7E-DA0A672D9848}" dt="2022-05-23T13:45:10.649" v="42757" actId="478"/>
          <ac:picMkLst>
            <pc:docMk/>
            <pc:sldMk cId="890611362" sldId="381"/>
            <ac:picMk id="138" creationId="{2522CB2E-AD25-48B0-9DA3-BB4E5BEEDB6A}"/>
          </ac:picMkLst>
        </pc:picChg>
        <pc:picChg chg="add mod">
          <ac:chgData name="hashizume_adrim@outlook.jp" userId="2df5839c6d7eb921" providerId="LiveId" clId="{60877DEA-F7BC-4814-AB7E-DA0A672D9848}" dt="2022-05-24T12:41:09.378" v="52450" actId="1037"/>
          <ac:picMkLst>
            <pc:docMk/>
            <pc:sldMk cId="890611362" sldId="381"/>
            <ac:picMk id="147" creationId="{D495BE8C-75FC-5936-BD04-E43D01A71A28}"/>
          </ac:picMkLst>
        </pc:picChg>
        <pc:picChg chg="add mod">
          <ac:chgData name="hashizume_adrim@outlook.jp" userId="2df5839c6d7eb921" providerId="LiveId" clId="{60877DEA-F7BC-4814-AB7E-DA0A672D9848}" dt="2022-05-24T12:41:00.042" v="52425" actId="1076"/>
          <ac:picMkLst>
            <pc:docMk/>
            <pc:sldMk cId="890611362" sldId="381"/>
            <ac:picMk id="166" creationId="{CA5F9329-B831-1603-B7BB-E73199DE864F}"/>
          </ac:picMkLst>
        </pc:picChg>
        <pc:picChg chg="add mod modCrop">
          <ac:chgData name="hashizume_adrim@outlook.jp" userId="2df5839c6d7eb921" providerId="LiveId" clId="{60877DEA-F7BC-4814-AB7E-DA0A672D9848}" dt="2022-05-24T03:40:59.560" v="46331" actId="1035"/>
          <ac:picMkLst>
            <pc:docMk/>
            <pc:sldMk cId="890611362" sldId="381"/>
            <ac:picMk id="167" creationId="{9A9ACC4B-1DCC-1FDC-DE8A-09AB82920E03}"/>
          </ac:picMkLst>
        </pc:picChg>
        <pc:picChg chg="add mod ord modCrop">
          <ac:chgData name="hashizume_adrim@outlook.jp" userId="2df5839c6d7eb921" providerId="LiveId" clId="{60877DEA-F7BC-4814-AB7E-DA0A672D9848}" dt="2022-05-24T10:20:29.956" v="48414" actId="1076"/>
          <ac:picMkLst>
            <pc:docMk/>
            <pc:sldMk cId="890611362" sldId="381"/>
            <ac:picMk id="173" creationId="{E69EE9C8-38EA-AF9C-D0CA-953A9F9A575B}"/>
          </ac:picMkLst>
        </pc:picChg>
        <pc:picChg chg="add del mod ord">
          <ac:chgData name="hashizume_adrim@outlook.jp" userId="2df5839c6d7eb921" providerId="LiveId" clId="{60877DEA-F7BC-4814-AB7E-DA0A672D9848}" dt="2022-05-24T02:19:31.638" v="44027" actId="478"/>
          <ac:picMkLst>
            <pc:docMk/>
            <pc:sldMk cId="890611362" sldId="381"/>
            <ac:picMk id="174" creationId="{A4C2201E-179C-30A5-D33B-6D0AD040B301}"/>
          </ac:picMkLst>
        </pc:picChg>
        <pc:picChg chg="add del mod ord">
          <ac:chgData name="hashizume_adrim@outlook.jp" userId="2df5839c6d7eb921" providerId="LiveId" clId="{60877DEA-F7BC-4814-AB7E-DA0A672D9848}" dt="2022-05-24T02:19:31.638" v="44027" actId="478"/>
          <ac:picMkLst>
            <pc:docMk/>
            <pc:sldMk cId="890611362" sldId="381"/>
            <ac:picMk id="175" creationId="{072557A8-A408-F320-6E47-55524336D9C0}"/>
          </ac:picMkLst>
        </pc:picChg>
        <pc:picChg chg="add del mod">
          <ac:chgData name="hashizume_adrim@outlook.jp" userId="2df5839c6d7eb921" providerId="LiveId" clId="{60877DEA-F7BC-4814-AB7E-DA0A672D9848}" dt="2022-05-24T02:19:50.596" v="44033" actId="478"/>
          <ac:picMkLst>
            <pc:docMk/>
            <pc:sldMk cId="890611362" sldId="381"/>
            <ac:picMk id="176" creationId="{86F1F8C9-B8BC-685C-A905-67CCEAC8E364}"/>
          </ac:picMkLst>
        </pc:picChg>
        <pc:picChg chg="add del mod">
          <ac:chgData name="hashizume_adrim@outlook.jp" userId="2df5839c6d7eb921" providerId="LiveId" clId="{60877DEA-F7BC-4814-AB7E-DA0A672D9848}" dt="2022-05-24T03:17:12.652" v="45026" actId="478"/>
          <ac:picMkLst>
            <pc:docMk/>
            <pc:sldMk cId="890611362" sldId="381"/>
            <ac:picMk id="179" creationId="{6447FBE1-66CE-251D-D4F9-F9EE9BF951F3}"/>
          </ac:picMkLst>
        </pc:picChg>
        <pc:picChg chg="add del mod">
          <ac:chgData name="hashizume_adrim@outlook.jp" userId="2df5839c6d7eb921" providerId="LiveId" clId="{60877DEA-F7BC-4814-AB7E-DA0A672D9848}" dt="2022-05-24T03:00:41.569" v="44729"/>
          <ac:picMkLst>
            <pc:docMk/>
            <pc:sldMk cId="890611362" sldId="381"/>
            <ac:picMk id="181" creationId="{9BEA1261-6026-F1C0-06C9-25C50997B8A5}"/>
          </ac:picMkLst>
        </pc:picChg>
        <pc:picChg chg="add del mod ord modCrop">
          <ac:chgData name="hashizume_adrim@outlook.jp" userId="2df5839c6d7eb921" providerId="LiveId" clId="{60877DEA-F7BC-4814-AB7E-DA0A672D9848}" dt="2022-05-24T03:53:25.476" v="46889" actId="478"/>
          <ac:picMkLst>
            <pc:docMk/>
            <pc:sldMk cId="890611362" sldId="381"/>
            <ac:picMk id="182" creationId="{C5DE6AA9-5538-66CC-82B7-B9DA5259CC1A}"/>
          </ac:picMkLst>
        </pc:picChg>
        <pc:picChg chg="add del mod">
          <ac:chgData name="hashizume_adrim@outlook.jp" userId="2df5839c6d7eb921" providerId="LiveId" clId="{60877DEA-F7BC-4814-AB7E-DA0A672D9848}" dt="2022-05-24T03:01:20.838" v="44743"/>
          <ac:picMkLst>
            <pc:docMk/>
            <pc:sldMk cId="890611362" sldId="381"/>
            <ac:picMk id="183" creationId="{2CED0EA9-3BD8-72DF-CE7E-CC4BA8EC2621}"/>
          </ac:picMkLst>
        </pc:picChg>
        <pc:picChg chg="mod">
          <ac:chgData name="hashizume_adrim@outlook.jp" userId="2df5839c6d7eb921" providerId="LiveId" clId="{60877DEA-F7BC-4814-AB7E-DA0A672D9848}" dt="2022-05-24T12:40:58.488" v="52424" actId="1076"/>
          <ac:picMkLst>
            <pc:docMk/>
            <pc:sldMk cId="890611362" sldId="381"/>
            <ac:picMk id="200" creationId="{E910ADF9-196E-1BC9-3EEA-43C9F092D3A7}"/>
          </ac:picMkLst>
        </pc:picChg>
        <pc:picChg chg="add del">
          <ac:chgData name="hashizume_adrim@outlook.jp" userId="2df5839c6d7eb921" providerId="LiveId" clId="{60877DEA-F7BC-4814-AB7E-DA0A672D9848}" dt="2022-05-24T12:40:38.811" v="52416" actId="478"/>
          <ac:picMkLst>
            <pc:docMk/>
            <pc:sldMk cId="890611362" sldId="381"/>
            <ac:picMk id="241" creationId="{7A8733AA-5278-0DC9-2E1E-7C7D51FB5699}"/>
          </ac:picMkLst>
        </pc:picChg>
        <pc:picChg chg="add del">
          <ac:chgData name="hashizume_adrim@outlook.jp" userId="2df5839c6d7eb921" providerId="LiveId" clId="{60877DEA-F7BC-4814-AB7E-DA0A672D9848}" dt="2022-05-24T12:40:46.040" v="52418" actId="478"/>
          <ac:picMkLst>
            <pc:docMk/>
            <pc:sldMk cId="890611362" sldId="381"/>
            <ac:picMk id="244" creationId="{ABEF8338-04E3-EB77-DC99-92713DE7CF72}"/>
          </ac:picMkLst>
        </pc:picChg>
        <pc:picChg chg="del">
          <ac:chgData name="hashizume_adrim@outlook.jp" userId="2df5839c6d7eb921" providerId="LiveId" clId="{60877DEA-F7BC-4814-AB7E-DA0A672D9848}" dt="2022-05-24T12:40:55.842" v="52423" actId="478"/>
          <ac:picMkLst>
            <pc:docMk/>
            <pc:sldMk cId="890611362" sldId="381"/>
            <ac:picMk id="248" creationId="{41945540-54FB-B561-26C2-871BA8E279A6}"/>
          </ac:picMkLst>
        </pc:picChg>
        <pc:cxnChg chg="del">
          <ac:chgData name="hashizume_adrim@outlook.jp" userId="2df5839c6d7eb921" providerId="LiveId" clId="{60877DEA-F7BC-4814-AB7E-DA0A672D9848}" dt="2022-05-23T13:44:39.716" v="42647" actId="478"/>
          <ac:cxnSpMkLst>
            <pc:docMk/>
            <pc:sldMk cId="890611362" sldId="381"/>
            <ac:cxnSpMk id="78" creationId="{E776B0BE-FA6A-E631-6F61-AD875F176845}"/>
          </ac:cxnSpMkLst>
        </pc:cxnChg>
        <pc:cxnChg chg="del">
          <ac:chgData name="hashizume_adrim@outlook.jp" userId="2df5839c6d7eb921" providerId="LiveId" clId="{60877DEA-F7BC-4814-AB7E-DA0A672D9848}" dt="2022-05-23T13:44:39.716" v="42647" actId="478"/>
          <ac:cxnSpMkLst>
            <pc:docMk/>
            <pc:sldMk cId="890611362" sldId="381"/>
            <ac:cxnSpMk id="113" creationId="{C80DB993-63CF-E95C-4CD3-2ED9D52D81F9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34" creationId="{19DBB311-ECF7-C390-C5B2-BC5537D1F958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39" creationId="{30886363-CDB3-63FB-29DE-C1DA1A8B5185}"/>
          </ac:cxnSpMkLst>
        </pc:cxnChg>
        <pc:cxnChg chg="add mod">
          <ac:chgData name="hashizume_adrim@outlook.jp" userId="2df5839c6d7eb921" providerId="LiveId" clId="{60877DEA-F7BC-4814-AB7E-DA0A672D9848}" dt="2022-05-24T12:41:09.378" v="52450" actId="1037"/>
          <ac:cxnSpMkLst>
            <pc:docMk/>
            <pc:sldMk cId="890611362" sldId="381"/>
            <ac:cxnSpMk id="140" creationId="{224A4961-2208-72D8-FE78-CC4603C20B9B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45" creationId="{1098E1D5-68A6-D0DB-6E0F-9A55659A96DF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46" creationId="{575FC1D7-66F4-E7B9-DB59-4B5C6BF0F8CA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50" creationId="{E088BCAF-91A3-777B-3754-B12235733CC8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51" creationId="{59800517-02A7-5F5E-99BA-56BB1FE47885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60" creationId="{148FF38A-48E9-0C65-74E5-5E66A7CF8AEB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61" creationId="{7DA21E97-F421-22FC-3FFA-137528F063FA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64" creationId="{FF6412C0-AF3A-AF4B-5C10-DE5B3C1E32B8}"/>
          </ac:cxnSpMkLst>
        </pc:cxnChg>
        <pc:cxnChg chg="mod">
          <ac:chgData name="hashizume_adrim@outlook.jp" userId="2df5839c6d7eb921" providerId="LiveId" clId="{60877DEA-F7BC-4814-AB7E-DA0A672D9848}" dt="2022-05-23T13:44:40.344" v="42648"/>
          <ac:cxnSpMkLst>
            <pc:docMk/>
            <pc:sldMk cId="890611362" sldId="381"/>
            <ac:cxnSpMk id="165" creationId="{39E899EC-A9AE-246D-0BD6-306A20FFC508}"/>
          </ac:cxnSpMkLst>
        </pc:cxnChg>
        <pc:cxnChg chg="del">
          <ac:chgData name="hashizume_adrim@outlook.jp" userId="2df5839c6d7eb921" providerId="LiveId" clId="{60877DEA-F7BC-4814-AB7E-DA0A672D9848}" dt="2022-05-24T12:41:04.051" v="52427" actId="478"/>
          <ac:cxnSpMkLst>
            <pc:docMk/>
            <pc:sldMk cId="890611362" sldId="381"/>
            <ac:cxnSpMk id="239" creationId="{7E480B2C-5EE9-FF7D-F056-087A27261535}"/>
          </ac:cxnSpMkLst>
        </pc:cxnChg>
        <pc:cxnChg chg="mod">
          <ac:chgData name="hashizume_adrim@outlook.jp" userId="2df5839c6d7eb921" providerId="LiveId" clId="{60877DEA-F7BC-4814-AB7E-DA0A672D9848}" dt="2022-05-24T12:41:02.794" v="52426" actId="14100"/>
          <ac:cxnSpMkLst>
            <pc:docMk/>
            <pc:sldMk cId="890611362" sldId="381"/>
            <ac:cxnSpMk id="246" creationId="{669238EA-A8DB-44CE-0D71-EFCD31EBB523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7T11:47:48.892" v="56997" actId="20577"/>
        <pc:sldMkLst>
          <pc:docMk/>
          <pc:sldMk cId="1615695309" sldId="382"/>
        </pc:sldMkLst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84" creationId="{72107B9C-AB54-F438-F9A1-1EB88BA5789E}"/>
          </ac:spMkLst>
        </pc:spChg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86" creationId="{C285DBE0-7D32-907E-BA7B-B37041F103EA}"/>
          </ac:spMkLst>
        </pc:spChg>
        <pc:spChg chg="add del mod">
          <ac:chgData name="hashizume_adrim@outlook.jp" userId="2df5839c6d7eb921" providerId="LiveId" clId="{60877DEA-F7BC-4814-AB7E-DA0A672D9848}" dt="2022-05-24T12:42:41.967" v="52651" actId="478"/>
          <ac:spMkLst>
            <pc:docMk/>
            <pc:sldMk cId="1615695309" sldId="382"/>
            <ac:spMk id="87" creationId="{6942334B-A3A5-DDD0-279D-F3DB0E94385C}"/>
          </ac:spMkLst>
        </pc:spChg>
        <pc:spChg chg="mod">
          <ac:chgData name="hashizume_adrim@outlook.jp" userId="2df5839c6d7eb921" providerId="LiveId" clId="{60877DEA-F7BC-4814-AB7E-DA0A672D9848}" dt="2022-05-24T03:54:04.661" v="46890"/>
          <ac:spMkLst>
            <pc:docMk/>
            <pc:sldMk cId="1615695309" sldId="382"/>
            <ac:spMk id="90" creationId="{4843B5B5-E3CF-F7D4-14F9-57467EA533CA}"/>
          </ac:spMkLst>
        </pc:spChg>
        <pc:spChg chg="mod">
          <ac:chgData name="hashizume_adrim@outlook.jp" userId="2df5839c6d7eb921" providerId="LiveId" clId="{60877DEA-F7BC-4814-AB7E-DA0A672D9848}" dt="2022-05-24T03:54:04.661" v="46890"/>
          <ac:spMkLst>
            <pc:docMk/>
            <pc:sldMk cId="1615695309" sldId="382"/>
            <ac:spMk id="94" creationId="{B1DC40AB-90E4-E192-6ECB-BF7B5F30B684}"/>
          </ac:spMkLst>
        </pc:spChg>
        <pc:spChg chg="mod">
          <ac:chgData name="hashizume_adrim@outlook.jp" userId="2df5839c6d7eb921" providerId="LiveId" clId="{60877DEA-F7BC-4814-AB7E-DA0A672D9848}" dt="2022-05-24T03:54:04.661" v="46890"/>
          <ac:spMkLst>
            <pc:docMk/>
            <pc:sldMk cId="1615695309" sldId="382"/>
            <ac:spMk id="98" creationId="{1E4F8A01-551F-E79D-FEFC-9DDFD9BE57BF}"/>
          </ac:spMkLst>
        </pc:spChg>
        <pc:spChg chg="mod">
          <ac:chgData name="hashizume_adrim@outlook.jp" userId="2df5839c6d7eb921" providerId="LiveId" clId="{60877DEA-F7BC-4814-AB7E-DA0A672D9848}" dt="2022-05-24T03:54:04.661" v="46890"/>
          <ac:spMkLst>
            <pc:docMk/>
            <pc:sldMk cId="1615695309" sldId="382"/>
            <ac:spMk id="102" creationId="{C118CA0E-450C-7739-99E1-9E771315E308}"/>
          </ac:spMkLst>
        </pc:spChg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105" creationId="{B388D3DA-3C9D-377D-37FC-6F23B6513905}"/>
          </ac:spMkLst>
        </pc:spChg>
        <pc:spChg chg="mod">
          <ac:chgData name="hashizume_adrim@outlook.jp" userId="2df5839c6d7eb921" providerId="LiveId" clId="{60877DEA-F7BC-4814-AB7E-DA0A672D9848}" dt="2022-05-24T03:54:04.661" v="46890"/>
          <ac:spMkLst>
            <pc:docMk/>
            <pc:sldMk cId="1615695309" sldId="382"/>
            <ac:spMk id="107" creationId="{DA8A2B64-C083-0056-1601-413BE75B3E15}"/>
          </ac:spMkLst>
        </pc:spChg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110" creationId="{EA0F69E2-3182-669E-65B7-94813C45B309}"/>
          </ac:spMkLst>
        </pc:spChg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111" creationId="{FC707121-151B-27CC-3085-0562279B62E4}"/>
          </ac:spMkLst>
        </pc:spChg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112" creationId="{FE38766B-9B0F-0E28-D97C-FF819BF36FF8}"/>
          </ac:spMkLst>
        </pc:spChg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113" creationId="{355521D1-4627-9C09-0584-2B93A759561F}"/>
          </ac:spMkLst>
        </pc:spChg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114" creationId="{F7E4008B-851D-A8DB-EF99-0BEC61FE7B5F}"/>
          </ac:spMkLst>
        </pc:spChg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115" creationId="{5470CEB2-046C-5360-E7FB-6BE3AE72A7A4}"/>
          </ac:spMkLst>
        </pc:spChg>
        <pc:spChg chg="add mod">
          <ac:chgData name="hashizume_adrim@outlook.jp" userId="2df5839c6d7eb921" providerId="LiveId" clId="{60877DEA-F7BC-4814-AB7E-DA0A672D9848}" dt="2022-05-24T03:54:58.798" v="47060" actId="1037"/>
          <ac:spMkLst>
            <pc:docMk/>
            <pc:sldMk cId="1615695309" sldId="382"/>
            <ac:spMk id="116" creationId="{59DD33A9-9E20-4C06-9D55-21258ED74DFA}"/>
          </ac:spMkLst>
        </pc:spChg>
        <pc:spChg chg="mod">
          <ac:chgData name="hashizume_adrim@outlook.jp" userId="2df5839c6d7eb921" providerId="LiveId" clId="{60877DEA-F7BC-4814-AB7E-DA0A672D9848}" dt="2022-05-24T03:54:04.661" v="46890"/>
          <ac:spMkLst>
            <pc:docMk/>
            <pc:sldMk cId="1615695309" sldId="382"/>
            <ac:spMk id="118" creationId="{B01F037B-4B58-7C13-C3B8-97CF9A433595}"/>
          </ac:spMkLst>
        </pc:spChg>
        <pc:spChg chg="mod">
          <ac:chgData name="hashizume_adrim@outlook.jp" userId="2df5839c6d7eb921" providerId="LiveId" clId="{60877DEA-F7BC-4814-AB7E-DA0A672D9848}" dt="2022-05-24T03:54:04.661" v="46890"/>
          <ac:spMkLst>
            <pc:docMk/>
            <pc:sldMk cId="1615695309" sldId="382"/>
            <ac:spMk id="122" creationId="{B6AE2849-8324-9983-1CB0-8549BB9B1612}"/>
          </ac:spMkLst>
        </pc:spChg>
        <pc:spChg chg="add del mod">
          <ac:chgData name="hashizume_adrim@outlook.jp" userId="2df5839c6d7eb921" providerId="LiveId" clId="{60877DEA-F7BC-4814-AB7E-DA0A672D9848}" dt="2022-05-24T12:42:40.404" v="52650" actId="478"/>
          <ac:spMkLst>
            <pc:docMk/>
            <pc:sldMk cId="1615695309" sldId="382"/>
            <ac:spMk id="125" creationId="{B251CD96-4CC3-A5C1-08EE-03F37BBDDD83}"/>
          </ac:spMkLst>
        </pc:spChg>
        <pc:spChg chg="add del mod">
          <ac:chgData name="hashizume_adrim@outlook.jp" userId="2df5839c6d7eb921" providerId="LiveId" clId="{60877DEA-F7BC-4814-AB7E-DA0A672D9848}" dt="2022-05-24T12:42:40.404" v="52650" actId="478"/>
          <ac:spMkLst>
            <pc:docMk/>
            <pc:sldMk cId="1615695309" sldId="382"/>
            <ac:spMk id="126" creationId="{C929BA35-0A88-0FEA-03E9-F7FE1CCB944F}"/>
          </ac:spMkLst>
        </pc:spChg>
        <pc:spChg chg="add del mod">
          <ac:chgData name="hashizume_adrim@outlook.jp" userId="2df5839c6d7eb921" providerId="LiveId" clId="{60877DEA-F7BC-4814-AB7E-DA0A672D9848}" dt="2022-05-24T12:42:40.404" v="52650" actId="478"/>
          <ac:spMkLst>
            <pc:docMk/>
            <pc:sldMk cId="1615695309" sldId="382"/>
            <ac:spMk id="127" creationId="{70B92F66-C630-8E8D-1243-357A32D329A4}"/>
          </ac:spMkLst>
        </pc:spChg>
        <pc:spChg chg="mod">
          <ac:chgData name="hashizume_adrim@outlook.jp" userId="2df5839c6d7eb921" providerId="LiveId" clId="{60877DEA-F7BC-4814-AB7E-DA0A672D9848}" dt="2022-05-24T03:54:04.661" v="46890"/>
          <ac:spMkLst>
            <pc:docMk/>
            <pc:sldMk cId="1615695309" sldId="382"/>
            <ac:spMk id="129" creationId="{81485D24-56D8-2DEC-68EB-E09F8B522D58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31" creationId="{F55CA4F0-D214-4AB6-1018-F424B06C78F4}"/>
          </ac:spMkLst>
        </pc:spChg>
        <pc:spChg chg="add mod">
          <ac:chgData name="hashizume_adrim@outlook.jp" userId="2df5839c6d7eb921" providerId="LiveId" clId="{60877DEA-F7BC-4814-AB7E-DA0A672D9848}" dt="2022-05-24T12:21:45.286" v="51023" actId="207"/>
          <ac:spMkLst>
            <pc:docMk/>
            <pc:sldMk cId="1615695309" sldId="382"/>
            <ac:spMk id="134" creationId="{DAA6A16E-52F0-3BB0-7EFD-DE1DB97FD551}"/>
          </ac:spMkLst>
        </pc:spChg>
        <pc:spChg chg="add del mod">
          <ac:chgData name="hashizume_adrim@outlook.jp" userId="2df5839c6d7eb921" providerId="LiveId" clId="{60877DEA-F7BC-4814-AB7E-DA0A672D9848}" dt="2022-05-24T03:58:10.054" v="47065" actId="478"/>
          <ac:spMkLst>
            <pc:docMk/>
            <pc:sldMk cId="1615695309" sldId="382"/>
            <ac:spMk id="137" creationId="{CF99DD05-E063-46F6-8A2C-61A4BED0FA84}"/>
          </ac:spMkLst>
        </pc:spChg>
        <pc:spChg chg="add mod">
          <ac:chgData name="hashizume_adrim@outlook.jp" userId="2df5839c6d7eb921" providerId="LiveId" clId="{60877DEA-F7BC-4814-AB7E-DA0A672D9848}" dt="2022-05-27T11:46:54.216" v="56955" actId="20577"/>
          <ac:spMkLst>
            <pc:docMk/>
            <pc:sldMk cId="1615695309" sldId="382"/>
            <ac:spMk id="138" creationId="{979897EB-406D-76D3-3517-183BC90DDF90}"/>
          </ac:spMkLst>
        </pc:spChg>
        <pc:spChg chg="add del mod">
          <ac:chgData name="hashizume_adrim@outlook.jp" userId="2df5839c6d7eb921" providerId="LiveId" clId="{60877DEA-F7BC-4814-AB7E-DA0A672D9848}" dt="2022-05-24T03:58:10.054" v="47065" actId="478"/>
          <ac:spMkLst>
            <pc:docMk/>
            <pc:sldMk cId="1615695309" sldId="382"/>
            <ac:spMk id="138" creationId="{A47640F5-5AAD-34FA-3DCB-414F611C935F}"/>
          </ac:spMkLst>
        </pc:spChg>
        <pc:spChg chg="add mod">
          <ac:chgData name="hashizume_adrim@outlook.jp" userId="2df5839c6d7eb921" providerId="LiveId" clId="{60877DEA-F7BC-4814-AB7E-DA0A672D9848}" dt="2022-05-27T11:46:57.686" v="56962" actId="20577"/>
          <ac:spMkLst>
            <pc:docMk/>
            <pc:sldMk cId="1615695309" sldId="382"/>
            <ac:spMk id="140" creationId="{1993FF16-B8EE-201C-2C63-8B43C876EF47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41" creationId="{B7C0DC42-E2C5-8091-95AD-F50E2371031E}"/>
          </ac:spMkLst>
        </pc:spChg>
        <pc:spChg chg="add mod">
          <ac:chgData name="hashizume_adrim@outlook.jp" userId="2df5839c6d7eb921" providerId="LiveId" clId="{60877DEA-F7BC-4814-AB7E-DA0A672D9848}" dt="2022-05-27T11:47:01.299" v="56975" actId="20577"/>
          <ac:spMkLst>
            <pc:docMk/>
            <pc:sldMk cId="1615695309" sldId="382"/>
            <ac:spMk id="142" creationId="{2E720FB7-4CDD-3773-3331-B858E7479598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42" creationId="{E22FF3AC-336C-FD7B-C0AD-2A5F642C0559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43" creationId="{683F3301-80C2-9FA8-F0DA-08A8CBE88892}"/>
          </ac:spMkLst>
        </pc:spChg>
        <pc:spChg chg="add mod">
          <ac:chgData name="hashizume_adrim@outlook.jp" userId="2df5839c6d7eb921" providerId="LiveId" clId="{60877DEA-F7BC-4814-AB7E-DA0A672D9848}" dt="2022-05-24T12:21:16.499" v="51018" actId="1076"/>
          <ac:spMkLst>
            <pc:docMk/>
            <pc:sldMk cId="1615695309" sldId="382"/>
            <ac:spMk id="145" creationId="{EC05CA36-CD16-6F2E-34F6-71706E426AEB}"/>
          </ac:spMkLst>
        </pc:spChg>
        <pc:spChg chg="add mod">
          <ac:chgData name="hashizume_adrim@outlook.jp" userId="2df5839c6d7eb921" providerId="LiveId" clId="{60877DEA-F7BC-4814-AB7E-DA0A672D9848}" dt="2022-05-27T11:47:04.714" v="56982" actId="20577"/>
          <ac:spMkLst>
            <pc:docMk/>
            <pc:sldMk cId="1615695309" sldId="382"/>
            <ac:spMk id="146" creationId="{1BEC8BE9-5563-3238-67DC-BC8E9A413357}"/>
          </ac:spMkLst>
        </pc:spChg>
        <pc:spChg chg="add mod">
          <ac:chgData name="hashizume_adrim@outlook.jp" userId="2df5839c6d7eb921" providerId="LiveId" clId="{60877DEA-F7BC-4814-AB7E-DA0A672D9848}" dt="2022-05-24T06:56:01.833" v="48002" actId="1076"/>
          <ac:spMkLst>
            <pc:docMk/>
            <pc:sldMk cId="1615695309" sldId="382"/>
            <ac:spMk id="147" creationId="{31237FEF-0B85-4230-EB6E-DB18839054EF}"/>
          </ac:spMkLst>
        </pc:spChg>
        <pc:spChg chg="add mod">
          <ac:chgData name="hashizume_adrim@outlook.jp" userId="2df5839c6d7eb921" providerId="LiveId" clId="{60877DEA-F7BC-4814-AB7E-DA0A672D9848}" dt="2022-05-24T07:16:12.588" v="48141" actId="1038"/>
          <ac:spMkLst>
            <pc:docMk/>
            <pc:sldMk cId="1615695309" sldId="382"/>
            <ac:spMk id="148" creationId="{480F84CF-AF0F-7B49-BF60-7BCE5D75C9A4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52" creationId="{1A4F60C8-5E34-A173-05B8-DF21EA950B8D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53" creationId="{BAE7A6CB-2CE6-05E0-D0CE-2DD7337C39B9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54" creationId="{EA738D69-48B2-593E-7471-86BE39021DAE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55" creationId="{1111DCB6-3EA8-FD8E-83DA-13ECA2ED2C20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56" creationId="{910BB07C-42C6-438E-C495-F2B56C87886E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57" creationId="{7B602385-23C6-64BE-2354-036C5EE270B3}"/>
          </ac:spMkLst>
        </pc:spChg>
        <pc:spChg chg="add del mod">
          <ac:chgData name="hashizume_adrim@outlook.jp" userId="2df5839c6d7eb921" providerId="LiveId" clId="{60877DEA-F7BC-4814-AB7E-DA0A672D9848}" dt="2022-05-24T06:27:04.426" v="47772" actId="478"/>
          <ac:spMkLst>
            <pc:docMk/>
            <pc:sldMk cId="1615695309" sldId="382"/>
            <ac:spMk id="167" creationId="{233ACE41-9DE8-2513-E005-D320104DC1C3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69" creationId="{F945B92A-102C-6009-2631-FB8B2CBC2E3F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70" creationId="{D6790E93-CE30-4A70-7FA3-2491BEEA92EE}"/>
          </ac:spMkLst>
        </pc:spChg>
        <pc:spChg chg="del">
          <ac:chgData name="hashizume_adrim@outlook.jp" userId="2df5839c6d7eb921" providerId="LiveId" clId="{60877DEA-F7BC-4814-AB7E-DA0A672D9848}" dt="2022-05-24T03:54:15.816" v="46984" actId="478"/>
          <ac:spMkLst>
            <pc:docMk/>
            <pc:sldMk cId="1615695309" sldId="382"/>
            <ac:spMk id="171" creationId="{3A2CCE38-9770-042B-2D7C-CFB604AC2991}"/>
          </ac:spMkLst>
        </pc:spChg>
        <pc:spChg chg="del">
          <ac:chgData name="hashizume_adrim@outlook.jp" userId="2df5839c6d7eb921" providerId="LiveId" clId="{60877DEA-F7BC-4814-AB7E-DA0A672D9848}" dt="2022-05-24T03:26:22.927" v="45284" actId="478"/>
          <ac:spMkLst>
            <pc:docMk/>
            <pc:sldMk cId="1615695309" sldId="382"/>
            <ac:spMk id="172" creationId="{350DBBB1-6AAE-D7A9-FEF8-7E63A516F477}"/>
          </ac:spMkLst>
        </pc:spChg>
        <pc:spChg chg="add del mod">
          <ac:chgData name="hashizume_adrim@outlook.jp" userId="2df5839c6d7eb921" providerId="LiveId" clId="{60877DEA-F7BC-4814-AB7E-DA0A672D9848}" dt="2022-05-24T03:58:22.201" v="47068" actId="478"/>
          <ac:spMkLst>
            <pc:docMk/>
            <pc:sldMk cId="1615695309" sldId="382"/>
            <ac:spMk id="173" creationId="{9BF2C113-5C3F-C9C8-5502-0823D10C7E8F}"/>
          </ac:spMkLst>
        </pc:spChg>
        <pc:spChg chg="mod">
          <ac:chgData name="hashizume_adrim@outlook.jp" userId="2df5839c6d7eb921" providerId="LiveId" clId="{60877DEA-F7BC-4814-AB7E-DA0A672D9848}" dt="2022-05-24T03:26:20.877" v="45283" actId="1076"/>
          <ac:spMkLst>
            <pc:docMk/>
            <pc:sldMk cId="1615695309" sldId="382"/>
            <ac:spMk id="177" creationId="{A6B593FE-CBD4-470A-48EB-DBBD2E4E4807}"/>
          </ac:spMkLst>
        </pc:spChg>
        <pc:spChg chg="add del mod">
          <ac:chgData name="hashizume_adrim@outlook.jp" userId="2df5839c6d7eb921" providerId="LiveId" clId="{60877DEA-F7BC-4814-AB7E-DA0A672D9848}" dt="2022-05-24T03:58:10.054" v="47065" actId="478"/>
          <ac:spMkLst>
            <pc:docMk/>
            <pc:sldMk cId="1615695309" sldId="382"/>
            <ac:spMk id="179" creationId="{C3BC3826-75E1-5A96-34B1-ADECD9C75C22}"/>
          </ac:spMkLst>
        </pc:spChg>
        <pc:spChg chg="del">
          <ac:chgData name="hashizume_adrim@outlook.jp" userId="2df5839c6d7eb921" providerId="LiveId" clId="{60877DEA-F7BC-4814-AB7E-DA0A672D9848}" dt="2022-05-24T03:26:18.588" v="45281" actId="478"/>
          <ac:spMkLst>
            <pc:docMk/>
            <pc:sldMk cId="1615695309" sldId="382"/>
            <ac:spMk id="180" creationId="{00FA4083-DBC3-50F9-37B4-406206284F55}"/>
          </ac:spMkLst>
        </pc:spChg>
        <pc:spChg chg="add del mod">
          <ac:chgData name="hashizume_adrim@outlook.jp" userId="2df5839c6d7eb921" providerId="LiveId" clId="{60877DEA-F7BC-4814-AB7E-DA0A672D9848}" dt="2022-05-24T03:58:10.054" v="47065" actId="478"/>
          <ac:spMkLst>
            <pc:docMk/>
            <pc:sldMk cId="1615695309" sldId="382"/>
            <ac:spMk id="180" creationId="{C96E3A1F-DA9A-089D-9212-61C5D9B9DAE6}"/>
          </ac:spMkLst>
        </pc:spChg>
        <pc:spChg chg="add del mod">
          <ac:chgData name="hashizume_adrim@outlook.jp" userId="2df5839c6d7eb921" providerId="LiveId" clId="{60877DEA-F7BC-4814-AB7E-DA0A672D9848}" dt="2022-05-24T03:58:10.054" v="47065" actId="478"/>
          <ac:spMkLst>
            <pc:docMk/>
            <pc:sldMk cId="1615695309" sldId="382"/>
            <ac:spMk id="184" creationId="{E0C9704C-FF11-EDC9-A78E-A4EA2F89D5B1}"/>
          </ac:spMkLst>
        </pc:spChg>
        <pc:spChg chg="add del mod">
          <ac:chgData name="hashizume_adrim@outlook.jp" userId="2df5839c6d7eb921" providerId="LiveId" clId="{60877DEA-F7BC-4814-AB7E-DA0A672D9848}" dt="2022-05-24T03:58:10.054" v="47065" actId="478"/>
          <ac:spMkLst>
            <pc:docMk/>
            <pc:sldMk cId="1615695309" sldId="382"/>
            <ac:spMk id="185" creationId="{04F2AD14-4F5E-01AF-F781-92AC43E1AAB7}"/>
          </ac:spMkLst>
        </pc:spChg>
        <pc:spChg chg="del">
          <ac:chgData name="hashizume_adrim@outlook.jp" userId="2df5839c6d7eb921" providerId="LiveId" clId="{60877DEA-F7BC-4814-AB7E-DA0A672D9848}" dt="2022-05-24T03:26:18.588" v="45281" actId="478"/>
          <ac:spMkLst>
            <pc:docMk/>
            <pc:sldMk cId="1615695309" sldId="382"/>
            <ac:spMk id="185" creationId="{81B7AC29-9344-E246-0045-36B72F40404B}"/>
          </ac:spMkLst>
        </pc:spChg>
        <pc:spChg chg="add del mod">
          <ac:chgData name="hashizume_adrim@outlook.jp" userId="2df5839c6d7eb921" providerId="LiveId" clId="{60877DEA-F7BC-4814-AB7E-DA0A672D9848}" dt="2022-05-24T06:15:25.335" v="47195" actId="478"/>
          <ac:spMkLst>
            <pc:docMk/>
            <pc:sldMk cId="1615695309" sldId="382"/>
            <ac:spMk id="187" creationId="{1F012983-83A6-4AF2-281E-116CD32087B8}"/>
          </ac:spMkLst>
        </pc:spChg>
        <pc:spChg chg="mod">
          <ac:chgData name="hashizume_adrim@outlook.jp" userId="2df5839c6d7eb921" providerId="LiveId" clId="{60877DEA-F7BC-4814-AB7E-DA0A672D9848}" dt="2022-05-24T13:40:05.140" v="52984" actId="20577"/>
          <ac:spMkLst>
            <pc:docMk/>
            <pc:sldMk cId="1615695309" sldId="382"/>
            <ac:spMk id="247" creationId="{A66A2207-83CB-DCFE-40AC-5DF877193114}"/>
          </ac:spMkLst>
        </pc:spChg>
        <pc:spChg chg="mod">
          <ac:chgData name="hashizume_adrim@outlook.jp" userId="2df5839c6d7eb921" providerId="LiveId" clId="{60877DEA-F7BC-4814-AB7E-DA0A672D9848}" dt="2022-05-27T11:47:48.892" v="56997" actId="20577"/>
          <ac:spMkLst>
            <pc:docMk/>
            <pc:sldMk cId="1615695309" sldId="382"/>
            <ac:spMk id="392" creationId="{7F762F0D-C5FE-87B7-5D41-B51F1B58B1A2}"/>
          </ac:spMkLst>
        </pc:spChg>
        <pc:grpChg chg="add mod">
          <ac:chgData name="hashizume_adrim@outlook.jp" userId="2df5839c6d7eb921" providerId="LiveId" clId="{60877DEA-F7BC-4814-AB7E-DA0A672D9848}" dt="2022-05-24T03:54:58.798" v="47060" actId="1037"/>
          <ac:grpSpMkLst>
            <pc:docMk/>
            <pc:sldMk cId="1615695309" sldId="382"/>
            <ac:grpSpMk id="89" creationId="{BEB19238-CBB2-7C7D-312D-5D50D9A5096A}"/>
          </ac:grpSpMkLst>
        </pc:grpChg>
        <pc:grpChg chg="add mod">
          <ac:chgData name="hashizume_adrim@outlook.jp" userId="2df5839c6d7eb921" providerId="LiveId" clId="{60877DEA-F7BC-4814-AB7E-DA0A672D9848}" dt="2022-05-24T03:54:58.798" v="47060" actId="1037"/>
          <ac:grpSpMkLst>
            <pc:docMk/>
            <pc:sldMk cId="1615695309" sldId="382"/>
            <ac:grpSpMk id="93" creationId="{86D7CD87-5FD2-138A-2B5A-1676446696C4}"/>
          </ac:grpSpMkLst>
        </pc:grpChg>
        <pc:grpChg chg="add mod">
          <ac:chgData name="hashizume_adrim@outlook.jp" userId="2df5839c6d7eb921" providerId="LiveId" clId="{60877DEA-F7BC-4814-AB7E-DA0A672D9848}" dt="2022-05-24T03:54:58.798" v="47060" actId="1037"/>
          <ac:grpSpMkLst>
            <pc:docMk/>
            <pc:sldMk cId="1615695309" sldId="382"/>
            <ac:grpSpMk id="97" creationId="{E317F5D2-7A79-B4D9-9BAB-EA50EA548559}"/>
          </ac:grpSpMkLst>
        </pc:grpChg>
        <pc:grpChg chg="add mod">
          <ac:chgData name="hashizume_adrim@outlook.jp" userId="2df5839c6d7eb921" providerId="LiveId" clId="{60877DEA-F7BC-4814-AB7E-DA0A672D9848}" dt="2022-05-24T03:54:58.798" v="47060" actId="1037"/>
          <ac:grpSpMkLst>
            <pc:docMk/>
            <pc:sldMk cId="1615695309" sldId="382"/>
            <ac:grpSpMk id="101" creationId="{A34F53DE-CB4E-F305-2D62-FEA05DE7DB02}"/>
          </ac:grpSpMkLst>
        </pc:grpChg>
        <pc:grpChg chg="add mod">
          <ac:chgData name="hashizume_adrim@outlook.jp" userId="2df5839c6d7eb921" providerId="LiveId" clId="{60877DEA-F7BC-4814-AB7E-DA0A672D9848}" dt="2022-05-24T03:54:58.798" v="47060" actId="1037"/>
          <ac:grpSpMkLst>
            <pc:docMk/>
            <pc:sldMk cId="1615695309" sldId="382"/>
            <ac:grpSpMk id="106" creationId="{AD20CD25-CD1A-F6D3-CC3F-80CC013D0ABB}"/>
          </ac:grpSpMkLst>
        </pc:grpChg>
        <pc:grpChg chg="add mod">
          <ac:chgData name="hashizume_adrim@outlook.jp" userId="2df5839c6d7eb921" providerId="LiveId" clId="{60877DEA-F7BC-4814-AB7E-DA0A672D9848}" dt="2022-05-24T03:54:58.798" v="47060" actId="1037"/>
          <ac:grpSpMkLst>
            <pc:docMk/>
            <pc:sldMk cId="1615695309" sldId="382"/>
            <ac:grpSpMk id="117" creationId="{A342FFE3-64B2-7A1A-0EAE-94697937B9F4}"/>
          </ac:grpSpMkLst>
        </pc:grpChg>
        <pc:grpChg chg="add mod">
          <ac:chgData name="hashizume_adrim@outlook.jp" userId="2df5839c6d7eb921" providerId="LiveId" clId="{60877DEA-F7BC-4814-AB7E-DA0A672D9848}" dt="2022-05-24T03:54:58.798" v="47060" actId="1037"/>
          <ac:grpSpMkLst>
            <pc:docMk/>
            <pc:sldMk cId="1615695309" sldId="382"/>
            <ac:grpSpMk id="121" creationId="{01700793-80AD-B1FE-FF6F-086C38675D40}"/>
          </ac:grpSpMkLst>
        </pc:grpChg>
        <pc:grpChg chg="add mod">
          <ac:chgData name="hashizume_adrim@outlook.jp" userId="2df5839c6d7eb921" providerId="LiveId" clId="{60877DEA-F7BC-4814-AB7E-DA0A672D9848}" dt="2022-05-24T03:54:58.798" v="47060" actId="1037"/>
          <ac:grpSpMkLst>
            <pc:docMk/>
            <pc:sldMk cId="1615695309" sldId="382"/>
            <ac:grpSpMk id="128" creationId="{8F589E35-70F6-77F3-2A2C-92C66CDE0D37}"/>
          </ac:grpSpMkLst>
        </pc:grpChg>
        <pc:grpChg chg="del">
          <ac:chgData name="hashizume_adrim@outlook.jp" userId="2df5839c6d7eb921" providerId="LiveId" clId="{60877DEA-F7BC-4814-AB7E-DA0A672D9848}" dt="2022-05-24T03:54:15.816" v="46984" actId="478"/>
          <ac:grpSpMkLst>
            <pc:docMk/>
            <pc:sldMk cId="1615695309" sldId="382"/>
            <ac:grpSpMk id="132" creationId="{5B885DBA-33A6-A7D6-790A-863A0F2FD1C6}"/>
          </ac:grpSpMkLst>
        </pc:grpChg>
        <pc:grpChg chg="del">
          <ac:chgData name="hashizume_adrim@outlook.jp" userId="2df5839c6d7eb921" providerId="LiveId" clId="{60877DEA-F7BC-4814-AB7E-DA0A672D9848}" dt="2022-05-24T03:54:15.816" v="46984" actId="478"/>
          <ac:grpSpMkLst>
            <pc:docMk/>
            <pc:sldMk cId="1615695309" sldId="382"/>
            <ac:grpSpMk id="144" creationId="{C2840D69-2B25-BB48-7AD5-514A4BF2A96A}"/>
          </ac:grpSpMkLst>
        </pc:grpChg>
        <pc:grpChg chg="del">
          <ac:chgData name="hashizume_adrim@outlook.jp" userId="2df5839c6d7eb921" providerId="LiveId" clId="{60877DEA-F7BC-4814-AB7E-DA0A672D9848}" dt="2022-05-24T03:54:15.816" v="46984" actId="478"/>
          <ac:grpSpMkLst>
            <pc:docMk/>
            <pc:sldMk cId="1615695309" sldId="382"/>
            <ac:grpSpMk id="148" creationId="{10E7266E-1333-66DF-0DB2-494C4EA83B1E}"/>
          </ac:grpSpMkLst>
        </pc:grpChg>
        <pc:grpChg chg="del">
          <ac:chgData name="hashizume_adrim@outlook.jp" userId="2df5839c6d7eb921" providerId="LiveId" clId="{60877DEA-F7BC-4814-AB7E-DA0A672D9848}" dt="2022-05-24T03:54:15.816" v="46984" actId="478"/>
          <ac:grpSpMkLst>
            <pc:docMk/>
            <pc:sldMk cId="1615695309" sldId="382"/>
            <ac:grpSpMk id="158" creationId="{1FA9B963-9D40-C27A-3BC7-CFFAB61968CC}"/>
          </ac:grpSpMkLst>
        </pc:grpChg>
        <pc:grpChg chg="del">
          <ac:chgData name="hashizume_adrim@outlook.jp" userId="2df5839c6d7eb921" providerId="LiveId" clId="{60877DEA-F7BC-4814-AB7E-DA0A672D9848}" dt="2022-05-24T03:54:15.816" v="46984" actId="478"/>
          <ac:grpSpMkLst>
            <pc:docMk/>
            <pc:sldMk cId="1615695309" sldId="382"/>
            <ac:grpSpMk id="162" creationId="{AEAA2DFA-9A2F-77AC-7821-2C7DBE20CA2F}"/>
          </ac:grpSpMkLst>
        </pc:grpChg>
        <pc:grpChg chg="add del mod">
          <ac:chgData name="hashizume_adrim@outlook.jp" userId="2df5839c6d7eb921" providerId="LiveId" clId="{60877DEA-F7BC-4814-AB7E-DA0A672D9848}" dt="2022-05-24T07:20:34.705" v="48162" actId="478"/>
          <ac:grpSpMkLst>
            <pc:docMk/>
            <pc:sldMk cId="1615695309" sldId="382"/>
            <ac:grpSpMk id="174" creationId="{3F39A9B1-87E3-8DF4-09C7-488714D463D8}"/>
          </ac:grpSpMkLst>
        </pc:grpChg>
        <pc:picChg chg="add mod">
          <ac:chgData name="hashizume_adrim@outlook.jp" userId="2df5839c6d7eb921" providerId="LiveId" clId="{60877DEA-F7BC-4814-AB7E-DA0A672D9848}" dt="2022-05-24T06:20:19.038" v="47534" actId="1036"/>
          <ac:picMkLst>
            <pc:docMk/>
            <pc:sldMk cId="1615695309" sldId="382"/>
            <ac:picMk id="3" creationId="{0341392D-C8ED-9EFF-8FF6-954DCD16A588}"/>
          </ac:picMkLst>
        </pc:picChg>
        <pc:picChg chg="add del mod">
          <ac:chgData name="hashizume_adrim@outlook.jp" userId="2df5839c6d7eb921" providerId="LiveId" clId="{60877DEA-F7BC-4814-AB7E-DA0A672D9848}" dt="2022-05-24T03:36:20.937" v="46052" actId="478"/>
          <ac:picMkLst>
            <pc:docMk/>
            <pc:sldMk cId="1615695309" sldId="382"/>
            <ac:picMk id="3" creationId="{40E88A31-6BC1-0259-8D3F-A3D3463ECCB7}"/>
          </ac:picMkLst>
        </pc:picChg>
        <pc:picChg chg="del">
          <ac:chgData name="hashizume_adrim@outlook.jp" userId="2df5839c6d7eb921" providerId="LiveId" clId="{60877DEA-F7BC-4814-AB7E-DA0A672D9848}" dt="2022-05-24T03:26:15.186" v="45280" actId="478"/>
          <ac:picMkLst>
            <pc:docMk/>
            <pc:sldMk cId="1615695309" sldId="382"/>
            <ac:picMk id="5" creationId="{2445A215-582E-DDB7-D166-F5AB76C8F84C}"/>
          </ac:picMkLst>
        </pc:picChg>
        <pc:picChg chg="add del mod">
          <ac:chgData name="hashizume_adrim@outlook.jp" userId="2df5839c6d7eb921" providerId="LiveId" clId="{60877DEA-F7BC-4814-AB7E-DA0A672D9848}" dt="2022-05-24T06:15:13.890" v="47190" actId="478"/>
          <ac:picMkLst>
            <pc:docMk/>
            <pc:sldMk cId="1615695309" sldId="382"/>
            <ac:picMk id="5" creationId="{BBF80F4A-4A84-A23A-9277-48DC5231F0AD}"/>
          </ac:picMkLst>
        </pc:picChg>
        <pc:picChg chg="add mod ord modCrop">
          <ac:chgData name="hashizume_adrim@outlook.jp" userId="2df5839c6d7eb921" providerId="LiveId" clId="{60877DEA-F7BC-4814-AB7E-DA0A672D9848}" dt="2022-05-24T06:26:59.636" v="47770" actId="167"/>
          <ac:picMkLst>
            <pc:docMk/>
            <pc:sldMk cId="1615695309" sldId="382"/>
            <ac:picMk id="7" creationId="{21C7C373-F29D-3F1D-97F2-FFB28F6BCC18}"/>
          </ac:picMkLst>
        </pc:picChg>
        <pc:picChg chg="add mod">
          <ac:chgData name="hashizume_adrim@outlook.jp" userId="2df5839c6d7eb921" providerId="LiveId" clId="{60877DEA-F7BC-4814-AB7E-DA0A672D9848}" dt="2022-05-24T06:32:11.778" v="47828" actId="14100"/>
          <ac:picMkLst>
            <pc:docMk/>
            <pc:sldMk cId="1615695309" sldId="382"/>
            <ac:picMk id="9" creationId="{98D3CC53-919B-172A-9774-08472A6BF813}"/>
          </ac:picMkLst>
        </pc:picChg>
        <pc:picChg chg="add del mod ord modCrop">
          <ac:chgData name="hashizume_adrim@outlook.jp" userId="2df5839c6d7eb921" providerId="LiveId" clId="{60877DEA-F7BC-4814-AB7E-DA0A672D9848}" dt="2022-05-24T06:38:58.602" v="47892" actId="478"/>
          <ac:picMkLst>
            <pc:docMk/>
            <pc:sldMk cId="1615695309" sldId="382"/>
            <ac:picMk id="11" creationId="{81427F08-A9DB-538D-2F8A-EC5D931141C9}"/>
          </ac:picMkLst>
        </pc:picChg>
        <pc:picChg chg="add del">
          <ac:chgData name="hashizume_adrim@outlook.jp" userId="2df5839c6d7eb921" providerId="LiveId" clId="{60877DEA-F7BC-4814-AB7E-DA0A672D9848}" dt="2022-05-24T06:38:37.190" v="47891" actId="478"/>
          <ac:picMkLst>
            <pc:docMk/>
            <pc:sldMk cId="1615695309" sldId="382"/>
            <ac:picMk id="13" creationId="{8C5EEECA-F8FC-8D8F-3D30-C0D21F84D8D1}"/>
          </ac:picMkLst>
        </pc:picChg>
        <pc:picChg chg="add mod modCrop">
          <ac:chgData name="hashizume_adrim@outlook.jp" userId="2df5839c6d7eb921" providerId="LiveId" clId="{60877DEA-F7BC-4814-AB7E-DA0A672D9848}" dt="2022-05-24T06:40:04.251" v="48000" actId="1038"/>
          <ac:picMkLst>
            <pc:docMk/>
            <pc:sldMk cId="1615695309" sldId="382"/>
            <ac:picMk id="15" creationId="{32C34914-3F49-7B89-0600-080AB9597DEC}"/>
          </ac:picMkLst>
        </pc:picChg>
        <pc:picChg chg="add mod ord modCrop">
          <ac:chgData name="hashizume_adrim@outlook.jp" userId="2df5839c6d7eb921" providerId="LiveId" clId="{60877DEA-F7BC-4814-AB7E-DA0A672D9848}" dt="2022-05-24T07:14:24.783" v="48041" actId="167"/>
          <ac:picMkLst>
            <pc:docMk/>
            <pc:sldMk cId="1615695309" sldId="382"/>
            <ac:picMk id="17" creationId="{935A704A-8B98-3984-3065-E23AC07FF010}"/>
          </ac:picMkLst>
        </pc:picChg>
        <pc:picChg chg="add del">
          <ac:chgData name="hashizume_adrim@outlook.jp" userId="2df5839c6d7eb921" providerId="LiveId" clId="{60877DEA-F7BC-4814-AB7E-DA0A672D9848}" dt="2022-05-24T07:14:33.677" v="48044" actId="478"/>
          <ac:picMkLst>
            <pc:docMk/>
            <pc:sldMk cId="1615695309" sldId="382"/>
            <ac:picMk id="19" creationId="{F4E50D67-888B-8E18-430D-C43557BAF828}"/>
          </ac:picMkLst>
        </pc:picChg>
        <pc:picChg chg="add mod">
          <ac:chgData name="hashizume_adrim@outlook.jp" userId="2df5839c6d7eb921" providerId="LiveId" clId="{60877DEA-F7BC-4814-AB7E-DA0A672D9848}" dt="2022-05-24T10:18:12.921" v="48365" actId="1076"/>
          <ac:picMkLst>
            <pc:docMk/>
            <pc:sldMk cId="1615695309" sldId="382"/>
            <ac:picMk id="21" creationId="{432D1A6B-DE20-FEF7-DC21-FD7E5552191A}"/>
          </ac:picMkLst>
        </pc:picChg>
        <pc:picChg chg="del">
          <ac:chgData name="hashizume_adrim@outlook.jp" userId="2df5839c6d7eb921" providerId="LiveId" clId="{60877DEA-F7BC-4814-AB7E-DA0A672D9848}" dt="2022-05-24T03:26:18.588" v="45281" actId="478"/>
          <ac:picMkLst>
            <pc:docMk/>
            <pc:sldMk cId="1615695309" sldId="382"/>
            <ac:picMk id="28" creationId="{A73D2DA0-5D65-1680-FD78-57C044FDBFF2}"/>
          </ac:picMkLst>
        </pc:picChg>
        <pc:picChg chg="del">
          <ac:chgData name="hashizume_adrim@outlook.jp" userId="2df5839c6d7eb921" providerId="LiveId" clId="{60877DEA-F7BC-4814-AB7E-DA0A672D9848}" dt="2022-05-24T03:26:18.588" v="45281" actId="478"/>
          <ac:picMkLst>
            <pc:docMk/>
            <pc:sldMk cId="1615695309" sldId="382"/>
            <ac:picMk id="30" creationId="{AFDE2E66-E8BC-5C3B-2DB9-D4E069E120B1}"/>
          </ac:picMkLst>
        </pc:picChg>
        <pc:picChg chg="add del mod">
          <ac:chgData name="hashizume_adrim@outlook.jp" userId="2df5839c6d7eb921" providerId="LiveId" clId="{60877DEA-F7BC-4814-AB7E-DA0A672D9848}" dt="2022-05-24T06:16:19.097" v="47221" actId="14100"/>
          <ac:picMkLst>
            <pc:docMk/>
            <pc:sldMk cId="1615695309" sldId="382"/>
            <ac:picMk id="88" creationId="{187764B8-329C-0641-1ADA-C53DE3B7944F}"/>
          </ac:picMkLst>
        </pc:picChg>
        <pc:picChg chg="add del mod">
          <ac:chgData name="hashizume_adrim@outlook.jp" userId="2df5839c6d7eb921" providerId="LiveId" clId="{60877DEA-F7BC-4814-AB7E-DA0A672D9848}" dt="2022-05-24T06:15:16.536" v="47191" actId="478"/>
          <ac:picMkLst>
            <pc:docMk/>
            <pc:sldMk cId="1615695309" sldId="382"/>
            <ac:picMk id="131" creationId="{5381DD9A-2CA9-840B-BF91-EB6668405F91}"/>
          </ac:picMkLst>
        </pc:picChg>
        <pc:picChg chg="add del mod ord">
          <ac:chgData name="hashizume_adrim@outlook.jp" userId="2df5839c6d7eb921" providerId="LiveId" clId="{60877DEA-F7BC-4814-AB7E-DA0A672D9848}" dt="2022-05-24T10:18:17.001" v="48367" actId="21"/>
          <ac:picMkLst>
            <pc:docMk/>
            <pc:sldMk cId="1615695309" sldId="382"/>
            <ac:picMk id="132" creationId="{600239C1-93D1-5B7D-2687-FFDEAD0E7830}"/>
          </ac:picMkLst>
        </pc:picChg>
        <pc:picChg chg="add mod modCrop">
          <ac:chgData name="hashizume_adrim@outlook.jp" userId="2df5839c6d7eb921" providerId="LiveId" clId="{60877DEA-F7BC-4814-AB7E-DA0A672D9848}" dt="2022-05-24T12:21:03.112" v="51013" actId="1076"/>
          <ac:picMkLst>
            <pc:docMk/>
            <pc:sldMk cId="1615695309" sldId="382"/>
            <ac:picMk id="133" creationId="{CADD8B21-230F-E445-5703-8EBFB50158C7}"/>
          </ac:picMkLst>
        </pc:picChg>
        <pc:picChg chg="add del mod">
          <ac:chgData name="hashizume_adrim@outlook.jp" userId="2df5839c6d7eb921" providerId="LiveId" clId="{60877DEA-F7BC-4814-AB7E-DA0A672D9848}" dt="2022-05-24T06:18:07.351" v="47244" actId="478"/>
          <ac:picMkLst>
            <pc:docMk/>
            <pc:sldMk cId="1615695309" sldId="382"/>
            <ac:picMk id="134" creationId="{DDCBD197-52A1-6547-E779-950550F6A6FE}"/>
          </ac:picMkLst>
        </pc:picChg>
        <pc:picChg chg="add mod">
          <ac:chgData name="hashizume_adrim@outlook.jp" userId="2df5839c6d7eb921" providerId="LiveId" clId="{60877DEA-F7BC-4814-AB7E-DA0A672D9848}" dt="2022-05-24T12:42:53.476" v="52656" actId="1076"/>
          <ac:picMkLst>
            <pc:docMk/>
            <pc:sldMk cId="1615695309" sldId="382"/>
            <ac:picMk id="136" creationId="{21786573-3694-6A9A-7A77-D97484E57AD8}"/>
          </ac:picMkLst>
        </pc:picChg>
        <pc:picChg chg="add del mod ord">
          <ac:chgData name="hashizume_adrim@outlook.jp" userId="2df5839c6d7eb921" providerId="LiveId" clId="{60877DEA-F7BC-4814-AB7E-DA0A672D9848}" dt="2022-05-24T07:20:37.167" v="48163" actId="478"/>
          <ac:picMkLst>
            <pc:docMk/>
            <pc:sldMk cId="1615695309" sldId="382"/>
            <ac:picMk id="136" creationId="{D9A337B4-94B2-378B-260B-7D4E6EBCCAC4}"/>
          </ac:picMkLst>
        </pc:picChg>
        <pc:picChg chg="add del mod">
          <ac:chgData name="hashizume_adrim@outlook.jp" userId="2df5839c6d7eb921" providerId="LiveId" clId="{60877DEA-F7BC-4814-AB7E-DA0A672D9848}" dt="2022-05-24T06:18:53.460" v="47323" actId="478"/>
          <ac:picMkLst>
            <pc:docMk/>
            <pc:sldMk cId="1615695309" sldId="382"/>
            <ac:picMk id="137" creationId="{091C0A07-B463-BD0C-43B2-F7F95C70BA76}"/>
          </ac:picMkLst>
        </pc:picChg>
        <pc:picChg chg="add del mod">
          <ac:chgData name="hashizume_adrim@outlook.jp" userId="2df5839c6d7eb921" providerId="LiveId" clId="{60877DEA-F7BC-4814-AB7E-DA0A672D9848}" dt="2022-05-24T06:19:10.658" v="47422" actId="478"/>
          <ac:picMkLst>
            <pc:docMk/>
            <pc:sldMk cId="1615695309" sldId="382"/>
            <ac:picMk id="138" creationId="{E9841210-3472-D7FA-5E48-132CB1822A69}"/>
          </ac:picMkLst>
        </pc:picChg>
        <pc:picChg chg="add del mod">
          <ac:chgData name="hashizume_adrim@outlook.jp" userId="2df5839c6d7eb921" providerId="LiveId" clId="{60877DEA-F7BC-4814-AB7E-DA0A672D9848}" dt="2022-05-24T06:19:09.353" v="47421" actId="478"/>
          <ac:picMkLst>
            <pc:docMk/>
            <pc:sldMk cId="1615695309" sldId="382"/>
            <ac:picMk id="139" creationId="{4279D998-D344-91B1-48F1-2D3D75D0F602}"/>
          </ac:picMkLst>
        </pc:picChg>
        <pc:picChg chg="add del mod">
          <ac:chgData name="hashizume_adrim@outlook.jp" userId="2df5839c6d7eb921" providerId="LiveId" clId="{60877DEA-F7BC-4814-AB7E-DA0A672D9848}" dt="2022-05-24T06:27:00.719" v="47771" actId="478"/>
          <ac:picMkLst>
            <pc:docMk/>
            <pc:sldMk cId="1615695309" sldId="382"/>
            <ac:picMk id="140" creationId="{1019228C-BE34-1D43-2CC0-1FEB05113294}"/>
          </ac:picMkLst>
        </pc:picChg>
        <pc:picChg chg="add del mod">
          <ac:chgData name="hashizume_adrim@outlook.jp" userId="2df5839c6d7eb921" providerId="LiveId" clId="{60877DEA-F7BC-4814-AB7E-DA0A672D9848}" dt="2022-05-24T06:36:59.241" v="47846" actId="478"/>
          <ac:picMkLst>
            <pc:docMk/>
            <pc:sldMk cId="1615695309" sldId="382"/>
            <ac:picMk id="141" creationId="{9DAC329A-7660-F872-871B-4602AEC1A328}"/>
          </ac:picMkLst>
        </pc:picChg>
        <pc:picChg chg="add del mod">
          <ac:chgData name="hashizume_adrim@outlook.jp" userId="2df5839c6d7eb921" providerId="LiveId" clId="{60877DEA-F7BC-4814-AB7E-DA0A672D9848}" dt="2022-05-24T06:20:45.270" v="47540" actId="478"/>
          <ac:picMkLst>
            <pc:docMk/>
            <pc:sldMk cId="1615695309" sldId="382"/>
            <ac:picMk id="142" creationId="{21AACD9E-4061-2B5C-575D-186EEA122C4A}"/>
          </ac:picMkLst>
        </pc:picChg>
        <pc:picChg chg="add del mod">
          <ac:chgData name="hashizume_adrim@outlook.jp" userId="2df5839c6d7eb921" providerId="LiveId" clId="{60877DEA-F7BC-4814-AB7E-DA0A672D9848}" dt="2022-05-24T06:21:13.471" v="47613" actId="478"/>
          <ac:picMkLst>
            <pc:docMk/>
            <pc:sldMk cId="1615695309" sldId="382"/>
            <ac:picMk id="143" creationId="{2D0C9BE9-ACE1-2E17-8936-7A8CF4AB66CA}"/>
          </ac:picMkLst>
        </pc:picChg>
        <pc:picChg chg="add del mod">
          <ac:chgData name="hashizume_adrim@outlook.jp" userId="2df5839c6d7eb921" providerId="LiveId" clId="{60877DEA-F7BC-4814-AB7E-DA0A672D9848}" dt="2022-05-24T07:14:26.481" v="48042" actId="478"/>
          <ac:picMkLst>
            <pc:docMk/>
            <pc:sldMk cId="1615695309" sldId="382"/>
            <ac:picMk id="144" creationId="{BC4ADAAF-29B2-BCFB-3F38-1CCDD39422EB}"/>
          </ac:picMkLst>
        </pc:picChg>
        <pc:picChg chg="add del mod">
          <ac:chgData name="hashizume_adrim@outlook.jp" userId="2df5839c6d7eb921" providerId="LiveId" clId="{60877DEA-F7BC-4814-AB7E-DA0A672D9848}" dt="2022-05-24T06:38:59.602" v="47893" actId="478"/>
          <ac:picMkLst>
            <pc:docMk/>
            <pc:sldMk cId="1615695309" sldId="382"/>
            <ac:picMk id="146" creationId="{27FA71CC-68F4-BB40-D6FE-11088B8B8074}"/>
          </ac:picMkLst>
        </pc:picChg>
        <pc:picChg chg="del">
          <ac:chgData name="hashizume_adrim@outlook.jp" userId="2df5839c6d7eb921" providerId="LiveId" clId="{60877DEA-F7BC-4814-AB7E-DA0A672D9848}" dt="2022-05-24T03:54:15.816" v="46984" actId="478"/>
          <ac:picMkLst>
            <pc:docMk/>
            <pc:sldMk cId="1615695309" sldId="382"/>
            <ac:picMk id="147" creationId="{D495BE8C-75FC-5936-BD04-E43D01A71A28}"/>
          </ac:picMkLst>
        </pc:picChg>
        <pc:picChg chg="del">
          <ac:chgData name="hashizume_adrim@outlook.jp" userId="2df5839c6d7eb921" providerId="LiveId" clId="{60877DEA-F7BC-4814-AB7E-DA0A672D9848}" dt="2022-05-24T03:54:15.816" v="46984" actId="478"/>
          <ac:picMkLst>
            <pc:docMk/>
            <pc:sldMk cId="1615695309" sldId="382"/>
            <ac:picMk id="166" creationId="{CA5F9329-B831-1603-B7BB-E73199DE864F}"/>
          </ac:picMkLst>
        </pc:picChg>
        <pc:picChg chg="del">
          <ac:chgData name="hashizume_adrim@outlook.jp" userId="2df5839c6d7eb921" providerId="LiveId" clId="{60877DEA-F7BC-4814-AB7E-DA0A672D9848}" dt="2022-05-24T03:26:13.811" v="45279" actId="478"/>
          <ac:picMkLst>
            <pc:docMk/>
            <pc:sldMk cId="1615695309" sldId="382"/>
            <ac:picMk id="167" creationId="{9A9ACC4B-1DCC-1FDC-DE8A-09AB82920E03}"/>
          </ac:picMkLst>
        </pc:picChg>
        <pc:picChg chg="add del mod">
          <ac:chgData name="hashizume_adrim@outlook.jp" userId="2df5839c6d7eb921" providerId="LiveId" clId="{60877DEA-F7BC-4814-AB7E-DA0A672D9848}" dt="2022-05-24T12:20:54.281" v="51012" actId="478"/>
          <ac:picMkLst>
            <pc:docMk/>
            <pc:sldMk cId="1615695309" sldId="382"/>
            <ac:picMk id="172" creationId="{1FE8BC70-348A-AE89-0E83-85C9C455A850}"/>
          </ac:picMkLst>
        </pc:picChg>
        <pc:picChg chg="del">
          <ac:chgData name="hashizume_adrim@outlook.jp" userId="2df5839c6d7eb921" providerId="LiveId" clId="{60877DEA-F7BC-4814-AB7E-DA0A672D9848}" dt="2022-05-24T03:26:22.927" v="45284" actId="478"/>
          <ac:picMkLst>
            <pc:docMk/>
            <pc:sldMk cId="1615695309" sldId="382"/>
            <ac:picMk id="173" creationId="{E69EE9C8-38EA-AF9C-D0CA-953A9F9A575B}"/>
          </ac:picMkLst>
        </pc:picChg>
        <pc:picChg chg="mod">
          <ac:chgData name="hashizume_adrim@outlook.jp" userId="2df5839c6d7eb921" providerId="LiveId" clId="{60877DEA-F7BC-4814-AB7E-DA0A672D9848}" dt="2022-05-24T03:57:55.216" v="47064"/>
          <ac:picMkLst>
            <pc:docMk/>
            <pc:sldMk cId="1615695309" sldId="382"/>
            <ac:picMk id="175" creationId="{1AEE9B52-4854-CCA0-9BE1-AF74DA90E414}"/>
          </ac:picMkLst>
        </pc:picChg>
        <pc:picChg chg="mod">
          <ac:chgData name="hashizume_adrim@outlook.jp" userId="2df5839c6d7eb921" providerId="LiveId" clId="{60877DEA-F7BC-4814-AB7E-DA0A672D9848}" dt="2022-05-24T03:57:55.216" v="47064"/>
          <ac:picMkLst>
            <pc:docMk/>
            <pc:sldMk cId="1615695309" sldId="382"/>
            <ac:picMk id="176" creationId="{9CDA09F5-5238-53F9-DE4D-EAA21BCF0E7D}"/>
          </ac:picMkLst>
        </pc:picChg>
        <pc:picChg chg="add del mod">
          <ac:chgData name="hashizume_adrim@outlook.jp" userId="2df5839c6d7eb921" providerId="LiveId" clId="{60877DEA-F7BC-4814-AB7E-DA0A672D9848}" dt="2022-05-24T03:58:42.608" v="47076" actId="478"/>
          <ac:picMkLst>
            <pc:docMk/>
            <pc:sldMk cId="1615695309" sldId="382"/>
            <ac:picMk id="178" creationId="{7E68B20A-5D53-2BFB-E9DC-5AC15F534233}"/>
          </ac:picMkLst>
        </pc:picChg>
        <pc:picChg chg="add mod">
          <ac:chgData name="hashizume_adrim@outlook.jp" userId="2df5839c6d7eb921" providerId="LiveId" clId="{60877DEA-F7BC-4814-AB7E-DA0A672D9848}" dt="2022-05-24T06:31:38.599" v="47804" actId="1076"/>
          <ac:picMkLst>
            <pc:docMk/>
            <pc:sldMk cId="1615695309" sldId="382"/>
            <ac:picMk id="181" creationId="{285DAD49-FC52-7B3D-A0B2-DBC5F8C44259}"/>
          </ac:picMkLst>
        </pc:picChg>
        <pc:picChg chg="del">
          <ac:chgData name="hashizume_adrim@outlook.jp" userId="2df5839c6d7eb921" providerId="LiveId" clId="{60877DEA-F7BC-4814-AB7E-DA0A672D9848}" dt="2022-05-24T03:26:18.588" v="45281" actId="478"/>
          <ac:picMkLst>
            <pc:docMk/>
            <pc:sldMk cId="1615695309" sldId="382"/>
            <ac:picMk id="182" creationId="{C5DE6AA9-5538-66CC-82B7-B9DA5259CC1A}"/>
          </ac:picMkLst>
        </pc:picChg>
        <pc:picChg chg="add del mod">
          <ac:chgData name="hashizume_adrim@outlook.jp" userId="2df5839c6d7eb921" providerId="LiveId" clId="{60877DEA-F7BC-4814-AB7E-DA0A672D9848}" dt="2022-05-24T03:58:28.685" v="47071" actId="478"/>
          <ac:picMkLst>
            <pc:docMk/>
            <pc:sldMk cId="1615695309" sldId="382"/>
            <ac:picMk id="182" creationId="{DE5E5728-34BD-2236-6D85-0B4DF0CDAE82}"/>
          </ac:picMkLst>
        </pc:picChg>
        <pc:picChg chg="add del mod">
          <ac:chgData name="hashizume_adrim@outlook.jp" userId="2df5839c6d7eb921" providerId="LiveId" clId="{60877DEA-F7BC-4814-AB7E-DA0A672D9848}" dt="2022-05-24T07:20:18.793" v="48155" actId="478"/>
          <ac:picMkLst>
            <pc:docMk/>
            <pc:sldMk cId="1615695309" sldId="382"/>
            <ac:picMk id="183" creationId="{D37783B4-2ADD-F4B3-2B8C-EBEB7B928600}"/>
          </ac:picMkLst>
        </pc:picChg>
        <pc:picChg chg="add del mod">
          <ac:chgData name="hashizume_adrim@outlook.jp" userId="2df5839c6d7eb921" providerId="LiveId" clId="{60877DEA-F7BC-4814-AB7E-DA0A672D9848}" dt="2022-05-24T03:58:10.054" v="47065" actId="478"/>
          <ac:picMkLst>
            <pc:docMk/>
            <pc:sldMk cId="1615695309" sldId="382"/>
            <ac:picMk id="186" creationId="{77C83EEA-61A5-EDD9-269F-7F618A3A4268}"/>
          </ac:picMkLst>
        </pc:picChg>
        <pc:picChg chg="del">
          <ac:chgData name="hashizume_adrim@outlook.jp" userId="2df5839c6d7eb921" providerId="LiveId" clId="{60877DEA-F7BC-4814-AB7E-DA0A672D9848}" dt="2022-05-24T12:42:44.298" v="52652" actId="478"/>
          <ac:picMkLst>
            <pc:docMk/>
            <pc:sldMk cId="1615695309" sldId="382"/>
            <ac:picMk id="241" creationId="{7A8733AA-5278-0DC9-2E1E-7C7D51FB5699}"/>
          </ac:picMkLst>
        </pc:picChg>
        <pc:cxnChg chg="add mod">
          <ac:chgData name="hashizume_adrim@outlook.jp" userId="2df5839c6d7eb921" providerId="LiveId" clId="{60877DEA-F7BC-4814-AB7E-DA0A672D9848}" dt="2022-05-24T03:54:58.798" v="47060" actId="1037"/>
          <ac:cxnSpMkLst>
            <pc:docMk/>
            <pc:sldMk cId="1615695309" sldId="382"/>
            <ac:cxnSpMk id="85" creationId="{36DDC353-0C75-F628-7F2C-99BF7DDE917F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91" creationId="{A3921A61-5740-A6A5-19FB-0967AA008023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92" creationId="{9D3EC19E-1B51-35EC-86BA-6BA8F8C48DEA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95" creationId="{883F7D09-3073-B4A8-48F5-77AD35A635F7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96" creationId="{5AEE1FE8-3DCD-706E-C334-86BB90C34276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99" creationId="{770395EF-C514-460B-A4DD-BD3A12C45608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00" creationId="{C9C6822E-ECA9-3A72-1492-5D259B05520F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03" creationId="{558F5A33-DBA8-963D-BD92-E3585F7C95D2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04" creationId="{4B25CFDE-7AC2-4F66-2E01-DECD6DAA8EBE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08" creationId="{41C94F30-4B14-2440-EDC2-45B88A2D0AEE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09" creationId="{FB98035B-5A2A-327D-2A1B-BAB5E7943A54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19" creationId="{88882B91-EA3E-BF2A-C369-78C870F4B37C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20" creationId="{76607DB6-F897-C8C7-F0CC-7F468FD7042D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23" creationId="{A5DE2597-5F77-39F5-4EB7-7AAB9EF19FBE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24" creationId="{5FD7F4DC-5E0F-70AB-2751-D0756DF0C419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30" creationId="{9DBDBBA9-C464-DAE0-79FB-28C74F59A5E7}"/>
          </ac:cxnSpMkLst>
        </pc:cxnChg>
        <pc:cxnChg chg="add mod">
          <ac:chgData name="hashizume_adrim@outlook.jp" userId="2df5839c6d7eb921" providerId="LiveId" clId="{60877DEA-F7BC-4814-AB7E-DA0A672D9848}" dt="2022-05-24T12:21:13.127" v="51017" actId="14100"/>
          <ac:cxnSpMkLst>
            <pc:docMk/>
            <pc:sldMk cId="1615695309" sldId="382"/>
            <ac:cxnSpMk id="131" creationId="{C1C86127-162C-9970-7C67-59A01B746C04}"/>
          </ac:cxnSpMkLst>
        </pc:cxnChg>
        <pc:cxnChg chg="mod">
          <ac:chgData name="hashizume_adrim@outlook.jp" userId="2df5839c6d7eb921" providerId="LiveId" clId="{60877DEA-F7BC-4814-AB7E-DA0A672D9848}" dt="2022-05-24T03:54:04.661" v="46890"/>
          <ac:cxnSpMkLst>
            <pc:docMk/>
            <pc:sldMk cId="1615695309" sldId="382"/>
            <ac:cxnSpMk id="135" creationId="{A06271BD-773F-9868-9CA0-47927E5FDEC0}"/>
          </ac:cxnSpMkLst>
        </pc:cxnChg>
        <pc:cxnChg chg="add mod">
          <ac:chgData name="hashizume_adrim@outlook.jp" userId="2df5839c6d7eb921" providerId="LiveId" clId="{60877DEA-F7BC-4814-AB7E-DA0A672D9848}" dt="2022-05-24T13:40:17.033" v="52988" actId="14100"/>
          <ac:cxnSpMkLst>
            <pc:docMk/>
            <pc:sldMk cId="1615695309" sldId="382"/>
            <ac:cxnSpMk id="137" creationId="{E5D96FF0-E430-DC78-8A1B-0459C292177F}"/>
          </ac:cxnSpMkLst>
        </pc:cxnChg>
        <pc:cxnChg chg="add mod">
          <ac:chgData name="hashizume_adrim@outlook.jp" userId="2df5839c6d7eb921" providerId="LiveId" clId="{60877DEA-F7BC-4814-AB7E-DA0A672D9848}" dt="2022-05-27T11:46:57.521" v="56961" actId="20577"/>
          <ac:cxnSpMkLst>
            <pc:docMk/>
            <pc:sldMk cId="1615695309" sldId="382"/>
            <ac:cxnSpMk id="139" creationId="{D198B320-8228-1B14-B031-B151376D9DA6}"/>
          </ac:cxnSpMkLst>
        </pc:cxnChg>
        <pc:cxnChg chg="del">
          <ac:chgData name="hashizume_adrim@outlook.jp" userId="2df5839c6d7eb921" providerId="LiveId" clId="{60877DEA-F7BC-4814-AB7E-DA0A672D9848}" dt="2022-05-24T03:54:15.816" v="46984" actId="478"/>
          <ac:cxnSpMkLst>
            <pc:docMk/>
            <pc:sldMk cId="1615695309" sldId="382"/>
            <ac:cxnSpMk id="140" creationId="{224A4961-2208-72D8-FE78-CC4603C20B9B}"/>
          </ac:cxnSpMkLst>
        </pc:cxnChg>
        <pc:cxnChg chg="add del mod">
          <ac:chgData name="hashizume_adrim@outlook.jp" userId="2df5839c6d7eb921" providerId="LiveId" clId="{60877DEA-F7BC-4814-AB7E-DA0A672D9848}" dt="2022-05-24T13:41:38.817" v="53148" actId="478"/>
          <ac:cxnSpMkLst>
            <pc:docMk/>
            <pc:sldMk cId="1615695309" sldId="382"/>
            <ac:cxnSpMk id="141" creationId="{57C96DCF-46D3-3AAE-FEAD-3FC94CA0A38A}"/>
          </ac:cxnSpMkLst>
        </pc:cxnChg>
        <pc:cxnChg chg="add mod">
          <ac:chgData name="hashizume_adrim@outlook.jp" userId="2df5839c6d7eb921" providerId="LiveId" clId="{60877DEA-F7BC-4814-AB7E-DA0A672D9848}" dt="2022-05-24T13:41:52.034" v="53155" actId="1036"/>
          <ac:cxnSpMkLst>
            <pc:docMk/>
            <pc:sldMk cId="1615695309" sldId="382"/>
            <ac:cxnSpMk id="143" creationId="{FDD2B751-969D-32F1-C253-FA359A4C1318}"/>
          </ac:cxnSpMkLst>
        </pc:cxnChg>
        <pc:cxnChg chg="add mod">
          <ac:chgData name="hashizume_adrim@outlook.jp" userId="2df5839c6d7eb921" providerId="LiveId" clId="{60877DEA-F7BC-4814-AB7E-DA0A672D9848}" dt="2022-05-24T13:42:11.239" v="53160" actId="14100"/>
          <ac:cxnSpMkLst>
            <pc:docMk/>
            <pc:sldMk cId="1615695309" sldId="382"/>
            <ac:cxnSpMk id="144" creationId="{5E01F7D9-B4DA-B5C3-4EA0-642D045295AA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7T11:48:04.974" v="57028" actId="20577"/>
        <pc:sldMkLst>
          <pc:docMk/>
          <pc:sldMk cId="1106279675" sldId="383"/>
        </pc:sldMkLst>
        <pc:spChg chg="mod">
          <ac:chgData name="hashizume_adrim@outlook.jp" userId="2df5839c6d7eb921" providerId="LiveId" clId="{60877DEA-F7BC-4814-AB7E-DA0A672D9848}" dt="2022-05-27T11:48:04.974" v="57028" actId="20577"/>
          <ac:spMkLst>
            <pc:docMk/>
            <pc:sldMk cId="1106279675" sldId="383"/>
            <ac:spMk id="22" creationId="{1704CD7A-0CD0-7EE8-9BA1-5E07AC41A70B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84" creationId="{72107B9C-AB54-F438-F9A1-1EB88BA5789E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86" creationId="{C285DBE0-7D32-907E-BA7B-B37041F103EA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87" creationId="{6942334B-A3A5-DDD0-279D-F3DB0E94385C}"/>
          </ac:spMkLst>
        </pc:spChg>
        <pc:spChg chg="add mod">
          <ac:chgData name="hashizume_adrim@outlook.jp" userId="2df5839c6d7eb921" providerId="LiveId" clId="{60877DEA-F7BC-4814-AB7E-DA0A672D9848}" dt="2022-05-24T10:35:50.313" v="48812" actId="1037"/>
          <ac:spMkLst>
            <pc:docMk/>
            <pc:sldMk cId="1106279675" sldId="383"/>
            <ac:spMk id="102" creationId="{ACDACD87-F2FE-803A-A8E5-9879D42AD60C}"/>
          </ac:spMkLst>
        </pc:spChg>
        <pc:spChg chg="add mod">
          <ac:chgData name="hashizume_adrim@outlook.jp" userId="2df5839c6d7eb921" providerId="LiveId" clId="{60877DEA-F7BC-4814-AB7E-DA0A672D9848}" dt="2022-05-24T10:36:10.056" v="48881" actId="20577"/>
          <ac:spMkLst>
            <pc:docMk/>
            <pc:sldMk cId="1106279675" sldId="383"/>
            <ac:spMk id="105" creationId="{37630BBE-467F-74E7-08BC-0701C9C70591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05" creationId="{B388D3DA-3C9D-377D-37FC-6F23B6513905}"/>
          </ac:spMkLst>
        </pc:spChg>
        <pc:spChg chg="add mod">
          <ac:chgData name="hashizume_adrim@outlook.jp" userId="2df5839c6d7eb921" providerId="LiveId" clId="{60877DEA-F7BC-4814-AB7E-DA0A672D9848}" dt="2022-05-24T11:40:33.216" v="49273" actId="1035"/>
          <ac:spMkLst>
            <pc:docMk/>
            <pc:sldMk cId="1106279675" sldId="383"/>
            <ac:spMk id="106" creationId="{6E5BAFCB-16C3-F27C-3442-8DFFE576A523}"/>
          </ac:spMkLst>
        </pc:spChg>
        <pc:spChg chg="add mod">
          <ac:chgData name="hashizume_adrim@outlook.jp" userId="2df5839c6d7eb921" providerId="LiveId" clId="{60877DEA-F7BC-4814-AB7E-DA0A672D9848}" dt="2022-05-24T10:37:47.875" v="48996" actId="1037"/>
          <ac:spMkLst>
            <pc:docMk/>
            <pc:sldMk cId="1106279675" sldId="383"/>
            <ac:spMk id="108" creationId="{50BB166E-F2CA-D97E-B5D8-FE32874FA83B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10" creationId="{EA0F69E2-3182-669E-65B7-94813C45B309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11" creationId="{FC707121-151B-27CC-3085-0562279B62E4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12" creationId="{FE38766B-9B0F-0E28-D97C-FF819BF36FF8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13" creationId="{355521D1-4627-9C09-0584-2B93A759561F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14" creationId="{F7E4008B-851D-A8DB-EF99-0BEC61FE7B5F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15" creationId="{5470CEB2-046C-5360-E7FB-6BE3AE72A7A4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16" creationId="{59DD33A9-9E20-4C06-9D55-21258ED74DFA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25" creationId="{B251CD96-4CC3-A5C1-08EE-03F37BBDDD83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26" creationId="{C929BA35-0A88-0FEA-03E9-F7FE1CCB944F}"/>
          </ac:spMkLst>
        </pc:spChg>
        <pc:spChg chg="del">
          <ac:chgData name="hashizume_adrim@outlook.jp" userId="2df5839c6d7eb921" providerId="LiveId" clId="{60877DEA-F7BC-4814-AB7E-DA0A672D9848}" dt="2022-05-24T07:21:55.099" v="48282" actId="478"/>
          <ac:spMkLst>
            <pc:docMk/>
            <pc:sldMk cId="1106279675" sldId="383"/>
            <ac:spMk id="127" creationId="{70B92F66-C630-8E8D-1243-357A32D329A4}"/>
          </ac:spMkLst>
        </pc:spChg>
        <pc:spChg chg="mod">
          <ac:chgData name="hashizume_adrim@outlook.jp" userId="2df5839c6d7eb921" providerId="LiveId" clId="{60877DEA-F7BC-4814-AB7E-DA0A672D9848}" dt="2022-05-24T07:21:42.246" v="48170"/>
          <ac:spMkLst>
            <pc:docMk/>
            <pc:sldMk cId="1106279675" sldId="383"/>
            <ac:spMk id="136" creationId="{77A53C4D-7857-4630-7955-A78E784B1258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39" creationId="{67B325E8-D22B-4C4E-D80C-D76558A0CDC5}"/>
          </ac:spMkLst>
        </pc:spChg>
        <pc:spChg chg="mod">
          <ac:chgData name="hashizume_adrim@outlook.jp" userId="2df5839c6d7eb921" providerId="LiveId" clId="{60877DEA-F7BC-4814-AB7E-DA0A672D9848}" dt="2022-05-24T07:21:42.246" v="48170"/>
          <ac:spMkLst>
            <pc:docMk/>
            <pc:sldMk cId="1106279675" sldId="383"/>
            <ac:spMk id="141" creationId="{42254637-358D-11D0-43AF-AF588B39D7C1}"/>
          </ac:spMkLst>
        </pc:spChg>
        <pc:spChg chg="del">
          <ac:chgData name="hashizume_adrim@outlook.jp" userId="2df5839c6d7eb921" providerId="LiveId" clId="{60877DEA-F7BC-4814-AB7E-DA0A672D9848}" dt="2022-05-24T07:21:37.970" v="48168" actId="478"/>
          <ac:spMkLst>
            <pc:docMk/>
            <pc:sldMk cId="1106279675" sldId="383"/>
            <ac:spMk id="145" creationId="{EC05CA36-CD16-6F2E-34F6-71706E426AEB}"/>
          </ac:spMkLst>
        </pc:spChg>
        <pc:spChg chg="mod">
          <ac:chgData name="hashizume_adrim@outlook.jp" userId="2df5839c6d7eb921" providerId="LiveId" clId="{60877DEA-F7BC-4814-AB7E-DA0A672D9848}" dt="2022-05-24T07:21:42.246" v="48170"/>
          <ac:spMkLst>
            <pc:docMk/>
            <pc:sldMk cId="1106279675" sldId="383"/>
            <ac:spMk id="146" creationId="{8F7D1AF5-FC37-1C1F-B50D-7F93F294E816}"/>
          </ac:spMkLst>
        </pc:spChg>
        <pc:spChg chg="del">
          <ac:chgData name="hashizume_adrim@outlook.jp" userId="2df5839c6d7eb921" providerId="LiveId" clId="{60877DEA-F7BC-4814-AB7E-DA0A672D9848}" dt="2022-05-24T07:21:37.970" v="48168" actId="478"/>
          <ac:spMkLst>
            <pc:docMk/>
            <pc:sldMk cId="1106279675" sldId="383"/>
            <ac:spMk id="147" creationId="{31237FEF-0B85-4230-EB6E-DB18839054EF}"/>
          </ac:spMkLst>
        </pc:spChg>
        <pc:spChg chg="del">
          <ac:chgData name="hashizume_adrim@outlook.jp" userId="2df5839c6d7eb921" providerId="LiveId" clId="{60877DEA-F7BC-4814-AB7E-DA0A672D9848}" dt="2022-05-24T07:21:41.024" v="48169" actId="478"/>
          <ac:spMkLst>
            <pc:docMk/>
            <pc:sldMk cId="1106279675" sldId="383"/>
            <ac:spMk id="148" creationId="{480F84CF-AF0F-7B49-BF60-7BCE5D75C9A4}"/>
          </ac:spMkLst>
        </pc:spChg>
        <pc:spChg chg="mod">
          <ac:chgData name="hashizume_adrim@outlook.jp" userId="2df5839c6d7eb921" providerId="LiveId" clId="{60877DEA-F7BC-4814-AB7E-DA0A672D9848}" dt="2022-05-24T07:21:42.246" v="48170"/>
          <ac:spMkLst>
            <pc:docMk/>
            <pc:sldMk cId="1106279675" sldId="383"/>
            <ac:spMk id="152" creationId="{F0DFE549-C635-8779-50A5-77D8A8F1ECF6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55" creationId="{27D8D592-5E9F-D50C-AD5F-4DB5C1969E19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56" creationId="{E083373B-1D15-EB96-0DDD-58EE622E3A14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58" creationId="{5FE5037F-9B2F-EBE5-CE0E-2387795501F3}"/>
          </ac:spMkLst>
        </pc:spChg>
        <pc:spChg chg="mod">
          <ac:chgData name="hashizume_adrim@outlook.jp" userId="2df5839c6d7eb921" providerId="LiveId" clId="{60877DEA-F7BC-4814-AB7E-DA0A672D9848}" dt="2022-05-24T07:21:42.246" v="48170"/>
          <ac:spMkLst>
            <pc:docMk/>
            <pc:sldMk cId="1106279675" sldId="383"/>
            <ac:spMk id="160" creationId="{264649A4-8C67-98F2-FC08-DD4F87F70685}"/>
          </ac:spMkLst>
        </pc:spChg>
        <pc:spChg chg="mod">
          <ac:chgData name="hashizume_adrim@outlook.jp" userId="2df5839c6d7eb921" providerId="LiveId" clId="{60877DEA-F7BC-4814-AB7E-DA0A672D9848}" dt="2022-05-24T07:21:42.246" v="48170"/>
          <ac:spMkLst>
            <pc:docMk/>
            <pc:sldMk cId="1106279675" sldId="383"/>
            <ac:spMk id="164" creationId="{D5F15EE8-6C02-9A36-195F-80BF8653E169}"/>
          </ac:spMkLst>
        </pc:spChg>
        <pc:spChg chg="mod">
          <ac:chgData name="hashizume_adrim@outlook.jp" userId="2df5839c6d7eb921" providerId="LiveId" clId="{60877DEA-F7BC-4814-AB7E-DA0A672D9848}" dt="2022-05-24T07:21:42.246" v="48170"/>
          <ac:spMkLst>
            <pc:docMk/>
            <pc:sldMk cId="1106279675" sldId="383"/>
            <ac:spMk id="169" creationId="{4EC2F898-EF2D-54AA-D598-7EE41EFB4C87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73" creationId="{28E785D5-A776-9A6D-9FC5-8AE74746C3A1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74" creationId="{1F82634C-E7AE-A503-D344-FF3C5D06699C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75" creationId="{9B04DBF2-7B50-2686-DDA5-5037CE6A2CAB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76" creationId="{C67E26F8-C24B-724C-28E6-259C05015585}"/>
          </ac:spMkLst>
        </pc:spChg>
        <pc:spChg chg="mod">
          <ac:chgData name="hashizume_adrim@outlook.jp" userId="2df5839c6d7eb921" providerId="LiveId" clId="{60877DEA-F7BC-4814-AB7E-DA0A672D9848}" dt="2022-05-24T10:32:27.137" v="48750" actId="14100"/>
          <ac:spMkLst>
            <pc:docMk/>
            <pc:sldMk cId="1106279675" sldId="383"/>
            <ac:spMk id="177" creationId="{A6B593FE-CBD4-470A-48EB-DBBD2E4E4807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78" creationId="{77526A03-3DD9-57BB-C41B-3632D87D2A6D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79" creationId="{7A1BA818-4B07-2872-0885-FF7F7D24D537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80" creationId="{D9544DE9-3726-009F-542F-B15DDF192B01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82" creationId="{46B103E3-F01A-8F4E-D717-DA29CEB8B7BD}"/>
          </ac:spMkLst>
        </pc:spChg>
        <pc:spChg chg="add mod">
          <ac:chgData name="hashizume_adrim@outlook.jp" userId="2df5839c6d7eb921" providerId="LiveId" clId="{60877DEA-F7BC-4814-AB7E-DA0A672D9848}" dt="2022-05-24T07:22:01.893" v="48343" actId="1035"/>
          <ac:spMkLst>
            <pc:docMk/>
            <pc:sldMk cId="1106279675" sldId="383"/>
            <ac:spMk id="183" creationId="{0F2EA998-11DF-8D00-F366-59FD43A6C436}"/>
          </ac:spMkLst>
        </pc:spChg>
        <pc:spChg chg="add del mod">
          <ac:chgData name="hashizume_adrim@outlook.jp" userId="2df5839c6d7eb921" providerId="LiveId" clId="{60877DEA-F7BC-4814-AB7E-DA0A672D9848}" dt="2022-05-24T10:21:20.442" v="48417" actId="478"/>
          <ac:spMkLst>
            <pc:docMk/>
            <pc:sldMk cId="1106279675" sldId="383"/>
            <ac:spMk id="187" creationId="{ABF67026-1E6D-270C-C505-E8E25150784F}"/>
          </ac:spMkLst>
        </pc:spChg>
        <pc:spChg chg="add del mod">
          <ac:chgData name="hashizume_adrim@outlook.jp" userId="2df5839c6d7eb921" providerId="LiveId" clId="{60877DEA-F7BC-4814-AB7E-DA0A672D9848}" dt="2022-05-24T10:21:22.893" v="48419" actId="478"/>
          <ac:spMkLst>
            <pc:docMk/>
            <pc:sldMk cId="1106279675" sldId="383"/>
            <ac:spMk id="188" creationId="{1E94BF5B-7170-5BE6-4E5D-EB1663EFA773}"/>
          </ac:spMkLst>
        </pc:spChg>
        <pc:spChg chg="add mod">
          <ac:chgData name="hashizume_adrim@outlook.jp" userId="2df5839c6d7eb921" providerId="LiveId" clId="{60877DEA-F7BC-4814-AB7E-DA0A672D9848}" dt="2022-05-24T11:40:21.088" v="49253" actId="1035"/>
          <ac:spMkLst>
            <pc:docMk/>
            <pc:sldMk cId="1106279675" sldId="383"/>
            <ac:spMk id="189" creationId="{3AE75414-AF41-06CB-0E58-99F78F1281F8}"/>
          </ac:spMkLst>
        </pc:spChg>
        <pc:spChg chg="add del mod">
          <ac:chgData name="hashizume_adrim@outlook.jp" userId="2df5839c6d7eb921" providerId="LiveId" clId="{60877DEA-F7BC-4814-AB7E-DA0A672D9848}" dt="2022-05-24T10:22:08.741" v="48461" actId="478"/>
          <ac:spMkLst>
            <pc:docMk/>
            <pc:sldMk cId="1106279675" sldId="383"/>
            <ac:spMk id="190" creationId="{A8C4735F-E03C-609B-8318-C0C19A5EFE9F}"/>
          </ac:spMkLst>
        </pc:spChg>
        <pc:spChg chg="add del mod">
          <ac:chgData name="hashizume_adrim@outlook.jp" userId="2df5839c6d7eb921" providerId="LiveId" clId="{60877DEA-F7BC-4814-AB7E-DA0A672D9848}" dt="2022-05-24T10:24:46.951" v="48484" actId="478"/>
          <ac:spMkLst>
            <pc:docMk/>
            <pc:sldMk cId="1106279675" sldId="383"/>
            <ac:spMk id="191" creationId="{F2136EC1-CA17-4DF0-5740-CA6D6539AC9C}"/>
          </ac:spMkLst>
        </pc:spChg>
        <pc:spChg chg="add del mod">
          <ac:chgData name="hashizume_adrim@outlook.jp" userId="2df5839c6d7eb921" providerId="LiveId" clId="{60877DEA-F7BC-4814-AB7E-DA0A672D9848}" dt="2022-05-24T10:24:46.951" v="48484" actId="478"/>
          <ac:spMkLst>
            <pc:docMk/>
            <pc:sldMk cId="1106279675" sldId="383"/>
            <ac:spMk id="192" creationId="{2BF5E610-5D90-01F6-0ACF-1EF01BF89418}"/>
          </ac:spMkLst>
        </pc:spChg>
        <pc:spChg chg="add del mod">
          <ac:chgData name="hashizume_adrim@outlook.jp" userId="2df5839c6d7eb921" providerId="LiveId" clId="{60877DEA-F7BC-4814-AB7E-DA0A672D9848}" dt="2022-05-24T10:24:59.517" v="48486" actId="478"/>
          <ac:spMkLst>
            <pc:docMk/>
            <pc:sldMk cId="1106279675" sldId="383"/>
            <ac:spMk id="193" creationId="{2477BC22-5761-A1FB-7B8D-2E39A1DB79CD}"/>
          </ac:spMkLst>
        </pc:spChg>
        <pc:spChg chg="add del mod">
          <ac:chgData name="hashizume_adrim@outlook.jp" userId="2df5839c6d7eb921" providerId="LiveId" clId="{60877DEA-F7BC-4814-AB7E-DA0A672D9848}" dt="2022-05-24T10:24:59.517" v="48486" actId="478"/>
          <ac:spMkLst>
            <pc:docMk/>
            <pc:sldMk cId="1106279675" sldId="383"/>
            <ac:spMk id="194" creationId="{CE1B1297-7AF6-C3D4-0DEF-7469CD683862}"/>
          </ac:spMkLst>
        </pc:spChg>
        <pc:spChg chg="add del mod">
          <ac:chgData name="hashizume_adrim@outlook.jp" userId="2df5839c6d7eb921" providerId="LiveId" clId="{60877DEA-F7BC-4814-AB7E-DA0A672D9848}" dt="2022-05-24T11:06:27.544" v="49009" actId="478"/>
          <ac:spMkLst>
            <pc:docMk/>
            <pc:sldMk cId="1106279675" sldId="383"/>
            <ac:spMk id="205" creationId="{64D5891C-8B60-AE06-1C9D-4508B5772B4C}"/>
          </ac:spMkLst>
        </pc:spChg>
        <pc:spChg chg="add del mod">
          <ac:chgData name="hashizume_adrim@outlook.jp" userId="2df5839c6d7eb921" providerId="LiveId" clId="{60877DEA-F7BC-4814-AB7E-DA0A672D9848}" dt="2022-05-24T11:06:27.544" v="49009" actId="478"/>
          <ac:spMkLst>
            <pc:docMk/>
            <pc:sldMk cId="1106279675" sldId="383"/>
            <ac:spMk id="206" creationId="{3CAD9285-ACC9-CDAD-C154-644D733AA4DF}"/>
          </ac:spMkLst>
        </pc:spChg>
        <pc:spChg chg="mod">
          <ac:chgData name="hashizume_adrim@outlook.jp" userId="2df5839c6d7eb921" providerId="LiveId" clId="{60877DEA-F7BC-4814-AB7E-DA0A672D9848}" dt="2022-05-24T13:44:37.330" v="53410" actId="20577"/>
          <ac:spMkLst>
            <pc:docMk/>
            <pc:sldMk cId="1106279675" sldId="383"/>
            <ac:spMk id="247" creationId="{A66A2207-83CB-DCFE-40AC-5DF877193114}"/>
          </ac:spMkLst>
        </pc:spChg>
        <pc:grpChg chg="del">
          <ac:chgData name="hashizume_adrim@outlook.jp" userId="2df5839c6d7eb921" providerId="LiveId" clId="{60877DEA-F7BC-4814-AB7E-DA0A672D9848}" dt="2022-05-24T07:21:55.099" v="48282" actId="478"/>
          <ac:grpSpMkLst>
            <pc:docMk/>
            <pc:sldMk cId="1106279675" sldId="383"/>
            <ac:grpSpMk id="89" creationId="{BEB19238-CBB2-7C7D-312D-5D50D9A5096A}"/>
          </ac:grpSpMkLst>
        </pc:grpChg>
        <pc:grpChg chg="del">
          <ac:chgData name="hashizume_adrim@outlook.jp" userId="2df5839c6d7eb921" providerId="LiveId" clId="{60877DEA-F7BC-4814-AB7E-DA0A672D9848}" dt="2022-05-24T07:21:55.099" v="48282" actId="478"/>
          <ac:grpSpMkLst>
            <pc:docMk/>
            <pc:sldMk cId="1106279675" sldId="383"/>
            <ac:grpSpMk id="93" creationId="{86D7CD87-5FD2-138A-2B5A-1676446696C4}"/>
          </ac:grpSpMkLst>
        </pc:grpChg>
        <pc:grpChg chg="del">
          <ac:chgData name="hashizume_adrim@outlook.jp" userId="2df5839c6d7eb921" providerId="LiveId" clId="{60877DEA-F7BC-4814-AB7E-DA0A672D9848}" dt="2022-05-24T07:21:55.099" v="48282" actId="478"/>
          <ac:grpSpMkLst>
            <pc:docMk/>
            <pc:sldMk cId="1106279675" sldId="383"/>
            <ac:grpSpMk id="97" creationId="{E317F5D2-7A79-B4D9-9BAB-EA50EA548559}"/>
          </ac:grpSpMkLst>
        </pc:grpChg>
        <pc:grpChg chg="del">
          <ac:chgData name="hashizume_adrim@outlook.jp" userId="2df5839c6d7eb921" providerId="LiveId" clId="{60877DEA-F7BC-4814-AB7E-DA0A672D9848}" dt="2022-05-24T07:21:55.099" v="48282" actId="478"/>
          <ac:grpSpMkLst>
            <pc:docMk/>
            <pc:sldMk cId="1106279675" sldId="383"/>
            <ac:grpSpMk id="101" creationId="{A34F53DE-CB4E-F305-2D62-FEA05DE7DB02}"/>
          </ac:grpSpMkLst>
        </pc:grpChg>
        <pc:grpChg chg="del">
          <ac:chgData name="hashizume_adrim@outlook.jp" userId="2df5839c6d7eb921" providerId="LiveId" clId="{60877DEA-F7BC-4814-AB7E-DA0A672D9848}" dt="2022-05-24T07:21:55.099" v="48282" actId="478"/>
          <ac:grpSpMkLst>
            <pc:docMk/>
            <pc:sldMk cId="1106279675" sldId="383"/>
            <ac:grpSpMk id="106" creationId="{AD20CD25-CD1A-F6D3-CC3F-80CC013D0ABB}"/>
          </ac:grpSpMkLst>
        </pc:grpChg>
        <pc:grpChg chg="del">
          <ac:chgData name="hashizume_adrim@outlook.jp" userId="2df5839c6d7eb921" providerId="LiveId" clId="{60877DEA-F7BC-4814-AB7E-DA0A672D9848}" dt="2022-05-24T07:21:55.099" v="48282" actId="478"/>
          <ac:grpSpMkLst>
            <pc:docMk/>
            <pc:sldMk cId="1106279675" sldId="383"/>
            <ac:grpSpMk id="117" creationId="{A342FFE3-64B2-7A1A-0EAE-94697937B9F4}"/>
          </ac:grpSpMkLst>
        </pc:grpChg>
        <pc:grpChg chg="del">
          <ac:chgData name="hashizume_adrim@outlook.jp" userId="2df5839c6d7eb921" providerId="LiveId" clId="{60877DEA-F7BC-4814-AB7E-DA0A672D9848}" dt="2022-05-24T07:21:55.099" v="48282" actId="478"/>
          <ac:grpSpMkLst>
            <pc:docMk/>
            <pc:sldMk cId="1106279675" sldId="383"/>
            <ac:grpSpMk id="121" creationId="{01700793-80AD-B1FE-FF6F-086C38675D40}"/>
          </ac:grpSpMkLst>
        </pc:grpChg>
        <pc:grpChg chg="del">
          <ac:chgData name="hashizume_adrim@outlook.jp" userId="2df5839c6d7eb921" providerId="LiveId" clId="{60877DEA-F7BC-4814-AB7E-DA0A672D9848}" dt="2022-05-24T07:21:55.099" v="48282" actId="478"/>
          <ac:grpSpMkLst>
            <pc:docMk/>
            <pc:sldMk cId="1106279675" sldId="383"/>
            <ac:grpSpMk id="128" creationId="{8F589E35-70F6-77F3-2A2C-92C66CDE0D37}"/>
          </ac:grpSpMkLst>
        </pc:grpChg>
        <pc:grpChg chg="add mod">
          <ac:chgData name="hashizume_adrim@outlook.jp" userId="2df5839c6d7eb921" providerId="LiveId" clId="{60877DEA-F7BC-4814-AB7E-DA0A672D9848}" dt="2022-05-24T07:22:01.893" v="48343" actId="1035"/>
          <ac:grpSpMkLst>
            <pc:docMk/>
            <pc:sldMk cId="1106279675" sldId="383"/>
            <ac:grpSpMk id="134" creationId="{548AF665-E70E-4665-918F-D0837644EF11}"/>
          </ac:grpSpMkLst>
        </pc:grpChg>
        <pc:grpChg chg="add mod">
          <ac:chgData name="hashizume_adrim@outlook.jp" userId="2df5839c6d7eb921" providerId="LiveId" clId="{60877DEA-F7BC-4814-AB7E-DA0A672D9848}" dt="2022-05-24T07:22:01.893" v="48343" actId="1035"/>
          <ac:grpSpMkLst>
            <pc:docMk/>
            <pc:sldMk cId="1106279675" sldId="383"/>
            <ac:grpSpMk id="140" creationId="{B7458914-46E8-5530-E2CD-A65542E13A87}"/>
          </ac:grpSpMkLst>
        </pc:grpChg>
        <pc:grpChg chg="add mod">
          <ac:chgData name="hashizume_adrim@outlook.jp" userId="2df5839c6d7eb921" providerId="LiveId" clId="{60877DEA-F7BC-4814-AB7E-DA0A672D9848}" dt="2022-05-24T07:22:01.893" v="48343" actId="1035"/>
          <ac:grpSpMkLst>
            <pc:docMk/>
            <pc:sldMk cId="1106279675" sldId="383"/>
            <ac:grpSpMk id="144" creationId="{52D51891-ABF2-7773-8E68-316EDD4F47E8}"/>
          </ac:grpSpMkLst>
        </pc:grpChg>
        <pc:grpChg chg="add mod">
          <ac:chgData name="hashizume_adrim@outlook.jp" userId="2df5839c6d7eb921" providerId="LiveId" clId="{60877DEA-F7BC-4814-AB7E-DA0A672D9848}" dt="2022-05-24T07:22:01.893" v="48343" actId="1035"/>
          <ac:grpSpMkLst>
            <pc:docMk/>
            <pc:sldMk cId="1106279675" sldId="383"/>
            <ac:grpSpMk id="151" creationId="{14C99998-E42D-534C-90CA-FACC8DC9CC15}"/>
          </ac:grpSpMkLst>
        </pc:grpChg>
        <pc:grpChg chg="add mod">
          <ac:chgData name="hashizume_adrim@outlook.jp" userId="2df5839c6d7eb921" providerId="LiveId" clId="{60877DEA-F7BC-4814-AB7E-DA0A672D9848}" dt="2022-05-24T07:22:01.893" v="48343" actId="1035"/>
          <ac:grpSpMkLst>
            <pc:docMk/>
            <pc:sldMk cId="1106279675" sldId="383"/>
            <ac:grpSpMk id="159" creationId="{8570C3A1-754D-7E8F-3FA6-24FC021F9673}"/>
          </ac:grpSpMkLst>
        </pc:grpChg>
        <pc:grpChg chg="add mod">
          <ac:chgData name="hashizume_adrim@outlook.jp" userId="2df5839c6d7eb921" providerId="LiveId" clId="{60877DEA-F7BC-4814-AB7E-DA0A672D9848}" dt="2022-05-24T07:22:01.893" v="48343" actId="1035"/>
          <ac:grpSpMkLst>
            <pc:docMk/>
            <pc:sldMk cId="1106279675" sldId="383"/>
            <ac:grpSpMk id="163" creationId="{6540C695-8215-F083-4A27-42108BEAC447}"/>
          </ac:grpSpMkLst>
        </pc:grpChg>
        <pc:grpChg chg="add mod">
          <ac:chgData name="hashizume_adrim@outlook.jp" userId="2df5839c6d7eb921" providerId="LiveId" clId="{60877DEA-F7BC-4814-AB7E-DA0A672D9848}" dt="2022-05-24T07:22:01.893" v="48343" actId="1035"/>
          <ac:grpSpMkLst>
            <pc:docMk/>
            <pc:sldMk cId="1106279675" sldId="383"/>
            <ac:grpSpMk id="167" creationId="{272BA2A1-C9F2-4273-74E2-D7846671D373}"/>
          </ac:grpSpMkLst>
        </pc:grpChg>
        <pc:graphicFrameChg chg="add mod">
          <ac:chgData name="hashizume_adrim@outlook.jp" userId="2df5839c6d7eb921" providerId="LiveId" clId="{60877DEA-F7BC-4814-AB7E-DA0A672D9848}" dt="2022-05-24T11:07:46.219" v="49015" actId="113"/>
          <ac:graphicFrameMkLst>
            <pc:docMk/>
            <pc:sldMk cId="1106279675" sldId="383"/>
            <ac:graphicFrameMk id="207" creationId="{F0B27A15-AE7E-CBA2-84C2-B8E74B7609BF}"/>
          </ac:graphicFrameMkLst>
        </pc:graphicFrameChg>
        <pc:picChg chg="del">
          <ac:chgData name="hashizume_adrim@outlook.jp" userId="2df5839c6d7eb921" providerId="LiveId" clId="{60877DEA-F7BC-4814-AB7E-DA0A672D9848}" dt="2022-05-24T07:21:37.970" v="48168" actId="478"/>
          <ac:picMkLst>
            <pc:docMk/>
            <pc:sldMk cId="1106279675" sldId="383"/>
            <ac:picMk id="3" creationId="{0341392D-C8ED-9EFF-8FF6-954DCD16A588}"/>
          </ac:picMkLst>
        </pc:picChg>
        <pc:picChg chg="add mod">
          <ac:chgData name="hashizume_adrim@outlook.jp" userId="2df5839c6d7eb921" providerId="LiveId" clId="{60877DEA-F7BC-4814-AB7E-DA0A672D9848}" dt="2022-05-24T11:24:43.603" v="49034" actId="1036"/>
          <ac:picMkLst>
            <pc:docMk/>
            <pc:sldMk cId="1106279675" sldId="383"/>
            <ac:picMk id="3" creationId="{4D177C67-7F38-9AC5-13A9-9966F7B3E027}"/>
          </ac:picMkLst>
        </pc:picChg>
        <pc:picChg chg="add del mod">
          <ac:chgData name="hashizume_adrim@outlook.jp" userId="2df5839c6d7eb921" providerId="LiveId" clId="{60877DEA-F7BC-4814-AB7E-DA0A672D9848}" dt="2022-05-24T11:06:20.364" v="49006" actId="478"/>
          <ac:picMkLst>
            <pc:docMk/>
            <pc:sldMk cId="1106279675" sldId="383"/>
            <ac:picMk id="3" creationId="{88017188-6873-72E4-3525-CC6CF4754880}"/>
          </ac:picMkLst>
        </pc:picChg>
        <pc:picChg chg="add del mod">
          <ac:chgData name="hashizume_adrim@outlook.jp" userId="2df5839c6d7eb921" providerId="LiveId" clId="{60877DEA-F7BC-4814-AB7E-DA0A672D9848}" dt="2022-05-24T11:06:21.560" v="49007" actId="478"/>
          <ac:picMkLst>
            <pc:docMk/>
            <pc:sldMk cId="1106279675" sldId="383"/>
            <ac:picMk id="5" creationId="{3B35AA1B-E5C9-6BC2-A23D-F66AFD06B263}"/>
          </ac:picMkLst>
        </pc:picChg>
        <pc:picChg chg="add mod modCrop">
          <ac:chgData name="hashizume_adrim@outlook.jp" userId="2df5839c6d7eb921" providerId="LiveId" clId="{60877DEA-F7BC-4814-AB7E-DA0A672D9848}" dt="2022-05-24T11:25:44.786" v="49116" actId="1037"/>
          <ac:picMkLst>
            <pc:docMk/>
            <pc:sldMk cId="1106279675" sldId="383"/>
            <ac:picMk id="5" creationId="{BE583FAA-0A5D-738A-CF4D-5D0C671BDB10}"/>
          </ac:picMkLst>
        </pc:picChg>
        <pc:picChg chg="del">
          <ac:chgData name="hashizume_adrim@outlook.jp" userId="2df5839c6d7eb921" providerId="LiveId" clId="{60877DEA-F7BC-4814-AB7E-DA0A672D9848}" dt="2022-05-24T07:21:41.024" v="48169" actId="478"/>
          <ac:picMkLst>
            <pc:docMk/>
            <pc:sldMk cId="1106279675" sldId="383"/>
            <ac:picMk id="7" creationId="{21C7C373-F29D-3F1D-97F2-FFB28F6BCC18}"/>
          </ac:picMkLst>
        </pc:picChg>
        <pc:picChg chg="add del mod">
          <ac:chgData name="hashizume_adrim@outlook.jp" userId="2df5839c6d7eb921" providerId="LiveId" clId="{60877DEA-F7BC-4814-AB7E-DA0A672D9848}" dt="2022-05-24T11:06:22.720" v="49008" actId="478"/>
          <ac:picMkLst>
            <pc:docMk/>
            <pc:sldMk cId="1106279675" sldId="383"/>
            <ac:picMk id="7" creationId="{2875997A-48E7-DDA4-2BB8-9EB6D8538A8A}"/>
          </ac:picMkLst>
        </pc:picChg>
        <pc:picChg chg="add mod modCrop">
          <ac:chgData name="hashizume_adrim@outlook.jp" userId="2df5839c6d7eb921" providerId="LiveId" clId="{60877DEA-F7BC-4814-AB7E-DA0A672D9848}" dt="2022-05-24T11:27:12.242" v="49226" actId="1037"/>
          <ac:picMkLst>
            <pc:docMk/>
            <pc:sldMk cId="1106279675" sldId="383"/>
            <ac:picMk id="7" creationId="{D18022C9-336C-6EE6-25A6-74B64266D3EC}"/>
          </ac:picMkLst>
        </pc:picChg>
        <pc:picChg chg="del">
          <ac:chgData name="hashizume_adrim@outlook.jp" userId="2df5839c6d7eb921" providerId="LiveId" clId="{60877DEA-F7BC-4814-AB7E-DA0A672D9848}" dt="2022-05-24T07:21:41.024" v="48169" actId="478"/>
          <ac:picMkLst>
            <pc:docMk/>
            <pc:sldMk cId="1106279675" sldId="383"/>
            <ac:picMk id="9" creationId="{98D3CC53-919B-172A-9774-08472A6BF813}"/>
          </ac:picMkLst>
        </pc:picChg>
        <pc:picChg chg="del">
          <ac:chgData name="hashizume_adrim@outlook.jp" userId="2df5839c6d7eb921" providerId="LiveId" clId="{60877DEA-F7BC-4814-AB7E-DA0A672D9848}" dt="2022-05-24T07:21:41.024" v="48169" actId="478"/>
          <ac:picMkLst>
            <pc:docMk/>
            <pc:sldMk cId="1106279675" sldId="383"/>
            <ac:picMk id="15" creationId="{32C34914-3F49-7B89-0600-080AB9597DEC}"/>
          </ac:picMkLst>
        </pc:picChg>
        <pc:picChg chg="del">
          <ac:chgData name="hashizume_adrim@outlook.jp" userId="2df5839c6d7eb921" providerId="LiveId" clId="{60877DEA-F7BC-4814-AB7E-DA0A672D9848}" dt="2022-05-24T07:21:41.024" v="48169" actId="478"/>
          <ac:picMkLst>
            <pc:docMk/>
            <pc:sldMk cId="1106279675" sldId="383"/>
            <ac:picMk id="17" creationId="{935A704A-8B98-3984-3065-E23AC07FF010}"/>
          </ac:picMkLst>
        </pc:picChg>
        <pc:picChg chg="del">
          <ac:chgData name="hashizume_adrim@outlook.jp" userId="2df5839c6d7eb921" providerId="LiveId" clId="{60877DEA-F7BC-4814-AB7E-DA0A672D9848}" dt="2022-05-24T07:21:55.099" v="48282" actId="478"/>
          <ac:picMkLst>
            <pc:docMk/>
            <pc:sldMk cId="1106279675" sldId="383"/>
            <ac:picMk id="88" creationId="{187764B8-329C-0641-1ADA-C53DE3B7944F}"/>
          </ac:picMkLst>
        </pc:picChg>
        <pc:picChg chg="add del mod modCrop">
          <ac:chgData name="hashizume_adrim@outlook.jp" userId="2df5839c6d7eb921" providerId="LiveId" clId="{60877DEA-F7BC-4814-AB7E-DA0A672D9848}" dt="2022-05-24T10:33:45.338" v="48756" actId="478"/>
          <ac:picMkLst>
            <pc:docMk/>
            <pc:sldMk cId="1106279675" sldId="383"/>
            <ac:picMk id="101" creationId="{A43DAD98-1502-2979-9CB4-9ADBB0B8B5C4}"/>
          </ac:picMkLst>
        </pc:picChg>
        <pc:picChg chg="add mod">
          <ac:chgData name="hashizume_adrim@outlook.jp" userId="2df5839c6d7eb921" providerId="LiveId" clId="{60877DEA-F7BC-4814-AB7E-DA0A672D9848}" dt="2022-05-24T10:38:03.798" v="48997" actId="14100"/>
          <ac:picMkLst>
            <pc:docMk/>
            <pc:sldMk cId="1106279675" sldId="383"/>
            <ac:picMk id="131" creationId="{B7C2D56D-2346-BC8A-7365-916F8CEA99C9}"/>
          </ac:picMkLst>
        </pc:picChg>
        <pc:picChg chg="del">
          <ac:chgData name="hashizume_adrim@outlook.jp" userId="2df5839c6d7eb921" providerId="LiveId" clId="{60877DEA-F7BC-4814-AB7E-DA0A672D9848}" dt="2022-05-24T07:21:33.226" v="48166" actId="478"/>
          <ac:picMkLst>
            <pc:docMk/>
            <pc:sldMk cId="1106279675" sldId="383"/>
            <ac:picMk id="132" creationId="{600239C1-93D1-5B7D-2687-FFDEAD0E7830}"/>
          </ac:picMkLst>
        </pc:picChg>
        <pc:picChg chg="del">
          <ac:chgData name="hashizume_adrim@outlook.jp" userId="2df5839c6d7eb921" providerId="LiveId" clId="{60877DEA-F7BC-4814-AB7E-DA0A672D9848}" dt="2022-05-24T07:21:35.063" v="48167" actId="478"/>
          <ac:picMkLst>
            <pc:docMk/>
            <pc:sldMk cId="1106279675" sldId="383"/>
            <ac:picMk id="133" creationId="{CADD8B21-230F-E445-5703-8EBFB50158C7}"/>
          </ac:picMkLst>
        </pc:picChg>
        <pc:picChg chg="del">
          <ac:chgData name="hashizume_adrim@outlook.jp" userId="2df5839c6d7eb921" providerId="LiveId" clId="{60877DEA-F7BC-4814-AB7E-DA0A672D9848}" dt="2022-05-24T07:21:30.878" v="48165" actId="478"/>
          <ac:picMkLst>
            <pc:docMk/>
            <pc:sldMk cId="1106279675" sldId="383"/>
            <ac:picMk id="172" creationId="{1FE8BC70-348A-AE89-0E83-85C9C455A850}"/>
          </ac:picMkLst>
        </pc:picChg>
        <pc:picChg chg="del">
          <ac:chgData name="hashizume_adrim@outlook.jp" userId="2df5839c6d7eb921" providerId="LiveId" clId="{60877DEA-F7BC-4814-AB7E-DA0A672D9848}" dt="2022-05-24T07:21:41.024" v="48169" actId="478"/>
          <ac:picMkLst>
            <pc:docMk/>
            <pc:sldMk cId="1106279675" sldId="383"/>
            <ac:picMk id="181" creationId="{285DAD49-FC52-7B3D-A0B2-DBC5F8C44259}"/>
          </ac:picMkLst>
        </pc:picChg>
        <pc:picChg chg="add del mod">
          <ac:chgData name="hashizume_adrim@outlook.jp" userId="2df5839c6d7eb921" providerId="LiveId" clId="{60877DEA-F7BC-4814-AB7E-DA0A672D9848}" dt="2022-05-24T11:07:20.452" v="49012" actId="14100"/>
          <ac:picMkLst>
            <pc:docMk/>
            <pc:sldMk cId="1106279675" sldId="383"/>
            <ac:picMk id="184" creationId="{1D32166B-806F-905F-FB24-702699C90458}"/>
          </ac:picMkLst>
        </pc:picChg>
        <pc:picChg chg="add del mod">
          <ac:chgData name="hashizume_adrim@outlook.jp" userId="2df5839c6d7eb921" providerId="LiveId" clId="{60877DEA-F7BC-4814-AB7E-DA0A672D9848}" dt="2022-05-24T10:39:06.623" v="49003" actId="478"/>
          <ac:picMkLst>
            <pc:docMk/>
            <pc:sldMk cId="1106279675" sldId="383"/>
            <ac:picMk id="185" creationId="{84D9D6F1-AC80-23AC-56A2-2294515CF2EC}"/>
          </ac:picMkLst>
        </pc:picChg>
        <pc:picChg chg="add del mod">
          <ac:chgData name="hashizume_adrim@outlook.jp" userId="2df5839c6d7eb921" providerId="LiveId" clId="{60877DEA-F7BC-4814-AB7E-DA0A672D9848}" dt="2022-05-24T11:07:20.452" v="49012" actId="14100"/>
          <ac:picMkLst>
            <pc:docMk/>
            <pc:sldMk cId="1106279675" sldId="383"/>
            <ac:picMk id="186" creationId="{16A691A4-C537-9065-B0F9-D2861D8BF79A}"/>
          </ac:picMkLst>
        </pc:picChg>
        <pc:picChg chg="add del mod">
          <ac:chgData name="hashizume_adrim@outlook.jp" userId="2df5839c6d7eb921" providerId="LiveId" clId="{60877DEA-F7BC-4814-AB7E-DA0A672D9848}" dt="2022-05-24T10:25:19.263" v="48520" actId="478"/>
          <ac:picMkLst>
            <pc:docMk/>
            <pc:sldMk cId="1106279675" sldId="383"/>
            <ac:picMk id="208" creationId="{1C64F70C-AD5F-653B-7967-FDC39A55F237}"/>
          </ac:picMkLst>
        </pc:picChg>
        <pc:cxnChg chg="del">
          <ac:chgData name="hashizume_adrim@outlook.jp" userId="2df5839c6d7eb921" providerId="LiveId" clId="{60877DEA-F7BC-4814-AB7E-DA0A672D9848}" dt="2022-05-24T07:21:55.099" v="48282" actId="478"/>
          <ac:cxnSpMkLst>
            <pc:docMk/>
            <pc:sldMk cId="1106279675" sldId="383"/>
            <ac:cxnSpMk id="85" creationId="{36DDC353-0C75-F628-7F2C-99BF7DDE917F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37" creationId="{5385F60D-8FD1-4919-DB34-319F5A2DB46A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38" creationId="{0A26F0B9-30A4-742C-B704-FE652C0787CB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42" creationId="{5587C6DA-757B-16D3-1B3E-3C86D5EE3B90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43" creationId="{17DDEC5F-C713-03E7-2BFD-2E7EB20E959D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49" creationId="{112E3FAD-60CC-C4C2-E5FF-E4C5E11AAE07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50" creationId="{5376C838-300D-9D3D-69A5-BE2E7451447B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53" creationId="{58EC1B0D-6389-607F-69EF-14E310B98F9D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54" creationId="{227532D2-01E7-BB64-05DC-A8D5D6BE6569}"/>
          </ac:cxnSpMkLst>
        </pc:cxnChg>
        <pc:cxnChg chg="add mod">
          <ac:chgData name="hashizume_adrim@outlook.jp" userId="2df5839c6d7eb921" providerId="LiveId" clId="{60877DEA-F7BC-4814-AB7E-DA0A672D9848}" dt="2022-05-24T07:22:01.893" v="48343" actId="1035"/>
          <ac:cxnSpMkLst>
            <pc:docMk/>
            <pc:sldMk cId="1106279675" sldId="383"/>
            <ac:cxnSpMk id="157" creationId="{720B0304-862A-0FAD-6461-727F9A767129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61" creationId="{9219CF36-2C7F-5B4B-017B-5666F97A2E04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62" creationId="{D1DC32FB-FD59-1837-A0D7-7274F6A15652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65" creationId="{E71B50B1-03CB-AE29-D62A-9B658E4F942F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66" creationId="{C8D5C354-A3C1-4299-3622-AE548B26C279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70" creationId="{887C4010-0BF1-1ED8-1277-01123F986E81}"/>
          </ac:cxnSpMkLst>
        </pc:cxnChg>
        <pc:cxnChg chg="mod">
          <ac:chgData name="hashizume_adrim@outlook.jp" userId="2df5839c6d7eb921" providerId="LiveId" clId="{60877DEA-F7BC-4814-AB7E-DA0A672D9848}" dt="2022-05-24T07:21:42.246" v="48170"/>
          <ac:cxnSpMkLst>
            <pc:docMk/>
            <pc:sldMk cId="1106279675" sldId="383"/>
            <ac:cxnSpMk id="171" creationId="{BB77B0BB-03A7-5330-FF23-2F61EAB68A4B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7T11:48:17.384" v="57038" actId="20577"/>
        <pc:sldMkLst>
          <pc:docMk/>
          <pc:sldMk cId="1657690688" sldId="384"/>
        </pc:sldMkLst>
        <pc:spChg chg="mod">
          <ac:chgData name="hashizume_adrim@outlook.jp" userId="2df5839c6d7eb921" providerId="LiveId" clId="{60877DEA-F7BC-4814-AB7E-DA0A672D9848}" dt="2022-05-27T11:48:17.384" v="57038" actId="20577"/>
          <ac:spMkLst>
            <pc:docMk/>
            <pc:sldMk cId="1657690688" sldId="384"/>
            <ac:spMk id="22" creationId="{1704CD7A-0CD0-7EE8-9BA1-5E07AC41A70B}"/>
          </ac:spMkLst>
        </pc:spChg>
        <pc:spChg chg="add del">
          <ac:chgData name="hashizume_adrim@outlook.jp" userId="2df5839c6d7eb921" providerId="LiveId" clId="{60877DEA-F7BC-4814-AB7E-DA0A672D9848}" dt="2022-05-24T11:41:50.933" v="49280" actId="478"/>
          <ac:spMkLst>
            <pc:docMk/>
            <pc:sldMk cId="1657690688" sldId="384"/>
            <ac:spMk id="102" creationId="{ACDACD87-F2FE-803A-A8E5-9879D42AD60C}"/>
          </ac:spMkLst>
        </pc:spChg>
        <pc:spChg chg="add del">
          <ac:chgData name="hashizume_adrim@outlook.jp" userId="2df5839c6d7eb921" providerId="LiveId" clId="{60877DEA-F7BC-4814-AB7E-DA0A672D9848}" dt="2022-05-24T11:41:50.933" v="49280" actId="478"/>
          <ac:spMkLst>
            <pc:docMk/>
            <pc:sldMk cId="1657690688" sldId="384"/>
            <ac:spMk id="105" creationId="{37630BBE-467F-74E7-08BC-0701C9C70591}"/>
          </ac:spMkLst>
        </pc:spChg>
        <pc:spChg chg="add del">
          <ac:chgData name="hashizume_adrim@outlook.jp" userId="2df5839c6d7eb921" providerId="LiveId" clId="{60877DEA-F7BC-4814-AB7E-DA0A672D9848}" dt="2022-05-24T11:41:50.933" v="49280" actId="478"/>
          <ac:spMkLst>
            <pc:docMk/>
            <pc:sldMk cId="1657690688" sldId="384"/>
            <ac:spMk id="106" creationId="{6E5BAFCB-16C3-F27C-3442-8DFFE576A523}"/>
          </ac:spMkLst>
        </pc:spChg>
        <pc:spChg chg="add del">
          <ac:chgData name="hashizume_adrim@outlook.jp" userId="2df5839c6d7eb921" providerId="LiveId" clId="{60877DEA-F7BC-4814-AB7E-DA0A672D9848}" dt="2022-05-24T11:41:50.933" v="49280" actId="478"/>
          <ac:spMkLst>
            <pc:docMk/>
            <pc:sldMk cId="1657690688" sldId="384"/>
            <ac:spMk id="108" creationId="{50BB166E-F2CA-D97E-B5D8-FE32874FA83B}"/>
          </ac:spMkLst>
        </pc:spChg>
        <pc:spChg chg="mod">
          <ac:chgData name="hashizume_adrim@outlook.jp" userId="2df5839c6d7eb921" providerId="LiveId" clId="{60877DEA-F7BC-4814-AB7E-DA0A672D9848}" dt="2022-05-24T11:41:43.363" v="49276"/>
          <ac:spMkLst>
            <pc:docMk/>
            <pc:sldMk cId="1657690688" sldId="384"/>
            <ac:spMk id="109" creationId="{7A47F7CD-FA31-964C-AF50-4B5375C6E298}"/>
          </ac:spMkLst>
        </pc:spChg>
        <pc:spChg chg="mod">
          <ac:chgData name="hashizume_adrim@outlook.jp" userId="2df5839c6d7eb921" providerId="LiveId" clId="{60877DEA-F7BC-4814-AB7E-DA0A672D9848}" dt="2022-05-24T11:41:43.363" v="49276"/>
          <ac:spMkLst>
            <pc:docMk/>
            <pc:sldMk cId="1657690688" sldId="384"/>
            <ac:spMk id="113" creationId="{6B702511-2964-C443-1E4C-17414230814A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16" creationId="{480FF789-F850-2D2B-FF48-E5CEDEC44137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17" creationId="{65DAF76D-500D-B207-9DD4-4B6A1D994C13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18" creationId="{92E4904A-FAC1-75D5-9007-3743D55F9F0E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19" creationId="{8C0EBF8E-D32C-4029-AA02-868B7E6854FE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20" creationId="{0AAF8B8D-D625-13E8-B093-3B0BE2E8F81D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21" creationId="{D24466C9-C293-24F7-62E5-5D9A7BC5AE29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23" creationId="{5A6B4F94-1915-EE1A-9265-10162ADBF460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24" creationId="{69B9EFC6-D293-82F2-2169-4D4CA4CB4242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25" creationId="{3A0C66B6-5C33-62F5-93ED-CC4130219185}"/>
          </ac:spMkLst>
        </pc:spChg>
        <pc:spChg chg="add del mod">
          <ac:chgData name="hashizume_adrim@outlook.jp" userId="2df5839c6d7eb921" providerId="LiveId" clId="{60877DEA-F7BC-4814-AB7E-DA0A672D9848}" dt="2022-05-24T11:41:44.566" v="49277"/>
          <ac:spMkLst>
            <pc:docMk/>
            <pc:sldMk cId="1657690688" sldId="384"/>
            <ac:spMk id="126" creationId="{1F5C5CF0-0F7E-60BE-C07A-0F56C3671176}"/>
          </ac:spMkLst>
        </pc:spChg>
        <pc:spChg chg="mod">
          <ac:chgData name="hashizume_adrim@outlook.jp" userId="2df5839c6d7eb921" providerId="LiveId" clId="{60877DEA-F7BC-4814-AB7E-DA0A672D9848}" dt="2022-05-24T11:41:52.166" v="49281"/>
          <ac:spMkLst>
            <pc:docMk/>
            <pc:sldMk cId="1657690688" sldId="384"/>
            <ac:spMk id="129" creationId="{B08933D2-C2E0-DA1C-BCB1-9C2A6BCCDF59}"/>
          </ac:spMkLst>
        </pc:spChg>
        <pc:spChg chg="mod">
          <ac:chgData name="hashizume_adrim@outlook.jp" userId="2df5839c6d7eb921" providerId="LiveId" clId="{60877DEA-F7BC-4814-AB7E-DA0A672D9848}" dt="2022-05-24T11:41:52.166" v="49281"/>
          <ac:spMkLst>
            <pc:docMk/>
            <pc:sldMk cId="1657690688" sldId="384"/>
            <ac:spMk id="135" creationId="{A5946FF0-FD77-B448-95CE-EAC6B2D2FB70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39" creationId="{67B325E8-D22B-4C4E-D80C-D76558A0CDC5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148" creationId="{8195F494-1D74-559E-FF83-E7F8029A0BB7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55" creationId="{27D8D592-5E9F-D50C-AD5F-4DB5C1969E19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56" creationId="{E083373B-1D15-EB96-0DDD-58EE622E3A14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58" creationId="{5FE5037F-9B2F-EBE5-CE0E-2387795501F3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172" creationId="{A9238A69-CA63-5651-1961-F3E14FD8B225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73" creationId="{28E785D5-A776-9A6D-9FC5-8AE74746C3A1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74" creationId="{1F82634C-E7AE-A503-D344-FF3C5D06699C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75" creationId="{9B04DBF2-7B50-2686-DDA5-5037CE6A2CAB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76" creationId="{C67E26F8-C24B-724C-28E6-259C05015585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78" creationId="{77526A03-3DD9-57BB-C41B-3632D87D2A6D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79" creationId="{7A1BA818-4B07-2872-0885-FF7F7D24D537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80" creationId="{D9544DE9-3726-009F-542F-B15DDF192B01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181" creationId="{05BB64FF-7329-238C-57AB-0693876553C8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82" creationId="{46B103E3-F01A-8F4E-D717-DA29CEB8B7BD}"/>
          </ac:spMkLst>
        </pc:spChg>
        <pc:spChg chg="del">
          <ac:chgData name="hashizume_adrim@outlook.jp" userId="2df5839c6d7eb921" providerId="LiveId" clId="{60877DEA-F7BC-4814-AB7E-DA0A672D9848}" dt="2022-05-24T11:42:01.988" v="49283" actId="478"/>
          <ac:spMkLst>
            <pc:docMk/>
            <pc:sldMk cId="1657690688" sldId="384"/>
            <ac:spMk id="183" creationId="{0F2EA998-11DF-8D00-F366-59FD43A6C436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187" creationId="{7348CF23-0079-E725-7176-BB2447A2B290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188" creationId="{FED06ADF-5F02-1658-3AE8-EE58FFEBA0D5}"/>
          </ac:spMkLst>
        </pc:spChg>
        <pc:spChg chg="add del">
          <ac:chgData name="hashizume_adrim@outlook.jp" userId="2df5839c6d7eb921" providerId="LiveId" clId="{60877DEA-F7BC-4814-AB7E-DA0A672D9848}" dt="2022-05-24T11:41:47.901" v="49279" actId="478"/>
          <ac:spMkLst>
            <pc:docMk/>
            <pc:sldMk cId="1657690688" sldId="384"/>
            <ac:spMk id="189" creationId="{3AE75414-AF41-06CB-0E58-99F78F1281F8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190" creationId="{5D03A3C8-8348-C2DE-7FF8-AAD9AEF3E8C1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192" creationId="{DDA14267-1B86-2C8E-1C1E-489E15677E6B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193" creationId="{042CD7B7-EA5D-1462-F448-83F1B8CF2233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194" creationId="{2B32B6BE-E615-A696-98DA-A33560105C57}"/>
          </ac:spMkLst>
        </pc:spChg>
        <pc:spChg chg="add del mod">
          <ac:chgData name="hashizume_adrim@outlook.jp" userId="2df5839c6d7eb921" providerId="LiveId" clId="{60877DEA-F7BC-4814-AB7E-DA0A672D9848}" dt="2022-05-24T11:41:54.701" v="49282"/>
          <ac:spMkLst>
            <pc:docMk/>
            <pc:sldMk cId="1657690688" sldId="384"/>
            <ac:spMk id="205" creationId="{B9561CE8-60F1-4F47-6D4A-0EF0486F4B7D}"/>
          </ac:spMkLst>
        </pc:spChg>
        <pc:spChg chg="mod">
          <ac:chgData name="hashizume_adrim@outlook.jp" userId="2df5839c6d7eb921" providerId="LiveId" clId="{60877DEA-F7BC-4814-AB7E-DA0A672D9848}" dt="2022-05-24T11:42:02.584" v="49284"/>
          <ac:spMkLst>
            <pc:docMk/>
            <pc:sldMk cId="1657690688" sldId="384"/>
            <ac:spMk id="209" creationId="{15A72A0F-A1EB-055D-0577-BCFD1266783B}"/>
          </ac:spMkLst>
        </pc:spChg>
        <pc:spChg chg="mod">
          <ac:chgData name="hashizume_adrim@outlook.jp" userId="2df5839c6d7eb921" providerId="LiveId" clId="{60877DEA-F7BC-4814-AB7E-DA0A672D9848}" dt="2022-05-24T11:42:02.584" v="49284"/>
          <ac:spMkLst>
            <pc:docMk/>
            <pc:sldMk cId="1657690688" sldId="384"/>
            <ac:spMk id="213" creationId="{71EF97F6-4824-7518-2AF3-5A6A6D830985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16" creationId="{B0891BE6-F723-92E6-6053-46F5FE14CE6C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17" creationId="{38022CC0-2032-1C2E-3096-A87245B98E45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18" creationId="{E2C9444C-D85A-6FD4-61E8-5E435A62A47F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19" creationId="{819088F5-DE46-0FB5-FD4C-90C3FA0CD08A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20" creationId="{CAF15F9C-CAA5-C0B4-4DCA-3F59210D0979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21" creationId="{74E55D5A-C933-8B47-E04C-F3C01A7CD433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23" creationId="{4D15246C-84F2-8BB9-750D-E2A5FCBFB2CF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24" creationId="{4CD5C87A-357D-E1CD-DDB7-4D4EF8CB70E7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25" creationId="{FB2BF47B-5800-AEBF-0E32-2AAD3C7C2C8D}"/>
          </ac:spMkLst>
        </pc:spChg>
        <pc:spChg chg="add mod">
          <ac:chgData name="hashizume_adrim@outlook.jp" userId="2df5839c6d7eb921" providerId="LiveId" clId="{60877DEA-F7BC-4814-AB7E-DA0A672D9848}" dt="2022-05-24T11:42:08.158" v="49360" actId="1037"/>
          <ac:spMkLst>
            <pc:docMk/>
            <pc:sldMk cId="1657690688" sldId="384"/>
            <ac:spMk id="226" creationId="{F2293FEF-8F20-E22F-C2D1-D3D357E94B4E}"/>
          </ac:spMkLst>
        </pc:spChg>
        <pc:spChg chg="mod">
          <ac:chgData name="hashizume_adrim@outlook.jp" userId="2df5839c6d7eb921" providerId="LiveId" clId="{60877DEA-F7BC-4814-AB7E-DA0A672D9848}" dt="2022-05-24T12:45:41.551" v="52782" actId="20577"/>
          <ac:spMkLst>
            <pc:docMk/>
            <pc:sldMk cId="1657690688" sldId="384"/>
            <ac:spMk id="247" creationId="{A66A2207-83CB-DCFE-40AC-5DF877193114}"/>
          </ac:spMkLst>
        </pc:spChg>
        <pc:spChg chg="add del">
          <ac:chgData name="hashizume_adrim@outlook.jp" userId="2df5839c6d7eb921" providerId="LiveId" clId="{60877DEA-F7BC-4814-AB7E-DA0A672D9848}" dt="2022-05-24T11:41:44.845" v="49278" actId="478"/>
          <ac:spMkLst>
            <pc:docMk/>
            <pc:sldMk cId="1657690688" sldId="384"/>
            <ac:spMk id="262" creationId="{68D56C9B-AAA7-0755-007C-BD675E09E0E4}"/>
          </ac:spMkLst>
        </pc:spChg>
        <pc:spChg chg="mod">
          <ac:chgData name="hashizume_adrim@outlook.jp" userId="2df5839c6d7eb921" providerId="LiveId" clId="{60877DEA-F7BC-4814-AB7E-DA0A672D9848}" dt="2022-05-27T11:48:09.198" v="57030" actId="20577"/>
          <ac:spMkLst>
            <pc:docMk/>
            <pc:sldMk cId="1657690688" sldId="384"/>
            <ac:spMk id="392" creationId="{7F762F0D-C5FE-87B7-5D41-B51F1B58B1A2}"/>
          </ac:spMkLst>
        </pc:spChg>
        <pc:grpChg chg="add del mod">
          <ac:chgData name="hashizume_adrim@outlook.jp" userId="2df5839c6d7eb921" providerId="LiveId" clId="{60877DEA-F7BC-4814-AB7E-DA0A672D9848}" dt="2022-05-24T11:41:44.566" v="49277"/>
          <ac:grpSpMkLst>
            <pc:docMk/>
            <pc:sldMk cId="1657690688" sldId="384"/>
            <ac:grpSpMk id="104" creationId="{96F2DDE8-515C-F8B3-CB9F-D487971B925F}"/>
          </ac:grpSpMkLst>
        </pc:grpChg>
        <pc:grpChg chg="add del mod">
          <ac:chgData name="hashizume_adrim@outlook.jp" userId="2df5839c6d7eb921" providerId="LiveId" clId="{60877DEA-F7BC-4814-AB7E-DA0A672D9848}" dt="2022-05-24T11:41:44.566" v="49277"/>
          <ac:grpSpMkLst>
            <pc:docMk/>
            <pc:sldMk cId="1657690688" sldId="384"/>
            <ac:grpSpMk id="112" creationId="{BB617004-F1E1-2FAC-1A3F-1725B2D5456B}"/>
          </ac:grpSpMkLst>
        </pc:grpChg>
        <pc:grpChg chg="add del mod">
          <ac:chgData name="hashizume_adrim@outlook.jp" userId="2df5839c6d7eb921" providerId="LiveId" clId="{60877DEA-F7BC-4814-AB7E-DA0A672D9848}" dt="2022-05-24T11:41:54.701" v="49282"/>
          <ac:grpSpMkLst>
            <pc:docMk/>
            <pc:sldMk cId="1657690688" sldId="384"/>
            <ac:grpSpMk id="127" creationId="{33BAA2DD-8C74-AE9A-CF7E-B86155CC3F18}"/>
          </ac:grpSpMkLst>
        </pc:grpChg>
        <pc:grpChg chg="add del mod">
          <ac:chgData name="hashizume_adrim@outlook.jp" userId="2df5839c6d7eb921" providerId="LiveId" clId="{60877DEA-F7BC-4814-AB7E-DA0A672D9848}" dt="2022-05-24T11:41:54.701" v="49282"/>
          <ac:grpSpMkLst>
            <pc:docMk/>
            <pc:sldMk cId="1657690688" sldId="384"/>
            <ac:grpSpMk id="133" creationId="{DE4F7A17-B716-BEC0-B0B8-D42AE4D1CB04}"/>
          </ac:grpSpMkLst>
        </pc:grpChg>
        <pc:grpChg chg="del">
          <ac:chgData name="hashizume_adrim@outlook.jp" userId="2df5839c6d7eb921" providerId="LiveId" clId="{60877DEA-F7BC-4814-AB7E-DA0A672D9848}" dt="2022-05-24T11:42:01.988" v="49283" actId="478"/>
          <ac:grpSpMkLst>
            <pc:docMk/>
            <pc:sldMk cId="1657690688" sldId="384"/>
            <ac:grpSpMk id="134" creationId="{548AF665-E70E-4665-918F-D0837644EF11}"/>
          </ac:grpSpMkLst>
        </pc:grpChg>
        <pc:grpChg chg="del">
          <ac:chgData name="hashizume_adrim@outlook.jp" userId="2df5839c6d7eb921" providerId="LiveId" clId="{60877DEA-F7BC-4814-AB7E-DA0A672D9848}" dt="2022-05-24T11:42:01.988" v="49283" actId="478"/>
          <ac:grpSpMkLst>
            <pc:docMk/>
            <pc:sldMk cId="1657690688" sldId="384"/>
            <ac:grpSpMk id="140" creationId="{B7458914-46E8-5530-E2CD-A65542E13A87}"/>
          </ac:grpSpMkLst>
        </pc:grpChg>
        <pc:grpChg chg="del">
          <ac:chgData name="hashizume_adrim@outlook.jp" userId="2df5839c6d7eb921" providerId="LiveId" clId="{60877DEA-F7BC-4814-AB7E-DA0A672D9848}" dt="2022-05-24T11:42:01.988" v="49283" actId="478"/>
          <ac:grpSpMkLst>
            <pc:docMk/>
            <pc:sldMk cId="1657690688" sldId="384"/>
            <ac:grpSpMk id="144" creationId="{52D51891-ABF2-7773-8E68-316EDD4F47E8}"/>
          </ac:grpSpMkLst>
        </pc:grpChg>
        <pc:grpChg chg="del">
          <ac:chgData name="hashizume_adrim@outlook.jp" userId="2df5839c6d7eb921" providerId="LiveId" clId="{60877DEA-F7BC-4814-AB7E-DA0A672D9848}" dt="2022-05-24T11:42:01.988" v="49283" actId="478"/>
          <ac:grpSpMkLst>
            <pc:docMk/>
            <pc:sldMk cId="1657690688" sldId="384"/>
            <ac:grpSpMk id="151" creationId="{14C99998-E42D-534C-90CA-FACC8DC9CC15}"/>
          </ac:grpSpMkLst>
        </pc:grpChg>
        <pc:grpChg chg="del">
          <ac:chgData name="hashizume_adrim@outlook.jp" userId="2df5839c6d7eb921" providerId="LiveId" clId="{60877DEA-F7BC-4814-AB7E-DA0A672D9848}" dt="2022-05-24T11:42:01.988" v="49283" actId="478"/>
          <ac:grpSpMkLst>
            <pc:docMk/>
            <pc:sldMk cId="1657690688" sldId="384"/>
            <ac:grpSpMk id="159" creationId="{8570C3A1-754D-7E8F-3FA6-24FC021F9673}"/>
          </ac:grpSpMkLst>
        </pc:grpChg>
        <pc:grpChg chg="del">
          <ac:chgData name="hashizume_adrim@outlook.jp" userId="2df5839c6d7eb921" providerId="LiveId" clId="{60877DEA-F7BC-4814-AB7E-DA0A672D9848}" dt="2022-05-24T11:42:01.988" v="49283" actId="478"/>
          <ac:grpSpMkLst>
            <pc:docMk/>
            <pc:sldMk cId="1657690688" sldId="384"/>
            <ac:grpSpMk id="163" creationId="{6540C695-8215-F083-4A27-42108BEAC447}"/>
          </ac:grpSpMkLst>
        </pc:grpChg>
        <pc:grpChg chg="del">
          <ac:chgData name="hashizume_adrim@outlook.jp" userId="2df5839c6d7eb921" providerId="LiveId" clId="{60877DEA-F7BC-4814-AB7E-DA0A672D9848}" dt="2022-05-24T11:42:01.988" v="49283" actId="478"/>
          <ac:grpSpMkLst>
            <pc:docMk/>
            <pc:sldMk cId="1657690688" sldId="384"/>
            <ac:grpSpMk id="167" creationId="{272BA2A1-C9F2-4273-74E2-D7846671D373}"/>
          </ac:grpSpMkLst>
        </pc:grpChg>
        <pc:grpChg chg="add mod">
          <ac:chgData name="hashizume_adrim@outlook.jp" userId="2df5839c6d7eb921" providerId="LiveId" clId="{60877DEA-F7BC-4814-AB7E-DA0A672D9848}" dt="2022-05-24T11:42:08.158" v="49360" actId="1037"/>
          <ac:grpSpMkLst>
            <pc:docMk/>
            <pc:sldMk cId="1657690688" sldId="384"/>
            <ac:grpSpMk id="206" creationId="{372DACE7-51F5-2BC4-AFCA-7C3468449C4E}"/>
          </ac:grpSpMkLst>
        </pc:grpChg>
        <pc:grpChg chg="add mod">
          <ac:chgData name="hashizume_adrim@outlook.jp" userId="2df5839c6d7eb921" providerId="LiveId" clId="{60877DEA-F7BC-4814-AB7E-DA0A672D9848}" dt="2022-05-24T11:42:08.158" v="49360" actId="1037"/>
          <ac:grpSpMkLst>
            <pc:docMk/>
            <pc:sldMk cId="1657690688" sldId="384"/>
            <ac:grpSpMk id="212" creationId="{1CB88CA7-D9BE-0920-3FEC-D4042B3C5D8C}"/>
          </ac:grpSpMkLst>
        </pc:grpChg>
        <pc:graphicFrameChg chg="add del">
          <ac:chgData name="hashizume_adrim@outlook.jp" userId="2df5839c6d7eb921" providerId="LiveId" clId="{60877DEA-F7BC-4814-AB7E-DA0A672D9848}" dt="2022-05-24T11:41:50.933" v="49280" actId="478"/>
          <ac:graphicFrameMkLst>
            <pc:docMk/>
            <pc:sldMk cId="1657690688" sldId="384"/>
            <ac:graphicFrameMk id="207" creationId="{F0B27A15-AE7E-CBA2-84C2-B8E74B7609BF}"/>
          </ac:graphicFrameMkLst>
        </pc:graphicFrameChg>
        <pc:picChg chg="add del">
          <ac:chgData name="hashizume_adrim@outlook.jp" userId="2df5839c6d7eb921" providerId="LiveId" clId="{60877DEA-F7BC-4814-AB7E-DA0A672D9848}" dt="2022-05-24T11:41:50.933" v="49280" actId="478"/>
          <ac:picMkLst>
            <pc:docMk/>
            <pc:sldMk cId="1657690688" sldId="384"/>
            <ac:picMk id="3" creationId="{4D177C67-7F38-9AC5-13A9-9966F7B3E027}"/>
          </ac:picMkLst>
        </pc:picChg>
        <pc:picChg chg="add del">
          <ac:chgData name="hashizume_adrim@outlook.jp" userId="2df5839c6d7eb921" providerId="LiveId" clId="{60877DEA-F7BC-4814-AB7E-DA0A672D9848}" dt="2022-05-24T11:41:50.933" v="49280" actId="478"/>
          <ac:picMkLst>
            <pc:docMk/>
            <pc:sldMk cId="1657690688" sldId="384"/>
            <ac:picMk id="5" creationId="{BE583FAA-0A5D-738A-CF4D-5D0C671BDB10}"/>
          </ac:picMkLst>
        </pc:picChg>
        <pc:picChg chg="add del">
          <ac:chgData name="hashizume_adrim@outlook.jp" userId="2df5839c6d7eb921" providerId="LiveId" clId="{60877DEA-F7BC-4814-AB7E-DA0A672D9848}" dt="2022-05-24T11:41:50.933" v="49280" actId="478"/>
          <ac:picMkLst>
            <pc:docMk/>
            <pc:sldMk cId="1657690688" sldId="384"/>
            <ac:picMk id="7" creationId="{D18022C9-336C-6EE6-25A6-74B64266D3EC}"/>
          </ac:picMkLst>
        </pc:picChg>
        <pc:picChg chg="add del mod">
          <ac:chgData name="hashizume_adrim@outlook.jp" userId="2df5839c6d7eb921" providerId="LiveId" clId="{60877DEA-F7BC-4814-AB7E-DA0A672D9848}" dt="2022-05-24T11:41:44.566" v="49277"/>
          <ac:picMkLst>
            <pc:docMk/>
            <pc:sldMk cId="1657690688" sldId="384"/>
            <ac:picMk id="111" creationId="{538EF654-9152-B591-81FA-289DF84F72A9}"/>
          </ac:picMkLst>
        </pc:picChg>
        <pc:picChg chg="del">
          <ac:chgData name="hashizume_adrim@outlook.jp" userId="2df5839c6d7eb921" providerId="LiveId" clId="{60877DEA-F7BC-4814-AB7E-DA0A672D9848}" dt="2022-05-24T11:42:01.988" v="49283" actId="478"/>
          <ac:picMkLst>
            <pc:docMk/>
            <pc:sldMk cId="1657690688" sldId="384"/>
            <ac:picMk id="131" creationId="{B7C2D56D-2346-BC8A-7365-916F8CEA99C9}"/>
          </ac:picMkLst>
        </pc:picChg>
        <pc:picChg chg="add del mod">
          <ac:chgData name="hashizume_adrim@outlook.jp" userId="2df5839c6d7eb921" providerId="LiveId" clId="{60877DEA-F7BC-4814-AB7E-DA0A672D9848}" dt="2022-05-24T11:41:54.701" v="49282"/>
          <ac:picMkLst>
            <pc:docMk/>
            <pc:sldMk cId="1657690688" sldId="384"/>
            <ac:picMk id="132" creationId="{D170563B-813C-E994-E54C-8C616D62134C}"/>
          </ac:picMkLst>
        </pc:picChg>
        <pc:picChg chg="add del">
          <ac:chgData name="hashizume_adrim@outlook.jp" userId="2df5839c6d7eb921" providerId="LiveId" clId="{60877DEA-F7BC-4814-AB7E-DA0A672D9848}" dt="2022-05-24T11:41:50.933" v="49280" actId="478"/>
          <ac:picMkLst>
            <pc:docMk/>
            <pc:sldMk cId="1657690688" sldId="384"/>
            <ac:picMk id="184" creationId="{1D32166B-806F-905F-FB24-702699C90458}"/>
          </ac:picMkLst>
        </pc:picChg>
        <pc:picChg chg="add del">
          <ac:chgData name="hashizume_adrim@outlook.jp" userId="2df5839c6d7eb921" providerId="LiveId" clId="{60877DEA-F7BC-4814-AB7E-DA0A672D9848}" dt="2022-05-24T11:41:50.933" v="49280" actId="478"/>
          <ac:picMkLst>
            <pc:docMk/>
            <pc:sldMk cId="1657690688" sldId="384"/>
            <ac:picMk id="185" creationId="{84D9D6F1-AC80-23AC-56A2-2294515CF2EC}"/>
          </ac:picMkLst>
        </pc:picChg>
        <pc:picChg chg="add del">
          <ac:chgData name="hashizume_adrim@outlook.jp" userId="2df5839c6d7eb921" providerId="LiveId" clId="{60877DEA-F7BC-4814-AB7E-DA0A672D9848}" dt="2022-05-24T11:41:50.933" v="49280" actId="478"/>
          <ac:picMkLst>
            <pc:docMk/>
            <pc:sldMk cId="1657690688" sldId="384"/>
            <ac:picMk id="186" creationId="{16A691A4-C537-9065-B0F9-D2861D8BF79A}"/>
          </ac:picMkLst>
        </pc:picChg>
        <pc:picChg chg="add mod">
          <ac:chgData name="hashizume_adrim@outlook.jp" userId="2df5839c6d7eb921" providerId="LiveId" clId="{60877DEA-F7BC-4814-AB7E-DA0A672D9848}" dt="2022-05-24T11:42:08.158" v="49360" actId="1037"/>
          <ac:picMkLst>
            <pc:docMk/>
            <pc:sldMk cId="1657690688" sldId="384"/>
            <ac:picMk id="211" creationId="{38BDC709-BD37-A47F-8822-A4CFDD8D8536}"/>
          </ac:picMkLst>
        </pc:picChg>
        <pc:picChg chg="add mod modCrop">
          <ac:chgData name="hashizume_adrim@outlook.jp" userId="2df5839c6d7eb921" providerId="LiveId" clId="{60877DEA-F7BC-4814-AB7E-DA0A672D9848}" dt="2022-05-24T11:43:33.629" v="49376" actId="1076"/>
          <ac:picMkLst>
            <pc:docMk/>
            <pc:sldMk cId="1657690688" sldId="384"/>
            <ac:picMk id="227" creationId="{E520A079-C0F3-DBB0-E757-DBD9EEE33C51}"/>
          </ac:picMkLst>
        </pc:picChg>
        <pc:picChg chg="add mod modCrop">
          <ac:chgData name="hashizume_adrim@outlook.jp" userId="2df5839c6d7eb921" providerId="LiveId" clId="{60877DEA-F7BC-4814-AB7E-DA0A672D9848}" dt="2022-05-24T11:43:51.082" v="49381" actId="1076"/>
          <ac:picMkLst>
            <pc:docMk/>
            <pc:sldMk cId="1657690688" sldId="384"/>
            <ac:picMk id="228" creationId="{F753191A-BB6A-CAE4-81FC-54C237DD2CBD}"/>
          </ac:picMkLst>
        </pc:picChg>
        <pc:cxnChg chg="mod">
          <ac:chgData name="hashizume_adrim@outlook.jp" userId="2df5839c6d7eb921" providerId="LiveId" clId="{60877DEA-F7BC-4814-AB7E-DA0A672D9848}" dt="2022-05-24T11:41:43.363" v="49276"/>
          <ac:cxnSpMkLst>
            <pc:docMk/>
            <pc:sldMk cId="1657690688" sldId="384"/>
            <ac:cxnSpMk id="107" creationId="{0C13832B-1EE3-0335-9A66-B21B52B7A106}"/>
          </ac:cxnSpMkLst>
        </pc:cxnChg>
        <pc:cxnChg chg="mod">
          <ac:chgData name="hashizume_adrim@outlook.jp" userId="2df5839c6d7eb921" providerId="LiveId" clId="{60877DEA-F7BC-4814-AB7E-DA0A672D9848}" dt="2022-05-24T11:41:43.363" v="49276"/>
          <ac:cxnSpMkLst>
            <pc:docMk/>
            <pc:sldMk cId="1657690688" sldId="384"/>
            <ac:cxnSpMk id="110" creationId="{8D3EEC49-BC45-D478-FE35-FFEEEBD90DA2}"/>
          </ac:cxnSpMkLst>
        </pc:cxnChg>
        <pc:cxnChg chg="mod">
          <ac:chgData name="hashizume_adrim@outlook.jp" userId="2df5839c6d7eb921" providerId="LiveId" clId="{60877DEA-F7BC-4814-AB7E-DA0A672D9848}" dt="2022-05-24T11:41:43.363" v="49276"/>
          <ac:cxnSpMkLst>
            <pc:docMk/>
            <pc:sldMk cId="1657690688" sldId="384"/>
            <ac:cxnSpMk id="114" creationId="{A5EDF9F2-57A7-CFDD-3985-BA794A093A2C}"/>
          </ac:cxnSpMkLst>
        </pc:cxnChg>
        <pc:cxnChg chg="mod">
          <ac:chgData name="hashizume_adrim@outlook.jp" userId="2df5839c6d7eb921" providerId="LiveId" clId="{60877DEA-F7BC-4814-AB7E-DA0A672D9848}" dt="2022-05-24T11:41:43.363" v="49276"/>
          <ac:cxnSpMkLst>
            <pc:docMk/>
            <pc:sldMk cId="1657690688" sldId="384"/>
            <ac:cxnSpMk id="115" creationId="{1CD6848E-C35D-B886-156D-BB977F16A689}"/>
          </ac:cxnSpMkLst>
        </pc:cxnChg>
        <pc:cxnChg chg="add del mod">
          <ac:chgData name="hashizume_adrim@outlook.jp" userId="2df5839c6d7eb921" providerId="LiveId" clId="{60877DEA-F7BC-4814-AB7E-DA0A672D9848}" dt="2022-05-24T11:41:44.566" v="49277"/>
          <ac:cxnSpMkLst>
            <pc:docMk/>
            <pc:sldMk cId="1657690688" sldId="384"/>
            <ac:cxnSpMk id="122" creationId="{645ABAB1-9F5C-58A6-1A63-E538BFB1B62E}"/>
          </ac:cxnSpMkLst>
        </pc:cxnChg>
        <pc:cxnChg chg="mod">
          <ac:chgData name="hashizume_adrim@outlook.jp" userId="2df5839c6d7eb921" providerId="LiveId" clId="{60877DEA-F7BC-4814-AB7E-DA0A672D9848}" dt="2022-05-24T11:41:52.166" v="49281"/>
          <ac:cxnSpMkLst>
            <pc:docMk/>
            <pc:sldMk cId="1657690688" sldId="384"/>
            <ac:cxnSpMk id="128" creationId="{10136CCF-5A82-B7FA-0B41-B60B34379AD4}"/>
          </ac:cxnSpMkLst>
        </pc:cxnChg>
        <pc:cxnChg chg="mod">
          <ac:chgData name="hashizume_adrim@outlook.jp" userId="2df5839c6d7eb921" providerId="LiveId" clId="{60877DEA-F7BC-4814-AB7E-DA0A672D9848}" dt="2022-05-24T11:41:52.166" v="49281"/>
          <ac:cxnSpMkLst>
            <pc:docMk/>
            <pc:sldMk cId="1657690688" sldId="384"/>
            <ac:cxnSpMk id="130" creationId="{8EA88421-D3E2-07A3-2D63-30A84C6FFBC0}"/>
          </ac:cxnSpMkLst>
        </pc:cxnChg>
        <pc:cxnChg chg="mod">
          <ac:chgData name="hashizume_adrim@outlook.jp" userId="2df5839c6d7eb921" providerId="LiveId" clId="{60877DEA-F7BC-4814-AB7E-DA0A672D9848}" dt="2022-05-24T11:41:52.166" v="49281"/>
          <ac:cxnSpMkLst>
            <pc:docMk/>
            <pc:sldMk cId="1657690688" sldId="384"/>
            <ac:cxnSpMk id="145" creationId="{40BE3B27-7B9F-A661-C959-F0A3B03FE0C9}"/>
          </ac:cxnSpMkLst>
        </pc:cxnChg>
        <pc:cxnChg chg="mod">
          <ac:chgData name="hashizume_adrim@outlook.jp" userId="2df5839c6d7eb921" providerId="LiveId" clId="{60877DEA-F7BC-4814-AB7E-DA0A672D9848}" dt="2022-05-24T11:41:52.166" v="49281"/>
          <ac:cxnSpMkLst>
            <pc:docMk/>
            <pc:sldMk cId="1657690688" sldId="384"/>
            <ac:cxnSpMk id="147" creationId="{5085D5E4-1FB2-0447-D871-FAFD29C41610}"/>
          </ac:cxnSpMkLst>
        </pc:cxnChg>
        <pc:cxnChg chg="del">
          <ac:chgData name="hashizume_adrim@outlook.jp" userId="2df5839c6d7eb921" providerId="LiveId" clId="{60877DEA-F7BC-4814-AB7E-DA0A672D9848}" dt="2022-05-24T11:42:01.988" v="49283" actId="478"/>
          <ac:cxnSpMkLst>
            <pc:docMk/>
            <pc:sldMk cId="1657690688" sldId="384"/>
            <ac:cxnSpMk id="157" creationId="{720B0304-862A-0FAD-6461-727F9A767129}"/>
          </ac:cxnSpMkLst>
        </pc:cxnChg>
        <pc:cxnChg chg="add del mod">
          <ac:chgData name="hashizume_adrim@outlook.jp" userId="2df5839c6d7eb921" providerId="LiveId" clId="{60877DEA-F7BC-4814-AB7E-DA0A672D9848}" dt="2022-05-24T11:41:54.701" v="49282"/>
          <ac:cxnSpMkLst>
            <pc:docMk/>
            <pc:sldMk cId="1657690688" sldId="384"/>
            <ac:cxnSpMk id="191" creationId="{ECD1DBA9-A332-DA1C-D607-45826560E061}"/>
          </ac:cxnSpMkLst>
        </pc:cxnChg>
        <pc:cxnChg chg="mod">
          <ac:chgData name="hashizume_adrim@outlook.jp" userId="2df5839c6d7eb921" providerId="LiveId" clId="{60877DEA-F7BC-4814-AB7E-DA0A672D9848}" dt="2022-05-24T11:42:02.584" v="49284"/>
          <ac:cxnSpMkLst>
            <pc:docMk/>
            <pc:sldMk cId="1657690688" sldId="384"/>
            <ac:cxnSpMk id="208" creationId="{6BE8DE80-BB4C-83E4-6520-FC2BD29A3E9F}"/>
          </ac:cxnSpMkLst>
        </pc:cxnChg>
        <pc:cxnChg chg="mod">
          <ac:chgData name="hashizume_adrim@outlook.jp" userId="2df5839c6d7eb921" providerId="LiveId" clId="{60877DEA-F7BC-4814-AB7E-DA0A672D9848}" dt="2022-05-24T11:42:02.584" v="49284"/>
          <ac:cxnSpMkLst>
            <pc:docMk/>
            <pc:sldMk cId="1657690688" sldId="384"/>
            <ac:cxnSpMk id="210" creationId="{BB21997C-3197-333F-5F81-73EF0758A14F}"/>
          </ac:cxnSpMkLst>
        </pc:cxnChg>
        <pc:cxnChg chg="mod">
          <ac:chgData name="hashizume_adrim@outlook.jp" userId="2df5839c6d7eb921" providerId="LiveId" clId="{60877DEA-F7BC-4814-AB7E-DA0A672D9848}" dt="2022-05-24T11:42:02.584" v="49284"/>
          <ac:cxnSpMkLst>
            <pc:docMk/>
            <pc:sldMk cId="1657690688" sldId="384"/>
            <ac:cxnSpMk id="214" creationId="{FE9A7321-24BD-3AC2-FDFA-6404B8A2B783}"/>
          </ac:cxnSpMkLst>
        </pc:cxnChg>
        <pc:cxnChg chg="mod">
          <ac:chgData name="hashizume_adrim@outlook.jp" userId="2df5839c6d7eb921" providerId="LiveId" clId="{60877DEA-F7BC-4814-AB7E-DA0A672D9848}" dt="2022-05-24T11:42:02.584" v="49284"/>
          <ac:cxnSpMkLst>
            <pc:docMk/>
            <pc:sldMk cId="1657690688" sldId="384"/>
            <ac:cxnSpMk id="215" creationId="{1F3758B1-B953-0954-98DB-D82426552EF3}"/>
          </ac:cxnSpMkLst>
        </pc:cxnChg>
        <pc:cxnChg chg="add mod">
          <ac:chgData name="hashizume_adrim@outlook.jp" userId="2df5839c6d7eb921" providerId="LiveId" clId="{60877DEA-F7BC-4814-AB7E-DA0A672D9848}" dt="2022-05-24T11:42:08.158" v="49360" actId="1037"/>
          <ac:cxnSpMkLst>
            <pc:docMk/>
            <pc:sldMk cId="1657690688" sldId="384"/>
            <ac:cxnSpMk id="222" creationId="{6B869CE3-AD43-2605-9868-81F6BBC83F1B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7T11:48:55.410" v="57067" actId="20577"/>
        <pc:sldMkLst>
          <pc:docMk/>
          <pc:sldMk cId="3331623735" sldId="385"/>
        </pc:sldMkLst>
        <pc:spChg chg="mod">
          <ac:chgData name="hashizume_adrim@outlook.jp" userId="2df5839c6d7eb921" providerId="LiveId" clId="{60877DEA-F7BC-4814-AB7E-DA0A672D9848}" dt="2022-05-27T11:48:27.905" v="57061" actId="20577"/>
          <ac:spMkLst>
            <pc:docMk/>
            <pc:sldMk cId="3331623735" sldId="385"/>
            <ac:spMk id="22" creationId="{1704CD7A-0CD0-7EE8-9BA1-5E07AC41A70B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71" creationId="{E47B33E1-7A7E-2ED3-A047-26713D227721}"/>
          </ac:spMkLst>
        </pc:spChg>
        <pc:spChg chg="mod">
          <ac:chgData name="hashizume_adrim@outlook.jp" userId="2df5839c6d7eb921" providerId="LiveId" clId="{60877DEA-F7BC-4814-AB7E-DA0A672D9848}" dt="2022-05-24T11:44:54.318" v="49385"/>
          <ac:spMkLst>
            <pc:docMk/>
            <pc:sldMk cId="3331623735" sldId="385"/>
            <ac:spMk id="73" creationId="{AAD6A7C4-C105-C997-E557-8C69ACB1F049}"/>
          </ac:spMkLst>
        </pc:spChg>
        <pc:spChg chg="add mod">
          <ac:chgData name="hashizume_adrim@outlook.jp" userId="2df5839c6d7eb921" providerId="LiveId" clId="{60877DEA-F7BC-4814-AB7E-DA0A672D9848}" dt="2022-05-24T11:57:53.580" v="49784" actId="120"/>
          <ac:spMkLst>
            <pc:docMk/>
            <pc:sldMk cId="3331623735" sldId="385"/>
            <ac:spMk id="75" creationId="{89D825A8-2DB7-4C93-A66E-FB092827CC4F}"/>
          </ac:spMkLst>
        </pc:spChg>
        <pc:spChg chg="add mod">
          <ac:chgData name="hashizume_adrim@outlook.jp" userId="2df5839c6d7eb921" providerId="LiveId" clId="{60877DEA-F7BC-4814-AB7E-DA0A672D9848}" dt="2022-05-24T11:58:46.539" v="49918" actId="1037"/>
          <ac:spMkLst>
            <pc:docMk/>
            <pc:sldMk cId="3331623735" sldId="385"/>
            <ac:spMk id="76" creationId="{E8241468-CBDE-0939-52BF-0CCA64E1BC17}"/>
          </ac:spMkLst>
        </pc:spChg>
        <pc:spChg chg="add mod">
          <ac:chgData name="hashizume_adrim@outlook.jp" userId="2df5839c6d7eb921" providerId="LiveId" clId="{60877DEA-F7BC-4814-AB7E-DA0A672D9848}" dt="2022-05-24T12:20:24.649" v="51011" actId="1036"/>
          <ac:spMkLst>
            <pc:docMk/>
            <pc:sldMk cId="3331623735" sldId="385"/>
            <ac:spMk id="78" creationId="{55D6191E-A506-4145-A12D-D5843943C493}"/>
          </ac:spMkLst>
        </pc:spChg>
        <pc:spChg chg="mod">
          <ac:chgData name="hashizume_adrim@outlook.jp" userId="2df5839c6d7eb921" providerId="LiveId" clId="{60877DEA-F7BC-4814-AB7E-DA0A672D9848}" dt="2022-05-24T11:44:54.318" v="49385"/>
          <ac:spMkLst>
            <pc:docMk/>
            <pc:sldMk cId="3331623735" sldId="385"/>
            <ac:spMk id="78" creationId="{C5D41306-C3D6-6C21-42DA-37E85B87F0BA}"/>
          </ac:spMkLst>
        </pc:spChg>
        <pc:spChg chg="mod">
          <ac:chgData name="hashizume_adrim@outlook.jp" userId="2df5839c6d7eb921" providerId="LiveId" clId="{60877DEA-F7BC-4814-AB7E-DA0A672D9848}" dt="2022-05-24T11:44:54.318" v="49385"/>
          <ac:spMkLst>
            <pc:docMk/>
            <pc:sldMk cId="3331623735" sldId="385"/>
            <ac:spMk id="82" creationId="{0A8D16FA-29F8-3D96-518D-D2B5A10BB33E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85" creationId="{6462F029-2B8A-B52E-4739-7FACBF7D500F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86" creationId="{46A29209-AE7D-0B80-A4D9-7BA24D5A7E3A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87" creationId="{C92DA0C7-AFFC-A993-585D-6CCEF4F4074A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88" creationId="{2F4071DA-696A-4DFE-55E6-A3CA4A5519D8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89" creationId="{CC2DD076-959D-74C1-14AA-F29A61FCCC4F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90" creationId="{E8711626-D148-D390-8A70-B5A186E07774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91" creationId="{F7F28FE9-4AA4-CA5F-CFEE-06C48C1B2EA3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92" creationId="{FEE4FED9-C4C5-4446-4BC2-E5235201F640}"/>
          </ac:spMkLst>
        </pc:spChg>
        <pc:spChg chg="add del mod">
          <ac:chgData name="hashizume_adrim@outlook.jp" userId="2df5839c6d7eb921" providerId="LiveId" clId="{60877DEA-F7BC-4814-AB7E-DA0A672D9848}" dt="2022-05-24T11:44:55.795" v="49386"/>
          <ac:spMkLst>
            <pc:docMk/>
            <pc:sldMk cId="3331623735" sldId="385"/>
            <ac:spMk id="93" creationId="{8E05641C-8208-B020-4E9A-47647E67A670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96" creationId="{E6B6CA4C-230E-3CEE-7447-BBD7262ADD8F}"/>
          </ac:spMkLst>
        </pc:spChg>
        <pc:spChg chg="mod">
          <ac:chgData name="hashizume_adrim@outlook.jp" userId="2df5839c6d7eb921" providerId="LiveId" clId="{60877DEA-F7BC-4814-AB7E-DA0A672D9848}" dt="2022-05-24T11:44:58.683" v="49388"/>
          <ac:spMkLst>
            <pc:docMk/>
            <pc:sldMk cId="3331623735" sldId="385"/>
            <ac:spMk id="98" creationId="{40B884B7-C284-D59F-BE0D-11E48782CBE3}"/>
          </ac:spMkLst>
        </pc:spChg>
        <pc:spChg chg="mod">
          <ac:chgData name="hashizume_adrim@outlook.jp" userId="2df5839c6d7eb921" providerId="LiveId" clId="{60877DEA-F7BC-4814-AB7E-DA0A672D9848}" dt="2022-05-24T11:44:58.683" v="49388"/>
          <ac:spMkLst>
            <pc:docMk/>
            <pc:sldMk cId="3331623735" sldId="385"/>
            <ac:spMk id="103" creationId="{E5FFF54C-821F-27C5-3E5F-02073C6797EF}"/>
          </ac:spMkLst>
        </pc:spChg>
        <pc:spChg chg="mod">
          <ac:chgData name="hashizume_adrim@outlook.jp" userId="2df5839c6d7eb921" providerId="LiveId" clId="{60877DEA-F7BC-4814-AB7E-DA0A672D9848}" dt="2022-05-24T11:44:58.683" v="49388"/>
          <ac:spMkLst>
            <pc:docMk/>
            <pc:sldMk cId="3331623735" sldId="385"/>
            <ac:spMk id="107" creationId="{B04A9928-2016-6A3D-3664-7E9B31F127EE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110" creationId="{6158B772-9BE4-725A-9F4A-A96A3D0251A1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111" creationId="{1B8D7296-5EB7-3F10-1AC6-22214888515C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112" creationId="{10328886-CA66-24FC-2926-2E00147A037F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113" creationId="{DE1136B1-846F-4E40-6A80-B5CCB53365F4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114" creationId="{BDAD022D-3DD9-8351-658D-4AC33AEB8CE1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115" creationId="{5744CCA4-23E1-F627-BB95-14B724A71055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116" creationId="{555ECCF4-60DD-257C-756A-D18A0AD269ED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117" creationId="{5FD00726-EF31-8A66-AD2C-113DC30B1149}"/>
          </ac:spMkLst>
        </pc:spChg>
        <pc:spChg chg="add mod">
          <ac:chgData name="hashizume_adrim@outlook.jp" userId="2df5839c6d7eb921" providerId="LiveId" clId="{60877DEA-F7BC-4814-AB7E-DA0A672D9848}" dt="2022-05-24T11:45:01.869" v="49438" actId="1036"/>
          <ac:spMkLst>
            <pc:docMk/>
            <pc:sldMk cId="3331623735" sldId="385"/>
            <ac:spMk id="118" creationId="{CCA4782F-E952-D70C-3E16-14FD0934D5BA}"/>
          </ac:spMkLst>
        </pc:spChg>
        <pc:spChg chg="del">
          <ac:chgData name="hashizume_adrim@outlook.jp" userId="2df5839c6d7eb921" providerId="LiveId" clId="{60877DEA-F7BC-4814-AB7E-DA0A672D9848}" dt="2022-05-24T11:44:57.967" v="49387" actId="478"/>
          <ac:spMkLst>
            <pc:docMk/>
            <pc:sldMk cId="3331623735" sldId="385"/>
            <ac:spMk id="216" creationId="{B0891BE6-F723-92E6-6053-46F5FE14CE6C}"/>
          </ac:spMkLst>
        </pc:spChg>
        <pc:spChg chg="del">
          <ac:chgData name="hashizume_adrim@outlook.jp" userId="2df5839c6d7eb921" providerId="LiveId" clId="{60877DEA-F7BC-4814-AB7E-DA0A672D9848}" dt="2022-05-24T11:44:57.967" v="49387" actId="478"/>
          <ac:spMkLst>
            <pc:docMk/>
            <pc:sldMk cId="3331623735" sldId="385"/>
            <ac:spMk id="217" creationId="{38022CC0-2032-1C2E-3096-A87245B98E45}"/>
          </ac:spMkLst>
        </pc:spChg>
        <pc:spChg chg="del">
          <ac:chgData name="hashizume_adrim@outlook.jp" userId="2df5839c6d7eb921" providerId="LiveId" clId="{60877DEA-F7BC-4814-AB7E-DA0A672D9848}" dt="2022-05-24T11:44:57.967" v="49387" actId="478"/>
          <ac:spMkLst>
            <pc:docMk/>
            <pc:sldMk cId="3331623735" sldId="385"/>
            <ac:spMk id="218" creationId="{E2C9444C-D85A-6FD4-61E8-5E435A62A47F}"/>
          </ac:spMkLst>
        </pc:spChg>
        <pc:spChg chg="del">
          <ac:chgData name="hashizume_adrim@outlook.jp" userId="2df5839c6d7eb921" providerId="LiveId" clId="{60877DEA-F7BC-4814-AB7E-DA0A672D9848}" dt="2022-05-24T11:44:57.967" v="49387" actId="478"/>
          <ac:spMkLst>
            <pc:docMk/>
            <pc:sldMk cId="3331623735" sldId="385"/>
            <ac:spMk id="219" creationId="{819088F5-DE46-0FB5-FD4C-90C3FA0CD08A}"/>
          </ac:spMkLst>
        </pc:spChg>
        <pc:spChg chg="del">
          <ac:chgData name="hashizume_adrim@outlook.jp" userId="2df5839c6d7eb921" providerId="LiveId" clId="{60877DEA-F7BC-4814-AB7E-DA0A672D9848}" dt="2022-05-24T11:44:57.967" v="49387" actId="478"/>
          <ac:spMkLst>
            <pc:docMk/>
            <pc:sldMk cId="3331623735" sldId="385"/>
            <ac:spMk id="220" creationId="{CAF15F9C-CAA5-C0B4-4DCA-3F59210D0979}"/>
          </ac:spMkLst>
        </pc:spChg>
        <pc:spChg chg="del">
          <ac:chgData name="hashizume_adrim@outlook.jp" userId="2df5839c6d7eb921" providerId="LiveId" clId="{60877DEA-F7BC-4814-AB7E-DA0A672D9848}" dt="2022-05-24T11:44:57.967" v="49387" actId="478"/>
          <ac:spMkLst>
            <pc:docMk/>
            <pc:sldMk cId="3331623735" sldId="385"/>
            <ac:spMk id="221" creationId="{74E55D5A-C933-8B47-E04C-F3C01A7CD433}"/>
          </ac:spMkLst>
        </pc:spChg>
        <pc:spChg chg="del">
          <ac:chgData name="hashizume_adrim@outlook.jp" userId="2df5839c6d7eb921" providerId="LiveId" clId="{60877DEA-F7BC-4814-AB7E-DA0A672D9848}" dt="2022-05-24T11:44:57.967" v="49387" actId="478"/>
          <ac:spMkLst>
            <pc:docMk/>
            <pc:sldMk cId="3331623735" sldId="385"/>
            <ac:spMk id="223" creationId="{4D15246C-84F2-8BB9-750D-E2A5FCBFB2CF}"/>
          </ac:spMkLst>
        </pc:spChg>
        <pc:spChg chg="del">
          <ac:chgData name="hashizume_adrim@outlook.jp" userId="2df5839c6d7eb921" providerId="LiveId" clId="{60877DEA-F7BC-4814-AB7E-DA0A672D9848}" dt="2022-05-24T11:44:48.761" v="49384" actId="478"/>
          <ac:spMkLst>
            <pc:docMk/>
            <pc:sldMk cId="3331623735" sldId="385"/>
            <ac:spMk id="224" creationId="{4CD5C87A-357D-E1CD-DDB7-4D4EF8CB70E7}"/>
          </ac:spMkLst>
        </pc:spChg>
        <pc:spChg chg="del">
          <ac:chgData name="hashizume_adrim@outlook.jp" userId="2df5839c6d7eb921" providerId="LiveId" clId="{60877DEA-F7BC-4814-AB7E-DA0A672D9848}" dt="2022-05-24T11:44:57.967" v="49387" actId="478"/>
          <ac:spMkLst>
            <pc:docMk/>
            <pc:sldMk cId="3331623735" sldId="385"/>
            <ac:spMk id="225" creationId="{FB2BF47B-5800-AEBF-0E32-2AAD3C7C2C8D}"/>
          </ac:spMkLst>
        </pc:spChg>
        <pc:spChg chg="del">
          <ac:chgData name="hashizume_adrim@outlook.jp" userId="2df5839c6d7eb921" providerId="LiveId" clId="{60877DEA-F7BC-4814-AB7E-DA0A672D9848}" dt="2022-05-24T11:44:57.967" v="49387" actId="478"/>
          <ac:spMkLst>
            <pc:docMk/>
            <pc:sldMk cId="3331623735" sldId="385"/>
            <ac:spMk id="226" creationId="{F2293FEF-8F20-E22F-C2D1-D3D357E94B4E}"/>
          </ac:spMkLst>
        </pc:spChg>
        <pc:spChg chg="mod">
          <ac:chgData name="hashizume_adrim@outlook.jp" userId="2df5839c6d7eb921" providerId="LiveId" clId="{60877DEA-F7BC-4814-AB7E-DA0A672D9848}" dt="2022-05-24T13:38:51.064" v="52916" actId="20577"/>
          <ac:spMkLst>
            <pc:docMk/>
            <pc:sldMk cId="3331623735" sldId="385"/>
            <ac:spMk id="247" creationId="{A66A2207-83CB-DCFE-40AC-5DF877193114}"/>
          </ac:spMkLst>
        </pc:spChg>
        <pc:spChg chg="mod">
          <ac:chgData name="hashizume_adrim@outlook.jp" userId="2df5839c6d7eb921" providerId="LiveId" clId="{60877DEA-F7BC-4814-AB7E-DA0A672D9848}" dt="2022-05-27T11:48:55.410" v="57067" actId="20577"/>
          <ac:spMkLst>
            <pc:docMk/>
            <pc:sldMk cId="3331623735" sldId="385"/>
            <ac:spMk id="392" creationId="{7F762F0D-C5FE-87B7-5D41-B51F1B58B1A2}"/>
          </ac:spMkLst>
        </pc:spChg>
        <pc:grpChg chg="add del mod">
          <ac:chgData name="hashizume_adrim@outlook.jp" userId="2df5839c6d7eb921" providerId="LiveId" clId="{60877DEA-F7BC-4814-AB7E-DA0A672D9848}" dt="2022-05-24T11:44:55.795" v="49386"/>
          <ac:grpSpMkLst>
            <pc:docMk/>
            <pc:sldMk cId="3331623735" sldId="385"/>
            <ac:grpSpMk id="72" creationId="{94AA3C67-0172-9FF9-F902-526BF5022D95}"/>
          </ac:grpSpMkLst>
        </pc:grpChg>
        <pc:grpChg chg="add del mod">
          <ac:chgData name="hashizume_adrim@outlook.jp" userId="2df5839c6d7eb921" providerId="LiveId" clId="{60877DEA-F7BC-4814-AB7E-DA0A672D9848}" dt="2022-05-24T11:44:55.795" v="49386"/>
          <ac:grpSpMkLst>
            <pc:docMk/>
            <pc:sldMk cId="3331623735" sldId="385"/>
            <ac:grpSpMk id="77" creationId="{DB1792BB-C939-055F-049E-87068C52A18F}"/>
          </ac:grpSpMkLst>
        </pc:grpChg>
        <pc:grpChg chg="add del mod">
          <ac:chgData name="hashizume_adrim@outlook.jp" userId="2df5839c6d7eb921" providerId="LiveId" clId="{60877DEA-F7BC-4814-AB7E-DA0A672D9848}" dt="2022-05-24T11:44:55.795" v="49386"/>
          <ac:grpSpMkLst>
            <pc:docMk/>
            <pc:sldMk cId="3331623735" sldId="385"/>
            <ac:grpSpMk id="81" creationId="{1B22B05B-BDDA-E77F-5AB2-1A1312E19529}"/>
          </ac:grpSpMkLst>
        </pc:grpChg>
        <pc:grpChg chg="add mod">
          <ac:chgData name="hashizume_adrim@outlook.jp" userId="2df5839c6d7eb921" providerId="LiveId" clId="{60877DEA-F7BC-4814-AB7E-DA0A672D9848}" dt="2022-05-24T11:45:01.869" v="49438" actId="1036"/>
          <ac:grpSpMkLst>
            <pc:docMk/>
            <pc:sldMk cId="3331623735" sldId="385"/>
            <ac:grpSpMk id="97" creationId="{9101B5EB-5494-D707-699F-57BB5EC90133}"/>
          </ac:grpSpMkLst>
        </pc:grpChg>
        <pc:grpChg chg="add mod">
          <ac:chgData name="hashizume_adrim@outlook.jp" userId="2df5839c6d7eb921" providerId="LiveId" clId="{60877DEA-F7BC-4814-AB7E-DA0A672D9848}" dt="2022-05-24T11:45:01.869" v="49438" actId="1036"/>
          <ac:grpSpMkLst>
            <pc:docMk/>
            <pc:sldMk cId="3331623735" sldId="385"/>
            <ac:grpSpMk id="102" creationId="{22DDE054-45C1-1438-9828-E928260A7EA5}"/>
          </ac:grpSpMkLst>
        </pc:grpChg>
        <pc:grpChg chg="add mod">
          <ac:chgData name="hashizume_adrim@outlook.jp" userId="2df5839c6d7eb921" providerId="LiveId" clId="{60877DEA-F7BC-4814-AB7E-DA0A672D9848}" dt="2022-05-24T11:45:01.869" v="49438" actId="1036"/>
          <ac:grpSpMkLst>
            <pc:docMk/>
            <pc:sldMk cId="3331623735" sldId="385"/>
            <ac:grpSpMk id="106" creationId="{3BF89CD6-786D-D033-4DE2-76AB20907FE8}"/>
          </ac:grpSpMkLst>
        </pc:grpChg>
        <pc:grpChg chg="del">
          <ac:chgData name="hashizume_adrim@outlook.jp" userId="2df5839c6d7eb921" providerId="LiveId" clId="{60877DEA-F7BC-4814-AB7E-DA0A672D9848}" dt="2022-05-24T11:44:57.967" v="49387" actId="478"/>
          <ac:grpSpMkLst>
            <pc:docMk/>
            <pc:sldMk cId="3331623735" sldId="385"/>
            <ac:grpSpMk id="206" creationId="{372DACE7-51F5-2BC4-AFCA-7C3468449C4E}"/>
          </ac:grpSpMkLst>
        </pc:grpChg>
        <pc:grpChg chg="del">
          <ac:chgData name="hashizume_adrim@outlook.jp" userId="2df5839c6d7eb921" providerId="LiveId" clId="{60877DEA-F7BC-4814-AB7E-DA0A672D9848}" dt="2022-05-24T11:44:57.967" v="49387" actId="478"/>
          <ac:grpSpMkLst>
            <pc:docMk/>
            <pc:sldMk cId="3331623735" sldId="385"/>
            <ac:grpSpMk id="212" creationId="{1CB88CA7-D9BE-0920-3FEC-D4042B3C5D8C}"/>
          </ac:grpSpMkLst>
        </pc:grpChg>
        <pc:picChg chg="add mod modCrop">
          <ac:chgData name="hashizume_adrim@outlook.jp" userId="2df5839c6d7eb921" providerId="LiveId" clId="{60877DEA-F7BC-4814-AB7E-DA0A672D9848}" dt="2022-05-24T11:51:07.706" v="49466" actId="1035"/>
          <ac:picMkLst>
            <pc:docMk/>
            <pc:sldMk cId="3331623735" sldId="385"/>
            <ac:picMk id="3" creationId="{B1025C18-4D88-0B48-1E6E-03C6BC087372}"/>
          </ac:picMkLst>
        </pc:picChg>
        <pc:picChg chg="add mod modCrop">
          <ac:chgData name="hashizume_adrim@outlook.jp" userId="2df5839c6d7eb921" providerId="LiveId" clId="{60877DEA-F7BC-4814-AB7E-DA0A672D9848}" dt="2022-05-24T11:54:59.377" v="49536"/>
          <ac:picMkLst>
            <pc:docMk/>
            <pc:sldMk cId="3331623735" sldId="385"/>
            <ac:picMk id="5" creationId="{4004D1F3-8938-4A58-802D-8D24C036020C}"/>
          </ac:picMkLst>
        </pc:picChg>
        <pc:picChg chg="add del mod">
          <ac:chgData name="hashizume_adrim@outlook.jp" userId="2df5839c6d7eb921" providerId="LiveId" clId="{60877DEA-F7BC-4814-AB7E-DA0A672D9848}" dt="2022-05-24T11:44:55.795" v="49386"/>
          <ac:picMkLst>
            <pc:docMk/>
            <pc:sldMk cId="3331623735" sldId="385"/>
            <ac:picMk id="76" creationId="{24FC7F58-EB1C-0715-79B9-8DE2686DBACA}"/>
          </ac:picMkLst>
        </pc:picChg>
        <pc:picChg chg="add mod">
          <ac:chgData name="hashizume_adrim@outlook.jp" userId="2df5839c6d7eb921" providerId="LiveId" clId="{60877DEA-F7BC-4814-AB7E-DA0A672D9848}" dt="2022-05-24T11:59:18.570" v="49924" actId="1076"/>
          <ac:picMkLst>
            <pc:docMk/>
            <pc:sldMk cId="3331623735" sldId="385"/>
            <ac:picMk id="77" creationId="{5750F492-5206-14CC-F467-9F29334D84E6}"/>
          </ac:picMkLst>
        </pc:picChg>
        <pc:picChg chg="add mod">
          <ac:chgData name="hashizume_adrim@outlook.jp" userId="2df5839c6d7eb921" providerId="LiveId" clId="{60877DEA-F7BC-4814-AB7E-DA0A672D9848}" dt="2022-05-24T13:39:03.428" v="52922" actId="1076"/>
          <ac:picMkLst>
            <pc:docMk/>
            <pc:sldMk cId="3331623735" sldId="385"/>
            <ac:picMk id="79" creationId="{D2137AB0-BB13-F858-4E36-E1E2195B2119}"/>
          </ac:picMkLst>
        </pc:picChg>
        <pc:picChg chg="add mod">
          <ac:chgData name="hashizume_adrim@outlook.jp" userId="2df5839c6d7eb921" providerId="LiveId" clId="{60877DEA-F7BC-4814-AB7E-DA0A672D9848}" dt="2022-05-24T13:39:15.990" v="52927" actId="1076"/>
          <ac:picMkLst>
            <pc:docMk/>
            <pc:sldMk cId="3331623735" sldId="385"/>
            <ac:picMk id="80" creationId="{8B087542-30C0-69A0-2989-2BBB6E3662CB}"/>
          </ac:picMkLst>
        </pc:picChg>
        <pc:picChg chg="add del mod">
          <ac:chgData name="hashizume_adrim@outlook.jp" userId="2df5839c6d7eb921" providerId="LiveId" clId="{60877DEA-F7BC-4814-AB7E-DA0A672D9848}" dt="2022-05-24T11:44:55.795" v="49386"/>
          <ac:picMkLst>
            <pc:docMk/>
            <pc:sldMk cId="3331623735" sldId="385"/>
            <ac:picMk id="95" creationId="{57AA3A06-0EE8-9A97-29E6-EA4CBC1645D6}"/>
          </ac:picMkLst>
        </pc:picChg>
        <pc:picChg chg="add mod">
          <ac:chgData name="hashizume_adrim@outlook.jp" userId="2df5839c6d7eb921" providerId="LiveId" clId="{60877DEA-F7BC-4814-AB7E-DA0A672D9848}" dt="2022-05-24T11:59:11.032" v="49920" actId="14100"/>
          <ac:picMkLst>
            <pc:docMk/>
            <pc:sldMk cId="3331623735" sldId="385"/>
            <ac:picMk id="101" creationId="{357F4A46-147C-04D8-640D-2CB1250B59BD}"/>
          </ac:picMkLst>
        </pc:picChg>
        <pc:picChg chg="add del mod">
          <ac:chgData name="hashizume_adrim@outlook.jp" userId="2df5839c6d7eb921" providerId="LiveId" clId="{60877DEA-F7BC-4814-AB7E-DA0A672D9848}" dt="2022-05-24T11:49:55.058" v="49443" actId="478"/>
          <ac:picMkLst>
            <pc:docMk/>
            <pc:sldMk cId="3331623735" sldId="385"/>
            <ac:picMk id="120" creationId="{E67CB012-5C97-B08B-86FC-C2DE5BB966AD}"/>
          </ac:picMkLst>
        </pc:picChg>
        <pc:picChg chg="add del mod">
          <ac:chgData name="hashizume_adrim@outlook.jp" userId="2df5839c6d7eb921" providerId="LiveId" clId="{60877DEA-F7BC-4814-AB7E-DA0A672D9848}" dt="2022-05-24T11:53:46.995" v="49471" actId="478"/>
          <ac:picMkLst>
            <pc:docMk/>
            <pc:sldMk cId="3331623735" sldId="385"/>
            <ac:picMk id="125" creationId="{7F5E76BA-F96A-040C-0AC8-7DEA6F3A74E7}"/>
          </ac:picMkLst>
        </pc:picChg>
        <pc:picChg chg="del">
          <ac:chgData name="hashizume_adrim@outlook.jp" userId="2df5839c6d7eb921" providerId="LiveId" clId="{60877DEA-F7BC-4814-AB7E-DA0A672D9848}" dt="2022-05-24T11:44:57.967" v="49387" actId="478"/>
          <ac:picMkLst>
            <pc:docMk/>
            <pc:sldMk cId="3331623735" sldId="385"/>
            <ac:picMk id="211" creationId="{38BDC709-BD37-A47F-8822-A4CFDD8D8536}"/>
          </ac:picMkLst>
        </pc:picChg>
        <pc:picChg chg="del">
          <ac:chgData name="hashizume_adrim@outlook.jp" userId="2df5839c6d7eb921" providerId="LiveId" clId="{60877DEA-F7BC-4814-AB7E-DA0A672D9848}" dt="2022-05-24T11:44:25.132" v="49383" actId="478"/>
          <ac:picMkLst>
            <pc:docMk/>
            <pc:sldMk cId="3331623735" sldId="385"/>
            <ac:picMk id="227" creationId="{E520A079-C0F3-DBB0-E757-DBD9EEE33C51}"/>
          </ac:picMkLst>
        </pc:picChg>
        <pc:picChg chg="del">
          <ac:chgData name="hashizume_adrim@outlook.jp" userId="2df5839c6d7eb921" providerId="LiveId" clId="{60877DEA-F7BC-4814-AB7E-DA0A672D9848}" dt="2022-05-24T11:44:25.132" v="49383" actId="478"/>
          <ac:picMkLst>
            <pc:docMk/>
            <pc:sldMk cId="3331623735" sldId="385"/>
            <ac:picMk id="228" creationId="{F753191A-BB6A-CAE4-81FC-54C237DD2CBD}"/>
          </ac:picMkLst>
        </pc:picChg>
        <pc:picChg chg="del">
          <ac:chgData name="hashizume_adrim@outlook.jp" userId="2df5839c6d7eb921" providerId="LiveId" clId="{60877DEA-F7BC-4814-AB7E-DA0A672D9848}" dt="2022-05-24T13:38:56.293" v="52917" actId="478"/>
          <ac:picMkLst>
            <pc:docMk/>
            <pc:sldMk cId="3331623735" sldId="385"/>
            <ac:picMk id="241" creationId="{7A8733AA-5278-0DC9-2E1E-7C7D51FB5699}"/>
          </ac:picMkLst>
        </pc:picChg>
        <pc:picChg chg="del">
          <ac:chgData name="hashizume_adrim@outlook.jp" userId="2df5839c6d7eb921" providerId="LiveId" clId="{60877DEA-F7BC-4814-AB7E-DA0A672D9848}" dt="2022-05-24T13:39:14.484" v="52926" actId="478"/>
          <ac:picMkLst>
            <pc:docMk/>
            <pc:sldMk cId="3331623735" sldId="385"/>
            <ac:picMk id="244" creationId="{ABEF8338-04E3-EB77-DC99-92713DE7CF72}"/>
          </ac:picMkLst>
        </pc:picChg>
        <pc:cxnChg chg="mod">
          <ac:chgData name="hashizume_adrim@outlook.jp" userId="2df5839c6d7eb921" providerId="LiveId" clId="{60877DEA-F7BC-4814-AB7E-DA0A672D9848}" dt="2022-05-24T11:44:54.318" v="49385"/>
          <ac:cxnSpMkLst>
            <pc:docMk/>
            <pc:sldMk cId="3331623735" sldId="385"/>
            <ac:cxnSpMk id="74" creationId="{5CB3F67A-26BD-837F-1716-D77DA14B544D}"/>
          </ac:cxnSpMkLst>
        </pc:cxnChg>
        <pc:cxnChg chg="mod">
          <ac:chgData name="hashizume_adrim@outlook.jp" userId="2df5839c6d7eb921" providerId="LiveId" clId="{60877DEA-F7BC-4814-AB7E-DA0A672D9848}" dt="2022-05-24T11:44:54.318" v="49385"/>
          <ac:cxnSpMkLst>
            <pc:docMk/>
            <pc:sldMk cId="3331623735" sldId="385"/>
            <ac:cxnSpMk id="75" creationId="{E408D14B-3667-D6A2-1814-9BC8D5B04EF5}"/>
          </ac:cxnSpMkLst>
        </pc:cxnChg>
        <pc:cxnChg chg="mod">
          <ac:chgData name="hashizume_adrim@outlook.jp" userId="2df5839c6d7eb921" providerId="LiveId" clId="{60877DEA-F7BC-4814-AB7E-DA0A672D9848}" dt="2022-05-24T11:44:54.318" v="49385"/>
          <ac:cxnSpMkLst>
            <pc:docMk/>
            <pc:sldMk cId="3331623735" sldId="385"/>
            <ac:cxnSpMk id="79" creationId="{D68BBD9B-C872-A0E5-4F98-B6E184124855}"/>
          </ac:cxnSpMkLst>
        </pc:cxnChg>
        <pc:cxnChg chg="mod">
          <ac:chgData name="hashizume_adrim@outlook.jp" userId="2df5839c6d7eb921" providerId="LiveId" clId="{60877DEA-F7BC-4814-AB7E-DA0A672D9848}" dt="2022-05-24T11:44:54.318" v="49385"/>
          <ac:cxnSpMkLst>
            <pc:docMk/>
            <pc:sldMk cId="3331623735" sldId="385"/>
            <ac:cxnSpMk id="80" creationId="{24E95E75-9B5B-E8FD-7489-2F3BD0D3E74F}"/>
          </ac:cxnSpMkLst>
        </pc:cxnChg>
        <pc:cxnChg chg="mod">
          <ac:chgData name="hashizume_adrim@outlook.jp" userId="2df5839c6d7eb921" providerId="LiveId" clId="{60877DEA-F7BC-4814-AB7E-DA0A672D9848}" dt="2022-05-24T11:44:54.318" v="49385"/>
          <ac:cxnSpMkLst>
            <pc:docMk/>
            <pc:sldMk cId="3331623735" sldId="385"/>
            <ac:cxnSpMk id="83" creationId="{7422C4C1-2D42-611F-1344-D250E52EC393}"/>
          </ac:cxnSpMkLst>
        </pc:cxnChg>
        <pc:cxnChg chg="mod">
          <ac:chgData name="hashizume_adrim@outlook.jp" userId="2df5839c6d7eb921" providerId="LiveId" clId="{60877DEA-F7BC-4814-AB7E-DA0A672D9848}" dt="2022-05-24T11:44:54.318" v="49385"/>
          <ac:cxnSpMkLst>
            <pc:docMk/>
            <pc:sldMk cId="3331623735" sldId="385"/>
            <ac:cxnSpMk id="84" creationId="{09231C80-FBB0-BF59-F35D-F6AB29C01613}"/>
          </ac:cxnSpMkLst>
        </pc:cxnChg>
        <pc:cxnChg chg="add del mod">
          <ac:chgData name="hashizume_adrim@outlook.jp" userId="2df5839c6d7eb921" providerId="LiveId" clId="{60877DEA-F7BC-4814-AB7E-DA0A672D9848}" dt="2022-05-24T11:44:55.795" v="49386"/>
          <ac:cxnSpMkLst>
            <pc:docMk/>
            <pc:sldMk cId="3331623735" sldId="385"/>
            <ac:cxnSpMk id="94" creationId="{ED78A1A2-5A14-4546-815E-1802C1E746B2}"/>
          </ac:cxnSpMkLst>
        </pc:cxnChg>
        <pc:cxnChg chg="mod">
          <ac:chgData name="hashizume_adrim@outlook.jp" userId="2df5839c6d7eb921" providerId="LiveId" clId="{60877DEA-F7BC-4814-AB7E-DA0A672D9848}" dt="2022-05-24T11:44:58.683" v="49388"/>
          <ac:cxnSpMkLst>
            <pc:docMk/>
            <pc:sldMk cId="3331623735" sldId="385"/>
            <ac:cxnSpMk id="99" creationId="{7255F216-F9FE-98DE-AD6A-0EB1F2981947}"/>
          </ac:cxnSpMkLst>
        </pc:cxnChg>
        <pc:cxnChg chg="mod">
          <ac:chgData name="hashizume_adrim@outlook.jp" userId="2df5839c6d7eb921" providerId="LiveId" clId="{60877DEA-F7BC-4814-AB7E-DA0A672D9848}" dt="2022-05-24T11:44:58.683" v="49388"/>
          <ac:cxnSpMkLst>
            <pc:docMk/>
            <pc:sldMk cId="3331623735" sldId="385"/>
            <ac:cxnSpMk id="100" creationId="{1DCA31E0-5CAC-693C-865C-D0EEF05FCA16}"/>
          </ac:cxnSpMkLst>
        </pc:cxnChg>
        <pc:cxnChg chg="mod">
          <ac:chgData name="hashizume_adrim@outlook.jp" userId="2df5839c6d7eb921" providerId="LiveId" clId="{60877DEA-F7BC-4814-AB7E-DA0A672D9848}" dt="2022-05-24T11:44:58.683" v="49388"/>
          <ac:cxnSpMkLst>
            <pc:docMk/>
            <pc:sldMk cId="3331623735" sldId="385"/>
            <ac:cxnSpMk id="104" creationId="{DCA3C9B4-A72F-FDBA-38BC-A2E9D48DBAC9}"/>
          </ac:cxnSpMkLst>
        </pc:cxnChg>
        <pc:cxnChg chg="mod">
          <ac:chgData name="hashizume_adrim@outlook.jp" userId="2df5839c6d7eb921" providerId="LiveId" clId="{60877DEA-F7BC-4814-AB7E-DA0A672D9848}" dt="2022-05-24T11:44:58.683" v="49388"/>
          <ac:cxnSpMkLst>
            <pc:docMk/>
            <pc:sldMk cId="3331623735" sldId="385"/>
            <ac:cxnSpMk id="105" creationId="{7ED69FE8-E6A5-B1E0-7D42-3434948421F5}"/>
          </ac:cxnSpMkLst>
        </pc:cxnChg>
        <pc:cxnChg chg="mod">
          <ac:chgData name="hashizume_adrim@outlook.jp" userId="2df5839c6d7eb921" providerId="LiveId" clId="{60877DEA-F7BC-4814-AB7E-DA0A672D9848}" dt="2022-05-24T11:44:58.683" v="49388"/>
          <ac:cxnSpMkLst>
            <pc:docMk/>
            <pc:sldMk cId="3331623735" sldId="385"/>
            <ac:cxnSpMk id="108" creationId="{E394A336-99F3-5B99-4EF9-A777918896A7}"/>
          </ac:cxnSpMkLst>
        </pc:cxnChg>
        <pc:cxnChg chg="mod">
          <ac:chgData name="hashizume_adrim@outlook.jp" userId="2df5839c6d7eb921" providerId="LiveId" clId="{60877DEA-F7BC-4814-AB7E-DA0A672D9848}" dt="2022-05-24T11:44:58.683" v="49388"/>
          <ac:cxnSpMkLst>
            <pc:docMk/>
            <pc:sldMk cId="3331623735" sldId="385"/>
            <ac:cxnSpMk id="109" creationId="{5354DC88-6CD8-1B9A-C67A-13D68DA61F1E}"/>
          </ac:cxnSpMkLst>
        </pc:cxnChg>
        <pc:cxnChg chg="add mod">
          <ac:chgData name="hashizume_adrim@outlook.jp" userId="2df5839c6d7eb921" providerId="LiveId" clId="{60877DEA-F7BC-4814-AB7E-DA0A672D9848}" dt="2022-05-24T11:45:01.869" v="49438" actId="1036"/>
          <ac:cxnSpMkLst>
            <pc:docMk/>
            <pc:sldMk cId="3331623735" sldId="385"/>
            <ac:cxnSpMk id="119" creationId="{B95E52F9-C841-D5D3-5070-2E5CBB9722DE}"/>
          </ac:cxnSpMkLst>
        </pc:cxnChg>
        <pc:cxnChg chg="del">
          <ac:chgData name="hashizume_adrim@outlook.jp" userId="2df5839c6d7eb921" providerId="LiveId" clId="{60877DEA-F7BC-4814-AB7E-DA0A672D9848}" dt="2022-05-24T11:44:57.967" v="49387" actId="478"/>
          <ac:cxnSpMkLst>
            <pc:docMk/>
            <pc:sldMk cId="3331623735" sldId="385"/>
            <ac:cxnSpMk id="222" creationId="{6B869CE3-AD43-2605-9868-81F6BBC83F1B}"/>
          </ac:cxnSpMkLst>
        </pc:cxnChg>
      </pc:sldChg>
      <pc:sldChg chg="addSp modSp add mod">
        <pc:chgData name="hashizume_adrim@outlook.jp" userId="2df5839c6d7eb921" providerId="LiveId" clId="{60877DEA-F7BC-4814-AB7E-DA0A672D9848}" dt="2022-05-27T11:48:59.968" v="57069" actId="20577"/>
        <pc:sldMkLst>
          <pc:docMk/>
          <pc:sldMk cId="1709295996" sldId="386"/>
        </pc:sldMkLst>
        <pc:spChg chg="add mod">
          <ac:chgData name="hashizume_adrim@outlook.jp" userId="2df5839c6d7eb921" providerId="LiveId" clId="{60877DEA-F7BC-4814-AB7E-DA0A672D9848}" dt="2022-05-27T11:46:28.266" v="56948"/>
          <ac:spMkLst>
            <pc:docMk/>
            <pc:sldMk cId="1709295996" sldId="386"/>
            <ac:spMk id="78" creationId="{8179C53B-8D19-A1BA-E5B0-AFC190E0A458}"/>
          </ac:spMkLst>
        </pc:spChg>
        <pc:spChg chg="add mod">
          <ac:chgData name="hashizume_adrim@outlook.jp" userId="2df5839c6d7eb921" providerId="LiveId" clId="{60877DEA-F7BC-4814-AB7E-DA0A672D9848}" dt="2022-05-27T11:46:28.266" v="56948"/>
          <ac:spMkLst>
            <pc:docMk/>
            <pc:sldMk cId="1709295996" sldId="386"/>
            <ac:spMk id="80" creationId="{28A41A1C-9ABC-314B-A012-CCED20099E3A}"/>
          </ac:spMkLst>
        </pc:spChg>
        <pc:spChg chg="add mod">
          <ac:chgData name="hashizume_adrim@outlook.jp" userId="2df5839c6d7eb921" providerId="LiveId" clId="{60877DEA-F7BC-4814-AB7E-DA0A672D9848}" dt="2022-05-27T11:46:28.266" v="56948"/>
          <ac:spMkLst>
            <pc:docMk/>
            <pc:sldMk cId="1709295996" sldId="386"/>
            <ac:spMk id="81" creationId="{23C43CE1-2730-A701-6B3E-C3B17D6D7C55}"/>
          </ac:spMkLst>
        </pc:spChg>
        <pc:spChg chg="mod">
          <ac:chgData name="hashizume_adrim@outlook.jp" userId="2df5839c6d7eb921" providerId="LiveId" clId="{60877DEA-F7BC-4814-AB7E-DA0A672D9848}" dt="2022-05-24T12:20:02.361" v="50978" actId="1037"/>
          <ac:spMkLst>
            <pc:docMk/>
            <pc:sldMk cId="1709295996" sldId="386"/>
            <ac:spMk id="189" creationId="{7469A7D8-D877-B3F6-E94B-9BD370EC687C}"/>
          </ac:spMkLst>
        </pc:spChg>
        <pc:spChg chg="mod">
          <ac:chgData name="hashizume_adrim@outlook.jp" userId="2df5839c6d7eb921" providerId="LiveId" clId="{60877DEA-F7BC-4814-AB7E-DA0A672D9848}" dt="2022-05-24T12:20:15.050" v="51009" actId="14100"/>
          <ac:spMkLst>
            <pc:docMk/>
            <pc:sldMk cId="1709295996" sldId="386"/>
            <ac:spMk id="213" creationId="{3117A107-2A9D-3A85-A24E-21C46C5638C1}"/>
          </ac:spMkLst>
        </pc:spChg>
        <pc:spChg chg="mod">
          <ac:chgData name="hashizume_adrim@outlook.jp" userId="2df5839c6d7eb921" providerId="LiveId" clId="{60877DEA-F7BC-4814-AB7E-DA0A672D9848}" dt="2022-05-24T12:20:02.361" v="50978" actId="1037"/>
          <ac:spMkLst>
            <pc:docMk/>
            <pc:sldMk cId="1709295996" sldId="386"/>
            <ac:spMk id="214" creationId="{3D1BF77C-FD7D-238F-EFA8-986BBDCEB130}"/>
          </ac:spMkLst>
        </pc:spChg>
        <pc:spChg chg="mod">
          <ac:chgData name="hashizume_adrim@outlook.jp" userId="2df5839c6d7eb921" providerId="LiveId" clId="{60877DEA-F7BC-4814-AB7E-DA0A672D9848}" dt="2022-05-24T12:20:02.361" v="50978" actId="1037"/>
          <ac:spMkLst>
            <pc:docMk/>
            <pc:sldMk cId="1709295996" sldId="386"/>
            <ac:spMk id="215" creationId="{EEA74B34-A313-8267-62B3-7796A02FD5B9}"/>
          </ac:spMkLst>
        </pc:spChg>
        <pc:spChg chg="mod">
          <ac:chgData name="hashizume_adrim@outlook.jp" userId="2df5839c6d7eb921" providerId="LiveId" clId="{60877DEA-F7BC-4814-AB7E-DA0A672D9848}" dt="2022-05-24T12:20:02.361" v="50978" actId="1037"/>
          <ac:spMkLst>
            <pc:docMk/>
            <pc:sldMk cId="1709295996" sldId="386"/>
            <ac:spMk id="218" creationId="{2D08FACA-B0EE-1A5C-E612-2E6173E03EEE}"/>
          </ac:spMkLst>
        </pc:spChg>
        <pc:spChg chg="mod">
          <ac:chgData name="hashizume_adrim@outlook.jp" userId="2df5839c6d7eb921" providerId="LiveId" clId="{60877DEA-F7BC-4814-AB7E-DA0A672D9848}" dt="2022-05-27T11:48:59.968" v="57069" actId="20577"/>
          <ac:spMkLst>
            <pc:docMk/>
            <pc:sldMk cId="1709295996" sldId="386"/>
            <ac:spMk id="392" creationId="{7F762F0D-C5FE-87B7-5D41-B51F1B58B1A2}"/>
          </ac:spMkLst>
        </pc:spChg>
        <pc:grpChg chg="mod">
          <ac:chgData name="hashizume_adrim@outlook.jp" userId="2df5839c6d7eb921" providerId="LiveId" clId="{60877DEA-F7BC-4814-AB7E-DA0A672D9848}" dt="2022-05-24T12:20:02.361" v="50978" actId="1037"/>
          <ac:grpSpMkLst>
            <pc:docMk/>
            <pc:sldMk cId="1709295996" sldId="386"/>
            <ac:grpSpMk id="205" creationId="{279BB14E-9823-3301-E2FD-5F279618340A}"/>
          </ac:grpSpMkLst>
        </pc:grpChg>
        <pc:grpChg chg="mod">
          <ac:chgData name="hashizume_adrim@outlook.jp" userId="2df5839c6d7eb921" providerId="LiveId" clId="{60877DEA-F7BC-4814-AB7E-DA0A672D9848}" dt="2022-05-24T12:20:02.361" v="50978" actId="1037"/>
          <ac:grpSpMkLst>
            <pc:docMk/>
            <pc:sldMk cId="1709295996" sldId="386"/>
            <ac:grpSpMk id="209" creationId="{F3A011AD-40A1-DE1F-7D04-597ECD4FB2B6}"/>
          </ac:grpSpMkLst>
        </pc:grpChg>
        <pc:picChg chg="mod">
          <ac:chgData name="hashizume_adrim@outlook.jp" userId="2df5839c6d7eb921" providerId="LiveId" clId="{60877DEA-F7BC-4814-AB7E-DA0A672D9848}" dt="2022-05-24T12:20:02.361" v="50978" actId="1037"/>
          <ac:picMkLst>
            <pc:docMk/>
            <pc:sldMk cId="1709295996" sldId="386"/>
            <ac:picMk id="216" creationId="{E90D0BA3-736D-D01D-E534-C270DF0E4652}"/>
          </ac:picMkLst>
        </pc:picChg>
        <pc:picChg chg="mod">
          <ac:chgData name="hashizume_adrim@outlook.jp" userId="2df5839c6d7eb921" providerId="LiveId" clId="{60877DEA-F7BC-4814-AB7E-DA0A672D9848}" dt="2022-05-24T12:20:02.361" v="50978" actId="1037"/>
          <ac:picMkLst>
            <pc:docMk/>
            <pc:sldMk cId="1709295996" sldId="386"/>
            <ac:picMk id="217" creationId="{84A80204-B13D-1A71-4EEF-42653B24E7F0}"/>
          </ac:picMkLst>
        </pc:picChg>
        <pc:cxnChg chg="add mod">
          <ac:chgData name="hashizume_adrim@outlook.jp" userId="2df5839c6d7eb921" providerId="LiveId" clId="{60877DEA-F7BC-4814-AB7E-DA0A672D9848}" dt="2022-05-27T11:46:28.266" v="56948"/>
          <ac:cxnSpMkLst>
            <pc:docMk/>
            <pc:sldMk cId="1709295996" sldId="386"/>
            <ac:cxnSpMk id="79" creationId="{5A36A4DB-D523-CF2B-A119-C829B8759865}"/>
          </ac:cxnSpMkLst>
        </pc:cxnChg>
        <pc:cxnChg chg="mod">
          <ac:chgData name="hashizume_adrim@outlook.jp" userId="2df5839c6d7eb921" providerId="LiveId" clId="{60877DEA-F7BC-4814-AB7E-DA0A672D9848}" dt="2022-05-24T12:20:02.361" v="50978" actId="1037"/>
          <ac:cxnSpMkLst>
            <pc:docMk/>
            <pc:sldMk cId="1709295996" sldId="386"/>
            <ac:cxnSpMk id="190" creationId="{43F13C25-FAB3-7418-17BC-3A3BFF8EBB31}"/>
          </ac:cxnSpMkLst>
        </pc:cxnChg>
      </pc:sldChg>
      <pc:sldChg chg="addSp delSp modSp add mod">
        <pc:chgData name="hashizume_adrim@outlook.jp" userId="2df5839c6d7eb921" providerId="LiveId" clId="{60877DEA-F7BC-4814-AB7E-DA0A672D9848}" dt="2022-05-24T12:31:48.227" v="51670" actId="14100"/>
        <pc:sldMkLst>
          <pc:docMk/>
          <pc:sldMk cId="3073836291" sldId="387"/>
        </pc:sldMkLst>
        <pc:spChg chg="mod">
          <ac:chgData name="hashizume_adrim@outlook.jp" userId="2df5839c6d7eb921" providerId="LiveId" clId="{60877DEA-F7BC-4814-AB7E-DA0A672D9848}" dt="2022-05-24T12:13:40.096" v="50778" actId="14100"/>
          <ac:spMkLst>
            <pc:docMk/>
            <pc:sldMk cId="3073836291" sldId="387"/>
            <ac:spMk id="2" creationId="{AB42FCA8-09F9-AFE4-AB80-2AAE9EF3D5D6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50" creationId="{61590E28-0CA4-441E-5016-E1027E834887}"/>
          </ac:spMkLst>
        </pc:spChg>
        <pc:spChg chg="mod">
          <ac:chgData name="hashizume_adrim@outlook.jp" userId="2df5839c6d7eb921" providerId="LiveId" clId="{60877DEA-F7BC-4814-AB7E-DA0A672D9848}" dt="2022-05-24T12:31:39.932" v="51667" actId="1036"/>
          <ac:spMkLst>
            <pc:docMk/>
            <pc:sldMk cId="3073836291" sldId="387"/>
            <ac:spMk id="53" creationId="{A4C80DC1-F7A6-00BA-2C57-1BF9CFAD1F1C}"/>
          </ac:spMkLst>
        </pc:spChg>
        <pc:spChg chg="mod">
          <ac:chgData name="hashizume_adrim@outlook.jp" userId="2df5839c6d7eb921" providerId="LiveId" clId="{60877DEA-F7BC-4814-AB7E-DA0A672D9848}" dt="2022-05-24T12:31:07.968" v="51603" actId="20577"/>
          <ac:spMkLst>
            <pc:docMk/>
            <pc:sldMk cId="3073836291" sldId="387"/>
            <ac:spMk id="66" creationId="{90E33C46-31A3-AA4E-647B-E57F7F879AF4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71" creationId="{3BE47666-7A57-06FB-7578-045499438276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72" creationId="{CD83CAD3-0559-8732-FFEF-0BBA779379DB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73" creationId="{AF07DF4E-67D1-3A6D-3BF7-86B32246932C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82" creationId="{ABED6D55-CEE5-4EA7-EDE0-C233946D8908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85" creationId="{6329E67E-3A45-1968-0C15-171AC5470091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86" creationId="{630663FA-BC9C-13FB-5D5D-86411C9507AE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87" creationId="{1BB17F1E-118D-D512-B98D-3B3177D33A70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88" creationId="{A13B050E-8B07-0214-8CD1-8952C49ED396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89" creationId="{BB3EBE96-7156-0379-BD27-CEC2222E91A5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90" creationId="{DCC6F4AB-0FA1-E90E-822C-8C0F54E63511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91" creationId="{732EB6E0-3C5B-CF89-10C3-07FE9D4FA0A7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92" creationId="{D59DFD53-E352-7D9B-0943-A4C71A0F7F60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06" creationId="{D395B55E-0A7A-292A-A9AA-ACB725D2AAD1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07" creationId="{157F6A2A-5BB3-7FD8-BA0D-5CA88D916F1E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08" creationId="{84C04775-2165-D432-CEA4-3A7A59AD7873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09" creationId="{6BA25848-7F89-FB6A-DD0D-54CCF9234976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10" creationId="{E8FA9A59-7282-6821-E4BC-DA16296C828E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12" creationId="{36CFEE9B-9F13-6ACC-9EB7-69171F788CA6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13" creationId="{B1FD7511-ED1F-8005-4AB8-2F44C65FAA3F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14" creationId="{83D2D278-C4D6-D440-8E3A-8E6C162AD457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15" creationId="{D656ABDD-9E9E-BA1D-F2E0-33DD919C9D6C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16" creationId="{767938D3-AF57-6843-3426-4A3DF863648D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22" creationId="{9FAAC46B-A6CC-97E3-7446-1F50B52DE05C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23" creationId="{5631660D-F598-904F-6B00-E191C87450D4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24" creationId="{8940BB84-204B-0154-1833-2435D899A6D9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25" creationId="{988AAD73-282C-9749-9CF1-F24BF4902A10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26" creationId="{E728BF62-98AC-29CE-96D9-4232713CC6C0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28" creationId="{ED235449-C1D4-A6F0-C13C-F6EFF1BB0088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29" creationId="{7D5DA7B6-6B9E-2A0B-61D6-D964240214AF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30" creationId="{19455E36-4DC8-D0F0-5336-FAA88FEF6F06}"/>
          </ac:spMkLst>
        </pc:spChg>
        <pc:spChg chg="del">
          <ac:chgData name="hashizume_adrim@outlook.jp" userId="2df5839c6d7eb921" providerId="LiveId" clId="{60877DEA-F7BC-4814-AB7E-DA0A672D9848}" dt="2022-05-24T12:29:24.558" v="51493" actId="478"/>
          <ac:spMkLst>
            <pc:docMk/>
            <pc:sldMk cId="3073836291" sldId="387"/>
            <ac:spMk id="131" creationId="{5A047A10-8C5B-919A-088B-6D5E515ED249}"/>
          </ac:spMkLst>
        </pc:spChg>
        <pc:spChg chg="add del mod">
          <ac:chgData name="hashizume_adrim@outlook.jp" userId="2df5839c6d7eb921" providerId="LiveId" clId="{60877DEA-F7BC-4814-AB7E-DA0A672D9848}" dt="2022-05-24T12:16:13.418" v="50829" actId="478"/>
          <ac:spMkLst>
            <pc:docMk/>
            <pc:sldMk cId="3073836291" sldId="387"/>
            <ac:spMk id="132" creationId="{233CC19E-AF3C-638E-8860-8384BAF7E22B}"/>
          </ac:spMkLst>
        </pc:spChg>
        <pc:spChg chg="add mod">
          <ac:chgData name="hashizume_adrim@outlook.jp" userId="2df5839c6d7eb921" providerId="LiveId" clId="{60877DEA-F7BC-4814-AB7E-DA0A672D9848}" dt="2022-05-24T12:16:47.785" v="50872" actId="20577"/>
          <ac:spMkLst>
            <pc:docMk/>
            <pc:sldMk cId="3073836291" sldId="387"/>
            <ac:spMk id="133" creationId="{644128EC-F6B6-B417-027A-E448AED3A5AE}"/>
          </ac:spMkLst>
        </pc:spChg>
        <pc:spChg chg="add del mod">
          <ac:chgData name="hashizume_adrim@outlook.jp" userId="2df5839c6d7eb921" providerId="LiveId" clId="{60877DEA-F7BC-4814-AB7E-DA0A672D9848}" dt="2022-05-24T12:17:41.961" v="50955" actId="478"/>
          <ac:spMkLst>
            <pc:docMk/>
            <pc:sldMk cId="3073836291" sldId="387"/>
            <ac:spMk id="134" creationId="{40C67667-87C2-B47A-4E98-E76738A92852}"/>
          </ac:spMkLst>
        </pc:spChg>
        <pc:spChg chg="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37" creationId="{7A9485AB-70EC-69B0-AE14-58891A766987}"/>
          </ac:spMkLst>
        </pc:spChg>
        <pc:spChg chg="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41" creationId="{C9E42C3A-CE07-2049-9AB4-122A64807948}"/>
          </ac:spMkLst>
        </pc:spChg>
        <pc:spChg chg="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45" creationId="{8F3B70B8-0907-0FD6-94D0-E029BBB91931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48" creationId="{1CEC43B2-9D2F-0CA6-BD54-639CF41D4302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49" creationId="{4D7A1E45-0ACA-8A5F-2EA8-7679C449899A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50" creationId="{3795151A-792B-6B36-E094-65FDEE4DB92C}"/>
          </ac:spMkLst>
        </pc:spChg>
        <pc:spChg chg="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52" creationId="{CDA440E4-47A5-A9D1-8209-C25E8D54B74C}"/>
          </ac:spMkLst>
        </pc:spChg>
        <pc:spChg chg="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56" creationId="{4B7BF57B-AE6E-2CE2-F9C6-161365F5476F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59" creationId="{209962D4-0F65-B00B-0BC6-7556095EDB66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61" creationId="{69A8075D-7BC3-03FD-30FD-A737492B0940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62" creationId="{AF4AFA38-F2E0-B695-5C58-2E4CAAD0F178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63" creationId="{CA756C2E-8F96-843D-382D-FECF91053FEF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64" creationId="{6051AF04-36EF-5A35-6DBD-4EDAC646576B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65" creationId="{454CDCFA-C97C-A47C-0C3E-DCA88BF96CB6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66" creationId="{CDABA29B-8B67-1CCC-9E5A-FFF22CD7E0D6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67" creationId="{B10380A4-F252-5565-F80C-1BB00BFC2A37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69" creationId="{76C23E08-9A12-7D7E-18F5-3490C1B6E8AD}"/>
          </ac:spMkLst>
        </pc:spChg>
        <pc:spChg chg="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72" creationId="{B57FE964-CE63-FD31-034D-4EEB7B591179}"/>
          </ac:spMkLst>
        </pc:spChg>
        <pc:spChg chg="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76" creationId="{1BFD6033-4944-4D87-9E3D-9414491D850F}"/>
          </ac:spMkLst>
        </pc:spChg>
        <pc:spChg chg="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80" creationId="{C3ED3D0A-E82D-CC3B-76B1-09277C6B6973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83" creationId="{0504F663-F435-C92B-76EC-D24B989D0ACE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84" creationId="{EDF24018-86E1-4EA9-C6B9-D168C546FB52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85" creationId="{C39FAB7C-8FC8-2847-0912-15D95086316B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86" creationId="{6BB9AE26-D294-DA7A-4B3B-0558B7A33618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87" creationId="{C8A5401B-31BA-D74D-A271-1FE9F3D38326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89" creationId="{6C48E1E7-4B59-D0DB-2D6F-A9C50C345A93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90" creationId="{E784B2BE-AF11-9CA7-A6F9-DE3AD53AE514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91" creationId="{73BDFD52-555D-18C3-BA00-5043C9636A5F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92" creationId="{0439C2E9-CDF7-5496-D261-1002DBDDB9D3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93" creationId="{215528F9-CC23-A6E0-954E-9814FEEB9480}"/>
          </ac:spMkLst>
        </pc:spChg>
        <pc:spChg chg="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95" creationId="{FE5BFC1B-596D-CCE6-677F-C3DCD3C9563B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199" creationId="{B87AA037-82F4-2C29-67C2-9A80875EEAB0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200" creationId="{8D8864C5-DA46-A556-AF89-FFA59DF226F5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201" creationId="{54E9647E-68D6-4D76-FFE2-F270E823A2B7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202" creationId="{70498D17-7AAE-C623-48DD-B462845442D7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203" creationId="{A74FB422-99BF-2B4D-0CDA-B4B101E42ED6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205" creationId="{A45BDBCA-8EFC-BC72-343B-EF78A6288330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206" creationId="{D3A8D1DD-0C5C-EBBD-772D-CA40CBAE97B5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207" creationId="{9BED2BB8-BFBB-C2D5-19FD-E2122D71EC54}"/>
          </ac:spMkLst>
        </pc:spChg>
        <pc:spChg chg="add mod">
          <ac:chgData name="hashizume_adrim@outlook.jp" userId="2df5839c6d7eb921" providerId="LiveId" clId="{60877DEA-F7BC-4814-AB7E-DA0A672D9848}" dt="2022-05-24T12:29:25.580" v="51494"/>
          <ac:spMkLst>
            <pc:docMk/>
            <pc:sldMk cId="3073836291" sldId="387"/>
            <ac:spMk id="208" creationId="{9CB20244-085C-3188-9B32-9C28313F7669}"/>
          </ac:spMkLst>
        </pc:spChg>
        <pc:grpChg chg="del">
          <ac:chgData name="hashizume_adrim@outlook.jp" userId="2df5839c6d7eb921" providerId="LiveId" clId="{60877DEA-F7BC-4814-AB7E-DA0A672D9848}" dt="2022-05-24T12:29:24.558" v="51493" actId="478"/>
          <ac:grpSpMkLst>
            <pc:docMk/>
            <pc:sldMk cId="3073836291" sldId="387"/>
            <ac:grpSpMk id="54" creationId="{D6FFC449-1466-4DB4-5FC4-D5A33A7A6AAC}"/>
          </ac:grpSpMkLst>
        </pc:grpChg>
        <pc:grpChg chg="del">
          <ac:chgData name="hashizume_adrim@outlook.jp" userId="2df5839c6d7eb921" providerId="LiveId" clId="{60877DEA-F7BC-4814-AB7E-DA0A672D9848}" dt="2022-05-24T12:29:24.558" v="51493" actId="478"/>
          <ac:grpSpMkLst>
            <pc:docMk/>
            <pc:sldMk cId="3073836291" sldId="387"/>
            <ac:grpSpMk id="61" creationId="{7557B2CB-4289-EE26-3449-4A3591F1DDCB}"/>
          </ac:grpSpMkLst>
        </pc:grpChg>
        <pc:grpChg chg="del">
          <ac:chgData name="hashizume_adrim@outlook.jp" userId="2df5839c6d7eb921" providerId="LiveId" clId="{60877DEA-F7BC-4814-AB7E-DA0A672D9848}" dt="2022-05-24T12:29:24.558" v="51493" actId="478"/>
          <ac:grpSpMkLst>
            <pc:docMk/>
            <pc:sldMk cId="3073836291" sldId="387"/>
            <ac:grpSpMk id="65" creationId="{1F214D0B-9651-F242-31B0-276A14117F47}"/>
          </ac:grpSpMkLst>
        </pc:grpChg>
        <pc:grpChg chg="del">
          <ac:chgData name="hashizume_adrim@outlook.jp" userId="2df5839c6d7eb921" providerId="LiveId" clId="{60877DEA-F7BC-4814-AB7E-DA0A672D9848}" dt="2022-05-24T12:29:24.558" v="51493" actId="478"/>
          <ac:grpSpMkLst>
            <pc:docMk/>
            <pc:sldMk cId="3073836291" sldId="387"/>
            <ac:grpSpMk id="74" creationId="{D3AC4318-5CDC-A533-C47A-C37F6A60907D}"/>
          </ac:grpSpMkLst>
        </pc:grpChg>
        <pc:grpChg chg="del">
          <ac:chgData name="hashizume_adrim@outlook.jp" userId="2df5839c6d7eb921" providerId="LiveId" clId="{60877DEA-F7BC-4814-AB7E-DA0A672D9848}" dt="2022-05-24T12:29:24.558" v="51493" actId="478"/>
          <ac:grpSpMkLst>
            <pc:docMk/>
            <pc:sldMk cId="3073836291" sldId="387"/>
            <ac:grpSpMk id="78" creationId="{C2028CEB-202F-BD03-9277-F862CC4C5ADF}"/>
          </ac:grpSpMkLst>
        </pc:grpChg>
        <pc:grpChg chg="del">
          <ac:chgData name="hashizume_adrim@outlook.jp" userId="2df5839c6d7eb921" providerId="LiveId" clId="{60877DEA-F7BC-4814-AB7E-DA0A672D9848}" dt="2022-05-24T12:29:24.558" v="51493" actId="478"/>
          <ac:grpSpMkLst>
            <pc:docMk/>
            <pc:sldMk cId="3073836291" sldId="387"/>
            <ac:grpSpMk id="94" creationId="{B6D81EAF-1C3D-4F95-7653-BFDBFD3E183E}"/>
          </ac:grpSpMkLst>
        </pc:grpChg>
        <pc:grpChg chg="del">
          <ac:chgData name="hashizume_adrim@outlook.jp" userId="2df5839c6d7eb921" providerId="LiveId" clId="{60877DEA-F7BC-4814-AB7E-DA0A672D9848}" dt="2022-05-24T12:29:24.558" v="51493" actId="478"/>
          <ac:grpSpMkLst>
            <pc:docMk/>
            <pc:sldMk cId="3073836291" sldId="387"/>
            <ac:grpSpMk id="98" creationId="{3C4E7C75-756B-2192-6782-23D04FBB2DF5}"/>
          </ac:grpSpMkLst>
        </pc:grpChg>
        <pc:grpChg chg="del">
          <ac:chgData name="hashizume_adrim@outlook.jp" userId="2df5839c6d7eb921" providerId="LiveId" clId="{60877DEA-F7BC-4814-AB7E-DA0A672D9848}" dt="2022-05-24T12:29:24.558" v="51493" actId="478"/>
          <ac:grpSpMkLst>
            <pc:docMk/>
            <pc:sldMk cId="3073836291" sldId="387"/>
            <ac:grpSpMk id="102" creationId="{2ACA338B-A70D-C11E-DA85-2752EA92E7C3}"/>
          </ac:grpSpMkLst>
        </pc:grpChg>
        <pc:grpChg chg="del">
          <ac:chgData name="hashizume_adrim@outlook.jp" userId="2df5839c6d7eb921" providerId="LiveId" clId="{60877DEA-F7BC-4814-AB7E-DA0A672D9848}" dt="2022-05-24T12:29:24.558" v="51493" actId="478"/>
          <ac:grpSpMkLst>
            <pc:docMk/>
            <pc:sldMk cId="3073836291" sldId="387"/>
            <ac:grpSpMk id="117" creationId="{532D1FC1-DD18-7393-FADA-DACCE45AEBFB}"/>
          </ac:grpSpMkLst>
        </pc:grpChg>
        <pc:grpChg chg="add mod">
          <ac:chgData name="hashizume_adrim@outlook.jp" userId="2df5839c6d7eb921" providerId="LiveId" clId="{60877DEA-F7BC-4814-AB7E-DA0A672D9848}" dt="2022-05-24T12:29:25.580" v="51494"/>
          <ac:grpSpMkLst>
            <pc:docMk/>
            <pc:sldMk cId="3073836291" sldId="387"/>
            <ac:grpSpMk id="136" creationId="{2B89FD09-4583-A75E-40DF-F317F0820262}"/>
          </ac:grpSpMkLst>
        </pc:grpChg>
        <pc:grpChg chg="add mod">
          <ac:chgData name="hashizume_adrim@outlook.jp" userId="2df5839c6d7eb921" providerId="LiveId" clId="{60877DEA-F7BC-4814-AB7E-DA0A672D9848}" dt="2022-05-24T12:29:25.580" v="51494"/>
          <ac:grpSpMkLst>
            <pc:docMk/>
            <pc:sldMk cId="3073836291" sldId="387"/>
            <ac:grpSpMk id="140" creationId="{9F8A1DC5-520D-C71B-3A8B-538F37CD7C47}"/>
          </ac:grpSpMkLst>
        </pc:grpChg>
        <pc:grpChg chg="add mod">
          <ac:chgData name="hashizume_adrim@outlook.jp" userId="2df5839c6d7eb921" providerId="LiveId" clId="{60877DEA-F7BC-4814-AB7E-DA0A672D9848}" dt="2022-05-24T12:29:25.580" v="51494"/>
          <ac:grpSpMkLst>
            <pc:docMk/>
            <pc:sldMk cId="3073836291" sldId="387"/>
            <ac:grpSpMk id="144" creationId="{7D469CB3-7D80-04FA-FF10-1D22F0CFCF61}"/>
          </ac:grpSpMkLst>
        </pc:grpChg>
        <pc:grpChg chg="add mod">
          <ac:chgData name="hashizume_adrim@outlook.jp" userId="2df5839c6d7eb921" providerId="LiveId" clId="{60877DEA-F7BC-4814-AB7E-DA0A672D9848}" dt="2022-05-24T12:29:25.580" v="51494"/>
          <ac:grpSpMkLst>
            <pc:docMk/>
            <pc:sldMk cId="3073836291" sldId="387"/>
            <ac:grpSpMk id="151" creationId="{903FB011-656A-563B-C8BB-A8007C6F558C}"/>
          </ac:grpSpMkLst>
        </pc:grpChg>
        <pc:grpChg chg="add mod">
          <ac:chgData name="hashizume_adrim@outlook.jp" userId="2df5839c6d7eb921" providerId="LiveId" clId="{60877DEA-F7BC-4814-AB7E-DA0A672D9848}" dt="2022-05-24T12:29:25.580" v="51494"/>
          <ac:grpSpMkLst>
            <pc:docMk/>
            <pc:sldMk cId="3073836291" sldId="387"/>
            <ac:grpSpMk id="155" creationId="{D516CCFC-F331-5243-8A2C-4AAAF16DEF35}"/>
          </ac:grpSpMkLst>
        </pc:grpChg>
        <pc:grpChg chg="add mod">
          <ac:chgData name="hashizume_adrim@outlook.jp" userId="2df5839c6d7eb921" providerId="LiveId" clId="{60877DEA-F7BC-4814-AB7E-DA0A672D9848}" dt="2022-05-24T12:29:25.580" v="51494"/>
          <ac:grpSpMkLst>
            <pc:docMk/>
            <pc:sldMk cId="3073836291" sldId="387"/>
            <ac:grpSpMk id="171" creationId="{C9FE99FB-EB7D-B9E2-4ADC-72B43ABCAD5E}"/>
          </ac:grpSpMkLst>
        </pc:grpChg>
        <pc:grpChg chg="add mod">
          <ac:chgData name="hashizume_adrim@outlook.jp" userId="2df5839c6d7eb921" providerId="LiveId" clId="{60877DEA-F7BC-4814-AB7E-DA0A672D9848}" dt="2022-05-24T12:29:25.580" v="51494"/>
          <ac:grpSpMkLst>
            <pc:docMk/>
            <pc:sldMk cId="3073836291" sldId="387"/>
            <ac:grpSpMk id="175" creationId="{5B422D5D-74E3-6DCD-980E-8328DC08447A}"/>
          </ac:grpSpMkLst>
        </pc:grpChg>
        <pc:grpChg chg="add mod">
          <ac:chgData name="hashizume_adrim@outlook.jp" userId="2df5839c6d7eb921" providerId="LiveId" clId="{60877DEA-F7BC-4814-AB7E-DA0A672D9848}" dt="2022-05-24T12:29:25.580" v="51494"/>
          <ac:grpSpMkLst>
            <pc:docMk/>
            <pc:sldMk cId="3073836291" sldId="387"/>
            <ac:grpSpMk id="179" creationId="{97BEF595-E928-8FD5-4775-93E6727A1885}"/>
          </ac:grpSpMkLst>
        </pc:grpChg>
        <pc:grpChg chg="add mod">
          <ac:chgData name="hashizume_adrim@outlook.jp" userId="2df5839c6d7eb921" providerId="LiveId" clId="{60877DEA-F7BC-4814-AB7E-DA0A672D9848}" dt="2022-05-24T12:29:25.580" v="51494"/>
          <ac:grpSpMkLst>
            <pc:docMk/>
            <pc:sldMk cId="3073836291" sldId="387"/>
            <ac:grpSpMk id="194" creationId="{2B5FBA45-409F-0B21-71AD-1676A792AEAC}"/>
          </ac:grpSpMkLst>
        </pc:grpChg>
        <pc:picChg chg="del">
          <ac:chgData name="hashizume_adrim@outlook.jp" userId="2df5839c6d7eb921" providerId="LiveId" clId="{60877DEA-F7BC-4814-AB7E-DA0A672D9848}" dt="2022-05-24T12:29:24.558" v="51493" actId="478"/>
          <ac:picMkLst>
            <pc:docMk/>
            <pc:sldMk cId="3073836291" sldId="387"/>
            <ac:picMk id="52" creationId="{C160ACBD-D8D2-38EA-4ABF-F04900055573}"/>
          </ac:picMkLst>
        </pc:picChg>
        <pc:picChg chg="del">
          <ac:chgData name="hashizume_adrim@outlook.jp" userId="2df5839c6d7eb921" providerId="LiveId" clId="{60877DEA-F7BC-4814-AB7E-DA0A672D9848}" dt="2022-05-24T12:13:28.916" v="50776" actId="478"/>
          <ac:picMkLst>
            <pc:docMk/>
            <pc:sldMk cId="3073836291" sldId="387"/>
            <ac:picMk id="84" creationId="{037CF653-F3A5-EB96-9F13-DAF7AC9D1390}"/>
          </ac:picMkLst>
        </pc:picChg>
        <pc:picChg chg="del">
          <ac:chgData name="hashizume_adrim@outlook.jp" userId="2df5839c6d7eb921" providerId="LiveId" clId="{60877DEA-F7BC-4814-AB7E-DA0A672D9848}" dt="2022-05-24T12:29:24.558" v="51493" actId="478"/>
          <ac:picMkLst>
            <pc:docMk/>
            <pc:sldMk cId="3073836291" sldId="387"/>
            <ac:picMk id="111" creationId="{E1442A03-7605-956F-86D2-EC3B2A630696}"/>
          </ac:picMkLst>
        </pc:picChg>
        <pc:picChg chg="del">
          <ac:chgData name="hashizume_adrim@outlook.jp" userId="2df5839c6d7eb921" providerId="LiveId" clId="{60877DEA-F7BC-4814-AB7E-DA0A672D9848}" dt="2022-05-24T12:29:24.558" v="51493" actId="478"/>
          <ac:picMkLst>
            <pc:docMk/>
            <pc:sldMk cId="3073836291" sldId="387"/>
            <ac:picMk id="121" creationId="{5E0A2061-1FF9-834F-6B2D-73CA19C811D0}"/>
          </ac:picMkLst>
        </pc:picChg>
        <pc:picChg chg="del">
          <ac:chgData name="hashizume_adrim@outlook.jp" userId="2df5839c6d7eb921" providerId="LiveId" clId="{60877DEA-F7BC-4814-AB7E-DA0A672D9848}" dt="2022-05-24T12:29:24.558" v="51493" actId="478"/>
          <ac:picMkLst>
            <pc:docMk/>
            <pc:sldMk cId="3073836291" sldId="387"/>
            <ac:picMk id="127" creationId="{E031561B-E39C-B3AC-51F7-2ADCC10A6487}"/>
          </ac:picMkLst>
        </pc:picChg>
        <pc:picChg chg="add mod">
          <ac:chgData name="hashizume_adrim@outlook.jp" userId="2df5839c6d7eb921" providerId="LiveId" clId="{60877DEA-F7BC-4814-AB7E-DA0A672D9848}" dt="2022-05-24T12:29:25.580" v="51494"/>
          <ac:picMkLst>
            <pc:docMk/>
            <pc:sldMk cId="3073836291" sldId="387"/>
            <ac:picMk id="135" creationId="{2BDABF86-802B-D1AC-7390-070860ACA5A8}"/>
          </ac:picMkLst>
        </pc:picChg>
        <pc:picChg chg="add mod">
          <ac:chgData name="hashizume_adrim@outlook.jp" userId="2df5839c6d7eb921" providerId="LiveId" clId="{60877DEA-F7BC-4814-AB7E-DA0A672D9848}" dt="2022-05-24T12:29:25.580" v="51494"/>
          <ac:picMkLst>
            <pc:docMk/>
            <pc:sldMk cId="3073836291" sldId="387"/>
            <ac:picMk id="188" creationId="{9B0DF9AE-7798-9FF5-640C-D3F5DDB3F67B}"/>
          </ac:picMkLst>
        </pc:picChg>
        <pc:picChg chg="add mod">
          <ac:chgData name="hashizume_adrim@outlook.jp" userId="2df5839c6d7eb921" providerId="LiveId" clId="{60877DEA-F7BC-4814-AB7E-DA0A672D9848}" dt="2022-05-24T12:29:25.580" v="51494"/>
          <ac:picMkLst>
            <pc:docMk/>
            <pc:sldMk cId="3073836291" sldId="387"/>
            <ac:picMk id="198" creationId="{4EC7DBA7-8801-772A-271B-F2D79BC0BDB8}"/>
          </ac:picMkLst>
        </pc:picChg>
        <pc:picChg chg="add mod">
          <ac:chgData name="hashizume_adrim@outlook.jp" userId="2df5839c6d7eb921" providerId="LiveId" clId="{60877DEA-F7BC-4814-AB7E-DA0A672D9848}" dt="2022-05-24T12:29:25.580" v="51494"/>
          <ac:picMkLst>
            <pc:docMk/>
            <pc:sldMk cId="3073836291" sldId="387"/>
            <ac:picMk id="204" creationId="{EAEDBAFD-D276-540F-E674-6DC172BA56C9}"/>
          </ac:picMkLst>
        </pc:picChg>
        <pc:cxnChg chg="del">
          <ac:chgData name="hashizume_adrim@outlook.jp" userId="2df5839c6d7eb921" providerId="LiveId" clId="{60877DEA-F7BC-4814-AB7E-DA0A672D9848}" dt="2022-05-24T12:29:24.558" v="51493" actId="478"/>
          <ac:cxnSpMkLst>
            <pc:docMk/>
            <pc:sldMk cId="3073836291" sldId="387"/>
            <ac:cxnSpMk id="83" creationId="{B92940CA-0BBC-98F5-C049-1DBC0814B0BB}"/>
          </ac:cxnSpMkLst>
        </pc:cxnChg>
        <pc:cxnChg chg="del">
          <ac:chgData name="hashizume_adrim@outlook.jp" userId="2df5839c6d7eb921" providerId="LiveId" clId="{60877DEA-F7BC-4814-AB7E-DA0A672D9848}" dt="2022-05-24T12:29:24.558" v="51493" actId="478"/>
          <ac:cxnSpMkLst>
            <pc:docMk/>
            <pc:sldMk cId="3073836291" sldId="387"/>
            <ac:cxnSpMk id="93" creationId="{2D6E9178-FF99-2ADE-BA07-19961A12840A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38" creationId="{68E68B8F-29A3-3DF9-67CB-AA7B6181082B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39" creationId="{F94E6EAC-FE50-83D5-6C84-FCA85DBE078E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42" creationId="{3506BA0A-C693-96E2-B848-8854CA215C38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43" creationId="{3E6C1721-71B9-5596-DBA5-43DF7549D836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46" creationId="{E148F463-8E8A-EA1F-7D03-D05DB35F7063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47" creationId="{E44906E5-FDD0-E2B1-119E-C461488EED84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53" creationId="{2137A7F9-BB58-80D3-33D1-166E67059560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54" creationId="{67A9896B-224D-AA25-64AF-8CEDA47419BA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57" creationId="{7EDB3C8B-08A9-0621-C8FA-87E29E7672D7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58" creationId="{F0366BA1-6A08-963C-0287-F8B8EAD19371}"/>
          </ac:cxnSpMkLst>
        </pc:cxnChg>
        <pc:cxnChg chg="add 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60" creationId="{8568EBEF-247A-08B0-4C18-F1EBA2B718E9}"/>
          </ac:cxnSpMkLst>
        </pc:cxnChg>
        <pc:cxnChg chg="add 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70" creationId="{23C89619-A987-7AB8-E5C7-0EDE070FB78A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73" creationId="{38D0CEE7-909A-EFD1-9CDB-5A706E4646E6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74" creationId="{345BE117-7B51-309D-A0B6-728665510BCB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77" creationId="{6F087510-0353-DDF0-902D-71B34EAB0245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78" creationId="{481F75D2-3795-AC82-EEE1-5850E460F97D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81" creationId="{9B4D872C-5E36-332C-32AA-7378AC7B2B0F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82" creationId="{5B73438B-5212-A66A-C9CA-8DB89F644E5A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96" creationId="{D6A5B460-D433-C4D4-A68E-2D2B0EBC5912}"/>
          </ac:cxnSpMkLst>
        </pc:cxnChg>
        <pc:cxnChg chg="mod">
          <ac:chgData name="hashizume_adrim@outlook.jp" userId="2df5839c6d7eb921" providerId="LiveId" clId="{60877DEA-F7BC-4814-AB7E-DA0A672D9848}" dt="2022-05-24T12:29:25.580" v="51494"/>
          <ac:cxnSpMkLst>
            <pc:docMk/>
            <pc:sldMk cId="3073836291" sldId="387"/>
            <ac:cxnSpMk id="197" creationId="{EB48D359-5AB5-7569-D7E5-99F8D64E93C8}"/>
          </ac:cxnSpMkLst>
        </pc:cxnChg>
        <pc:cxnChg chg="add mod">
          <ac:chgData name="hashizume_adrim@outlook.jp" userId="2df5839c6d7eb921" providerId="LiveId" clId="{60877DEA-F7BC-4814-AB7E-DA0A672D9848}" dt="2022-05-24T12:31:48.227" v="51670" actId="14100"/>
          <ac:cxnSpMkLst>
            <pc:docMk/>
            <pc:sldMk cId="3073836291" sldId="387"/>
            <ac:cxnSpMk id="209" creationId="{AE690157-7018-96DF-6D38-E677EAFDA272}"/>
          </ac:cxnSpMkLst>
        </pc:cxnChg>
      </pc:sldChg>
      <pc:sldChg chg="addSp delSp modSp add mod ord">
        <pc:chgData name="hashizume_adrim@outlook.jp" userId="2df5839c6d7eb921" providerId="LiveId" clId="{60877DEA-F7BC-4814-AB7E-DA0A672D9848}" dt="2022-05-27T11:28:13.481" v="55975" actId="1076"/>
        <pc:sldMkLst>
          <pc:docMk/>
          <pc:sldMk cId="2997053416" sldId="388"/>
        </pc:sldMkLst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4" creationId="{4854A0D9-7A17-432E-9A1F-B48EA26918B7}"/>
          </ac:spMkLst>
        </pc:spChg>
        <pc:spChg chg="add mod">
          <ac:chgData name="hashizume_adrim@outlook.jp" userId="2df5839c6d7eb921" providerId="LiveId" clId="{60877DEA-F7BC-4814-AB7E-DA0A672D9848}" dt="2022-05-27T11:28:13.481" v="55975" actId="1076"/>
          <ac:spMkLst>
            <pc:docMk/>
            <pc:sldMk cId="2997053416" sldId="388"/>
            <ac:spMk id="105" creationId="{FAC656BF-E7A1-31B6-5A5D-79526AC1DED8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49" creationId="{37FDEB35-9F35-4759-A799-BDD5EAA43043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51" creationId="{FE2D4B24-815A-B830-92DB-FD662F0EC9C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57" creationId="{366AC807-70D9-7A99-2688-2A535727027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58" creationId="{0D1FCBBE-A10C-B4C0-52C4-944CD90C2A90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59" creationId="{04ABED40-4358-9E5A-79D1-80F12F64477E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64" creationId="{71C47E67-63FE-AAE3-0AB3-5470E01C3F29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65" creationId="{24DD12A1-8CB8-7077-DD59-9BA9E583E19A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66" creationId="{38EC0BC9-28CE-51CD-2B2C-2283172E0F9B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67" creationId="{1DAB34E1-38E4-DB0B-6FDB-78F5EF3FD426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72" creationId="{FEDE5218-31B9-CE30-9449-9994DC4D69F1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76" creationId="{DBDD013D-5A96-48D6-560D-F00BFD23A838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94" creationId="{07A213EB-8435-FFF7-707C-D78954E4CBED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195" creationId="{5EAC4C77-D002-887F-F809-E20BB3BCD05E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00" creationId="{22B9C589-4223-A1E7-B0A5-658AA4007B8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01" creationId="{8DE10373-A571-AEDD-3F71-D6D68679EB59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08" creationId="{3598442C-C691-AA37-4B3B-0EB966961767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20" creationId="{CC98C5E6-4923-5C29-6C6A-373706F4BF3D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21" creationId="{9A87488A-9692-97A1-17AF-E36D57BD3D7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26" creationId="{F39BD2CF-73B0-01F4-7582-76E410BE915D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27" creationId="{3E9DE522-A195-7CC8-DBD4-1262566A0DF9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28" creationId="{F116C98D-AFEE-3946-A70E-C5DEB3520A6E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29" creationId="{21DAD3A0-8C84-5840-62A2-2D9DC7CF00E8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30" creationId="{332DE7DF-4173-AB2E-1765-15C33306A02A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31" creationId="{67B049E8-ACBF-F2B0-B8C8-C91D44854E5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33" creationId="{7D805B57-D3E9-FDB7-012D-1B8705C12B51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35" creationId="{4670D6F3-C29D-5FCC-9047-1FDEE78E1E86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40" creationId="{030452C5-7505-45CA-5281-78E069D09CF9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44" creationId="{B6AD6FEE-B45B-513B-8EE9-311A0B56CB7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45" creationId="{3CB2991B-1AED-B12C-500C-0078A479EE7F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46" creationId="{7FE37BDA-BDF3-316E-BC55-DB4F520F9274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53" creationId="{5D37C7D8-C157-4B00-1972-205B9947476E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54" creationId="{9D334638-0424-B07A-6F94-7BDC6007EB5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60" creationId="{9D6C1942-478E-EDD5-95E7-7BDE8063AB79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66" creationId="{A8BD8A1F-2498-2B03-04E4-6C8AF55CCE89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67" creationId="{FB766D36-9298-FED3-EA7E-CECE09735208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68" creationId="{EDA21C20-8D00-5E10-BF1A-0AA39F3DF2FF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69" creationId="{8A7C1349-6BF9-05BC-5706-0BCDC2B787D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70" creationId="{F28B539E-B95F-4D28-3785-43809DE4046C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71" creationId="{CDFC2AE3-28CE-75D3-DC79-B71C99D5844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72" creationId="{38B4EA68-A3F6-AB93-E8DC-208647CA1995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73" creationId="{777ED973-DD18-0045-A7AC-E7206558682D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274" creationId="{983E37FC-573B-4119-B62E-AC99618CCDA8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733" creationId="{E06F56E1-1C34-4B89-A805-9FBE167F0ABE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740" creationId="{C9C4FA2B-28EE-4056-865F-D18FEF3205B6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745" creationId="{33762C07-2C83-4D1D-9575-72ED99260624}"/>
          </ac:spMkLst>
        </pc:spChg>
        <pc:spChg chg="del">
          <ac:chgData name="hashizume_adrim@outlook.jp" userId="2df5839c6d7eb921" providerId="LiveId" clId="{60877DEA-F7BC-4814-AB7E-DA0A672D9848}" dt="2022-05-26T08:48:55.055" v="53412" actId="478"/>
          <ac:spMkLst>
            <pc:docMk/>
            <pc:sldMk cId="2997053416" sldId="388"/>
            <ac:spMk id="747" creationId="{28C9C911-4AEC-402E-968B-9696704FB7FE}"/>
          </ac:spMkLst>
        </pc:s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152" creationId="{87124C7D-7B2A-E598-0EB0-97142BF2F4D0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160" creationId="{CBFFDF03-3A1B-F393-3874-FA4E89D6BED0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183" creationId="{B87D5592-9164-97AF-E928-2F0EE6FB27C7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196" creationId="{DBC99467-B4C0-A98B-691D-51566BDB0EFA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204" creationId="{A6AC04D5-30FD-4185-E651-6E9064EF4C13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209" creationId="{624C692D-E4A2-0B11-516E-5D3BD65A1190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222" creationId="{970DE913-1031-2726-29A3-C9CA1D7BD71F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236" creationId="{6E43E6FE-B07A-750F-4985-2916A25A9AEA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247" creationId="{0EB2E402-C120-CD29-6397-37363D56DD88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255" creationId="{4A2B01BF-167B-370D-2593-6819D1001398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735" creationId="{2E67A07C-34C7-4F0C-8E6B-E0D7BF7DF6ED}"/>
          </ac:grpSpMkLst>
        </pc:grpChg>
        <pc:grpChg chg="del">
          <ac:chgData name="hashizume_adrim@outlook.jp" userId="2df5839c6d7eb921" providerId="LiveId" clId="{60877DEA-F7BC-4814-AB7E-DA0A672D9848}" dt="2022-05-26T08:48:55.055" v="53412" actId="478"/>
          <ac:grpSpMkLst>
            <pc:docMk/>
            <pc:sldMk cId="2997053416" sldId="388"/>
            <ac:grpSpMk id="741" creationId="{75DBDE8D-9A5C-4BC7-9577-71817C9BC1D9}"/>
          </ac:grpSpMkLst>
        </pc:grpChg>
        <pc:picChg chg="del">
          <ac:chgData name="hashizume_adrim@outlook.jp" userId="2df5839c6d7eb921" providerId="LiveId" clId="{60877DEA-F7BC-4814-AB7E-DA0A672D9848}" dt="2022-05-26T08:48:55.055" v="53412" actId="478"/>
          <ac:picMkLst>
            <pc:docMk/>
            <pc:sldMk cId="2997053416" sldId="388"/>
            <ac:picMk id="746" creationId="{1CA89913-BE10-4BF8-B348-E441477FA9E5}"/>
          </ac:picMkLst>
        </pc:picChg>
        <pc:cxnChg chg="del">
          <ac:chgData name="hashizume_adrim@outlook.jp" userId="2df5839c6d7eb921" providerId="LiveId" clId="{60877DEA-F7BC-4814-AB7E-DA0A672D9848}" dt="2022-05-26T08:48:55.055" v="53412" actId="478"/>
          <ac:cxnSpMkLst>
            <pc:docMk/>
            <pc:sldMk cId="2997053416" sldId="388"/>
            <ac:cxnSpMk id="156" creationId="{BDA644CB-29D7-6498-9768-3B6E375DFDA0}"/>
          </ac:cxnSpMkLst>
        </pc:cxnChg>
        <pc:cxnChg chg="del">
          <ac:chgData name="hashizume_adrim@outlook.jp" userId="2df5839c6d7eb921" providerId="LiveId" clId="{60877DEA-F7BC-4814-AB7E-DA0A672D9848}" dt="2022-05-26T08:48:55.055" v="53412" actId="478"/>
          <ac:cxnSpMkLst>
            <pc:docMk/>
            <pc:sldMk cId="2997053416" sldId="388"/>
            <ac:cxnSpMk id="173" creationId="{F1C20851-67D6-96EF-ED88-F5943E35BF42}"/>
          </ac:cxnSpMkLst>
        </pc:cxnChg>
        <pc:cxnChg chg="del">
          <ac:chgData name="hashizume_adrim@outlook.jp" userId="2df5839c6d7eb921" providerId="LiveId" clId="{60877DEA-F7BC-4814-AB7E-DA0A672D9848}" dt="2022-05-26T08:48:55.055" v="53412" actId="478"/>
          <ac:cxnSpMkLst>
            <pc:docMk/>
            <pc:sldMk cId="2997053416" sldId="388"/>
            <ac:cxnSpMk id="175" creationId="{AD47A436-7B0E-17BC-6F19-55018FC305BC}"/>
          </ac:cxnSpMkLst>
        </pc:cxnChg>
        <pc:cxnChg chg="del">
          <ac:chgData name="hashizume_adrim@outlook.jp" userId="2df5839c6d7eb921" providerId="LiveId" clId="{60877DEA-F7BC-4814-AB7E-DA0A672D9848}" dt="2022-05-26T08:48:55.055" v="53412" actId="478"/>
          <ac:cxnSpMkLst>
            <pc:docMk/>
            <pc:sldMk cId="2997053416" sldId="388"/>
            <ac:cxnSpMk id="232" creationId="{4DD5817C-901C-F5E9-11FF-A16EF9BEFE49}"/>
          </ac:cxnSpMkLst>
        </pc:cxnChg>
        <pc:cxnChg chg="del">
          <ac:chgData name="hashizume_adrim@outlook.jp" userId="2df5839c6d7eb921" providerId="LiveId" clId="{60877DEA-F7BC-4814-AB7E-DA0A672D9848}" dt="2022-05-26T08:48:55.055" v="53412" actId="478"/>
          <ac:cxnSpMkLst>
            <pc:docMk/>
            <pc:sldMk cId="2997053416" sldId="388"/>
            <ac:cxnSpMk id="252" creationId="{25403921-57F5-CFE2-3AB0-6BB70C9A634B}"/>
          </ac:cxnSpMkLst>
        </pc:cxnChg>
        <pc:cxnChg chg="del">
          <ac:chgData name="hashizume_adrim@outlook.jp" userId="2df5839c6d7eb921" providerId="LiveId" clId="{60877DEA-F7BC-4814-AB7E-DA0A672D9848}" dt="2022-05-26T08:48:55.055" v="53412" actId="478"/>
          <ac:cxnSpMkLst>
            <pc:docMk/>
            <pc:sldMk cId="2997053416" sldId="388"/>
            <ac:cxnSpMk id="739" creationId="{2981860D-A7AC-46D0-A52D-EF39D28DC1C1}"/>
          </ac:cxnSpMkLst>
        </pc:cxnChg>
      </pc:sldChg>
      <pc:sldChg chg="add del ord">
        <pc:chgData name="hashizume_adrim@outlook.jp" userId="2df5839c6d7eb921" providerId="LiveId" clId="{60877DEA-F7BC-4814-AB7E-DA0A672D9848}" dt="2022-05-27T11:49:03.174" v="57070" actId="47"/>
        <pc:sldMkLst>
          <pc:docMk/>
          <pc:sldMk cId="2723806023" sldId="389"/>
        </pc:sldMkLst>
      </pc:sldChg>
    </pc:docChg>
  </pc:docChgLst>
  <pc:docChgLst>
    <pc:chgData name="hashizume_adrim@outlook.jp" userId="2df5839c6d7eb921" providerId="LiveId" clId="{A6B9CC53-550F-4204-BA28-F752CB96E210}"/>
    <pc:docChg chg="undo redo custSel addSld delSld modSld">
      <pc:chgData name="hashizume_adrim@outlook.jp" userId="2df5839c6d7eb921" providerId="LiveId" clId="{A6B9CC53-550F-4204-BA28-F752CB96E210}" dt="2022-05-01T10:26:04.066" v="34849" actId="167"/>
      <pc:docMkLst>
        <pc:docMk/>
      </pc:docMkLst>
      <pc:sldChg chg="delSp modSp mod">
        <pc:chgData name="hashizume_adrim@outlook.jp" userId="2df5839c6d7eb921" providerId="LiveId" clId="{A6B9CC53-550F-4204-BA28-F752CB96E210}" dt="2022-04-27T08:17:57.258" v="13685" actId="20577"/>
        <pc:sldMkLst>
          <pc:docMk/>
          <pc:sldMk cId="599285413" sldId="344"/>
        </pc:sldMkLst>
        <pc:spChg chg="mod">
          <ac:chgData name="hashizume_adrim@outlook.jp" userId="2df5839c6d7eb921" providerId="LiveId" clId="{A6B9CC53-550F-4204-BA28-F752CB96E210}" dt="2022-04-27T08:17:57.258" v="13685" actId="20577"/>
          <ac:spMkLst>
            <pc:docMk/>
            <pc:sldMk cId="599285413" sldId="344"/>
            <ac:spMk id="18" creationId="{E954B150-0794-4F9B-BF40-16427F5C225A}"/>
          </ac:spMkLst>
        </pc:spChg>
        <pc:picChg chg="del mod">
          <ac:chgData name="hashizume_adrim@outlook.jp" userId="2df5839c6d7eb921" providerId="LiveId" clId="{A6B9CC53-550F-4204-BA28-F752CB96E210}" dt="2022-04-27T08:17:45.828" v="13676" actId="478"/>
          <ac:picMkLst>
            <pc:docMk/>
            <pc:sldMk cId="599285413" sldId="344"/>
            <ac:picMk id="25" creationId="{C68BC1DC-9CF8-4B1A-A44D-0FCF343D3561}"/>
          </ac:picMkLst>
        </pc:picChg>
      </pc:sldChg>
      <pc:sldChg chg="addSp delSp modSp mod">
        <pc:chgData name="hashizume_adrim@outlook.jp" userId="2df5839c6d7eb921" providerId="LiveId" clId="{A6B9CC53-550F-4204-BA28-F752CB96E210}" dt="2022-05-01T10:26:04.066" v="34849" actId="167"/>
        <pc:sldMkLst>
          <pc:docMk/>
          <pc:sldMk cId="3396383494" sldId="346"/>
        </pc:sldMkLst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9" creationId="{5FBBBF2C-E95F-4B94-BD82-7D898AD4999E}"/>
          </ac:spMkLst>
        </pc:spChg>
        <pc:spChg chg="mod">
          <ac:chgData name="hashizume_adrim@outlook.jp" userId="2df5839c6d7eb921" providerId="LiveId" clId="{A6B9CC53-550F-4204-BA28-F752CB96E210}" dt="2022-04-26T09:56:18.953" v="1681" actId="207"/>
          <ac:spMkLst>
            <pc:docMk/>
            <pc:sldMk cId="3396383494" sldId="346"/>
            <ac:spMk id="16" creationId="{AA626003-FDA3-477F-8537-F212637E5BDE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20" creationId="{82222961-C649-4587-AF2F-251D68890B4D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21" creationId="{700B9A2C-DE5D-482A-AE19-57011DC91211}"/>
          </ac:spMkLst>
        </pc:spChg>
        <pc:spChg chg="mod">
          <ac:chgData name="hashizume_adrim@outlook.jp" userId="2df5839c6d7eb921" providerId="LiveId" clId="{A6B9CC53-550F-4204-BA28-F752CB96E210}" dt="2022-04-30T11:53:17.012" v="17955" actId="552"/>
          <ac:spMkLst>
            <pc:docMk/>
            <pc:sldMk cId="3396383494" sldId="346"/>
            <ac:spMk id="24" creationId="{4854A0D9-7A17-432E-9A1F-B48EA26918B7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31" creationId="{1FA9375E-AC96-4A92-857A-256A9F6137F9}"/>
          </ac:spMkLst>
        </pc:spChg>
        <pc:spChg chg="add mod">
          <ac:chgData name="hashizume_adrim@outlook.jp" userId="2df5839c6d7eb921" providerId="LiveId" clId="{A6B9CC53-550F-4204-BA28-F752CB96E210}" dt="2022-04-30T11:53:31.418" v="17956" actId="552"/>
          <ac:spMkLst>
            <pc:docMk/>
            <pc:sldMk cId="3396383494" sldId="346"/>
            <ac:spMk id="34" creationId="{1250697F-0AD6-471D-88F8-F2C710C657B3}"/>
          </ac:spMkLst>
        </pc:spChg>
        <pc:spChg chg="add del mod">
          <ac:chgData name="hashizume_adrim@outlook.jp" userId="2df5839c6d7eb921" providerId="LiveId" clId="{A6B9CC53-550F-4204-BA28-F752CB96E210}" dt="2022-04-26T12:03:09.253" v="3107"/>
          <ac:spMkLst>
            <pc:docMk/>
            <pc:sldMk cId="3396383494" sldId="346"/>
            <ac:spMk id="34" creationId="{A7208A27-C55E-4C61-BE53-490DB561CAED}"/>
          </ac:spMkLst>
        </pc:spChg>
        <pc:spChg chg="add del mod">
          <ac:chgData name="hashizume_adrim@outlook.jp" userId="2df5839c6d7eb921" providerId="LiveId" clId="{A6B9CC53-550F-4204-BA28-F752CB96E210}" dt="2022-04-26T12:03:09.253" v="3107"/>
          <ac:spMkLst>
            <pc:docMk/>
            <pc:sldMk cId="3396383494" sldId="346"/>
            <ac:spMk id="35" creationId="{80CCBB5F-7D94-405B-B038-C94532C69222}"/>
          </ac:spMkLst>
        </pc:spChg>
        <pc:spChg chg="add del mod">
          <ac:chgData name="hashizume_adrim@outlook.jp" userId="2df5839c6d7eb921" providerId="LiveId" clId="{A6B9CC53-550F-4204-BA28-F752CB96E210}" dt="2022-04-26T12:03:09.253" v="3107"/>
          <ac:spMkLst>
            <pc:docMk/>
            <pc:sldMk cId="3396383494" sldId="346"/>
            <ac:spMk id="36" creationId="{DA3F1B22-F74B-42AE-8C3B-EA344AA65B59}"/>
          </ac:spMkLst>
        </pc:spChg>
        <pc:spChg chg="add del mod">
          <ac:chgData name="hashizume_adrim@outlook.jp" userId="2df5839c6d7eb921" providerId="LiveId" clId="{A6B9CC53-550F-4204-BA28-F752CB96E210}" dt="2022-04-26T12:03:09.253" v="3107"/>
          <ac:spMkLst>
            <pc:docMk/>
            <pc:sldMk cId="3396383494" sldId="346"/>
            <ac:spMk id="37" creationId="{29C0DA2C-C368-4FEC-807C-A7A4AB9747E1}"/>
          </ac:spMkLst>
        </pc:spChg>
        <pc:spChg chg="add del mod">
          <ac:chgData name="hashizume_adrim@outlook.jp" userId="2df5839c6d7eb921" providerId="LiveId" clId="{A6B9CC53-550F-4204-BA28-F752CB96E210}" dt="2022-04-26T12:03:09.253" v="3107"/>
          <ac:spMkLst>
            <pc:docMk/>
            <pc:sldMk cId="3396383494" sldId="346"/>
            <ac:spMk id="38" creationId="{A46B95D2-5F7A-4828-84EF-9B3CC8D0DFF3}"/>
          </ac:spMkLst>
        </pc:spChg>
        <pc:spChg chg="add mod">
          <ac:chgData name="hashizume_adrim@outlook.jp" userId="2df5839c6d7eb921" providerId="LiveId" clId="{A6B9CC53-550F-4204-BA28-F752CB96E210}" dt="2022-05-01T10:24:30.157" v="34708" actId="20577"/>
          <ac:spMkLst>
            <pc:docMk/>
            <pc:sldMk cId="3396383494" sldId="346"/>
            <ac:spMk id="39" creationId="{16720434-6BE7-4FC8-837A-EB23A300D3E9}"/>
          </ac:spMkLst>
        </pc:spChg>
        <pc:spChg chg="add del mod">
          <ac:chgData name="hashizume_adrim@outlook.jp" userId="2df5839c6d7eb921" providerId="LiveId" clId="{A6B9CC53-550F-4204-BA28-F752CB96E210}" dt="2022-04-26T12:03:09.253" v="3107"/>
          <ac:spMkLst>
            <pc:docMk/>
            <pc:sldMk cId="3396383494" sldId="346"/>
            <ac:spMk id="39" creationId="{421626E4-B234-43B2-B4AC-3C32128C35A1}"/>
          </ac:spMkLst>
        </pc:spChg>
        <pc:spChg chg="add mod">
          <ac:chgData name="hashizume_adrim@outlook.jp" userId="2df5839c6d7eb921" providerId="LiveId" clId="{A6B9CC53-550F-4204-BA28-F752CB96E210}" dt="2022-05-01T10:23:12.042" v="34593" actId="1036"/>
          <ac:spMkLst>
            <pc:docMk/>
            <pc:sldMk cId="3396383494" sldId="346"/>
            <ac:spMk id="40" creationId="{9500AE99-6318-44FD-A211-8E1FEA84B296}"/>
          </ac:spMkLst>
        </pc:spChg>
        <pc:spChg chg="add del mod">
          <ac:chgData name="hashizume_adrim@outlook.jp" userId="2df5839c6d7eb921" providerId="LiveId" clId="{A6B9CC53-550F-4204-BA28-F752CB96E210}" dt="2022-04-26T12:03:09.253" v="3107"/>
          <ac:spMkLst>
            <pc:docMk/>
            <pc:sldMk cId="3396383494" sldId="346"/>
            <ac:spMk id="40" creationId="{C8B0E397-1271-41F1-98FE-27C2F7198958}"/>
          </ac:spMkLst>
        </pc:spChg>
        <pc:spChg chg="add mod">
          <ac:chgData name="hashizume_adrim@outlook.jp" userId="2df5839c6d7eb921" providerId="LiveId" clId="{A6B9CC53-550F-4204-BA28-F752CB96E210}" dt="2022-05-01T10:24:03.501" v="34675" actId="122"/>
          <ac:spMkLst>
            <pc:docMk/>
            <pc:sldMk cId="3396383494" sldId="346"/>
            <ac:spMk id="41" creationId="{725272F2-6DBA-435B-92CF-C3CFEC9CF313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46" creationId="{7A781BD1-706C-432C-B07D-1F7AEAEAC87A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48" creationId="{67E2864D-AA4D-4EC1-8693-89E85E2A840B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49" creationId="{871224FA-AA6F-4101-AA58-CCA89D7A1B70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50" creationId="{F17EF8C9-0ABA-41EB-90AF-A310DC4B4272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51" creationId="{1B357635-845B-4C0A-AC2D-7580F445406E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52" creationId="{F69BC239-6D06-4821-A281-D44B20F5CBEA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53" creationId="{E7B463AB-1793-4239-8511-62B9784EC0E1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54" creationId="{E92CF83F-5EE2-4A21-A32C-E604D97E7AD1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55" creationId="{39BCA852-EDE6-47D4-BB4E-AE7E5BC4D89C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56" creationId="{0B178ED1-E3C5-4557-81E6-7DDE81930C6E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57" creationId="{DB470AE8-7745-4E53-9177-5DC8F34C0945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58" creationId="{183640CE-825A-4ECC-9885-54E48D8715D2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59" creationId="{4A81244D-00C7-48A8-AF27-56A2C6C6A4EA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60" creationId="{60C058E6-EFFE-443D-B26D-B4625146F0EF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61" creationId="{DD355229-0EB0-4EFA-88CF-15AF7E6AFEB9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62" creationId="{23332999-F363-40BA-A7D7-1D919A38BD0D}"/>
          </ac:spMkLst>
        </pc:spChg>
        <pc:spChg chg="del">
          <ac:chgData name="hashizume_adrim@outlook.jp" userId="2df5839c6d7eb921" providerId="LiveId" clId="{A6B9CC53-550F-4204-BA28-F752CB96E210}" dt="2022-04-26T12:03:07.104" v="3105" actId="478"/>
          <ac:spMkLst>
            <pc:docMk/>
            <pc:sldMk cId="3396383494" sldId="346"/>
            <ac:spMk id="63" creationId="{F134B035-3860-40E7-91D0-442D74F3CFD8}"/>
          </ac:spMkLst>
        </pc:spChg>
        <pc:spChg chg="add del mod">
          <ac:chgData name="hashizume_adrim@outlook.jp" userId="2df5839c6d7eb921" providerId="LiveId" clId="{A6B9CC53-550F-4204-BA28-F752CB96E210}" dt="2022-04-26T12:03:19.266" v="3109"/>
          <ac:spMkLst>
            <pc:docMk/>
            <pc:sldMk cId="3396383494" sldId="346"/>
            <ac:spMk id="66" creationId="{EAACA6E6-8B5A-41FA-A396-3DA8F78FE2FE}"/>
          </ac:spMkLst>
        </pc:spChg>
        <pc:spChg chg="add mod">
          <ac:chgData name="hashizume_adrim@outlook.jp" userId="2df5839c6d7eb921" providerId="LiveId" clId="{A6B9CC53-550F-4204-BA28-F752CB96E210}" dt="2022-04-30T11:53:55.104" v="17958" actId="465"/>
          <ac:spMkLst>
            <pc:docMk/>
            <pc:sldMk cId="3396383494" sldId="346"/>
            <ac:spMk id="72" creationId="{5B3AE39A-E172-4881-8975-BF2EC4304FAA}"/>
          </ac:spMkLst>
        </pc:spChg>
        <pc:spChg chg="add mod">
          <ac:chgData name="hashizume_adrim@outlook.jp" userId="2df5839c6d7eb921" providerId="LiveId" clId="{A6B9CC53-550F-4204-BA28-F752CB96E210}" dt="2022-04-26T12:07:36.581" v="3325" actId="1036"/>
          <ac:spMkLst>
            <pc:docMk/>
            <pc:sldMk cId="3396383494" sldId="346"/>
            <ac:spMk id="74" creationId="{F775BC45-6B75-4465-A7F3-1B283C09E5B5}"/>
          </ac:spMkLst>
        </pc:spChg>
        <pc:spChg chg="add mod">
          <ac:chgData name="hashizume_adrim@outlook.jp" userId="2df5839c6d7eb921" providerId="LiveId" clId="{A6B9CC53-550F-4204-BA28-F752CB96E210}" dt="2022-04-30T11:53:55.104" v="17958" actId="465"/>
          <ac:spMkLst>
            <pc:docMk/>
            <pc:sldMk cId="3396383494" sldId="346"/>
            <ac:spMk id="75" creationId="{3D9F7AAF-3E3A-4A07-9A0C-081E3462EFF7}"/>
          </ac:spMkLst>
        </pc:spChg>
        <pc:spChg chg="add mod">
          <ac:chgData name="hashizume_adrim@outlook.jp" userId="2df5839c6d7eb921" providerId="LiveId" clId="{A6B9CC53-550F-4204-BA28-F752CB96E210}" dt="2022-04-26T12:08:48.308" v="3542" actId="14100"/>
          <ac:spMkLst>
            <pc:docMk/>
            <pc:sldMk cId="3396383494" sldId="346"/>
            <ac:spMk id="76" creationId="{290ED7C9-0D22-471A-96AB-26527D845F46}"/>
          </ac:spMkLst>
        </pc:spChg>
        <pc:spChg chg="add mod">
          <ac:chgData name="hashizume_adrim@outlook.jp" userId="2df5839c6d7eb921" providerId="LiveId" clId="{A6B9CC53-550F-4204-BA28-F752CB96E210}" dt="2022-04-26T12:08:30.475" v="3537" actId="1035"/>
          <ac:spMkLst>
            <pc:docMk/>
            <pc:sldMk cId="3396383494" sldId="346"/>
            <ac:spMk id="77" creationId="{61925ABA-EE40-409B-B1CD-FE74B21AB67F}"/>
          </ac:spMkLst>
        </pc:spChg>
        <pc:spChg chg="add mod">
          <ac:chgData name="hashizume_adrim@outlook.jp" userId="2df5839c6d7eb921" providerId="LiveId" clId="{A6B9CC53-550F-4204-BA28-F752CB96E210}" dt="2022-04-30T11:53:55.104" v="17958" actId="465"/>
          <ac:spMkLst>
            <pc:docMk/>
            <pc:sldMk cId="3396383494" sldId="346"/>
            <ac:spMk id="78" creationId="{1DA31460-BB34-4ABD-9745-ED8F5987F5BE}"/>
          </ac:spMkLst>
        </pc:spChg>
        <pc:spChg chg="add mod">
          <ac:chgData name="hashizume_adrim@outlook.jp" userId="2df5839c6d7eb921" providerId="LiveId" clId="{A6B9CC53-550F-4204-BA28-F752CB96E210}" dt="2022-04-30T11:53:55.104" v="17958" actId="465"/>
          <ac:spMkLst>
            <pc:docMk/>
            <pc:sldMk cId="3396383494" sldId="346"/>
            <ac:spMk id="79" creationId="{7E70BAF8-588D-471D-AF0F-1B2F9C560C0B}"/>
          </ac:spMkLst>
        </pc:spChg>
        <pc:spChg chg="add mod">
          <ac:chgData name="hashizume_adrim@outlook.jp" userId="2df5839c6d7eb921" providerId="LiveId" clId="{A6B9CC53-550F-4204-BA28-F752CB96E210}" dt="2022-04-26T12:08:34.055" v="3540" actId="1036"/>
          <ac:spMkLst>
            <pc:docMk/>
            <pc:sldMk cId="3396383494" sldId="346"/>
            <ac:spMk id="80" creationId="{DB46B265-8090-4FA8-A196-E98A6E9E045F}"/>
          </ac:spMkLst>
        </pc:spChg>
        <pc:spChg chg="add mod">
          <ac:chgData name="hashizume_adrim@outlook.jp" userId="2df5839c6d7eb921" providerId="LiveId" clId="{A6B9CC53-550F-4204-BA28-F752CB96E210}" dt="2022-04-30T11:54:02.043" v="17959" actId="14100"/>
          <ac:spMkLst>
            <pc:docMk/>
            <pc:sldMk cId="3396383494" sldId="346"/>
            <ac:spMk id="81" creationId="{C78ED7E6-77E6-4CF1-B8EA-9412ACEB3DFB}"/>
          </ac:spMkLst>
        </pc:spChg>
        <pc:spChg chg="add mod">
          <ac:chgData name="hashizume_adrim@outlook.jp" userId="2df5839c6d7eb921" providerId="LiveId" clId="{A6B9CC53-550F-4204-BA28-F752CB96E210}" dt="2022-04-30T11:53:55.104" v="17958" actId="465"/>
          <ac:spMkLst>
            <pc:docMk/>
            <pc:sldMk cId="3396383494" sldId="346"/>
            <ac:spMk id="82" creationId="{9770C2BF-A2AC-4012-A290-B19C79EE0FB0}"/>
          </ac:spMkLst>
        </pc:spChg>
        <pc:spChg chg="add mod">
          <ac:chgData name="hashizume_adrim@outlook.jp" userId="2df5839c6d7eb921" providerId="LiveId" clId="{A6B9CC53-550F-4204-BA28-F752CB96E210}" dt="2022-04-30T11:53:55.104" v="17958" actId="465"/>
          <ac:spMkLst>
            <pc:docMk/>
            <pc:sldMk cId="3396383494" sldId="346"/>
            <ac:spMk id="83" creationId="{CFF4ABDB-359A-4D79-8EEE-58C41BA193C8}"/>
          </ac:spMkLst>
        </pc:spChg>
        <pc:spChg chg="add mod">
          <ac:chgData name="hashizume_adrim@outlook.jp" userId="2df5839c6d7eb921" providerId="LiveId" clId="{A6B9CC53-550F-4204-BA28-F752CB96E210}" dt="2022-04-30T11:53:55.104" v="17958" actId="465"/>
          <ac:spMkLst>
            <pc:docMk/>
            <pc:sldMk cId="3396383494" sldId="346"/>
            <ac:spMk id="84" creationId="{D75B60E1-EFE0-4AC4-9482-E21CA5F99298}"/>
          </ac:spMkLst>
        </pc:spChg>
        <pc:cxnChg chg="del">
          <ac:chgData name="hashizume_adrim@outlook.jp" userId="2df5839c6d7eb921" providerId="LiveId" clId="{A6B9CC53-550F-4204-BA28-F752CB96E210}" dt="2022-04-26T12:03:22.384" v="3110" actId="478"/>
          <ac:cxnSpMkLst>
            <pc:docMk/>
            <pc:sldMk cId="3396383494" sldId="346"/>
            <ac:cxnSpMk id="7" creationId="{8279D28E-EC7E-495F-AAF8-885E61080F96}"/>
          </ac:cxnSpMkLst>
        </pc:cxnChg>
        <pc:cxnChg chg="mod">
          <ac:chgData name="hashizume_adrim@outlook.jp" userId="2df5839c6d7eb921" providerId="LiveId" clId="{A6B9CC53-550F-4204-BA28-F752CB96E210}" dt="2022-05-01T10:24:52.854" v="34709" actId="14100"/>
          <ac:cxnSpMkLst>
            <pc:docMk/>
            <pc:sldMk cId="3396383494" sldId="346"/>
            <ac:cxnSpMk id="17" creationId="{B18F5721-C0BD-4220-BB66-BAC7A58EC850}"/>
          </ac:cxnSpMkLst>
        </pc:cxnChg>
        <pc:cxnChg chg="del">
          <ac:chgData name="hashizume_adrim@outlook.jp" userId="2df5839c6d7eb921" providerId="LiveId" clId="{A6B9CC53-550F-4204-BA28-F752CB96E210}" dt="2022-04-26T12:03:22.384" v="3110" actId="478"/>
          <ac:cxnSpMkLst>
            <pc:docMk/>
            <pc:sldMk cId="3396383494" sldId="346"/>
            <ac:cxnSpMk id="33" creationId="{ADDCFCB8-5E60-4BFD-90BE-7DFADB87C1CD}"/>
          </ac:cxnSpMkLst>
        </pc:cxnChg>
        <pc:cxnChg chg="add mod ord">
          <ac:chgData name="hashizume_adrim@outlook.jp" userId="2df5839c6d7eb921" providerId="LiveId" clId="{A6B9CC53-550F-4204-BA28-F752CB96E210}" dt="2022-04-29T17:33:14.078" v="14243" actId="167"/>
          <ac:cxnSpMkLst>
            <pc:docMk/>
            <pc:sldMk cId="3396383494" sldId="346"/>
            <ac:cxnSpMk id="33" creationId="{D32411D3-27FB-478D-B1ED-1878E43E10E6}"/>
          </ac:cxnSpMkLst>
        </pc:cxnChg>
        <pc:cxnChg chg="add del mod">
          <ac:chgData name="hashizume_adrim@outlook.jp" userId="2df5839c6d7eb921" providerId="LiveId" clId="{A6B9CC53-550F-4204-BA28-F752CB96E210}" dt="2022-05-01T10:25:33.713" v="34717" actId="478"/>
          <ac:cxnSpMkLst>
            <pc:docMk/>
            <pc:sldMk cId="3396383494" sldId="346"/>
            <ac:cxnSpMk id="37" creationId="{277677CC-0326-436B-8CA2-AA0B39AB3711}"/>
          </ac:cxnSpMkLst>
        </pc:cxnChg>
        <pc:cxnChg chg="add del mod">
          <ac:chgData name="hashizume_adrim@outlook.jp" userId="2df5839c6d7eb921" providerId="LiveId" clId="{A6B9CC53-550F-4204-BA28-F752CB96E210}" dt="2022-04-26T12:03:19.266" v="3109"/>
          <ac:cxnSpMkLst>
            <pc:docMk/>
            <pc:sldMk cId="3396383494" sldId="346"/>
            <ac:cxnSpMk id="41" creationId="{FC4E756E-DF5A-4250-8B3A-4C4E1154E28D}"/>
          </ac:cxnSpMkLst>
        </pc:cxnChg>
        <pc:cxnChg chg="add del mod">
          <ac:chgData name="hashizume_adrim@outlook.jp" userId="2df5839c6d7eb921" providerId="LiveId" clId="{A6B9CC53-550F-4204-BA28-F752CB96E210}" dt="2022-04-26T12:03:19.266" v="3109"/>
          <ac:cxnSpMkLst>
            <pc:docMk/>
            <pc:sldMk cId="3396383494" sldId="346"/>
            <ac:cxnSpMk id="42" creationId="{477F2FD2-F5E6-4390-B90D-747DB78A9E5F}"/>
          </ac:cxnSpMkLst>
        </pc:cxnChg>
        <pc:cxnChg chg="add del mod">
          <ac:chgData name="hashizume_adrim@outlook.jp" userId="2df5839c6d7eb921" providerId="LiveId" clId="{A6B9CC53-550F-4204-BA28-F752CB96E210}" dt="2022-04-26T12:03:19.266" v="3109"/>
          <ac:cxnSpMkLst>
            <pc:docMk/>
            <pc:sldMk cId="3396383494" sldId="346"/>
            <ac:cxnSpMk id="43" creationId="{6B2BAE5A-9B6C-4B43-8FD1-9E1B34EFED4D}"/>
          </ac:cxnSpMkLst>
        </pc:cxnChg>
        <pc:cxnChg chg="add del mod">
          <ac:chgData name="hashizume_adrim@outlook.jp" userId="2df5839c6d7eb921" providerId="LiveId" clId="{A6B9CC53-550F-4204-BA28-F752CB96E210}" dt="2022-05-01T10:25:12.668" v="34713" actId="478"/>
          <ac:cxnSpMkLst>
            <pc:docMk/>
            <pc:sldMk cId="3396383494" sldId="346"/>
            <ac:cxnSpMk id="43" creationId="{E73D7F71-E8F0-4853-9D42-3EDC316E9BE0}"/>
          </ac:cxnSpMkLst>
        </pc:cxnChg>
        <pc:cxnChg chg="add mod ord">
          <ac:chgData name="hashizume_adrim@outlook.jp" userId="2df5839c6d7eb921" providerId="LiveId" clId="{A6B9CC53-550F-4204-BA28-F752CB96E210}" dt="2022-05-01T10:26:04.066" v="34849" actId="167"/>
          <ac:cxnSpMkLst>
            <pc:docMk/>
            <pc:sldMk cId="3396383494" sldId="346"/>
            <ac:cxnSpMk id="44" creationId="{5D4F54ED-B4E3-49A0-964B-A43B204EB669}"/>
          </ac:cxnSpMkLst>
        </pc:cxnChg>
        <pc:cxnChg chg="add del mod">
          <ac:chgData name="hashizume_adrim@outlook.jp" userId="2df5839c6d7eb921" providerId="LiveId" clId="{A6B9CC53-550F-4204-BA28-F752CB96E210}" dt="2022-04-26T12:03:19.266" v="3109"/>
          <ac:cxnSpMkLst>
            <pc:docMk/>
            <pc:sldMk cId="3396383494" sldId="346"/>
            <ac:cxnSpMk id="44" creationId="{B988E79E-6B89-491D-B340-87D5E2539BE4}"/>
          </ac:cxnSpMkLst>
        </pc:cxnChg>
        <pc:cxnChg chg="add del mod">
          <ac:chgData name="hashizume_adrim@outlook.jp" userId="2df5839c6d7eb921" providerId="LiveId" clId="{A6B9CC53-550F-4204-BA28-F752CB96E210}" dt="2022-04-26T12:03:19.266" v="3109"/>
          <ac:cxnSpMkLst>
            <pc:docMk/>
            <pc:sldMk cId="3396383494" sldId="346"/>
            <ac:cxnSpMk id="45" creationId="{11A5E772-DA21-4BD7-AF9C-E3A9AB9A0198}"/>
          </ac:cxnSpMkLst>
        </pc:cxnChg>
        <pc:cxnChg chg="add del mod">
          <ac:chgData name="hashizume_adrim@outlook.jp" userId="2df5839c6d7eb921" providerId="LiveId" clId="{A6B9CC53-550F-4204-BA28-F752CB96E210}" dt="2022-04-26T12:03:19.266" v="3109"/>
          <ac:cxnSpMkLst>
            <pc:docMk/>
            <pc:sldMk cId="3396383494" sldId="346"/>
            <ac:cxnSpMk id="47" creationId="{D5FA2762-1E66-4C7A-859A-0A38AC28405E}"/>
          </ac:cxnSpMkLst>
        </pc:cxnChg>
        <pc:cxnChg chg="add mod ord">
          <ac:chgData name="hashizume_adrim@outlook.jp" userId="2df5839c6d7eb921" providerId="LiveId" clId="{A6B9CC53-550F-4204-BA28-F752CB96E210}" dt="2022-05-01T10:25:55.270" v="34848" actId="167"/>
          <ac:cxnSpMkLst>
            <pc:docMk/>
            <pc:sldMk cId="3396383494" sldId="346"/>
            <ac:cxnSpMk id="51" creationId="{F76213AD-ACC6-4199-A3A3-FB87D09406BF}"/>
          </ac:cxnSpMkLst>
        </pc:cxnChg>
        <pc:cxnChg chg="add mod">
          <ac:chgData name="hashizume_adrim@outlook.jp" userId="2df5839c6d7eb921" providerId="LiveId" clId="{A6B9CC53-550F-4204-BA28-F752CB96E210}" dt="2022-04-26T12:07:57.520" v="3391" actId="1035"/>
          <ac:cxnSpMkLst>
            <pc:docMk/>
            <pc:sldMk cId="3396383494" sldId="346"/>
            <ac:cxnSpMk id="67" creationId="{4C7189E0-AA11-4605-87C2-8DE46A67EFE7}"/>
          </ac:cxnSpMkLst>
        </pc:cxnChg>
        <pc:cxnChg chg="add mod">
          <ac:chgData name="hashizume_adrim@outlook.jp" userId="2df5839c6d7eb921" providerId="LiveId" clId="{A6B9CC53-550F-4204-BA28-F752CB96E210}" dt="2022-05-01T10:25:16.224" v="34714" actId="14100"/>
          <ac:cxnSpMkLst>
            <pc:docMk/>
            <pc:sldMk cId="3396383494" sldId="346"/>
            <ac:cxnSpMk id="68" creationId="{8F4D8054-66B9-4030-A8F0-E410A541645D}"/>
          </ac:cxnSpMkLst>
        </pc:cxnChg>
        <pc:cxnChg chg="add del mod">
          <ac:chgData name="hashizume_adrim@outlook.jp" userId="2df5839c6d7eb921" providerId="LiveId" clId="{A6B9CC53-550F-4204-BA28-F752CB96E210}" dt="2022-04-26T12:09:13.336" v="3553" actId="478"/>
          <ac:cxnSpMkLst>
            <pc:docMk/>
            <pc:sldMk cId="3396383494" sldId="346"/>
            <ac:cxnSpMk id="69" creationId="{4AEAD9AF-F47E-47E3-B7A2-3FF95F086E33}"/>
          </ac:cxnSpMkLst>
        </pc:cxnChg>
        <pc:cxnChg chg="add mod">
          <ac:chgData name="hashizume_adrim@outlook.jp" userId="2df5839c6d7eb921" providerId="LiveId" clId="{A6B9CC53-550F-4204-BA28-F752CB96E210}" dt="2022-04-26T12:07:52.184" v="3373" actId="1036"/>
          <ac:cxnSpMkLst>
            <pc:docMk/>
            <pc:sldMk cId="3396383494" sldId="346"/>
            <ac:cxnSpMk id="70" creationId="{81BCAD7A-7239-45AA-92EB-AB7A088E6E7C}"/>
          </ac:cxnSpMkLst>
        </pc:cxnChg>
        <pc:cxnChg chg="add mod">
          <ac:chgData name="hashizume_adrim@outlook.jp" userId="2df5839c6d7eb921" providerId="LiveId" clId="{A6B9CC53-550F-4204-BA28-F752CB96E210}" dt="2022-04-26T12:09:05.136" v="3552" actId="1036"/>
          <ac:cxnSpMkLst>
            <pc:docMk/>
            <pc:sldMk cId="3396383494" sldId="346"/>
            <ac:cxnSpMk id="71" creationId="{A3FEC4E7-54E0-4A2A-9198-516B758FE37E}"/>
          </ac:cxnSpMkLst>
        </pc:cxnChg>
        <pc:cxnChg chg="add del mod">
          <ac:chgData name="hashizume_adrim@outlook.jp" userId="2df5839c6d7eb921" providerId="LiveId" clId="{A6B9CC53-550F-4204-BA28-F752CB96E210}" dt="2022-04-26T12:08:20.958" v="3526" actId="478"/>
          <ac:cxnSpMkLst>
            <pc:docMk/>
            <pc:sldMk cId="3396383494" sldId="346"/>
            <ac:cxnSpMk id="73" creationId="{B77AB851-51AC-4FF4-BA2D-2067DEE182F7}"/>
          </ac:cxnSpMkLst>
        </pc:cxnChg>
        <pc:cxnChg chg="del">
          <ac:chgData name="hashizume_adrim@outlook.jp" userId="2df5839c6d7eb921" providerId="LiveId" clId="{A6B9CC53-550F-4204-BA28-F752CB96E210}" dt="2022-04-26T12:03:22.384" v="3110" actId="478"/>
          <ac:cxnSpMkLst>
            <pc:docMk/>
            <pc:sldMk cId="3396383494" sldId="346"/>
            <ac:cxnSpMk id="96" creationId="{5B754010-A47F-464A-8FC0-D7DA1EE82F55}"/>
          </ac:cxnSpMkLst>
        </pc:cxnChg>
        <pc:cxnChg chg="del">
          <ac:chgData name="hashizume_adrim@outlook.jp" userId="2df5839c6d7eb921" providerId="LiveId" clId="{A6B9CC53-550F-4204-BA28-F752CB96E210}" dt="2022-04-26T12:03:22.384" v="3110" actId="478"/>
          <ac:cxnSpMkLst>
            <pc:docMk/>
            <pc:sldMk cId="3396383494" sldId="346"/>
            <ac:cxnSpMk id="97" creationId="{AB25D651-9163-4F14-B871-BAEBEC9107A1}"/>
          </ac:cxnSpMkLst>
        </pc:cxnChg>
        <pc:cxnChg chg="del">
          <ac:chgData name="hashizume_adrim@outlook.jp" userId="2df5839c6d7eb921" providerId="LiveId" clId="{A6B9CC53-550F-4204-BA28-F752CB96E210}" dt="2022-04-26T12:03:22.384" v="3110" actId="478"/>
          <ac:cxnSpMkLst>
            <pc:docMk/>
            <pc:sldMk cId="3396383494" sldId="346"/>
            <ac:cxnSpMk id="98" creationId="{EFFC591E-C49D-4F55-82F2-CE7D643CB72A}"/>
          </ac:cxnSpMkLst>
        </pc:cxnChg>
      </pc:sldChg>
      <pc:sldChg chg="addSp modSp mod">
        <pc:chgData name="hashizume_adrim@outlook.jp" userId="2df5839c6d7eb921" providerId="LiveId" clId="{A6B9CC53-550F-4204-BA28-F752CB96E210}" dt="2022-04-27T07:44:15.090" v="12021" actId="1038"/>
        <pc:sldMkLst>
          <pc:docMk/>
          <pc:sldMk cId="56503135" sldId="348"/>
        </pc:sldMkLst>
        <pc:spChg chg="add mod">
          <ac:chgData name="hashizume_adrim@outlook.jp" userId="2df5839c6d7eb921" providerId="LiveId" clId="{A6B9CC53-550F-4204-BA28-F752CB96E210}" dt="2022-04-27T07:43:30.191" v="11897" actId="1038"/>
          <ac:spMkLst>
            <pc:docMk/>
            <pc:sldMk cId="56503135" sldId="348"/>
            <ac:spMk id="41" creationId="{75975C18-526F-42DB-9C32-C3BFADB7FBE2}"/>
          </ac:spMkLst>
        </pc:spChg>
        <pc:spChg chg="add mod">
          <ac:chgData name="hashizume_adrim@outlook.jp" userId="2df5839c6d7eb921" providerId="LiveId" clId="{A6B9CC53-550F-4204-BA28-F752CB96E210}" dt="2022-04-27T07:43:30.191" v="11897" actId="1038"/>
          <ac:spMkLst>
            <pc:docMk/>
            <pc:sldMk cId="56503135" sldId="348"/>
            <ac:spMk id="42" creationId="{84AC0AE9-CD50-4CE3-AE0F-69585109B748}"/>
          </ac:spMkLst>
        </pc:spChg>
        <pc:spChg chg="add mod">
          <ac:chgData name="hashizume_adrim@outlook.jp" userId="2df5839c6d7eb921" providerId="LiveId" clId="{A6B9CC53-550F-4204-BA28-F752CB96E210}" dt="2022-04-27T07:43:30.191" v="11897" actId="1038"/>
          <ac:spMkLst>
            <pc:docMk/>
            <pc:sldMk cId="56503135" sldId="348"/>
            <ac:spMk id="45" creationId="{B01A27F2-9357-446F-87B5-71262AEEEF4D}"/>
          </ac:spMkLst>
        </pc:spChg>
        <pc:spChg chg="add mod">
          <ac:chgData name="hashizume_adrim@outlook.jp" userId="2df5839c6d7eb921" providerId="LiveId" clId="{A6B9CC53-550F-4204-BA28-F752CB96E210}" dt="2022-04-27T07:43:30.191" v="11897" actId="1038"/>
          <ac:spMkLst>
            <pc:docMk/>
            <pc:sldMk cId="56503135" sldId="348"/>
            <ac:spMk id="47" creationId="{FD82FDE9-338B-457A-85E9-1EE6BD1601A5}"/>
          </ac:spMkLst>
        </pc:spChg>
        <pc:spChg chg="add mod">
          <ac:chgData name="hashizume_adrim@outlook.jp" userId="2df5839c6d7eb921" providerId="LiveId" clId="{A6B9CC53-550F-4204-BA28-F752CB96E210}" dt="2022-04-27T07:44:15.090" v="12021" actId="1038"/>
          <ac:spMkLst>
            <pc:docMk/>
            <pc:sldMk cId="56503135" sldId="348"/>
            <ac:spMk id="51" creationId="{260E0A62-C87F-4014-9E95-344414C88EBD}"/>
          </ac:spMkLst>
        </pc:spChg>
        <pc:spChg chg="add mod">
          <ac:chgData name="hashizume_adrim@outlook.jp" userId="2df5839c6d7eb921" providerId="LiveId" clId="{A6B9CC53-550F-4204-BA28-F752CB96E210}" dt="2022-04-27T07:44:15.090" v="12021" actId="1038"/>
          <ac:spMkLst>
            <pc:docMk/>
            <pc:sldMk cId="56503135" sldId="348"/>
            <ac:spMk id="52" creationId="{99D5784C-B5D6-445C-9C12-E997C6AA3C89}"/>
          </ac:spMkLst>
        </pc:spChg>
        <pc:spChg chg="add mod">
          <ac:chgData name="hashizume_adrim@outlook.jp" userId="2df5839c6d7eb921" providerId="LiveId" clId="{A6B9CC53-550F-4204-BA28-F752CB96E210}" dt="2022-04-27T07:44:15.090" v="12021" actId="1038"/>
          <ac:spMkLst>
            <pc:docMk/>
            <pc:sldMk cId="56503135" sldId="348"/>
            <ac:spMk id="54" creationId="{7E25C7B4-2D88-4C0B-80E9-802F9D966F90}"/>
          </ac:spMkLst>
        </pc:spChg>
        <pc:spChg chg="mod">
          <ac:chgData name="hashizume_adrim@outlook.jp" userId="2df5839c6d7eb921" providerId="LiveId" clId="{A6B9CC53-550F-4204-BA28-F752CB96E210}" dt="2022-04-27T07:44:07.819" v="11899"/>
          <ac:spMkLst>
            <pc:docMk/>
            <pc:sldMk cId="56503135" sldId="348"/>
            <ac:spMk id="58" creationId="{51EA9F62-E2C5-4BFA-9F2C-56E7A38B1829}"/>
          </ac:spMkLst>
        </pc:spChg>
        <pc:spChg chg="mod">
          <ac:chgData name="hashizume_adrim@outlook.jp" userId="2df5839c6d7eb921" providerId="LiveId" clId="{A6B9CC53-550F-4204-BA28-F752CB96E210}" dt="2022-04-27T07:44:07.819" v="11899"/>
          <ac:spMkLst>
            <pc:docMk/>
            <pc:sldMk cId="56503135" sldId="348"/>
            <ac:spMk id="63" creationId="{CB1C44B4-788D-4230-827A-118103A55C14}"/>
          </ac:spMkLst>
        </pc:spChg>
        <pc:spChg chg="mod">
          <ac:chgData name="hashizume_adrim@outlook.jp" userId="2df5839c6d7eb921" providerId="LiveId" clId="{A6B9CC53-550F-4204-BA28-F752CB96E210}" dt="2022-04-27T07:44:07.819" v="11899"/>
          <ac:spMkLst>
            <pc:docMk/>
            <pc:sldMk cId="56503135" sldId="348"/>
            <ac:spMk id="68" creationId="{435640E5-7C4A-4522-8B3C-649F9E0769DD}"/>
          </ac:spMkLst>
        </pc:spChg>
        <pc:spChg chg="mod">
          <ac:chgData name="hashizume_adrim@outlook.jp" userId="2df5839c6d7eb921" providerId="LiveId" clId="{A6B9CC53-550F-4204-BA28-F752CB96E210}" dt="2022-04-27T07:44:07.819" v="11899"/>
          <ac:spMkLst>
            <pc:docMk/>
            <pc:sldMk cId="56503135" sldId="348"/>
            <ac:spMk id="73" creationId="{905C06A8-22F9-4A29-AE88-D3650955717A}"/>
          </ac:spMkLst>
        </pc:spChg>
        <pc:grpChg chg="add mod">
          <ac:chgData name="hashizume_adrim@outlook.jp" userId="2df5839c6d7eb921" providerId="LiveId" clId="{A6B9CC53-550F-4204-BA28-F752CB96E210}" dt="2022-04-27T07:44:15.090" v="12021" actId="1038"/>
          <ac:grpSpMkLst>
            <pc:docMk/>
            <pc:sldMk cId="56503135" sldId="348"/>
            <ac:grpSpMk id="55" creationId="{3C2C8E01-1A0B-4C9A-9F3A-B4EDEE0515C3}"/>
          </ac:grpSpMkLst>
        </pc:grpChg>
        <pc:grpChg chg="add mod">
          <ac:chgData name="hashizume_adrim@outlook.jp" userId="2df5839c6d7eb921" providerId="LiveId" clId="{A6B9CC53-550F-4204-BA28-F752CB96E210}" dt="2022-04-27T07:44:15.090" v="12021" actId="1038"/>
          <ac:grpSpMkLst>
            <pc:docMk/>
            <pc:sldMk cId="56503135" sldId="348"/>
            <ac:grpSpMk id="62" creationId="{3C9904B0-A5DA-4031-86DC-4B7AEB214939}"/>
          </ac:grpSpMkLst>
        </pc:grpChg>
        <pc:grpChg chg="add mod">
          <ac:chgData name="hashizume_adrim@outlook.jp" userId="2df5839c6d7eb921" providerId="LiveId" clId="{A6B9CC53-550F-4204-BA28-F752CB96E210}" dt="2022-04-27T07:44:15.090" v="12021" actId="1038"/>
          <ac:grpSpMkLst>
            <pc:docMk/>
            <pc:sldMk cId="56503135" sldId="348"/>
            <ac:grpSpMk id="66" creationId="{63007581-84E5-40E1-89C3-6A782D2FFC67}"/>
          </ac:grpSpMkLst>
        </pc:grpChg>
        <pc:grpChg chg="add mod">
          <ac:chgData name="hashizume_adrim@outlook.jp" userId="2df5839c6d7eb921" providerId="LiveId" clId="{A6B9CC53-550F-4204-BA28-F752CB96E210}" dt="2022-04-27T07:44:15.090" v="12021" actId="1038"/>
          <ac:grpSpMkLst>
            <pc:docMk/>
            <pc:sldMk cId="56503135" sldId="348"/>
            <ac:grpSpMk id="71" creationId="{6A58B8B9-B91B-4D59-B773-77CD45871798}"/>
          </ac:grpSpMkLst>
        </pc:grpChg>
        <pc:cxnChg chg="mod">
          <ac:chgData name="hashizume_adrim@outlook.jp" userId="2df5839c6d7eb921" providerId="LiveId" clId="{A6B9CC53-550F-4204-BA28-F752CB96E210}" dt="2022-04-27T07:44:07.819" v="11899"/>
          <ac:cxnSpMkLst>
            <pc:docMk/>
            <pc:sldMk cId="56503135" sldId="348"/>
            <ac:cxnSpMk id="59" creationId="{B1ADC5D6-25D3-4D06-8300-CAEA1A3EC948}"/>
          </ac:cxnSpMkLst>
        </pc:cxnChg>
        <pc:cxnChg chg="mod">
          <ac:chgData name="hashizume_adrim@outlook.jp" userId="2df5839c6d7eb921" providerId="LiveId" clId="{A6B9CC53-550F-4204-BA28-F752CB96E210}" dt="2022-04-27T07:44:07.819" v="11899"/>
          <ac:cxnSpMkLst>
            <pc:docMk/>
            <pc:sldMk cId="56503135" sldId="348"/>
            <ac:cxnSpMk id="61" creationId="{9AE291B9-ECBC-44E5-9DF9-0BD74ED5935A}"/>
          </ac:cxnSpMkLst>
        </pc:cxnChg>
        <pc:cxnChg chg="mod">
          <ac:chgData name="hashizume_adrim@outlook.jp" userId="2df5839c6d7eb921" providerId="LiveId" clId="{A6B9CC53-550F-4204-BA28-F752CB96E210}" dt="2022-04-27T07:44:07.819" v="11899"/>
          <ac:cxnSpMkLst>
            <pc:docMk/>
            <pc:sldMk cId="56503135" sldId="348"/>
            <ac:cxnSpMk id="64" creationId="{60370C66-9C4E-42F8-8689-E1D4600252B0}"/>
          </ac:cxnSpMkLst>
        </pc:cxnChg>
        <pc:cxnChg chg="mod">
          <ac:chgData name="hashizume_adrim@outlook.jp" userId="2df5839c6d7eb921" providerId="LiveId" clId="{A6B9CC53-550F-4204-BA28-F752CB96E210}" dt="2022-04-27T07:44:07.819" v="11899"/>
          <ac:cxnSpMkLst>
            <pc:docMk/>
            <pc:sldMk cId="56503135" sldId="348"/>
            <ac:cxnSpMk id="65" creationId="{E9034328-CFFC-461B-B07C-F2E07CE2B2AA}"/>
          </ac:cxnSpMkLst>
        </pc:cxnChg>
        <pc:cxnChg chg="mod">
          <ac:chgData name="hashizume_adrim@outlook.jp" userId="2df5839c6d7eb921" providerId="LiveId" clId="{A6B9CC53-550F-4204-BA28-F752CB96E210}" dt="2022-04-27T07:44:07.819" v="11899"/>
          <ac:cxnSpMkLst>
            <pc:docMk/>
            <pc:sldMk cId="56503135" sldId="348"/>
            <ac:cxnSpMk id="69" creationId="{CF5B5E1B-2A57-48FB-BC4B-EBA56D1150F3}"/>
          </ac:cxnSpMkLst>
        </pc:cxnChg>
        <pc:cxnChg chg="mod">
          <ac:chgData name="hashizume_adrim@outlook.jp" userId="2df5839c6d7eb921" providerId="LiveId" clId="{A6B9CC53-550F-4204-BA28-F752CB96E210}" dt="2022-04-27T07:44:07.819" v="11899"/>
          <ac:cxnSpMkLst>
            <pc:docMk/>
            <pc:sldMk cId="56503135" sldId="348"/>
            <ac:cxnSpMk id="70" creationId="{D07F45B0-B151-4B41-9E5F-071A5791E50B}"/>
          </ac:cxnSpMkLst>
        </pc:cxnChg>
        <pc:cxnChg chg="mod">
          <ac:chgData name="hashizume_adrim@outlook.jp" userId="2df5839c6d7eb921" providerId="LiveId" clId="{A6B9CC53-550F-4204-BA28-F752CB96E210}" dt="2022-04-27T07:44:07.819" v="11899"/>
          <ac:cxnSpMkLst>
            <pc:docMk/>
            <pc:sldMk cId="56503135" sldId="348"/>
            <ac:cxnSpMk id="72" creationId="{E1FED47E-4821-439A-9E07-959C58626DBA}"/>
          </ac:cxnSpMkLst>
        </pc:cxnChg>
        <pc:cxnChg chg="mod">
          <ac:chgData name="hashizume_adrim@outlook.jp" userId="2df5839c6d7eb921" providerId="LiveId" clId="{A6B9CC53-550F-4204-BA28-F752CB96E210}" dt="2022-04-27T07:44:07.819" v="11899"/>
          <ac:cxnSpMkLst>
            <pc:docMk/>
            <pc:sldMk cId="56503135" sldId="348"/>
            <ac:cxnSpMk id="75" creationId="{ADC062C4-2ED0-4CF8-A730-8ED322AC8E38}"/>
          </ac:cxnSpMkLst>
        </pc:cxnChg>
      </pc:sldChg>
      <pc:sldChg chg="addSp delSp modSp mod">
        <pc:chgData name="hashizume_adrim@outlook.jp" userId="2df5839c6d7eb921" providerId="LiveId" clId="{A6B9CC53-550F-4204-BA28-F752CB96E210}" dt="2022-04-30T12:12:28.307" v="18715" actId="1076"/>
        <pc:sldMkLst>
          <pc:docMk/>
          <pc:sldMk cId="1234999910" sldId="352"/>
        </pc:sldMkLst>
        <pc:spChg chg="add mod ord">
          <ac:chgData name="hashizume_adrim@outlook.jp" userId="2df5839c6d7eb921" providerId="LiveId" clId="{A6B9CC53-550F-4204-BA28-F752CB96E210}" dt="2022-04-26T13:26:24.801" v="7373" actId="1037"/>
          <ac:spMkLst>
            <pc:docMk/>
            <pc:sldMk cId="1234999910" sldId="352"/>
            <ac:spMk id="4" creationId="{F2B70375-3E2E-455B-8675-914A47312C92}"/>
          </ac:spMkLst>
        </pc:spChg>
        <pc:spChg chg="mod ord">
          <ac:chgData name="hashizume_adrim@outlook.jp" userId="2df5839c6d7eb921" providerId="LiveId" clId="{A6B9CC53-550F-4204-BA28-F752CB96E210}" dt="2022-04-26T14:29:10.202" v="8958" actId="14100"/>
          <ac:spMkLst>
            <pc:docMk/>
            <pc:sldMk cId="1234999910" sldId="352"/>
            <ac:spMk id="18" creationId="{B3EA4B67-4B7C-484D-B968-E14437647476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19" creationId="{98A55407-AC56-4FBA-92E4-1A423734EC20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20" creationId="{3B8652CA-0CC3-4824-AEEC-9BE48C345DC1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21" creationId="{44803120-DC93-48AA-9DBD-6BA986D952D2}"/>
          </ac:spMkLst>
        </pc:spChg>
        <pc:spChg chg="mod">
          <ac:chgData name="hashizume_adrim@outlook.jp" userId="2df5839c6d7eb921" providerId="LiveId" clId="{A6B9CC53-550F-4204-BA28-F752CB96E210}" dt="2022-04-30T11:12:16.066" v="16970" actId="1036"/>
          <ac:spMkLst>
            <pc:docMk/>
            <pc:sldMk cId="1234999910" sldId="352"/>
            <ac:spMk id="24" creationId="{4854A0D9-7A17-432E-9A1F-B48EA26918B7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28" creationId="{AC148573-6AE3-4FED-984E-484924F59F4D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30" creationId="{69557120-6D2C-4E46-94F6-82E24C6CF6F3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31" creationId="{3D1C395A-DEDE-4500-93F2-150787F86EB6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34" creationId="{CAAADA4A-86F1-447B-9A49-32D79EA7E303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35" creationId="{ECB09201-0266-4E6D-9665-C7CE51F21E73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36" creationId="{FDA62130-83F1-437D-95F8-662A961C4F0A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37" creationId="{EA884779-6E3C-45F3-ADB7-4F742C5A8A40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38" creationId="{8CF89F68-A441-4F82-B888-D49CCBC173D7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41" creationId="{823F12E2-7BE5-4DCD-AB3F-EDB3691C8420}"/>
          </ac:spMkLst>
        </pc:spChg>
        <pc:spChg chg="mod">
          <ac:chgData name="hashizume_adrim@outlook.jp" userId="2df5839c6d7eb921" providerId="LiveId" clId="{A6B9CC53-550F-4204-BA28-F752CB96E210}" dt="2022-04-26T12:01:41.551" v="2911" actId="1038"/>
          <ac:spMkLst>
            <pc:docMk/>
            <pc:sldMk cId="1234999910" sldId="352"/>
            <ac:spMk id="42" creationId="{7A355819-7744-42D2-BFE8-ACB805A0EE16}"/>
          </ac:spMkLst>
        </pc:spChg>
        <pc:spChg chg="mod">
          <ac:chgData name="hashizume_adrim@outlook.jp" userId="2df5839c6d7eb921" providerId="LiveId" clId="{A6B9CC53-550F-4204-BA28-F752CB96E210}" dt="2022-04-26T12:01:41.551" v="2911" actId="1038"/>
          <ac:spMkLst>
            <pc:docMk/>
            <pc:sldMk cId="1234999910" sldId="352"/>
            <ac:spMk id="43" creationId="{B2ED415C-CBC0-4B05-906A-16D4E4364C87}"/>
          </ac:spMkLst>
        </pc:spChg>
        <pc:spChg chg="mod">
          <ac:chgData name="hashizume_adrim@outlook.jp" userId="2df5839c6d7eb921" providerId="LiveId" clId="{A6B9CC53-550F-4204-BA28-F752CB96E210}" dt="2022-04-26T12:01:41.551" v="2911" actId="1038"/>
          <ac:spMkLst>
            <pc:docMk/>
            <pc:sldMk cId="1234999910" sldId="352"/>
            <ac:spMk id="44" creationId="{8526A040-3EDB-4668-BD78-D02DFAC84E6D}"/>
          </ac:spMkLst>
        </pc:spChg>
        <pc:spChg chg="del">
          <ac:chgData name="hashizume_adrim@outlook.jp" userId="2df5839c6d7eb921" providerId="LiveId" clId="{A6B9CC53-550F-4204-BA28-F752CB96E210}" dt="2022-04-26T08:13:07.510" v="20" actId="478"/>
          <ac:spMkLst>
            <pc:docMk/>
            <pc:sldMk cId="1234999910" sldId="352"/>
            <ac:spMk id="46" creationId="{6D7FF4CF-8FC9-414D-87DD-CCD2B9CE6C4A}"/>
          </ac:spMkLst>
        </pc:spChg>
        <pc:spChg chg="del">
          <ac:chgData name="hashizume_adrim@outlook.jp" userId="2df5839c6d7eb921" providerId="LiveId" clId="{A6B9CC53-550F-4204-BA28-F752CB96E210}" dt="2022-04-26T08:13:04.177" v="19" actId="478"/>
          <ac:spMkLst>
            <pc:docMk/>
            <pc:sldMk cId="1234999910" sldId="352"/>
            <ac:spMk id="47" creationId="{253C6EAE-967D-4DC5-87FD-C85E3DD8A823}"/>
          </ac:spMkLst>
        </pc:spChg>
        <pc:spChg chg="mod">
          <ac:chgData name="hashizume_adrim@outlook.jp" userId="2df5839c6d7eb921" providerId="LiveId" clId="{A6B9CC53-550F-4204-BA28-F752CB96E210}" dt="2022-04-26T13:20:46.872" v="6820" actId="207"/>
          <ac:spMkLst>
            <pc:docMk/>
            <pc:sldMk cId="1234999910" sldId="352"/>
            <ac:spMk id="49" creationId="{3BAF645E-D196-4AD7-829B-DE0FF9E636C9}"/>
          </ac:spMkLst>
        </pc:spChg>
        <pc:spChg chg="mod">
          <ac:chgData name="hashizume_adrim@outlook.jp" userId="2df5839c6d7eb921" providerId="LiveId" clId="{A6B9CC53-550F-4204-BA28-F752CB96E210}" dt="2022-04-26T12:19:41.537" v="3726" actId="1036"/>
          <ac:spMkLst>
            <pc:docMk/>
            <pc:sldMk cId="1234999910" sldId="352"/>
            <ac:spMk id="52" creationId="{9375854D-6351-496D-9559-714AC77CB899}"/>
          </ac:spMkLst>
        </pc:spChg>
        <pc:spChg chg="mod">
          <ac:chgData name="hashizume_adrim@outlook.jp" userId="2df5839c6d7eb921" providerId="LiveId" clId="{A6B9CC53-550F-4204-BA28-F752CB96E210}" dt="2022-04-30T11:01:11.118" v="16172" actId="1035"/>
          <ac:spMkLst>
            <pc:docMk/>
            <pc:sldMk cId="1234999910" sldId="352"/>
            <ac:spMk id="53" creationId="{3ED88597-FD40-4F40-AF06-F4A8E1320010}"/>
          </ac:spMkLst>
        </pc:spChg>
        <pc:spChg chg="mod">
          <ac:chgData name="hashizume_adrim@outlook.jp" userId="2df5839c6d7eb921" providerId="LiveId" clId="{A6B9CC53-550F-4204-BA28-F752CB96E210}" dt="2022-04-26T08:46:59.735" v="1238" actId="947"/>
          <ac:spMkLst>
            <pc:docMk/>
            <pc:sldMk cId="1234999910" sldId="352"/>
            <ac:spMk id="56" creationId="{F1E2E33E-CD15-4E9F-AD8E-F40A469ECDD6}"/>
          </ac:spMkLst>
        </pc:spChg>
        <pc:spChg chg="mod">
          <ac:chgData name="hashizume_adrim@outlook.jp" userId="2df5839c6d7eb921" providerId="LiveId" clId="{A6B9CC53-550F-4204-BA28-F752CB96E210}" dt="2022-04-26T14:21:23.464" v="8854" actId="1035"/>
          <ac:spMkLst>
            <pc:docMk/>
            <pc:sldMk cId="1234999910" sldId="352"/>
            <ac:spMk id="59" creationId="{7E6CBED4-510E-40C4-8038-266F8D183309}"/>
          </ac:spMkLst>
        </pc:spChg>
        <pc:spChg chg="mod">
          <ac:chgData name="hashizume_adrim@outlook.jp" userId="2df5839c6d7eb921" providerId="LiveId" clId="{A6B9CC53-550F-4204-BA28-F752CB96E210}" dt="2022-04-26T12:28:14.417" v="4490" actId="20577"/>
          <ac:spMkLst>
            <pc:docMk/>
            <pc:sldMk cId="1234999910" sldId="352"/>
            <ac:spMk id="61" creationId="{B8A20C45-9EC2-4017-AA34-B252B4EE63CC}"/>
          </ac:spMkLst>
        </pc:spChg>
        <pc:spChg chg="del mod">
          <ac:chgData name="hashizume_adrim@outlook.jp" userId="2df5839c6d7eb921" providerId="LiveId" clId="{A6B9CC53-550F-4204-BA28-F752CB96E210}" dt="2022-04-26T08:48:33.534" v="1322" actId="478"/>
          <ac:spMkLst>
            <pc:docMk/>
            <pc:sldMk cId="1234999910" sldId="352"/>
            <ac:spMk id="67" creationId="{E8A85C9C-0A0B-4BAC-BC34-A47998A9CA80}"/>
          </ac:spMkLst>
        </pc:spChg>
        <pc:spChg chg="del mod">
          <ac:chgData name="hashizume_adrim@outlook.jp" userId="2df5839c6d7eb921" providerId="LiveId" clId="{A6B9CC53-550F-4204-BA28-F752CB96E210}" dt="2022-04-26T08:44:05.428" v="1146" actId="478"/>
          <ac:spMkLst>
            <pc:docMk/>
            <pc:sldMk cId="1234999910" sldId="352"/>
            <ac:spMk id="68" creationId="{D22F44E5-5D10-43FF-9AFD-EC9EF427D642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69" creationId="{6F34459E-6E9B-4EA8-93FE-39D1B63AEB27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70" creationId="{85CD69D8-1A67-4968-A690-02C215F8C77A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71" creationId="{35BC0FD1-00B6-4F35-8527-810D3F4A07D2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72" creationId="{AA1A0EA2-C328-437D-8724-49408DE79A1F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73" creationId="{76318159-5470-4016-9402-2F6DDB91C83B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74" creationId="{D12DDE97-402D-414C-B5E7-B7193743E748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75" creationId="{E73ADC90-4E3E-4903-8E2C-B7B0715F9DCB}"/>
          </ac:spMkLst>
        </pc:spChg>
        <pc:spChg chg="mod ord">
          <ac:chgData name="hashizume_adrim@outlook.jp" userId="2df5839c6d7eb921" providerId="LiveId" clId="{A6B9CC53-550F-4204-BA28-F752CB96E210}" dt="2022-04-26T13:12:59.772" v="6180" actId="1036"/>
          <ac:spMkLst>
            <pc:docMk/>
            <pc:sldMk cId="1234999910" sldId="352"/>
            <ac:spMk id="76" creationId="{4F593A9F-6EB0-4219-8935-0C3CE1CCA173}"/>
          </ac:spMkLst>
        </pc:spChg>
        <pc:spChg chg="mod">
          <ac:chgData name="hashizume_adrim@outlook.jp" userId="2df5839c6d7eb921" providerId="LiveId" clId="{A6B9CC53-550F-4204-BA28-F752CB96E210}" dt="2022-04-26T14:21:16.952" v="8852" actId="20577"/>
          <ac:spMkLst>
            <pc:docMk/>
            <pc:sldMk cId="1234999910" sldId="352"/>
            <ac:spMk id="77" creationId="{55A3443B-262B-4F2A-A934-A86AFFC71DDE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78" creationId="{B5C6793D-EF5A-4253-8ABE-402C1FC15D17}"/>
          </ac:spMkLst>
        </pc:spChg>
        <pc:spChg chg="del mod">
          <ac:chgData name="hashizume_adrim@outlook.jp" userId="2df5839c6d7eb921" providerId="LiveId" clId="{A6B9CC53-550F-4204-BA28-F752CB96E210}" dt="2022-04-26T10:02:50.880" v="2120" actId="478"/>
          <ac:spMkLst>
            <pc:docMk/>
            <pc:sldMk cId="1234999910" sldId="352"/>
            <ac:spMk id="81" creationId="{D80C23B8-1F27-4D12-8771-ADEF1073DDB3}"/>
          </ac:spMkLst>
        </pc:spChg>
        <pc:spChg chg="del">
          <ac:chgData name="hashizume_adrim@outlook.jp" userId="2df5839c6d7eb921" providerId="LiveId" clId="{A6B9CC53-550F-4204-BA28-F752CB96E210}" dt="2022-04-26T08:13:33.626" v="32" actId="478"/>
          <ac:spMkLst>
            <pc:docMk/>
            <pc:sldMk cId="1234999910" sldId="352"/>
            <ac:spMk id="82" creationId="{AAEEF022-597C-4710-8B7C-9B9EDB36FA89}"/>
          </ac:spMkLst>
        </pc:spChg>
        <pc:spChg chg="del">
          <ac:chgData name="hashizume_adrim@outlook.jp" userId="2df5839c6d7eb921" providerId="LiveId" clId="{A6B9CC53-550F-4204-BA28-F752CB96E210}" dt="2022-04-26T08:13:33.626" v="32" actId="478"/>
          <ac:spMkLst>
            <pc:docMk/>
            <pc:sldMk cId="1234999910" sldId="352"/>
            <ac:spMk id="83" creationId="{42C645A4-F692-4C57-8EEB-DFB3BA61A3E3}"/>
          </ac:spMkLst>
        </pc:spChg>
        <pc:spChg chg="del">
          <ac:chgData name="hashizume_adrim@outlook.jp" userId="2df5839c6d7eb921" providerId="LiveId" clId="{A6B9CC53-550F-4204-BA28-F752CB96E210}" dt="2022-04-26T08:13:33.626" v="32" actId="478"/>
          <ac:spMkLst>
            <pc:docMk/>
            <pc:sldMk cId="1234999910" sldId="352"/>
            <ac:spMk id="84" creationId="{4E88A5B8-4148-4149-8FC6-A7C54C4FA398}"/>
          </ac:spMkLst>
        </pc:spChg>
        <pc:spChg chg="mod">
          <ac:chgData name="hashizume_adrim@outlook.jp" userId="2df5839c6d7eb921" providerId="LiveId" clId="{A6B9CC53-550F-4204-BA28-F752CB96E210}" dt="2022-04-26T08:46:59.735" v="1238" actId="947"/>
          <ac:spMkLst>
            <pc:docMk/>
            <pc:sldMk cId="1234999910" sldId="352"/>
            <ac:spMk id="85" creationId="{F7B21DBA-60C1-0C4F-9119-2FC7B24D940C}"/>
          </ac:spMkLst>
        </pc:spChg>
        <pc:spChg chg="del mod">
          <ac:chgData name="hashizume_adrim@outlook.jp" userId="2df5839c6d7eb921" providerId="LiveId" clId="{A6B9CC53-550F-4204-BA28-F752CB96E210}" dt="2022-04-26T12:19:31.078" v="3718" actId="478"/>
          <ac:spMkLst>
            <pc:docMk/>
            <pc:sldMk cId="1234999910" sldId="352"/>
            <ac:spMk id="86" creationId="{93924A1A-80BC-40E5-A8B9-086324B8BAD4}"/>
          </ac:spMkLst>
        </pc:spChg>
        <pc:spChg chg="mod">
          <ac:chgData name="hashizume_adrim@outlook.jp" userId="2df5839c6d7eb921" providerId="LiveId" clId="{A6B9CC53-550F-4204-BA28-F752CB96E210}" dt="2022-04-26T08:46:59.735" v="1238" actId="947"/>
          <ac:spMkLst>
            <pc:docMk/>
            <pc:sldMk cId="1234999910" sldId="352"/>
            <ac:spMk id="87" creationId="{AD27FC11-AC81-AA4D-8B6E-8A5480BBC01A}"/>
          </ac:spMkLst>
        </pc:spChg>
        <pc:spChg chg="del mod">
          <ac:chgData name="hashizume_adrim@outlook.jp" userId="2df5839c6d7eb921" providerId="LiveId" clId="{A6B9CC53-550F-4204-BA28-F752CB96E210}" dt="2022-04-27T07:43:22.523" v="11878" actId="478"/>
          <ac:spMkLst>
            <pc:docMk/>
            <pc:sldMk cId="1234999910" sldId="352"/>
            <ac:spMk id="88" creationId="{7CB7A39C-F816-450A-B515-6420A80D2B5C}"/>
          </ac:spMkLst>
        </pc:spChg>
        <pc:spChg chg="del mod">
          <ac:chgData name="hashizume_adrim@outlook.jp" userId="2df5839c6d7eb921" providerId="LiveId" clId="{A6B9CC53-550F-4204-BA28-F752CB96E210}" dt="2022-04-26T10:05:47.861" v="2268" actId="478"/>
          <ac:spMkLst>
            <pc:docMk/>
            <pc:sldMk cId="1234999910" sldId="352"/>
            <ac:spMk id="89" creationId="{7CFF1147-BABB-424D-85B3-A6633C265E86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90" creationId="{A1167259-62FD-4B0A-9A30-C390548B0441}"/>
          </ac:spMkLst>
        </pc:spChg>
        <pc:spChg chg="mod">
          <ac:chgData name="hashizume_adrim@outlook.jp" userId="2df5839c6d7eb921" providerId="LiveId" clId="{A6B9CC53-550F-4204-BA28-F752CB96E210}" dt="2022-04-26T09:58:03.595" v="1682"/>
          <ac:spMkLst>
            <pc:docMk/>
            <pc:sldMk cId="1234999910" sldId="352"/>
            <ac:spMk id="93" creationId="{5F171720-54AA-4186-B727-106817BE9510}"/>
          </ac:spMkLst>
        </pc:spChg>
        <pc:spChg chg="mod">
          <ac:chgData name="hashizume_adrim@outlook.jp" userId="2df5839c6d7eb921" providerId="LiveId" clId="{A6B9CC53-550F-4204-BA28-F752CB96E210}" dt="2022-04-26T11:53:26.032" v="2444"/>
          <ac:spMkLst>
            <pc:docMk/>
            <pc:sldMk cId="1234999910" sldId="352"/>
            <ac:spMk id="96" creationId="{835E8C3C-22EA-4737-83D5-EA910807EAC8}"/>
          </ac:spMkLst>
        </pc:spChg>
        <pc:spChg chg="add del mod">
          <ac:chgData name="hashizume_adrim@outlook.jp" userId="2df5839c6d7eb921" providerId="LiveId" clId="{A6B9CC53-550F-4204-BA28-F752CB96E210}" dt="2022-04-26T09:58:31.618" v="1689" actId="478"/>
          <ac:spMkLst>
            <pc:docMk/>
            <pc:sldMk cId="1234999910" sldId="352"/>
            <ac:spMk id="96" creationId="{BC063500-D0E4-41DB-A8E4-F70E845B8524}"/>
          </ac:spMkLst>
        </pc:spChg>
        <pc:spChg chg="mod">
          <ac:chgData name="hashizume_adrim@outlook.jp" userId="2df5839c6d7eb921" providerId="LiveId" clId="{A6B9CC53-550F-4204-BA28-F752CB96E210}" dt="2022-04-26T09:58:35.451" v="1690"/>
          <ac:spMkLst>
            <pc:docMk/>
            <pc:sldMk cId="1234999910" sldId="352"/>
            <ac:spMk id="98" creationId="{E102FCB7-5368-499D-B561-039BB493E171}"/>
          </ac:spMkLst>
        </pc:spChg>
        <pc:spChg chg="mod">
          <ac:chgData name="hashizume_adrim@outlook.jp" userId="2df5839c6d7eb921" providerId="LiveId" clId="{A6B9CC53-550F-4204-BA28-F752CB96E210}" dt="2022-04-26T13:14:19.842" v="6375" actId="207"/>
          <ac:spMkLst>
            <pc:docMk/>
            <pc:sldMk cId="1234999910" sldId="352"/>
            <ac:spMk id="102" creationId="{1BA30F37-265C-4F79-9178-5CB2AB7C78C4}"/>
          </ac:spMkLst>
        </pc:spChg>
        <pc:spChg chg="add del mod">
          <ac:chgData name="hashizume_adrim@outlook.jp" userId="2df5839c6d7eb921" providerId="LiveId" clId="{A6B9CC53-550F-4204-BA28-F752CB96E210}" dt="2022-04-26T10:01:29.199" v="2056" actId="478"/>
          <ac:spMkLst>
            <pc:docMk/>
            <pc:sldMk cId="1234999910" sldId="352"/>
            <ac:spMk id="105" creationId="{0E47E175-0E27-49FE-8236-4172CF882D0B}"/>
          </ac:spMkLst>
        </pc:spChg>
        <pc:spChg chg="mod">
          <ac:chgData name="hashizume_adrim@outlook.jp" userId="2df5839c6d7eb921" providerId="LiveId" clId="{A6B9CC53-550F-4204-BA28-F752CB96E210}" dt="2022-04-26T10:01:30.993" v="2057"/>
          <ac:spMkLst>
            <pc:docMk/>
            <pc:sldMk cId="1234999910" sldId="352"/>
            <ac:spMk id="107" creationId="{C5E7AD36-102E-4080-82A2-D74A7B3D5F5D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08" creationId="{69051A15-935D-4D85-9C13-9C5D0CD20159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09" creationId="{9A4AD465-132F-4A11-BB5C-9322CFE5A7A9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10" creationId="{BA92ED6D-3CA6-404E-B60B-C57795963E2E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11" creationId="{A67E5F3A-E571-4EB4-8A5E-A7F02235325E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12" creationId="{8341193D-400A-4202-958D-BD7FCFF41B1B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13" creationId="{AB28FE7A-0F9A-47B2-9B22-F15CF2E7BBE5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14" creationId="{823993BF-1C85-42BD-922C-8912D4015818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15" creationId="{261CFB1E-0A3C-458E-87B0-C60A6FB89569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16" creationId="{B42B1CBF-986B-4011-9DA1-3001309D242A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17" creationId="{611F4C15-45F8-4DDC-9814-3782C841AED3}"/>
          </ac:spMkLst>
        </pc:spChg>
        <pc:spChg chg="del mod">
          <ac:chgData name="hashizume_adrim@outlook.jp" userId="2df5839c6d7eb921" providerId="LiveId" clId="{A6B9CC53-550F-4204-BA28-F752CB96E210}" dt="2022-04-26T14:15:49.730" v="8596" actId="478"/>
          <ac:spMkLst>
            <pc:docMk/>
            <pc:sldMk cId="1234999910" sldId="352"/>
            <ac:spMk id="118" creationId="{2328066B-19C6-4891-AD0A-B5143DAEB61A}"/>
          </ac:spMkLst>
        </pc:spChg>
        <pc:spChg chg="mod">
          <ac:chgData name="hashizume_adrim@outlook.jp" userId="2df5839c6d7eb921" providerId="LiveId" clId="{A6B9CC53-550F-4204-BA28-F752CB96E210}" dt="2022-04-27T07:37:55.702" v="11495" actId="1035"/>
          <ac:spMkLst>
            <pc:docMk/>
            <pc:sldMk cId="1234999910" sldId="352"/>
            <ac:spMk id="122" creationId="{C6F950C3-666F-4A81-9B29-09B95EAF5468}"/>
          </ac:spMkLst>
        </pc:spChg>
        <pc:spChg chg="add del mod ord">
          <ac:chgData name="hashizume_adrim@outlook.jp" userId="2df5839c6d7eb921" providerId="LiveId" clId="{A6B9CC53-550F-4204-BA28-F752CB96E210}" dt="2022-04-27T08:04:38.616" v="13016" actId="478"/>
          <ac:spMkLst>
            <pc:docMk/>
            <pc:sldMk cId="1234999910" sldId="352"/>
            <ac:spMk id="124" creationId="{4091B835-B65F-47B8-9F61-9BF7D8F426FC}"/>
          </ac:spMkLst>
        </pc:spChg>
        <pc:spChg chg="del mod">
          <ac:chgData name="hashizume_adrim@outlook.jp" userId="2df5839c6d7eb921" providerId="LiveId" clId="{A6B9CC53-550F-4204-BA28-F752CB96E210}" dt="2022-04-26T14:48:52.297" v="10340" actId="478"/>
          <ac:spMkLst>
            <pc:docMk/>
            <pc:sldMk cId="1234999910" sldId="352"/>
            <ac:spMk id="125" creationId="{6D91BA21-AC9F-4C59-BAAB-E4C2F24F1631}"/>
          </ac:spMkLst>
        </pc:spChg>
        <pc:spChg chg="del mod">
          <ac:chgData name="hashizume_adrim@outlook.jp" userId="2df5839c6d7eb921" providerId="LiveId" clId="{A6B9CC53-550F-4204-BA28-F752CB96E210}" dt="2022-04-26T14:48:52.297" v="10340" actId="478"/>
          <ac:spMkLst>
            <pc:docMk/>
            <pc:sldMk cId="1234999910" sldId="352"/>
            <ac:spMk id="126" creationId="{53861658-2EA8-4030-8053-B62F31EA8757}"/>
          </ac:spMkLst>
        </pc:spChg>
        <pc:spChg chg="del mod">
          <ac:chgData name="hashizume_adrim@outlook.jp" userId="2df5839c6d7eb921" providerId="LiveId" clId="{A6B9CC53-550F-4204-BA28-F752CB96E210}" dt="2022-04-26T14:48:52.297" v="10340" actId="478"/>
          <ac:spMkLst>
            <pc:docMk/>
            <pc:sldMk cId="1234999910" sldId="352"/>
            <ac:spMk id="127" creationId="{604C0DF8-8609-40B7-8255-ECDEF47ADA10}"/>
          </ac:spMkLst>
        </pc:spChg>
        <pc:spChg chg="del mod">
          <ac:chgData name="hashizume_adrim@outlook.jp" userId="2df5839c6d7eb921" providerId="LiveId" clId="{A6B9CC53-550F-4204-BA28-F752CB96E210}" dt="2022-04-26T14:48:52.297" v="10340" actId="478"/>
          <ac:spMkLst>
            <pc:docMk/>
            <pc:sldMk cId="1234999910" sldId="352"/>
            <ac:spMk id="128" creationId="{280A5F2E-7B87-497C-AADA-0B8CEE400697}"/>
          </ac:spMkLst>
        </pc:spChg>
        <pc:spChg chg="del mod">
          <ac:chgData name="hashizume_adrim@outlook.jp" userId="2df5839c6d7eb921" providerId="LiveId" clId="{A6B9CC53-550F-4204-BA28-F752CB96E210}" dt="2022-04-26T14:48:52.297" v="10340" actId="478"/>
          <ac:spMkLst>
            <pc:docMk/>
            <pc:sldMk cId="1234999910" sldId="352"/>
            <ac:spMk id="129" creationId="{41874B1D-DF3C-4374-8F87-FA21ADD55246}"/>
          </ac:spMkLst>
        </pc:spChg>
        <pc:spChg chg="del mod">
          <ac:chgData name="hashizume_adrim@outlook.jp" userId="2df5839c6d7eb921" providerId="LiveId" clId="{A6B9CC53-550F-4204-BA28-F752CB96E210}" dt="2022-04-26T14:14:03.511" v="8515" actId="478"/>
          <ac:spMkLst>
            <pc:docMk/>
            <pc:sldMk cId="1234999910" sldId="352"/>
            <ac:spMk id="130" creationId="{3D8857B3-72E9-496E-BB63-FE2BACCD28C4}"/>
          </ac:spMkLst>
        </pc:spChg>
        <pc:spChg chg="add del mod">
          <ac:chgData name="hashizume_adrim@outlook.jp" userId="2df5839c6d7eb921" providerId="LiveId" clId="{A6B9CC53-550F-4204-BA28-F752CB96E210}" dt="2022-04-27T07:39:16.682" v="11552" actId="478"/>
          <ac:spMkLst>
            <pc:docMk/>
            <pc:sldMk cId="1234999910" sldId="352"/>
            <ac:spMk id="131" creationId="{5A8ACE71-7F2E-4028-9CA5-7BD6C6D52C4E}"/>
          </ac:spMkLst>
        </pc:spChg>
        <pc:spChg chg="del mod">
          <ac:chgData name="hashizume_adrim@outlook.jp" userId="2df5839c6d7eb921" providerId="LiveId" clId="{A6B9CC53-550F-4204-BA28-F752CB96E210}" dt="2022-04-26T08:51:47.291" v="1341" actId="478"/>
          <ac:spMkLst>
            <pc:docMk/>
            <pc:sldMk cId="1234999910" sldId="352"/>
            <ac:spMk id="132" creationId="{A276FD0B-E5E3-4E7A-9405-201659F2D90A}"/>
          </ac:spMkLst>
        </pc:spChg>
        <pc:spChg chg="add del mod">
          <ac:chgData name="hashizume_adrim@outlook.jp" userId="2df5839c6d7eb921" providerId="LiveId" clId="{A6B9CC53-550F-4204-BA28-F752CB96E210}" dt="2022-04-26T12:58:58.606" v="5398" actId="478"/>
          <ac:spMkLst>
            <pc:docMk/>
            <pc:sldMk cId="1234999910" sldId="352"/>
            <ac:spMk id="132" creationId="{BD14D83A-0D40-4D1D-9C00-2F7FA0EF5087}"/>
          </ac:spMkLst>
        </pc:spChg>
        <pc:spChg chg="del mod">
          <ac:chgData name="hashizume_adrim@outlook.jp" userId="2df5839c6d7eb921" providerId="LiveId" clId="{A6B9CC53-550F-4204-BA28-F752CB96E210}" dt="2022-04-26T14:14:34.691" v="8564" actId="478"/>
          <ac:spMkLst>
            <pc:docMk/>
            <pc:sldMk cId="1234999910" sldId="352"/>
            <ac:spMk id="133" creationId="{EE2D642F-6F54-46B7-B7AD-1349EA2FD948}"/>
          </ac:spMkLst>
        </pc:spChg>
        <pc:spChg chg="add del mod">
          <ac:chgData name="hashizume_adrim@outlook.jp" userId="2df5839c6d7eb921" providerId="LiveId" clId="{A6B9CC53-550F-4204-BA28-F752CB96E210}" dt="2022-04-26T10:04:45.725" v="2245" actId="478"/>
          <ac:spMkLst>
            <pc:docMk/>
            <pc:sldMk cId="1234999910" sldId="352"/>
            <ac:spMk id="134" creationId="{62E926BB-A970-4E36-95E4-9D6F137F7E07}"/>
          </ac:spMkLst>
        </pc:spChg>
        <pc:spChg chg="add mod ord">
          <ac:chgData name="hashizume_adrim@outlook.jp" userId="2df5839c6d7eb921" providerId="LiveId" clId="{A6B9CC53-550F-4204-BA28-F752CB96E210}" dt="2022-04-30T12:12:07.029" v="18712" actId="166"/>
          <ac:spMkLst>
            <pc:docMk/>
            <pc:sldMk cId="1234999910" sldId="352"/>
            <ac:spMk id="134" creationId="{B9BB7ED8-DE40-40AE-B029-028E552DD5CE}"/>
          </ac:spMkLst>
        </pc:spChg>
        <pc:spChg chg="del mod">
          <ac:chgData name="hashizume_adrim@outlook.jp" userId="2df5839c6d7eb921" providerId="LiveId" clId="{A6B9CC53-550F-4204-BA28-F752CB96E210}" dt="2022-04-26T08:58:24.644" v="1604" actId="478"/>
          <ac:spMkLst>
            <pc:docMk/>
            <pc:sldMk cId="1234999910" sldId="352"/>
            <ac:spMk id="134" creationId="{C88BE190-4CF5-4864-B42A-6652FAC1356E}"/>
          </ac:spMkLst>
        </pc:spChg>
        <pc:spChg chg="mod">
          <ac:chgData name="hashizume_adrim@outlook.jp" userId="2df5839c6d7eb921" providerId="LiveId" clId="{A6B9CC53-550F-4204-BA28-F752CB96E210}" dt="2022-04-26T11:53:40.077" v="2499"/>
          <ac:spMkLst>
            <pc:docMk/>
            <pc:sldMk cId="1234999910" sldId="352"/>
            <ac:spMk id="134" creationId="{F066CBEB-1C06-40A8-AB25-3EB388E8FAD6}"/>
          </ac:spMkLst>
        </pc:spChg>
        <pc:spChg chg="add del mod">
          <ac:chgData name="hashizume_adrim@outlook.jp" userId="2df5839c6d7eb921" providerId="LiveId" clId="{A6B9CC53-550F-4204-BA28-F752CB96E210}" dt="2022-04-26T10:05:10.872" v="2249" actId="478"/>
          <ac:spMkLst>
            <pc:docMk/>
            <pc:sldMk cId="1234999910" sldId="352"/>
            <ac:spMk id="135" creationId="{27BE93BA-F7AF-4BF8-85E7-12DD56E97780}"/>
          </ac:spMkLst>
        </pc:spChg>
        <pc:spChg chg="add del mod">
          <ac:chgData name="hashizume_adrim@outlook.jp" userId="2df5839c6d7eb921" providerId="LiveId" clId="{A6B9CC53-550F-4204-BA28-F752CB96E210}" dt="2022-04-26T13:26:35.046" v="7374" actId="478"/>
          <ac:spMkLst>
            <pc:docMk/>
            <pc:sldMk cId="1234999910" sldId="352"/>
            <ac:spMk id="135" creationId="{3DF25D4D-AC62-4F53-BA8B-1664B1157EC8}"/>
          </ac:spMkLst>
        </pc:spChg>
        <pc:spChg chg="del mod">
          <ac:chgData name="hashizume_adrim@outlook.jp" userId="2df5839c6d7eb921" providerId="LiveId" clId="{A6B9CC53-550F-4204-BA28-F752CB96E210}" dt="2022-04-26T08:12:31.764" v="8" actId="478"/>
          <ac:spMkLst>
            <pc:docMk/>
            <pc:sldMk cId="1234999910" sldId="352"/>
            <ac:spMk id="135" creationId="{D6774173-199C-43A2-AD16-D10F3FFD08E9}"/>
          </ac:spMkLst>
        </pc:spChg>
        <pc:spChg chg="add del mod ord">
          <ac:chgData name="hashizume_adrim@outlook.jp" userId="2df5839c6d7eb921" providerId="LiveId" clId="{A6B9CC53-550F-4204-BA28-F752CB96E210}" dt="2022-04-26T17:16:42.379" v="10526" actId="14100"/>
          <ac:spMkLst>
            <pc:docMk/>
            <pc:sldMk cId="1234999910" sldId="352"/>
            <ac:spMk id="136" creationId="{B3DF6115-0330-43E6-BD17-DA68A0C315AF}"/>
          </ac:spMkLst>
        </pc:spChg>
        <pc:spChg chg="add del mod">
          <ac:chgData name="hashizume_adrim@outlook.jp" userId="2df5839c6d7eb921" providerId="LiveId" clId="{A6B9CC53-550F-4204-BA28-F752CB96E210}" dt="2022-04-26T08:55:00.213" v="1560" actId="478"/>
          <ac:spMkLst>
            <pc:docMk/>
            <pc:sldMk cId="1234999910" sldId="352"/>
            <ac:spMk id="137" creationId="{B49E3D95-20A7-4A74-B35B-26B3903A7F54}"/>
          </ac:spMkLst>
        </pc:spChg>
        <pc:spChg chg="add del mod">
          <ac:chgData name="hashizume_adrim@outlook.jp" userId="2df5839c6d7eb921" providerId="LiveId" clId="{A6B9CC53-550F-4204-BA28-F752CB96E210}" dt="2022-04-26T13:24:56.395" v="7073" actId="478"/>
          <ac:spMkLst>
            <pc:docMk/>
            <pc:sldMk cId="1234999910" sldId="352"/>
            <ac:spMk id="137" creationId="{CE2885DA-F8EC-4592-A8DE-E7681227B318}"/>
          </ac:spMkLst>
        </pc:spChg>
        <pc:spChg chg="add del mod">
          <ac:chgData name="hashizume_adrim@outlook.jp" userId="2df5839c6d7eb921" providerId="LiveId" clId="{A6B9CC53-550F-4204-BA28-F752CB96E210}" dt="2022-04-26T10:05:19.783" v="2252" actId="478"/>
          <ac:spMkLst>
            <pc:docMk/>
            <pc:sldMk cId="1234999910" sldId="352"/>
            <ac:spMk id="137" creationId="{CEB2E269-A9ED-42EC-B1C7-DCEFA896DB5C}"/>
          </ac:spMkLst>
        </pc:spChg>
        <pc:spChg chg="add del mod">
          <ac:chgData name="hashizume_adrim@outlook.jp" userId="2df5839c6d7eb921" providerId="LiveId" clId="{A6B9CC53-550F-4204-BA28-F752CB96E210}" dt="2022-04-26T13:52:15.697" v="8318" actId="478"/>
          <ac:spMkLst>
            <pc:docMk/>
            <pc:sldMk cId="1234999910" sldId="352"/>
            <ac:spMk id="138" creationId="{48B3774C-EBC5-48BC-A081-6A35E02B27F7}"/>
          </ac:spMkLst>
        </pc:spChg>
        <pc:spChg chg="add del mod">
          <ac:chgData name="hashizume_adrim@outlook.jp" userId="2df5839c6d7eb921" providerId="LiveId" clId="{A6B9CC53-550F-4204-BA28-F752CB96E210}" dt="2022-04-26T08:16:39.832" v="332" actId="478"/>
          <ac:spMkLst>
            <pc:docMk/>
            <pc:sldMk cId="1234999910" sldId="352"/>
            <ac:spMk id="139" creationId="{3AD1C510-93C8-41BF-A329-D62975C2A1A9}"/>
          </ac:spMkLst>
        </pc:spChg>
        <pc:spChg chg="del mod">
          <ac:chgData name="hashizume_adrim@outlook.jp" userId="2df5839c6d7eb921" providerId="LiveId" clId="{A6B9CC53-550F-4204-BA28-F752CB96E210}" dt="2022-04-26T14:15:44.951" v="8566" actId="478"/>
          <ac:spMkLst>
            <pc:docMk/>
            <pc:sldMk cId="1234999910" sldId="352"/>
            <ac:spMk id="141" creationId="{68633FD0-BF3A-4C1F-999C-70F6C4EC2B2F}"/>
          </ac:spMkLst>
        </pc:spChg>
        <pc:spChg chg="del mod">
          <ac:chgData name="hashizume_adrim@outlook.jp" userId="2df5839c6d7eb921" providerId="LiveId" clId="{A6B9CC53-550F-4204-BA28-F752CB96E210}" dt="2022-04-26T14:14:32.352" v="8563" actId="478"/>
          <ac:spMkLst>
            <pc:docMk/>
            <pc:sldMk cId="1234999910" sldId="352"/>
            <ac:spMk id="142" creationId="{A239CD0D-A402-44C9-B17A-220F6593D108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143" creationId="{419D9FA0-6F20-4986-9DA3-751AEBF02BCB}"/>
          </ac:spMkLst>
        </pc:spChg>
        <pc:spChg chg="mod">
          <ac:chgData name="hashizume_adrim@outlook.jp" userId="2df5839c6d7eb921" providerId="LiveId" clId="{A6B9CC53-550F-4204-BA28-F752CB96E210}" dt="2022-04-26T13:14:19.842" v="6375" actId="207"/>
          <ac:spMkLst>
            <pc:docMk/>
            <pc:sldMk cId="1234999910" sldId="352"/>
            <ac:spMk id="143" creationId="{7E423117-CD64-4ECB-A8B2-B46E00CFCC10}"/>
          </ac:spMkLst>
        </pc:spChg>
        <pc:spChg chg="mod">
          <ac:chgData name="hashizume_adrim@outlook.jp" userId="2df5839c6d7eb921" providerId="LiveId" clId="{A6B9CC53-550F-4204-BA28-F752CB96E210}" dt="2022-04-26T11:56:10.551" v="2667"/>
          <ac:spMkLst>
            <pc:docMk/>
            <pc:sldMk cId="1234999910" sldId="352"/>
            <ac:spMk id="143" creationId="{B701BEDF-D858-41A1-9518-CAD325096EA8}"/>
          </ac:spMkLst>
        </pc:spChg>
        <pc:spChg chg="mod">
          <ac:chgData name="hashizume_adrim@outlook.jp" userId="2df5839c6d7eb921" providerId="LiveId" clId="{A6B9CC53-550F-4204-BA28-F752CB96E210}" dt="2022-04-26T11:56:16.503" v="2669"/>
          <ac:spMkLst>
            <pc:docMk/>
            <pc:sldMk cId="1234999910" sldId="352"/>
            <ac:spMk id="147" creationId="{01A04990-9109-45B8-ACA3-4972A7A2606E}"/>
          </ac:spMkLst>
        </pc:spChg>
        <pc:spChg chg="add del mod">
          <ac:chgData name="hashizume_adrim@outlook.jp" userId="2df5839c6d7eb921" providerId="LiveId" clId="{A6B9CC53-550F-4204-BA28-F752CB96E210}" dt="2022-04-26T13:05:32.597" v="5838"/>
          <ac:spMkLst>
            <pc:docMk/>
            <pc:sldMk cId="1234999910" sldId="352"/>
            <ac:spMk id="149" creationId="{43D299E3-A818-4C57-B119-70108B4F6F35}"/>
          </ac:spMkLst>
        </pc:spChg>
        <pc:spChg chg="del mod">
          <ac:chgData name="hashizume_adrim@outlook.jp" userId="2df5839c6d7eb921" providerId="LiveId" clId="{A6B9CC53-550F-4204-BA28-F752CB96E210}" dt="2022-04-26T12:19:31.078" v="3718" actId="478"/>
          <ac:spMkLst>
            <pc:docMk/>
            <pc:sldMk cId="1234999910" sldId="352"/>
            <ac:spMk id="149" creationId="{B885DC32-A132-4855-AC44-F1A5FD3C969F}"/>
          </ac:spMkLst>
        </pc:spChg>
        <pc:spChg chg="del mod">
          <ac:chgData name="hashizume_adrim@outlook.jp" userId="2df5839c6d7eb921" providerId="LiveId" clId="{A6B9CC53-550F-4204-BA28-F752CB96E210}" dt="2022-04-27T07:32:12.129" v="11057"/>
          <ac:spMkLst>
            <pc:docMk/>
            <pc:sldMk cId="1234999910" sldId="352"/>
            <ac:spMk id="151" creationId="{EED27E8E-BC8F-4A53-9731-077213A439A8}"/>
          </ac:spMkLst>
        </pc:spChg>
        <pc:spChg chg="mod">
          <ac:chgData name="hashizume_adrim@outlook.jp" userId="2df5839c6d7eb921" providerId="LiveId" clId="{A6B9CC53-550F-4204-BA28-F752CB96E210}" dt="2022-04-26T08:27:01.021" v="379"/>
          <ac:spMkLst>
            <pc:docMk/>
            <pc:sldMk cId="1234999910" sldId="352"/>
            <ac:spMk id="152" creationId="{0A508453-A39F-43F7-AD21-06CE9D92E3C0}"/>
          </ac:spMkLst>
        </pc:spChg>
        <pc:spChg chg="del mod">
          <ac:chgData name="hashizume_adrim@outlook.jp" userId="2df5839c6d7eb921" providerId="LiveId" clId="{A6B9CC53-550F-4204-BA28-F752CB96E210}" dt="2022-04-26T08:58:24.644" v="1604" actId="478"/>
          <ac:spMkLst>
            <pc:docMk/>
            <pc:sldMk cId="1234999910" sldId="352"/>
            <ac:spMk id="153" creationId="{8089FA79-11B6-4DB9-A171-BABE51FA34BC}"/>
          </ac:spMkLst>
        </pc:spChg>
        <pc:spChg chg="mod">
          <ac:chgData name="hashizume_adrim@outlook.jp" userId="2df5839c6d7eb921" providerId="LiveId" clId="{A6B9CC53-550F-4204-BA28-F752CB96E210}" dt="2022-04-26T11:56:36.722" v="2724"/>
          <ac:spMkLst>
            <pc:docMk/>
            <pc:sldMk cId="1234999910" sldId="352"/>
            <ac:spMk id="154" creationId="{54CCDD74-4EB9-48D0-AC0E-94C2AB8321B3}"/>
          </ac:spMkLst>
        </pc:spChg>
        <pc:spChg chg="del mod">
          <ac:chgData name="hashizume_adrim@outlook.jp" userId="2df5839c6d7eb921" providerId="LiveId" clId="{A6B9CC53-550F-4204-BA28-F752CB96E210}" dt="2022-04-26T08:51:47.291" v="1341" actId="478"/>
          <ac:spMkLst>
            <pc:docMk/>
            <pc:sldMk cId="1234999910" sldId="352"/>
            <ac:spMk id="155" creationId="{A35B2147-8F93-45AA-90D8-259BC82FFB8E}"/>
          </ac:spMkLst>
        </pc:spChg>
        <pc:spChg chg="mod">
          <ac:chgData name="hashizume_adrim@outlook.jp" userId="2df5839c6d7eb921" providerId="LiveId" clId="{A6B9CC53-550F-4204-BA28-F752CB96E210}" dt="2022-04-26T12:34:03.053" v="4932" actId="14100"/>
          <ac:spMkLst>
            <pc:docMk/>
            <pc:sldMk cId="1234999910" sldId="352"/>
            <ac:spMk id="158" creationId="{38AE50BD-699D-48EA-832B-518B333C2C4D}"/>
          </ac:spMkLst>
        </pc:spChg>
        <pc:spChg chg="add del mod ord">
          <ac:chgData name="hashizume_adrim@outlook.jp" userId="2df5839c6d7eb921" providerId="LiveId" clId="{A6B9CC53-550F-4204-BA28-F752CB96E210}" dt="2022-04-26T12:27:05.431" v="4254" actId="478"/>
          <ac:spMkLst>
            <pc:docMk/>
            <pc:sldMk cId="1234999910" sldId="352"/>
            <ac:spMk id="161" creationId="{57983E14-9566-4263-AC15-EE9363E5AE85}"/>
          </ac:spMkLst>
        </pc:spChg>
        <pc:spChg chg="mod">
          <ac:chgData name="hashizume_adrim@outlook.jp" userId="2df5839c6d7eb921" providerId="LiveId" clId="{A6B9CC53-550F-4204-BA28-F752CB96E210}" dt="2022-04-26T12:25:31.833" v="4177" actId="208"/>
          <ac:spMkLst>
            <pc:docMk/>
            <pc:sldMk cId="1234999910" sldId="352"/>
            <ac:spMk id="163" creationId="{03007046-97F8-48C3-A70A-58D2DAFA7A93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166" creationId="{4F6908C8-58EE-47D0-B245-DB1529E397D8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167" creationId="{5160ADC2-EA90-4EE3-9C12-86137A7783BC}"/>
          </ac:spMkLst>
        </pc:spChg>
        <pc:spChg chg="mod">
          <ac:chgData name="hashizume_adrim@outlook.jp" userId="2df5839c6d7eb921" providerId="LiveId" clId="{A6B9CC53-550F-4204-BA28-F752CB96E210}" dt="2022-04-26T11:56:57.471" v="2786"/>
          <ac:spMkLst>
            <pc:docMk/>
            <pc:sldMk cId="1234999910" sldId="352"/>
            <ac:spMk id="167" creationId="{76B15F7D-D8E4-4C20-8378-EB731D7020BC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168" creationId="{3D88980D-1079-4A25-BF86-910AE243468E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169" creationId="{06C2832F-1BF6-4A88-8557-1543E929D6ED}"/>
          </ac:spMkLst>
        </pc:spChg>
        <pc:spChg chg="add mod ord">
          <ac:chgData name="hashizume_adrim@outlook.jp" userId="2df5839c6d7eb921" providerId="LiveId" clId="{A6B9CC53-550F-4204-BA28-F752CB96E210}" dt="2022-04-30T10:50:17.642" v="15446" actId="1037"/>
          <ac:spMkLst>
            <pc:docMk/>
            <pc:sldMk cId="1234999910" sldId="352"/>
            <ac:spMk id="170" creationId="{34D293BF-6E18-49AA-BCB7-1A3DE5C95DA7}"/>
          </ac:spMkLst>
        </pc:spChg>
        <pc:spChg chg="mod">
          <ac:chgData name="hashizume_adrim@outlook.jp" userId="2df5839c6d7eb921" providerId="LiveId" clId="{A6B9CC53-550F-4204-BA28-F752CB96E210}" dt="2022-04-26T13:04:34.079" v="5805"/>
          <ac:spMkLst>
            <pc:docMk/>
            <pc:sldMk cId="1234999910" sldId="352"/>
            <ac:spMk id="171" creationId="{26FAAE8A-1D06-4314-849B-437715ABB62B}"/>
          </ac:spMkLst>
        </pc:spChg>
        <pc:spChg chg="del">
          <ac:chgData name="hashizume_adrim@outlook.jp" userId="2df5839c6d7eb921" providerId="LiveId" clId="{A6B9CC53-550F-4204-BA28-F752CB96E210}" dt="2022-04-26T08:32:54.416" v="619" actId="478"/>
          <ac:spMkLst>
            <pc:docMk/>
            <pc:sldMk cId="1234999910" sldId="352"/>
            <ac:spMk id="172" creationId="{8C7D9EEB-B446-4E78-B9FE-F0229E5A81A9}"/>
          </ac:spMkLst>
        </pc:spChg>
        <pc:spChg chg="del mod">
          <ac:chgData name="hashizume_adrim@outlook.jp" userId="2df5839c6d7eb921" providerId="LiveId" clId="{A6B9CC53-550F-4204-BA28-F752CB96E210}" dt="2022-04-26T08:51:47.291" v="1341" actId="478"/>
          <ac:spMkLst>
            <pc:docMk/>
            <pc:sldMk cId="1234999910" sldId="352"/>
            <ac:spMk id="174" creationId="{93628430-C04D-4181-9F67-72D03118BAE1}"/>
          </ac:spMkLst>
        </pc:spChg>
        <pc:spChg chg="add mod">
          <ac:chgData name="hashizume_adrim@outlook.jp" userId="2df5839c6d7eb921" providerId="LiveId" clId="{A6B9CC53-550F-4204-BA28-F752CB96E210}" dt="2022-04-26T13:52:26.307" v="8341" actId="1036"/>
          <ac:spMkLst>
            <pc:docMk/>
            <pc:sldMk cId="1234999910" sldId="352"/>
            <ac:spMk id="175" creationId="{3B655353-72D2-4660-9612-90FE15668CB2}"/>
          </ac:spMkLst>
        </pc:spChg>
        <pc:spChg chg="add mod">
          <ac:chgData name="hashizume_adrim@outlook.jp" userId="2df5839c6d7eb921" providerId="LiveId" clId="{A6B9CC53-550F-4204-BA28-F752CB96E210}" dt="2022-04-30T11:11:36.363" v="16858" actId="1036"/>
          <ac:spMkLst>
            <pc:docMk/>
            <pc:sldMk cId="1234999910" sldId="352"/>
            <ac:spMk id="176" creationId="{436FBAD6-007D-4CDA-8BE2-C2EE4FCD3D47}"/>
          </ac:spMkLst>
        </pc:spChg>
        <pc:spChg chg="del mod">
          <ac:chgData name="hashizume_adrim@outlook.jp" userId="2df5839c6d7eb921" providerId="LiveId" clId="{A6B9CC53-550F-4204-BA28-F752CB96E210}" dt="2022-04-27T07:43:22.523" v="11878" actId="478"/>
          <ac:spMkLst>
            <pc:docMk/>
            <pc:sldMk cId="1234999910" sldId="352"/>
            <ac:spMk id="178" creationId="{51622699-9D13-4F8C-8285-7A8554B83906}"/>
          </ac:spMkLst>
        </pc:spChg>
        <pc:spChg chg="add del mod">
          <ac:chgData name="hashizume_adrim@outlook.jp" userId="2df5839c6d7eb921" providerId="LiveId" clId="{A6B9CC53-550F-4204-BA28-F752CB96E210}" dt="2022-04-26T08:33:55.826" v="809" actId="478"/>
          <ac:spMkLst>
            <pc:docMk/>
            <pc:sldMk cId="1234999910" sldId="352"/>
            <ac:spMk id="179" creationId="{0AC5C0F8-BAEE-4E01-8501-24ACC182945B}"/>
          </ac:spMkLst>
        </pc:spChg>
        <pc:spChg chg="add del mod">
          <ac:chgData name="hashizume_adrim@outlook.jp" userId="2df5839c6d7eb921" providerId="LiveId" clId="{A6B9CC53-550F-4204-BA28-F752CB96E210}" dt="2022-04-26T13:07:37.709" v="6094" actId="478"/>
          <ac:spMkLst>
            <pc:docMk/>
            <pc:sldMk cId="1234999910" sldId="352"/>
            <ac:spMk id="179" creationId="{7890A100-C7EB-44F5-ADFF-5DB79DB1A118}"/>
          </ac:spMkLst>
        </pc:spChg>
        <pc:spChg chg="add mod ord">
          <ac:chgData name="hashizume_adrim@outlook.jp" userId="2df5839c6d7eb921" providerId="LiveId" clId="{A6B9CC53-550F-4204-BA28-F752CB96E210}" dt="2022-04-26T13:00:10.557" v="5663" actId="166"/>
          <ac:spMkLst>
            <pc:docMk/>
            <pc:sldMk cId="1234999910" sldId="352"/>
            <ac:spMk id="180" creationId="{C3E0B59F-AAE6-4794-8402-FBEE20AE181F}"/>
          </ac:spMkLst>
        </pc:spChg>
        <pc:spChg chg="add del mod ord">
          <ac:chgData name="hashizume_adrim@outlook.jp" userId="2df5839c6d7eb921" providerId="LiveId" clId="{A6B9CC53-550F-4204-BA28-F752CB96E210}" dt="2022-04-26T13:05:52.951" v="5877" actId="478"/>
          <ac:spMkLst>
            <pc:docMk/>
            <pc:sldMk cId="1234999910" sldId="352"/>
            <ac:spMk id="181" creationId="{99C4E1C6-2C6F-4ECA-B9D0-6D20D8F3FC7D}"/>
          </ac:spMkLst>
        </pc:spChg>
        <pc:spChg chg="add mod ord">
          <ac:chgData name="hashizume_adrim@outlook.jp" userId="2df5839c6d7eb921" providerId="LiveId" clId="{A6B9CC53-550F-4204-BA28-F752CB96E210}" dt="2022-04-26T13:27:27.331" v="7477" actId="1076"/>
          <ac:spMkLst>
            <pc:docMk/>
            <pc:sldMk cId="1234999910" sldId="352"/>
            <ac:spMk id="182" creationId="{CA53AB05-0ADB-40A7-8C90-69F2A009226D}"/>
          </ac:spMkLst>
        </pc:spChg>
        <pc:spChg chg="add del mod">
          <ac:chgData name="hashizume_adrim@outlook.jp" userId="2df5839c6d7eb921" providerId="LiveId" clId="{A6B9CC53-550F-4204-BA28-F752CB96E210}" dt="2022-04-26T08:45:14.300" v="1225" actId="478"/>
          <ac:spMkLst>
            <pc:docMk/>
            <pc:sldMk cId="1234999910" sldId="352"/>
            <ac:spMk id="183" creationId="{2B737647-FDCA-4BD6-8B9C-CF9F2A1890CA}"/>
          </ac:spMkLst>
        </pc:spChg>
        <pc:spChg chg="add del mod">
          <ac:chgData name="hashizume_adrim@outlook.jp" userId="2df5839c6d7eb921" providerId="LiveId" clId="{A6B9CC53-550F-4204-BA28-F752CB96E210}" dt="2022-04-26T13:06:38.001" v="5983" actId="478"/>
          <ac:spMkLst>
            <pc:docMk/>
            <pc:sldMk cId="1234999910" sldId="352"/>
            <ac:spMk id="183" creationId="{68274574-AC18-4CC4-9D18-39559EAB5A3C}"/>
          </ac:spMkLst>
        </pc:spChg>
        <pc:spChg chg="add del mod">
          <ac:chgData name="hashizume_adrim@outlook.jp" userId="2df5839c6d7eb921" providerId="LiveId" clId="{A6B9CC53-550F-4204-BA28-F752CB96E210}" dt="2022-04-26T13:06:39.778" v="5984" actId="478"/>
          <ac:spMkLst>
            <pc:docMk/>
            <pc:sldMk cId="1234999910" sldId="352"/>
            <ac:spMk id="184" creationId="{A806F399-AF1B-415D-8FA6-33155A971730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84" creationId="{C4C55A4F-F44B-4ECC-BD44-2641BF2B2E25}"/>
          </ac:spMkLst>
        </pc:spChg>
        <pc:spChg chg="add del mod">
          <ac:chgData name="hashizume_adrim@outlook.jp" userId="2df5839c6d7eb921" providerId="LiveId" clId="{A6B9CC53-550F-4204-BA28-F752CB96E210}" dt="2022-04-26T13:07:43.457" v="6096" actId="478"/>
          <ac:spMkLst>
            <pc:docMk/>
            <pc:sldMk cId="1234999910" sldId="352"/>
            <ac:spMk id="185" creationId="{35066C64-7A17-429A-B986-999977571A42}"/>
          </ac:spMkLst>
        </pc:spChg>
        <pc:spChg chg="mod">
          <ac:chgData name="hashizume_adrim@outlook.jp" userId="2df5839c6d7eb921" providerId="LiveId" clId="{A6B9CC53-550F-4204-BA28-F752CB96E210}" dt="2022-04-26T08:46:59.735" v="1238" actId="947"/>
          <ac:spMkLst>
            <pc:docMk/>
            <pc:sldMk cId="1234999910" sldId="352"/>
            <ac:spMk id="185" creationId="{9710AC2A-E6F5-40D4-9ABA-F8250434E511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86" creationId="{51069AB6-59F2-424F-8EF9-102E54935C11}"/>
          </ac:spMkLst>
        </pc:spChg>
        <pc:spChg chg="add del mod">
          <ac:chgData name="hashizume_adrim@outlook.jp" userId="2df5839c6d7eb921" providerId="LiveId" clId="{A6B9CC53-550F-4204-BA28-F752CB96E210}" dt="2022-04-29T17:32:17.838" v="14223" actId="478"/>
          <ac:spMkLst>
            <pc:docMk/>
            <pc:sldMk cId="1234999910" sldId="352"/>
            <ac:spMk id="186" creationId="{E49A4E89-6186-46F8-BF51-4BD73E031B6E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87" creationId="{829D45A6-D8E2-47FA-BCDC-4D4866690AC4}"/>
          </ac:spMkLst>
        </pc:spChg>
        <pc:spChg chg="del mod">
          <ac:chgData name="hashizume_adrim@outlook.jp" userId="2df5839c6d7eb921" providerId="LiveId" clId="{A6B9CC53-550F-4204-BA28-F752CB96E210}" dt="2022-04-27T07:43:22.523" v="11878" actId="478"/>
          <ac:spMkLst>
            <pc:docMk/>
            <pc:sldMk cId="1234999910" sldId="352"/>
            <ac:spMk id="189" creationId="{73844806-38DB-475A-8FE2-6BCC1AB466C1}"/>
          </ac:spMkLst>
        </pc:spChg>
        <pc:spChg chg="mod">
          <ac:chgData name="hashizume_adrim@outlook.jp" userId="2df5839c6d7eb921" providerId="LiveId" clId="{A6B9CC53-550F-4204-BA28-F752CB96E210}" dt="2022-04-26T13:09:11.942" v="6142"/>
          <ac:spMkLst>
            <pc:docMk/>
            <pc:sldMk cId="1234999910" sldId="352"/>
            <ac:spMk id="190" creationId="{4039E1B3-D405-408C-8A11-18694160B39D}"/>
          </ac:spMkLst>
        </pc:spChg>
        <pc:spChg chg="add del mod ord">
          <ac:chgData name="hashizume_adrim@outlook.jp" userId="2df5839c6d7eb921" providerId="LiveId" clId="{A6B9CC53-550F-4204-BA28-F752CB96E210}" dt="2022-04-26T11:59:29.020" v="2852" actId="478"/>
          <ac:spMkLst>
            <pc:docMk/>
            <pc:sldMk cId="1234999910" sldId="352"/>
            <ac:spMk id="190" creationId="{DB396F92-CF95-49A3-A351-543FA4CE6BEE}"/>
          </ac:spMkLst>
        </pc:spChg>
        <pc:spChg chg="add del mod ord">
          <ac:chgData name="hashizume_adrim@outlook.jp" userId="2df5839c6d7eb921" providerId="LiveId" clId="{A6B9CC53-550F-4204-BA28-F752CB96E210}" dt="2022-04-26T12:23:48.994" v="4120" actId="21"/>
          <ac:spMkLst>
            <pc:docMk/>
            <pc:sldMk cId="1234999910" sldId="352"/>
            <ac:spMk id="191" creationId="{4432AC7E-6C4D-4166-AF1C-A0AD5BB510D5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92" creationId="{8A6A33BC-3587-490C-9DE1-7F8992EFA215}"/>
          </ac:spMkLst>
        </pc:spChg>
        <pc:spChg chg="mod">
          <ac:chgData name="hashizume_adrim@outlook.jp" userId="2df5839c6d7eb921" providerId="LiveId" clId="{A6B9CC53-550F-4204-BA28-F752CB96E210}" dt="2022-04-26T08:56:15.664" v="1574"/>
          <ac:spMkLst>
            <pc:docMk/>
            <pc:sldMk cId="1234999910" sldId="352"/>
            <ac:spMk id="193" creationId="{33E06E17-2284-40A0-8E7F-F8A481F91394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93" creationId="{AC55CA9B-9C2A-4955-A410-719C37BC615F}"/>
          </ac:spMkLst>
        </pc:spChg>
        <pc:spChg chg="add mod">
          <ac:chgData name="hashizume_adrim@outlook.jp" userId="2df5839c6d7eb921" providerId="LiveId" clId="{A6B9CC53-550F-4204-BA28-F752CB96E210}" dt="2022-04-27T08:04:45.832" v="13049" actId="1037"/>
          <ac:spMkLst>
            <pc:docMk/>
            <pc:sldMk cId="1234999910" sldId="352"/>
            <ac:spMk id="194" creationId="{6D1091C5-B1BB-4906-80B3-4507D049C138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94" creationId="{C956D8BE-B1A9-47BA-B341-61879E2F9DDF}"/>
          </ac:spMkLst>
        </pc:spChg>
        <pc:spChg chg="mod">
          <ac:chgData name="hashizume_adrim@outlook.jp" userId="2df5839c6d7eb921" providerId="LiveId" clId="{A6B9CC53-550F-4204-BA28-F752CB96E210}" dt="2022-04-26T13:14:19.842" v="6375" actId="207"/>
          <ac:spMkLst>
            <pc:docMk/>
            <pc:sldMk cId="1234999910" sldId="352"/>
            <ac:spMk id="194" creationId="{DBF25599-285B-4472-B3E8-FF45CCCD49B9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95" creationId="{4BC4D5B5-1EB1-40E7-88D8-3CC3027027D8}"/>
          </ac:spMkLst>
        </pc:spChg>
        <pc:spChg chg="add mod">
          <ac:chgData name="hashizume_adrim@outlook.jp" userId="2df5839c6d7eb921" providerId="LiveId" clId="{A6B9CC53-550F-4204-BA28-F752CB96E210}" dt="2022-04-27T08:04:55.838" v="13148" actId="1037"/>
          <ac:spMkLst>
            <pc:docMk/>
            <pc:sldMk cId="1234999910" sldId="352"/>
            <ac:spMk id="195" creationId="{BB517370-250C-4735-B334-507D2CA5B00C}"/>
          </ac:spMkLst>
        </pc:spChg>
        <pc:spChg chg="add del mod">
          <ac:chgData name="hashizume_adrim@outlook.jp" userId="2df5839c6d7eb921" providerId="LiveId" clId="{A6B9CC53-550F-4204-BA28-F752CB96E210}" dt="2022-04-27T08:05:31.361" v="13150" actId="478"/>
          <ac:spMkLst>
            <pc:docMk/>
            <pc:sldMk cId="1234999910" sldId="352"/>
            <ac:spMk id="196" creationId="{26434150-1E61-4A99-9CAF-8F9CFA976693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96" creationId="{85552EAD-2E94-481E-BC29-45B8388970ED}"/>
          </ac:spMkLst>
        </pc:spChg>
        <pc:spChg chg="mod">
          <ac:chgData name="hashizume_adrim@outlook.jp" userId="2df5839c6d7eb921" providerId="LiveId" clId="{A6B9CC53-550F-4204-BA28-F752CB96E210}" dt="2022-04-26T08:56:23.953" v="1577"/>
          <ac:spMkLst>
            <pc:docMk/>
            <pc:sldMk cId="1234999910" sldId="352"/>
            <ac:spMk id="197" creationId="{D606E524-9C01-4C2F-8BE3-FD50704F7190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97" creationId="{FC697BC4-CA4D-4620-9A92-8696F231CA33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98" creationId="{1627079C-D37B-488B-8259-DABF167B4A24}"/>
          </ac:spMkLst>
        </pc:spChg>
        <pc:spChg chg="mod">
          <ac:chgData name="hashizume_adrim@outlook.jp" userId="2df5839c6d7eb921" providerId="LiveId" clId="{A6B9CC53-550F-4204-BA28-F752CB96E210}" dt="2022-04-26T13:14:23.756" v="6376"/>
          <ac:spMkLst>
            <pc:docMk/>
            <pc:sldMk cId="1234999910" sldId="352"/>
            <ac:spMk id="198" creationId="{906C52C4-7B8E-45E1-AB50-71A03AF16A2A}"/>
          </ac:spMkLst>
        </pc:spChg>
        <pc:spChg chg="add del mod">
          <ac:chgData name="hashizume_adrim@outlook.jp" userId="2df5839c6d7eb921" providerId="LiveId" clId="{A6B9CC53-550F-4204-BA28-F752CB96E210}" dt="2022-04-26T12:01:29.207" v="2881"/>
          <ac:spMkLst>
            <pc:docMk/>
            <pc:sldMk cId="1234999910" sldId="352"/>
            <ac:spMk id="199" creationId="{B8D974AD-F391-493F-AE63-FCA7A4BEA061}"/>
          </ac:spMkLst>
        </pc:spChg>
        <pc:spChg chg="add del mod">
          <ac:chgData name="hashizume_adrim@outlook.jp" userId="2df5839c6d7eb921" providerId="LiveId" clId="{A6B9CC53-550F-4204-BA28-F752CB96E210}" dt="2022-04-26T12:41:07.609" v="5291" actId="1035"/>
          <ac:spMkLst>
            <pc:docMk/>
            <pc:sldMk cId="1234999910" sldId="352"/>
            <ac:spMk id="201" creationId="{A839A0D2-3913-4DC3-8EB7-94489842DCCF}"/>
          </ac:spMkLst>
        </pc:spChg>
        <pc:spChg chg="add del mod">
          <ac:chgData name="hashizume_adrim@outlook.jp" userId="2df5839c6d7eb921" providerId="LiveId" clId="{A6B9CC53-550F-4204-BA28-F752CB96E210}" dt="2022-04-26T09:00:46.415" v="1679" actId="478"/>
          <ac:spMkLst>
            <pc:docMk/>
            <pc:sldMk cId="1234999910" sldId="352"/>
            <ac:spMk id="202" creationId="{76DCECD4-3DDF-45F0-9AC9-7E3F96FFA729}"/>
          </ac:spMkLst>
        </pc:spChg>
        <pc:spChg chg="add mod">
          <ac:chgData name="hashizume_adrim@outlook.jp" userId="2df5839c6d7eb921" providerId="LiveId" clId="{A6B9CC53-550F-4204-BA28-F752CB96E210}" dt="2022-04-27T08:06:11.235" v="13317" actId="1035"/>
          <ac:spMkLst>
            <pc:docMk/>
            <pc:sldMk cId="1234999910" sldId="352"/>
            <ac:spMk id="203" creationId="{3977D7A1-2ED0-4629-9716-37ACEF315C91}"/>
          </ac:spMkLst>
        </pc:spChg>
        <pc:spChg chg="mod">
          <ac:chgData name="hashizume_adrim@outlook.jp" userId="2df5839c6d7eb921" providerId="LiveId" clId="{A6B9CC53-550F-4204-BA28-F752CB96E210}" dt="2022-04-26T13:20:35.673" v="6815"/>
          <ac:spMkLst>
            <pc:docMk/>
            <pc:sldMk cId="1234999910" sldId="352"/>
            <ac:spMk id="204" creationId="{41F0F44A-9A42-4BAF-A76E-1D7795AE3BB4}"/>
          </ac:spMkLst>
        </pc:spChg>
        <pc:spChg chg="add mod">
          <ac:chgData name="hashizume_adrim@outlook.jp" userId="2df5839c6d7eb921" providerId="LiveId" clId="{A6B9CC53-550F-4204-BA28-F752CB96E210}" dt="2022-04-27T08:06:11.235" v="13317" actId="1035"/>
          <ac:spMkLst>
            <pc:docMk/>
            <pc:sldMk cId="1234999910" sldId="352"/>
            <ac:spMk id="204" creationId="{83C3F3C9-5B17-4B89-95AE-E720E275D576}"/>
          </ac:spMkLst>
        </pc:spChg>
        <pc:spChg chg="mod">
          <ac:chgData name="hashizume_adrim@outlook.jp" userId="2df5839c6d7eb921" providerId="LiveId" clId="{A6B9CC53-550F-4204-BA28-F752CB96E210}" dt="2022-04-29T17:28:59.524" v="14149"/>
          <ac:spMkLst>
            <pc:docMk/>
            <pc:sldMk cId="1234999910" sldId="352"/>
            <ac:spMk id="206" creationId="{D876F0E8-7473-4FB6-A508-2B74B0C905A5}"/>
          </ac:spMkLst>
        </pc:spChg>
        <pc:spChg chg="add del mod">
          <ac:chgData name="hashizume_adrim@outlook.jp" userId="2df5839c6d7eb921" providerId="LiveId" clId="{A6B9CC53-550F-4204-BA28-F752CB96E210}" dt="2022-04-26T13:24:25.511" v="6971" actId="478"/>
          <ac:spMkLst>
            <pc:docMk/>
            <pc:sldMk cId="1234999910" sldId="352"/>
            <ac:spMk id="207" creationId="{47156C3D-5383-425B-8D4D-FCBF70D4E542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07" creationId="{81AF47E8-D200-44FF-9197-6442DBB24A8F}"/>
          </ac:spMkLst>
        </pc:spChg>
        <pc:spChg chg="add del mod">
          <ac:chgData name="hashizume_adrim@outlook.jp" userId="2df5839c6d7eb921" providerId="LiveId" clId="{A6B9CC53-550F-4204-BA28-F752CB96E210}" dt="2022-04-26T13:22:56.842" v="6866" actId="478"/>
          <ac:spMkLst>
            <pc:docMk/>
            <pc:sldMk cId="1234999910" sldId="352"/>
            <ac:spMk id="208" creationId="{32B898BD-9C26-40CA-A445-C3384A85C439}"/>
          </ac:spMkLst>
        </pc:spChg>
        <pc:spChg chg="add mod">
          <ac:chgData name="hashizume_adrim@outlook.jp" userId="2df5839c6d7eb921" providerId="LiveId" clId="{A6B9CC53-550F-4204-BA28-F752CB96E210}" dt="2022-04-30T12:12:15.422" v="18713" actId="14100"/>
          <ac:spMkLst>
            <pc:docMk/>
            <pc:sldMk cId="1234999910" sldId="352"/>
            <ac:spMk id="209" creationId="{BBF8E3CF-EF81-471D-A82A-7FAC193E379A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09" creationId="{BC069058-1818-4A80-9D49-8B7A87947736}"/>
          </ac:spMkLst>
        </pc:spChg>
        <pc:spChg chg="add mod">
          <ac:chgData name="hashizume_adrim@outlook.jp" userId="2df5839c6d7eb921" providerId="LiveId" clId="{A6B9CC53-550F-4204-BA28-F752CB96E210}" dt="2022-04-30T12:11:53.283" v="18693" actId="1035"/>
          <ac:spMkLst>
            <pc:docMk/>
            <pc:sldMk cId="1234999910" sldId="352"/>
            <ac:spMk id="210" creationId="{BC771722-B099-49D8-86F2-35C4A548A849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10" creationId="{D4C94124-C1BC-46DD-9B5B-315BCEB55213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11" creationId="{AF4B94EB-5E27-4CD8-A006-E2423C7121B4}"/>
          </ac:spMkLst>
        </pc:spChg>
        <pc:spChg chg="add mod">
          <ac:chgData name="hashizume_adrim@outlook.jp" userId="2df5839c6d7eb921" providerId="LiveId" clId="{A6B9CC53-550F-4204-BA28-F752CB96E210}" dt="2022-04-30T12:11:53.283" v="18693" actId="1035"/>
          <ac:spMkLst>
            <pc:docMk/>
            <pc:sldMk cId="1234999910" sldId="352"/>
            <ac:spMk id="211" creationId="{EFF9BED7-5393-4166-ADD9-BE44FA2E272D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12" creationId="{CDBC0735-3043-4165-9128-70793960C1B3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13" creationId="{08887E8D-E63F-4153-A71A-3909DE89D65E}"/>
          </ac:spMkLst>
        </pc:spChg>
        <pc:spChg chg="mod">
          <ac:chgData name="hashizume_adrim@outlook.jp" userId="2df5839c6d7eb921" providerId="LiveId" clId="{A6B9CC53-550F-4204-BA28-F752CB96E210}" dt="2022-04-26T13:24:42.061" v="7000"/>
          <ac:spMkLst>
            <pc:docMk/>
            <pc:sldMk cId="1234999910" sldId="352"/>
            <ac:spMk id="213" creationId="{7B8F1B0C-B9D0-4D3A-94C4-8168F9413942}"/>
          </ac:spMkLst>
        </pc:spChg>
        <pc:spChg chg="mod">
          <ac:chgData name="hashizume_adrim@outlook.jp" userId="2df5839c6d7eb921" providerId="LiveId" clId="{A6B9CC53-550F-4204-BA28-F752CB96E210}" dt="2022-04-29T17:29:03.870" v="14151"/>
          <ac:spMkLst>
            <pc:docMk/>
            <pc:sldMk cId="1234999910" sldId="352"/>
            <ac:spMk id="213" creationId="{B0BF8649-30E4-4022-A5DC-A6842CE98C17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14" creationId="{ABD5B77B-4277-403A-86FE-A6A66838D0D4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15" creationId="{999FC8C9-FD12-4553-A0E6-83419E67ECB8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16" creationId="{19490800-0A53-4AEA-A449-E84A750003C6}"/>
          </ac:spMkLst>
        </pc:spChg>
        <pc:spChg chg="add del mod">
          <ac:chgData name="hashizume_adrim@outlook.jp" userId="2df5839c6d7eb921" providerId="LiveId" clId="{A6B9CC53-550F-4204-BA28-F752CB96E210}" dt="2022-04-29T17:32:15.872" v="14222" actId="1076"/>
          <ac:spMkLst>
            <pc:docMk/>
            <pc:sldMk cId="1234999910" sldId="352"/>
            <ac:spMk id="216" creationId="{B61A6797-A6F4-461F-B1F3-A11ACB933E92}"/>
          </ac:spMkLst>
        </pc:spChg>
        <pc:spChg chg="add mod">
          <ac:chgData name="hashizume_adrim@outlook.jp" userId="2df5839c6d7eb921" providerId="LiveId" clId="{A6B9CC53-550F-4204-BA28-F752CB96E210}" dt="2022-04-30T11:02:05.312" v="16210" actId="1038"/>
          <ac:spMkLst>
            <pc:docMk/>
            <pc:sldMk cId="1234999910" sldId="352"/>
            <ac:spMk id="217" creationId="{0B3E8FD4-36DD-4321-B521-0D93FC543CB9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17" creationId="{76207A0A-EFF4-43F8-9911-1BE28805A653}"/>
          </ac:spMkLst>
        </pc:spChg>
        <pc:spChg chg="add del mod">
          <ac:chgData name="hashizume_adrim@outlook.jp" userId="2df5839c6d7eb921" providerId="LiveId" clId="{A6B9CC53-550F-4204-BA28-F752CB96E210}" dt="2022-04-26T12:09:31.813" v="3554" actId="478"/>
          <ac:spMkLst>
            <pc:docMk/>
            <pc:sldMk cId="1234999910" sldId="352"/>
            <ac:spMk id="218" creationId="{2F2713F8-670B-4913-8C8F-56B9022965D2}"/>
          </ac:spMkLst>
        </pc:spChg>
        <pc:spChg chg="add mod">
          <ac:chgData name="hashizume_adrim@outlook.jp" userId="2df5839c6d7eb921" providerId="LiveId" clId="{A6B9CC53-550F-4204-BA28-F752CB96E210}" dt="2022-04-30T11:03:10.227" v="16272" actId="552"/>
          <ac:spMkLst>
            <pc:docMk/>
            <pc:sldMk cId="1234999910" sldId="352"/>
            <ac:spMk id="218" creationId="{357E3076-034B-4D68-804C-82F8A92A5AA7}"/>
          </ac:spMkLst>
        </pc:spChg>
        <pc:spChg chg="add mod">
          <ac:chgData name="hashizume_adrim@outlook.jp" userId="2df5839c6d7eb921" providerId="LiveId" clId="{A6B9CC53-550F-4204-BA28-F752CB96E210}" dt="2022-04-30T10:50:34.102" v="15466" actId="1037"/>
          <ac:spMkLst>
            <pc:docMk/>
            <pc:sldMk cId="1234999910" sldId="352"/>
            <ac:spMk id="219" creationId="{4CC145DE-2F93-4040-9FD8-FDACC5D0CF93}"/>
          </ac:spMkLst>
        </pc:spChg>
        <pc:spChg chg="add del mod">
          <ac:chgData name="hashizume_adrim@outlook.jp" userId="2df5839c6d7eb921" providerId="LiveId" clId="{A6B9CC53-550F-4204-BA28-F752CB96E210}" dt="2022-04-29T17:30:22.546" v="14188"/>
          <ac:spMkLst>
            <pc:docMk/>
            <pc:sldMk cId="1234999910" sldId="352"/>
            <ac:spMk id="220" creationId="{327C5F09-CAE6-4D57-8425-CC94C2CB752F}"/>
          </ac:spMkLst>
        </pc:spChg>
        <pc:spChg chg="add mod">
          <ac:chgData name="hashizume_adrim@outlook.jp" userId="2df5839c6d7eb921" providerId="LiveId" clId="{A6B9CC53-550F-4204-BA28-F752CB96E210}" dt="2022-04-26T12:09:34.330" v="3556"/>
          <ac:spMkLst>
            <pc:docMk/>
            <pc:sldMk cId="1234999910" sldId="352"/>
            <ac:spMk id="224" creationId="{6803F63E-0472-4D12-B90E-4F98E558709F}"/>
          </ac:spMkLst>
        </pc:spChg>
        <pc:spChg chg="add mod">
          <ac:chgData name="hashizume_adrim@outlook.jp" userId="2df5839c6d7eb921" providerId="LiveId" clId="{A6B9CC53-550F-4204-BA28-F752CB96E210}" dt="2022-04-26T12:09:34.330" v="3556"/>
          <ac:spMkLst>
            <pc:docMk/>
            <pc:sldMk cId="1234999910" sldId="352"/>
            <ac:spMk id="225" creationId="{070DEA0E-B2A3-4CA1-8DD5-4B182612F1F3}"/>
          </ac:spMkLst>
        </pc:spChg>
        <pc:spChg chg="add mod">
          <ac:chgData name="hashizume_adrim@outlook.jp" userId="2df5839c6d7eb921" providerId="LiveId" clId="{A6B9CC53-550F-4204-BA28-F752CB96E210}" dt="2022-04-26T12:09:34.330" v="3556"/>
          <ac:spMkLst>
            <pc:docMk/>
            <pc:sldMk cId="1234999910" sldId="352"/>
            <ac:spMk id="226" creationId="{CC1EAD50-FA97-459F-8D36-328CA07175C1}"/>
          </ac:spMkLst>
        </pc:spChg>
        <pc:spChg chg="add mod">
          <ac:chgData name="hashizume_adrim@outlook.jp" userId="2df5839c6d7eb921" providerId="LiveId" clId="{A6B9CC53-550F-4204-BA28-F752CB96E210}" dt="2022-04-26T12:09:34.330" v="3556"/>
          <ac:spMkLst>
            <pc:docMk/>
            <pc:sldMk cId="1234999910" sldId="352"/>
            <ac:spMk id="227" creationId="{9136DE8E-871F-4ED0-9F01-099815518A94}"/>
          </ac:spMkLst>
        </pc:spChg>
        <pc:spChg chg="add mod">
          <ac:chgData name="hashizume_adrim@outlook.jp" userId="2df5839c6d7eb921" providerId="LiveId" clId="{A6B9CC53-550F-4204-BA28-F752CB96E210}" dt="2022-04-26T12:09:34.330" v="3556"/>
          <ac:spMkLst>
            <pc:docMk/>
            <pc:sldMk cId="1234999910" sldId="352"/>
            <ac:spMk id="228" creationId="{28A0E30F-E32D-4974-85DD-9DCFB7657503}"/>
          </ac:spMkLst>
        </pc:spChg>
        <pc:spChg chg="add del mod">
          <ac:chgData name="hashizume_adrim@outlook.jp" userId="2df5839c6d7eb921" providerId="LiveId" clId="{A6B9CC53-550F-4204-BA28-F752CB96E210}" dt="2022-04-27T07:32:36.835" v="11061" actId="478"/>
          <ac:spMkLst>
            <pc:docMk/>
            <pc:sldMk cId="1234999910" sldId="352"/>
            <ac:spMk id="229" creationId="{66F03FF1-965D-460C-ADFF-0B04115D699B}"/>
          </ac:spMkLst>
        </pc:spChg>
        <pc:spChg chg="mod">
          <ac:chgData name="hashizume_adrim@outlook.jp" userId="2df5839c6d7eb921" providerId="LiveId" clId="{A6B9CC53-550F-4204-BA28-F752CB96E210}" dt="2022-04-29T17:31:19.571" v="14212"/>
          <ac:spMkLst>
            <pc:docMk/>
            <pc:sldMk cId="1234999910" sldId="352"/>
            <ac:spMk id="229" creationId="{9CE5526D-8673-4549-98C6-2D796D08CEA3}"/>
          </ac:spMkLst>
        </pc:spChg>
        <pc:spChg chg="add del mod">
          <ac:chgData name="hashizume_adrim@outlook.jp" userId="2df5839c6d7eb921" providerId="LiveId" clId="{A6B9CC53-550F-4204-BA28-F752CB96E210}" dt="2022-04-27T07:32:36.835" v="11061" actId="478"/>
          <ac:spMkLst>
            <pc:docMk/>
            <pc:sldMk cId="1234999910" sldId="352"/>
            <ac:spMk id="230" creationId="{33247873-F6CE-4353-A083-DBEA7DFE3CDE}"/>
          </ac:spMkLst>
        </pc:spChg>
        <pc:spChg chg="add mod">
          <ac:chgData name="hashizume_adrim@outlook.jp" userId="2df5839c6d7eb921" providerId="LiveId" clId="{A6B9CC53-550F-4204-BA28-F752CB96E210}" dt="2022-04-26T12:09:34.330" v="3556"/>
          <ac:spMkLst>
            <pc:docMk/>
            <pc:sldMk cId="1234999910" sldId="352"/>
            <ac:spMk id="231" creationId="{7EA275F9-F7FF-47C1-B989-CED098CCF1AF}"/>
          </ac:spMkLst>
        </pc:spChg>
        <pc:spChg chg="add mod">
          <ac:chgData name="hashizume_adrim@outlook.jp" userId="2df5839c6d7eb921" providerId="LiveId" clId="{A6B9CC53-550F-4204-BA28-F752CB96E210}" dt="2022-04-27T07:33:04.387" v="11072" actId="14100"/>
          <ac:spMkLst>
            <pc:docMk/>
            <pc:sldMk cId="1234999910" sldId="352"/>
            <ac:spMk id="232" creationId="{84991808-86DD-4299-A5FF-7495651FE7B3}"/>
          </ac:spMkLst>
        </pc:spChg>
        <pc:spChg chg="add del mod">
          <ac:chgData name="hashizume_adrim@outlook.jp" userId="2df5839c6d7eb921" providerId="LiveId" clId="{A6B9CC53-550F-4204-BA28-F752CB96E210}" dt="2022-04-27T07:32:36.835" v="11061" actId="478"/>
          <ac:spMkLst>
            <pc:docMk/>
            <pc:sldMk cId="1234999910" sldId="352"/>
            <ac:spMk id="233" creationId="{6C0FB899-387B-4FC6-99FF-3E59BA2B813D}"/>
          </ac:spMkLst>
        </pc:spChg>
        <pc:spChg chg="add mod">
          <ac:chgData name="hashizume_adrim@outlook.jp" userId="2df5839c6d7eb921" providerId="LiveId" clId="{A6B9CC53-550F-4204-BA28-F752CB96E210}" dt="2022-04-26T13:37:15.243" v="7641" actId="20577"/>
          <ac:spMkLst>
            <pc:docMk/>
            <pc:sldMk cId="1234999910" sldId="352"/>
            <ac:spMk id="234" creationId="{B5F07032-B655-41AC-906A-DB9B5BEA86D0}"/>
          </ac:spMkLst>
        </pc:spChg>
        <pc:spChg chg="add mod">
          <ac:chgData name="hashizume_adrim@outlook.jp" userId="2df5839c6d7eb921" providerId="LiveId" clId="{A6B9CC53-550F-4204-BA28-F752CB96E210}" dt="2022-04-29T17:32:40.163" v="14240" actId="1037"/>
          <ac:spMkLst>
            <pc:docMk/>
            <pc:sldMk cId="1234999910" sldId="352"/>
            <ac:spMk id="235" creationId="{BDD6A768-117A-4125-932C-030D1E779F1B}"/>
          </ac:spMkLst>
        </pc:spChg>
        <pc:spChg chg="add del mod">
          <ac:chgData name="hashizume_adrim@outlook.jp" userId="2df5839c6d7eb921" providerId="LiveId" clId="{A6B9CC53-550F-4204-BA28-F752CB96E210}" dt="2022-04-27T07:32:36.835" v="11061" actId="478"/>
          <ac:spMkLst>
            <pc:docMk/>
            <pc:sldMk cId="1234999910" sldId="352"/>
            <ac:spMk id="235" creationId="{D26A42C4-67CE-4A68-A5F1-058095E14EBE}"/>
          </ac:spMkLst>
        </pc:spChg>
        <pc:spChg chg="add mod">
          <ac:chgData name="hashizume_adrim@outlook.jp" userId="2df5839c6d7eb921" providerId="LiveId" clId="{A6B9CC53-550F-4204-BA28-F752CB96E210}" dt="2022-04-26T13:27:37.164" v="7479" actId="1076"/>
          <ac:spMkLst>
            <pc:docMk/>
            <pc:sldMk cId="1234999910" sldId="352"/>
            <ac:spMk id="236" creationId="{2789EB8F-EE3A-47BC-BFF9-3CD1D17C0A8B}"/>
          </ac:spMkLst>
        </pc:spChg>
        <pc:spChg chg="mod">
          <ac:chgData name="hashizume_adrim@outlook.jp" userId="2df5839c6d7eb921" providerId="LiveId" clId="{A6B9CC53-550F-4204-BA28-F752CB96E210}" dt="2022-04-26T12:25:45.249" v="4178" actId="208"/>
          <ac:spMkLst>
            <pc:docMk/>
            <pc:sldMk cId="1234999910" sldId="352"/>
            <ac:spMk id="237" creationId="{087477C7-390D-4F68-8C7A-3C0621771EF0}"/>
          </ac:spMkLst>
        </pc:spChg>
        <pc:spChg chg="add del">
          <ac:chgData name="hashizume_adrim@outlook.jp" userId="2df5839c6d7eb921" providerId="LiveId" clId="{A6B9CC53-550F-4204-BA28-F752CB96E210}" dt="2022-04-26T13:35:42.592" v="7545" actId="22"/>
          <ac:spMkLst>
            <pc:docMk/>
            <pc:sldMk cId="1234999910" sldId="352"/>
            <ac:spMk id="237" creationId="{D9C130DC-B9F3-4968-AA53-DA0D36168D2A}"/>
          </ac:spMkLst>
        </pc:spChg>
        <pc:spChg chg="mod">
          <ac:chgData name="hashizume_adrim@outlook.jp" userId="2df5839c6d7eb921" providerId="LiveId" clId="{A6B9CC53-550F-4204-BA28-F752CB96E210}" dt="2022-04-26T13:39:25.990" v="7694"/>
          <ac:spMkLst>
            <pc:docMk/>
            <pc:sldMk cId="1234999910" sldId="352"/>
            <ac:spMk id="239" creationId="{62361295-5671-4E79-95AE-EBD394B0C00E}"/>
          </ac:spMkLst>
        </pc:spChg>
        <pc:spChg chg="mod">
          <ac:chgData name="hashizume_adrim@outlook.jp" userId="2df5839c6d7eb921" providerId="LiveId" clId="{A6B9CC53-550F-4204-BA28-F752CB96E210}" dt="2022-04-26T12:25:45.249" v="4178" actId="208"/>
          <ac:spMkLst>
            <pc:docMk/>
            <pc:sldMk cId="1234999910" sldId="352"/>
            <ac:spMk id="241" creationId="{FBC9877C-1D1C-4FA0-A22F-1D00A08E4981}"/>
          </ac:spMkLst>
        </pc:spChg>
        <pc:spChg chg="add del mod">
          <ac:chgData name="hashizume_adrim@outlook.jp" userId="2df5839c6d7eb921" providerId="LiveId" clId="{A6B9CC53-550F-4204-BA28-F752CB96E210}" dt="2022-04-26T13:41:36.265" v="7859" actId="478"/>
          <ac:spMkLst>
            <pc:docMk/>
            <pc:sldMk cId="1234999910" sldId="352"/>
            <ac:spMk id="242" creationId="{28D04D1E-2768-447F-B92F-1698ACA1F968}"/>
          </ac:spMkLst>
        </pc:spChg>
        <pc:spChg chg="add del mod">
          <ac:chgData name="hashizume_adrim@outlook.jp" userId="2df5839c6d7eb921" providerId="LiveId" clId="{A6B9CC53-550F-4204-BA28-F752CB96E210}" dt="2022-04-30T10:52:54.653" v="15590" actId="478"/>
          <ac:spMkLst>
            <pc:docMk/>
            <pc:sldMk cId="1234999910" sldId="352"/>
            <ac:spMk id="242" creationId="{5F6B7700-04EE-4C1F-AECF-F858B639B466}"/>
          </ac:spMkLst>
        </pc:spChg>
        <pc:spChg chg="mod">
          <ac:chgData name="hashizume_adrim@outlook.jp" userId="2df5839c6d7eb921" providerId="LiveId" clId="{A6B9CC53-550F-4204-BA28-F752CB96E210}" dt="2022-04-26T17:21:15.842" v="10616" actId="1037"/>
          <ac:spMkLst>
            <pc:docMk/>
            <pc:sldMk cId="1234999910" sldId="352"/>
            <ac:spMk id="242" creationId="{E3507FCB-4091-4B44-881F-037380AAE2B1}"/>
          </ac:spMkLst>
        </pc:spChg>
        <pc:spChg chg="add del mod">
          <ac:chgData name="hashizume_adrim@outlook.jp" userId="2df5839c6d7eb921" providerId="LiveId" clId="{A6B9CC53-550F-4204-BA28-F752CB96E210}" dt="2022-04-27T07:43:42.048" v="11898" actId="478"/>
          <ac:spMkLst>
            <pc:docMk/>
            <pc:sldMk cId="1234999910" sldId="352"/>
            <ac:spMk id="243" creationId="{9FA1C005-0A0B-4E9B-BB6C-6F2B8696FC92}"/>
          </ac:spMkLst>
        </pc:spChg>
        <pc:spChg chg="add mod">
          <ac:chgData name="hashizume_adrim@outlook.jp" userId="2df5839c6d7eb921" providerId="LiveId" clId="{A6B9CC53-550F-4204-BA28-F752CB96E210}" dt="2022-04-26T13:08:45.389" v="6141" actId="1037"/>
          <ac:spMkLst>
            <pc:docMk/>
            <pc:sldMk cId="1234999910" sldId="352"/>
            <ac:spMk id="244" creationId="{D7139865-0D6E-4512-BDF7-29BAF250EF3D}"/>
          </ac:spMkLst>
        </pc:spChg>
        <pc:spChg chg="add del mod">
          <ac:chgData name="hashizume_adrim@outlook.jp" userId="2df5839c6d7eb921" providerId="LiveId" clId="{A6B9CC53-550F-4204-BA28-F752CB96E210}" dt="2022-04-26T12:24:36.528" v="4131" actId="478"/>
          <ac:spMkLst>
            <pc:docMk/>
            <pc:sldMk cId="1234999910" sldId="352"/>
            <ac:spMk id="245" creationId="{7E54256C-42DB-4AB6-902F-4D5BB58EB269}"/>
          </ac:spMkLst>
        </pc:spChg>
        <pc:spChg chg="add del mod">
          <ac:chgData name="hashizume_adrim@outlook.jp" userId="2df5839c6d7eb921" providerId="LiveId" clId="{A6B9CC53-550F-4204-BA28-F752CB96E210}" dt="2022-04-27T07:43:42.048" v="11898" actId="478"/>
          <ac:spMkLst>
            <pc:docMk/>
            <pc:sldMk cId="1234999910" sldId="352"/>
            <ac:spMk id="245" creationId="{97433CDA-5D52-4334-A5D6-0CCCF04073EA}"/>
          </ac:spMkLst>
        </pc:spChg>
        <pc:spChg chg="add mod">
          <ac:chgData name="hashizume_adrim@outlook.jp" userId="2df5839c6d7eb921" providerId="LiveId" clId="{A6B9CC53-550F-4204-BA28-F752CB96E210}" dt="2022-04-30T11:03:10.227" v="16272" actId="552"/>
          <ac:spMkLst>
            <pc:docMk/>
            <pc:sldMk cId="1234999910" sldId="352"/>
            <ac:spMk id="245" creationId="{B271B39B-9D41-4F39-A4E9-56AEEDE2806F}"/>
          </ac:spMkLst>
        </pc:spChg>
        <pc:spChg chg="add del mod">
          <ac:chgData name="hashizume_adrim@outlook.jp" userId="2df5839c6d7eb921" providerId="LiveId" clId="{A6B9CC53-550F-4204-BA28-F752CB96E210}" dt="2022-04-26T12:24:38.804" v="4132" actId="478"/>
          <ac:spMkLst>
            <pc:docMk/>
            <pc:sldMk cId="1234999910" sldId="352"/>
            <ac:spMk id="246" creationId="{3C315ACC-A628-4068-8A30-DE7463E11F81}"/>
          </ac:spMkLst>
        </pc:spChg>
        <pc:spChg chg="mod">
          <ac:chgData name="hashizume_adrim@outlook.jp" userId="2df5839c6d7eb921" providerId="LiveId" clId="{A6B9CC53-550F-4204-BA28-F752CB96E210}" dt="2022-04-26T13:44:00.363" v="7936"/>
          <ac:spMkLst>
            <pc:docMk/>
            <pc:sldMk cId="1234999910" sldId="352"/>
            <ac:spMk id="247" creationId="{13951A7E-F530-4BBF-932A-20020781ED02}"/>
          </ac:spMkLst>
        </pc:spChg>
        <pc:spChg chg="add del mod">
          <ac:chgData name="hashizume_adrim@outlook.jp" userId="2df5839c6d7eb921" providerId="LiveId" clId="{A6B9CC53-550F-4204-BA28-F752CB96E210}" dt="2022-04-26T12:24:30.129" v="4130" actId="478"/>
          <ac:spMkLst>
            <pc:docMk/>
            <pc:sldMk cId="1234999910" sldId="352"/>
            <ac:spMk id="247" creationId="{98ADF639-2230-41DD-BB09-524DA81B3231}"/>
          </ac:spMkLst>
        </pc:spChg>
        <pc:spChg chg="mod">
          <ac:chgData name="hashizume_adrim@outlook.jp" userId="2df5839c6d7eb921" providerId="LiveId" clId="{A6B9CC53-550F-4204-BA28-F752CB96E210}" dt="2022-04-30T10:58:55.535" v="15950"/>
          <ac:spMkLst>
            <pc:docMk/>
            <pc:sldMk cId="1234999910" sldId="352"/>
            <ac:spMk id="248" creationId="{A0FF2954-EC12-4766-A29E-4FCAEA4DAAE8}"/>
          </ac:spMkLst>
        </pc:spChg>
        <pc:spChg chg="add del mod">
          <ac:chgData name="hashizume_adrim@outlook.jp" userId="2df5839c6d7eb921" providerId="LiveId" clId="{A6B9CC53-550F-4204-BA28-F752CB96E210}" dt="2022-04-26T12:24:30.129" v="4130" actId="478"/>
          <ac:spMkLst>
            <pc:docMk/>
            <pc:sldMk cId="1234999910" sldId="352"/>
            <ac:spMk id="248" creationId="{D22E7B0D-2275-4961-BA21-B592D9BD54F2}"/>
          </ac:spMkLst>
        </pc:spChg>
        <pc:spChg chg="add mod ord">
          <ac:chgData name="hashizume_adrim@outlook.jp" userId="2df5839c6d7eb921" providerId="LiveId" clId="{A6B9CC53-550F-4204-BA28-F752CB96E210}" dt="2022-04-26T14:20:05.825" v="8823" actId="166"/>
          <ac:spMkLst>
            <pc:docMk/>
            <pc:sldMk cId="1234999910" sldId="352"/>
            <ac:spMk id="249" creationId="{1EA5DF56-E967-44C2-BB71-2067E52B2D7F}"/>
          </ac:spMkLst>
        </pc:spChg>
        <pc:spChg chg="mod">
          <ac:chgData name="hashizume_adrim@outlook.jp" userId="2df5839c6d7eb921" providerId="LiveId" clId="{A6B9CC53-550F-4204-BA28-F752CB96E210}" dt="2022-04-26T12:29:11.858" v="4496"/>
          <ac:spMkLst>
            <pc:docMk/>
            <pc:sldMk cId="1234999910" sldId="352"/>
            <ac:spMk id="251" creationId="{E580FF64-6291-4C07-B3CE-0D2C4658C2A1}"/>
          </ac:spMkLst>
        </pc:spChg>
        <pc:spChg chg="mod">
          <ac:chgData name="hashizume_adrim@outlook.jp" userId="2df5839c6d7eb921" providerId="LiveId" clId="{A6B9CC53-550F-4204-BA28-F752CB96E210}" dt="2022-04-26T13:44:04.885" v="7938"/>
          <ac:spMkLst>
            <pc:docMk/>
            <pc:sldMk cId="1234999910" sldId="352"/>
            <ac:spMk id="252" creationId="{1AE01C7C-F424-428A-AFFA-A96222155AEF}"/>
          </ac:spMkLst>
        </pc:spChg>
        <pc:spChg chg="add del mod">
          <ac:chgData name="hashizume_adrim@outlook.jp" userId="2df5839c6d7eb921" providerId="LiveId" clId="{A6B9CC53-550F-4204-BA28-F752CB96E210}" dt="2022-04-30T10:59:07.746" v="16066" actId="478"/>
          <ac:spMkLst>
            <pc:docMk/>
            <pc:sldMk cId="1234999910" sldId="352"/>
            <ac:spMk id="252" creationId="{92D4E7A7-6883-49B6-AFE2-E6166E8EBD7C}"/>
          </ac:spMkLst>
        </pc:spChg>
        <pc:spChg chg="mod">
          <ac:chgData name="hashizume_adrim@outlook.jp" userId="2df5839c6d7eb921" providerId="LiveId" clId="{A6B9CC53-550F-4204-BA28-F752CB96E210}" dt="2022-04-26T12:29:19.519" v="4498"/>
          <ac:spMkLst>
            <pc:docMk/>
            <pc:sldMk cId="1234999910" sldId="352"/>
            <ac:spMk id="255" creationId="{BC38586F-9FBB-4991-8BDC-348720469053}"/>
          </ac:spMkLst>
        </pc:spChg>
        <pc:spChg chg="add del mod">
          <ac:chgData name="hashizume_adrim@outlook.jp" userId="2df5839c6d7eb921" providerId="LiveId" clId="{A6B9CC53-550F-4204-BA28-F752CB96E210}" dt="2022-04-26T13:49:37.903" v="8090" actId="478"/>
          <ac:spMkLst>
            <pc:docMk/>
            <pc:sldMk cId="1234999910" sldId="352"/>
            <ac:spMk id="255" creationId="{BD983F8D-FE82-47AF-8A06-3238978F58E9}"/>
          </ac:spMkLst>
        </pc:spChg>
        <pc:spChg chg="add mod ord">
          <ac:chgData name="hashizume_adrim@outlook.jp" userId="2df5839c6d7eb921" providerId="LiveId" clId="{A6B9CC53-550F-4204-BA28-F752CB96E210}" dt="2022-04-27T07:37:46.306" v="11448" actId="1035"/>
          <ac:spMkLst>
            <pc:docMk/>
            <pc:sldMk cId="1234999910" sldId="352"/>
            <ac:spMk id="256" creationId="{DB9DDF00-C696-49FC-80F3-EFA76FE17539}"/>
          </ac:spMkLst>
        </pc:spChg>
        <pc:spChg chg="add mod">
          <ac:chgData name="hashizume_adrim@outlook.jp" userId="2df5839c6d7eb921" providerId="LiveId" clId="{A6B9CC53-550F-4204-BA28-F752CB96E210}" dt="2022-04-26T13:52:26.307" v="8341" actId="1036"/>
          <ac:spMkLst>
            <pc:docMk/>
            <pc:sldMk cId="1234999910" sldId="352"/>
            <ac:spMk id="257" creationId="{971CBEB5-ABAD-4EC2-AD89-6ACB4369FCEF}"/>
          </ac:spMkLst>
        </pc:spChg>
        <pc:spChg chg="add mod">
          <ac:chgData name="hashizume_adrim@outlook.jp" userId="2df5839c6d7eb921" providerId="LiveId" clId="{A6B9CC53-550F-4204-BA28-F752CB96E210}" dt="2022-04-26T13:52:38.813" v="8347" actId="1038"/>
          <ac:spMkLst>
            <pc:docMk/>
            <pc:sldMk cId="1234999910" sldId="352"/>
            <ac:spMk id="258" creationId="{3E4BD37F-0672-4CB0-9E2A-0DAA5B094FF0}"/>
          </ac:spMkLst>
        </pc:spChg>
        <pc:spChg chg="add del mod">
          <ac:chgData name="hashizume_adrim@outlook.jp" userId="2df5839c6d7eb921" providerId="LiveId" clId="{A6B9CC53-550F-4204-BA28-F752CB96E210}" dt="2022-04-26T12:40:11.490" v="5151" actId="478"/>
          <ac:spMkLst>
            <pc:docMk/>
            <pc:sldMk cId="1234999910" sldId="352"/>
            <ac:spMk id="258" creationId="{EAF0C82C-9B5C-4F99-BA72-AAE65724EF59}"/>
          </ac:spMkLst>
        </pc:spChg>
        <pc:spChg chg="add mod ord">
          <ac:chgData name="hashizume_adrim@outlook.jp" userId="2df5839c6d7eb921" providerId="LiveId" clId="{A6B9CC53-550F-4204-BA28-F752CB96E210}" dt="2022-04-26T12:40:43.145" v="5272" actId="167"/>
          <ac:spMkLst>
            <pc:docMk/>
            <pc:sldMk cId="1234999910" sldId="352"/>
            <ac:spMk id="259" creationId="{9E55985E-6D3A-486D-B3E6-3BDADCFE49A3}"/>
          </ac:spMkLst>
        </pc:spChg>
        <pc:spChg chg="add del mod">
          <ac:chgData name="hashizume_adrim@outlook.jp" userId="2df5839c6d7eb921" providerId="LiveId" clId="{A6B9CC53-550F-4204-BA28-F752CB96E210}" dt="2022-04-26T12:40:07.288" v="5149" actId="478"/>
          <ac:spMkLst>
            <pc:docMk/>
            <pc:sldMk cId="1234999910" sldId="352"/>
            <ac:spMk id="260" creationId="{A6DAC078-73F7-4404-A7F6-883301BA961D}"/>
          </ac:spMkLst>
        </pc:spChg>
        <pc:spChg chg="add del mod">
          <ac:chgData name="hashizume_adrim@outlook.jp" userId="2df5839c6d7eb921" providerId="LiveId" clId="{A6B9CC53-550F-4204-BA28-F752CB96E210}" dt="2022-04-26T12:40:09.141" v="5150" actId="478"/>
          <ac:spMkLst>
            <pc:docMk/>
            <pc:sldMk cId="1234999910" sldId="352"/>
            <ac:spMk id="261" creationId="{D3166F50-8951-4247-92E1-92772AF86249}"/>
          </ac:spMkLst>
        </pc:spChg>
        <pc:spChg chg="mod">
          <ac:chgData name="hashizume_adrim@outlook.jp" userId="2df5839c6d7eb921" providerId="LiveId" clId="{A6B9CC53-550F-4204-BA28-F752CB96E210}" dt="2022-04-26T14:13:47.766" v="8410"/>
          <ac:spMkLst>
            <pc:docMk/>
            <pc:sldMk cId="1234999910" sldId="352"/>
            <ac:spMk id="262" creationId="{3D5E234E-AC7F-4029-A2AB-CE74DECFDF76}"/>
          </ac:spMkLst>
        </pc:spChg>
        <pc:spChg chg="mod">
          <ac:chgData name="hashizume_adrim@outlook.jp" userId="2df5839c6d7eb921" providerId="LiveId" clId="{A6B9CC53-550F-4204-BA28-F752CB96E210}" dt="2022-04-26T12:32:02.436" v="4681" actId="1076"/>
          <ac:spMkLst>
            <pc:docMk/>
            <pc:sldMk cId="1234999910" sldId="352"/>
            <ac:spMk id="263" creationId="{31C1DEC7-C327-4391-BA7C-4FB14EBFB97F}"/>
          </ac:spMkLst>
        </pc:spChg>
        <pc:spChg chg="mod">
          <ac:chgData name="hashizume_adrim@outlook.jp" userId="2df5839c6d7eb921" providerId="LiveId" clId="{A6B9CC53-550F-4204-BA28-F752CB96E210}" dt="2022-04-26T13:14:19.842" v="6375" actId="207"/>
          <ac:spMkLst>
            <pc:docMk/>
            <pc:sldMk cId="1234999910" sldId="352"/>
            <ac:spMk id="267" creationId="{7286BEF9-5113-4913-918D-DA0ABA24F560}"/>
          </ac:spMkLst>
        </pc:spChg>
        <pc:spChg chg="add mod">
          <ac:chgData name="hashizume_adrim@outlook.jp" userId="2df5839c6d7eb921" providerId="LiveId" clId="{A6B9CC53-550F-4204-BA28-F752CB96E210}" dt="2022-04-30T11:03:10.227" v="16272" actId="552"/>
          <ac:spMkLst>
            <pc:docMk/>
            <pc:sldMk cId="1234999910" sldId="352"/>
            <ac:spMk id="270" creationId="{3B4C67D5-03F9-4488-B682-4F7F3050618E}"/>
          </ac:spMkLst>
        </pc:spChg>
        <pc:spChg chg="mod">
          <ac:chgData name="hashizume_adrim@outlook.jp" userId="2df5839c6d7eb921" providerId="LiveId" clId="{A6B9CC53-550F-4204-BA28-F752CB96E210}" dt="2022-04-26T14:18:50.177" v="8655"/>
          <ac:spMkLst>
            <pc:docMk/>
            <pc:sldMk cId="1234999910" sldId="352"/>
            <ac:spMk id="271" creationId="{209D2FAA-80BC-4E54-B073-B451990759B3}"/>
          </ac:spMkLst>
        </pc:spChg>
        <pc:spChg chg="mod">
          <ac:chgData name="hashizume_adrim@outlook.jp" userId="2df5839c6d7eb921" providerId="LiveId" clId="{A6B9CC53-550F-4204-BA28-F752CB96E210}" dt="2022-04-26T12:34:23.729" v="4934"/>
          <ac:spMkLst>
            <pc:docMk/>
            <pc:sldMk cId="1234999910" sldId="352"/>
            <ac:spMk id="272" creationId="{184CF89A-D251-40FE-B1E8-4C2FBBE8412A}"/>
          </ac:spMkLst>
        </pc:spChg>
        <pc:spChg chg="add del mod">
          <ac:chgData name="hashizume_adrim@outlook.jp" userId="2df5839c6d7eb921" providerId="LiveId" clId="{A6B9CC53-550F-4204-BA28-F752CB96E210}" dt="2022-04-26T14:05:44.439" v="8358" actId="478"/>
          <ac:spMkLst>
            <pc:docMk/>
            <pc:sldMk cId="1234999910" sldId="352"/>
            <ac:spMk id="275" creationId="{12D187C3-4A77-44B9-A1FF-AF4D4D4ABBDA}"/>
          </ac:spMkLst>
        </pc:spChg>
        <pc:spChg chg="add mod">
          <ac:chgData name="hashizume_adrim@outlook.jp" userId="2df5839c6d7eb921" providerId="LiveId" clId="{A6B9CC53-550F-4204-BA28-F752CB96E210}" dt="2022-04-30T11:11:36.363" v="16858" actId="1036"/>
          <ac:spMkLst>
            <pc:docMk/>
            <pc:sldMk cId="1234999910" sldId="352"/>
            <ac:spMk id="275" creationId="{D778B159-6E9C-4280-BEE1-7E16675F65DC}"/>
          </ac:spMkLst>
        </pc:spChg>
        <pc:spChg chg="add del mod">
          <ac:chgData name="hashizume_adrim@outlook.jp" userId="2df5839c6d7eb921" providerId="LiveId" clId="{A6B9CC53-550F-4204-BA28-F752CB96E210}" dt="2022-04-26T14:05:43.180" v="8357" actId="478"/>
          <ac:spMkLst>
            <pc:docMk/>
            <pc:sldMk cId="1234999910" sldId="352"/>
            <ac:spMk id="276" creationId="{03ABC7BB-1A9D-49D0-A4D0-08146F106D6E}"/>
          </ac:spMkLst>
        </pc:spChg>
        <pc:spChg chg="mod">
          <ac:chgData name="hashizume_adrim@outlook.jp" userId="2df5839c6d7eb921" providerId="LiveId" clId="{A6B9CC53-550F-4204-BA28-F752CB96E210}" dt="2022-04-27T04:21:39.006" v="10675"/>
          <ac:spMkLst>
            <pc:docMk/>
            <pc:sldMk cId="1234999910" sldId="352"/>
            <ac:spMk id="276" creationId="{0FE8E61F-185D-4A8E-8A07-E01D6396037C}"/>
          </ac:spMkLst>
        </pc:spChg>
        <pc:spChg chg="add mod">
          <ac:chgData name="hashizume_adrim@outlook.jp" userId="2df5839c6d7eb921" providerId="LiveId" clId="{A6B9CC53-550F-4204-BA28-F752CB96E210}" dt="2022-04-30T11:10:40.846" v="16843" actId="1036"/>
          <ac:spMkLst>
            <pc:docMk/>
            <pc:sldMk cId="1234999910" sldId="352"/>
            <ac:spMk id="276" creationId="{1E801337-365F-4544-A530-265AB28101DE}"/>
          </ac:spMkLst>
        </pc:spChg>
        <pc:spChg chg="mod">
          <ac:chgData name="hashizume_adrim@outlook.jp" userId="2df5839c6d7eb921" providerId="LiveId" clId="{A6B9CC53-550F-4204-BA28-F752CB96E210}" dt="2022-04-26T14:19:10.478" v="8680"/>
          <ac:spMkLst>
            <pc:docMk/>
            <pc:sldMk cId="1234999910" sldId="352"/>
            <ac:spMk id="277" creationId="{A7320948-99CE-4B01-A14A-821F23251B5A}"/>
          </ac:spMkLst>
        </pc:spChg>
        <pc:spChg chg="mod">
          <ac:chgData name="hashizume_adrim@outlook.jp" userId="2df5839c6d7eb921" providerId="LiveId" clId="{A6B9CC53-550F-4204-BA28-F752CB96E210}" dt="2022-04-26T12:35:33.207" v="4950"/>
          <ac:spMkLst>
            <pc:docMk/>
            <pc:sldMk cId="1234999910" sldId="352"/>
            <ac:spMk id="278" creationId="{0C053022-27FB-4767-8837-81793BBE7B42}"/>
          </ac:spMkLst>
        </pc:spChg>
        <pc:spChg chg="mod">
          <ac:chgData name="hashizume_adrim@outlook.jp" userId="2df5839c6d7eb921" providerId="LiveId" clId="{A6B9CC53-550F-4204-BA28-F752CB96E210}" dt="2022-04-26T14:19:28.817" v="8749"/>
          <ac:spMkLst>
            <pc:docMk/>
            <pc:sldMk cId="1234999910" sldId="352"/>
            <ac:spMk id="281" creationId="{D2AC6E22-639F-4BC3-8A33-F21EB3534D5A}"/>
          </ac:spMkLst>
        </pc:spChg>
        <pc:spChg chg="mod">
          <ac:chgData name="hashizume_adrim@outlook.jp" userId="2df5839c6d7eb921" providerId="LiveId" clId="{A6B9CC53-550F-4204-BA28-F752CB96E210}" dt="2022-04-26T12:35:59.368" v="4954"/>
          <ac:spMkLst>
            <pc:docMk/>
            <pc:sldMk cId="1234999910" sldId="352"/>
            <ac:spMk id="282" creationId="{1438160D-D5C4-4C61-BE29-633168DA7852}"/>
          </ac:spMkLst>
        </pc:spChg>
        <pc:spChg chg="add mod">
          <ac:chgData name="hashizume_adrim@outlook.jp" userId="2df5839c6d7eb921" providerId="LiveId" clId="{A6B9CC53-550F-4204-BA28-F752CB96E210}" dt="2022-04-30T11:03:37.230" v="16274" actId="408"/>
          <ac:spMkLst>
            <pc:docMk/>
            <pc:sldMk cId="1234999910" sldId="352"/>
            <ac:spMk id="284" creationId="{20DFBE12-E783-4A8D-8110-E84A1B6BFCFD}"/>
          </ac:spMkLst>
        </pc:spChg>
        <pc:spChg chg="add mod ord">
          <ac:chgData name="hashizume_adrim@outlook.jp" userId="2df5839c6d7eb921" providerId="LiveId" clId="{A6B9CC53-550F-4204-BA28-F752CB96E210}" dt="2022-04-27T07:39:57.666" v="11555" actId="1076"/>
          <ac:spMkLst>
            <pc:docMk/>
            <pc:sldMk cId="1234999910" sldId="352"/>
            <ac:spMk id="285" creationId="{843814B3-39AB-40C2-8CC1-61D54DDE6545}"/>
          </ac:spMkLst>
        </pc:spChg>
        <pc:spChg chg="mod">
          <ac:chgData name="hashizume_adrim@outlook.jp" userId="2df5839c6d7eb921" providerId="LiveId" clId="{A6B9CC53-550F-4204-BA28-F752CB96E210}" dt="2022-04-26T13:14:19.842" v="6375" actId="207"/>
          <ac:spMkLst>
            <pc:docMk/>
            <pc:sldMk cId="1234999910" sldId="352"/>
            <ac:spMk id="287" creationId="{36886B7B-3AF8-40A7-AD41-66FB632184D5}"/>
          </ac:spMkLst>
        </pc:spChg>
        <pc:spChg chg="mod">
          <ac:chgData name="hashizume_adrim@outlook.jp" userId="2df5839c6d7eb921" providerId="LiveId" clId="{A6B9CC53-550F-4204-BA28-F752CB96E210}" dt="2022-04-26T13:14:19.842" v="6375" actId="207"/>
          <ac:spMkLst>
            <pc:docMk/>
            <pc:sldMk cId="1234999910" sldId="352"/>
            <ac:spMk id="291" creationId="{139C1852-41B7-432C-A69D-6A04C44ED358}"/>
          </ac:spMkLst>
        </pc:spChg>
        <pc:spChg chg="add mod">
          <ac:chgData name="hashizume_adrim@outlook.jp" userId="2df5839c6d7eb921" providerId="LiveId" clId="{A6B9CC53-550F-4204-BA28-F752CB96E210}" dt="2022-04-26T12:40:30.156" v="5215" actId="1037"/>
          <ac:spMkLst>
            <pc:docMk/>
            <pc:sldMk cId="1234999910" sldId="352"/>
            <ac:spMk id="294" creationId="{E2649A4F-9669-4896-B9D8-E0B2769A8575}"/>
          </ac:spMkLst>
        </pc:spChg>
        <pc:spChg chg="add mod">
          <ac:chgData name="hashizume_adrim@outlook.jp" userId="2df5839c6d7eb921" providerId="LiveId" clId="{A6B9CC53-550F-4204-BA28-F752CB96E210}" dt="2022-04-26T12:40:38.701" v="5271" actId="1037"/>
          <ac:spMkLst>
            <pc:docMk/>
            <pc:sldMk cId="1234999910" sldId="352"/>
            <ac:spMk id="295" creationId="{2502C8AA-A0A0-445B-A2E0-EA909733EECC}"/>
          </ac:spMkLst>
        </pc:spChg>
        <pc:spChg chg="add del mod ord">
          <ac:chgData name="hashizume_adrim@outlook.jp" userId="2df5839c6d7eb921" providerId="LiveId" clId="{A6B9CC53-550F-4204-BA28-F752CB96E210}" dt="2022-04-27T07:43:42.048" v="11898" actId="478"/>
          <ac:spMkLst>
            <pc:docMk/>
            <pc:sldMk cId="1234999910" sldId="352"/>
            <ac:spMk id="296" creationId="{9CF02584-7DC4-4C2A-88C7-469791CCEA8A}"/>
          </ac:spMkLst>
        </pc:spChg>
        <pc:spChg chg="add mod">
          <ac:chgData name="hashizume_adrim@outlook.jp" userId="2df5839c6d7eb921" providerId="LiveId" clId="{A6B9CC53-550F-4204-BA28-F752CB96E210}" dt="2022-04-30T11:02:05.312" v="16210" actId="1038"/>
          <ac:spMkLst>
            <pc:docMk/>
            <pc:sldMk cId="1234999910" sldId="352"/>
            <ac:spMk id="297" creationId="{E1224A31-6785-4AB8-8C23-24ECC78D65AA}"/>
          </ac:spMkLst>
        </pc:spChg>
        <pc:spChg chg="mod">
          <ac:chgData name="hashizume_adrim@outlook.jp" userId="2df5839c6d7eb921" providerId="LiveId" clId="{A6B9CC53-550F-4204-BA28-F752CB96E210}" dt="2022-04-27T07:35:01.014" v="11135"/>
          <ac:spMkLst>
            <pc:docMk/>
            <pc:sldMk cId="1234999910" sldId="352"/>
            <ac:spMk id="298" creationId="{733BB004-E13A-41A1-8640-FFE9850F15DD}"/>
          </ac:spMkLst>
        </pc:spChg>
        <pc:spChg chg="mod">
          <ac:chgData name="hashizume_adrim@outlook.jp" userId="2df5839c6d7eb921" providerId="LiveId" clId="{A6B9CC53-550F-4204-BA28-F752CB96E210}" dt="2022-04-30T12:10:45.549" v="18641"/>
          <ac:spMkLst>
            <pc:docMk/>
            <pc:sldMk cId="1234999910" sldId="352"/>
            <ac:spMk id="299" creationId="{6F722D99-78A0-4645-87E1-3378079DF9E4}"/>
          </ac:spMkLst>
        </pc:spChg>
        <pc:spChg chg="mod">
          <ac:chgData name="hashizume_adrim@outlook.jp" userId="2df5839c6d7eb921" providerId="LiveId" clId="{A6B9CC53-550F-4204-BA28-F752CB96E210}" dt="2022-04-26T14:25:47.057" v="8864"/>
          <ac:spMkLst>
            <pc:docMk/>
            <pc:sldMk cId="1234999910" sldId="352"/>
            <ac:spMk id="299" creationId="{A5313558-18FB-4571-85B2-9323E67316C9}"/>
          </ac:spMkLst>
        </pc:spChg>
        <pc:spChg chg="add del mod">
          <ac:chgData name="hashizume_adrim@outlook.jp" userId="2df5839c6d7eb921" providerId="LiveId" clId="{A6B9CC53-550F-4204-BA28-F752CB96E210}" dt="2022-04-27T04:24:35.460" v="10831" actId="478"/>
          <ac:spMkLst>
            <pc:docMk/>
            <pc:sldMk cId="1234999910" sldId="352"/>
            <ac:spMk id="300" creationId="{15C69E11-14FA-4302-BB4F-B26D69163CF8}"/>
          </ac:spMkLst>
        </pc:spChg>
        <pc:spChg chg="add mod">
          <ac:chgData name="hashizume_adrim@outlook.jp" userId="2df5839c6d7eb921" providerId="LiveId" clId="{A6B9CC53-550F-4204-BA28-F752CB96E210}" dt="2022-04-27T07:59:35.423" v="12705" actId="1036"/>
          <ac:spMkLst>
            <pc:docMk/>
            <pc:sldMk cId="1234999910" sldId="352"/>
            <ac:spMk id="300" creationId="{A2098DA0-239A-486C-A281-1A7B097F9F56}"/>
          </ac:spMkLst>
        </pc:spChg>
        <pc:spChg chg="add del mod">
          <ac:chgData name="hashizume_adrim@outlook.jp" userId="2df5839c6d7eb921" providerId="LiveId" clId="{A6B9CC53-550F-4204-BA28-F752CB96E210}" dt="2022-04-27T07:43:22.523" v="11878" actId="478"/>
          <ac:spMkLst>
            <pc:docMk/>
            <pc:sldMk cId="1234999910" sldId="352"/>
            <ac:spMk id="301" creationId="{9761DF88-3F58-4370-8B3D-8B8DF11BD4B6}"/>
          </ac:spMkLst>
        </pc:spChg>
        <pc:spChg chg="add del mod">
          <ac:chgData name="hashizume_adrim@outlook.jp" userId="2df5839c6d7eb921" providerId="LiveId" clId="{A6B9CC53-550F-4204-BA28-F752CB96E210}" dt="2022-04-27T04:24:35.460" v="10831" actId="478"/>
          <ac:spMkLst>
            <pc:docMk/>
            <pc:sldMk cId="1234999910" sldId="352"/>
            <ac:spMk id="301" creationId="{C9F49D9F-A2C5-4285-9111-0217B3F1EF73}"/>
          </ac:spMkLst>
        </pc:spChg>
        <pc:spChg chg="mod">
          <ac:chgData name="hashizume_adrim@outlook.jp" userId="2df5839c6d7eb921" providerId="LiveId" clId="{A6B9CC53-550F-4204-BA28-F752CB96E210}" dt="2022-04-26T14:28:25.460" v="8868"/>
          <ac:spMkLst>
            <pc:docMk/>
            <pc:sldMk cId="1234999910" sldId="352"/>
            <ac:spMk id="303" creationId="{703D4B17-1E4C-4826-9795-A4F1313998E8}"/>
          </ac:spMkLst>
        </pc:spChg>
        <pc:spChg chg="add del mod">
          <ac:chgData name="hashizume_adrim@outlook.jp" userId="2df5839c6d7eb921" providerId="LiveId" clId="{A6B9CC53-550F-4204-BA28-F752CB96E210}" dt="2022-04-27T07:51:57.940" v="12169" actId="478"/>
          <ac:spMkLst>
            <pc:docMk/>
            <pc:sldMk cId="1234999910" sldId="352"/>
            <ac:spMk id="306" creationId="{E83E19E3-A839-44B3-A27F-F7D4FA9BEA69}"/>
          </ac:spMkLst>
        </pc:spChg>
        <pc:spChg chg="add del mod">
          <ac:chgData name="hashizume_adrim@outlook.jp" userId="2df5839c6d7eb921" providerId="LiveId" clId="{A6B9CC53-550F-4204-BA28-F752CB96E210}" dt="2022-04-27T07:53:47.844" v="12370" actId="478"/>
          <ac:spMkLst>
            <pc:docMk/>
            <pc:sldMk cId="1234999910" sldId="352"/>
            <ac:spMk id="307" creationId="{4E658573-AE41-401C-8DF1-B154585F49DB}"/>
          </ac:spMkLst>
        </pc:spChg>
        <pc:spChg chg="add del mod">
          <ac:chgData name="hashizume_adrim@outlook.jp" userId="2df5839c6d7eb921" providerId="LiveId" clId="{A6B9CC53-550F-4204-BA28-F752CB96E210}" dt="2022-04-26T14:29:47.664" v="9057" actId="478"/>
          <ac:spMkLst>
            <pc:docMk/>
            <pc:sldMk cId="1234999910" sldId="352"/>
            <ac:spMk id="307" creationId="{7D32538B-6424-4412-91DC-5C266CABFDA1}"/>
          </ac:spMkLst>
        </pc:spChg>
        <pc:spChg chg="add del mod">
          <ac:chgData name="hashizume_adrim@outlook.jp" userId="2df5839c6d7eb921" providerId="LiveId" clId="{A6B9CC53-550F-4204-BA28-F752CB96E210}" dt="2022-04-27T04:24:35.460" v="10831" actId="478"/>
          <ac:spMkLst>
            <pc:docMk/>
            <pc:sldMk cId="1234999910" sldId="352"/>
            <ac:spMk id="307" creationId="{8A347A6B-E414-4F58-A074-7C056B0D15B8}"/>
          </ac:spMkLst>
        </pc:spChg>
        <pc:spChg chg="add mod">
          <ac:chgData name="hashizume_adrim@outlook.jp" userId="2df5839c6d7eb921" providerId="LiveId" clId="{A6B9CC53-550F-4204-BA28-F752CB96E210}" dt="2022-04-27T07:37:23.150" v="11400" actId="1035"/>
          <ac:spMkLst>
            <pc:docMk/>
            <pc:sldMk cId="1234999910" sldId="352"/>
            <ac:spMk id="308" creationId="{1E343759-0854-4863-A762-7DAD16F91993}"/>
          </ac:spMkLst>
        </pc:spChg>
        <pc:spChg chg="mod">
          <ac:chgData name="hashizume_adrim@outlook.jp" userId="2df5839c6d7eb921" providerId="LiveId" clId="{A6B9CC53-550F-4204-BA28-F752CB96E210}" dt="2022-04-26T14:29:29.206" v="8997"/>
          <ac:spMkLst>
            <pc:docMk/>
            <pc:sldMk cId="1234999910" sldId="352"/>
            <ac:spMk id="310" creationId="{F3D8D57E-C592-436A-A7D6-19FE9573C71E}"/>
          </ac:spMkLst>
        </pc:spChg>
        <pc:spChg chg="mod">
          <ac:chgData name="hashizume_adrim@outlook.jp" userId="2df5839c6d7eb921" providerId="LiveId" clId="{A6B9CC53-550F-4204-BA28-F752CB96E210}" dt="2022-04-26T14:29:29.206" v="8997"/>
          <ac:spMkLst>
            <pc:docMk/>
            <pc:sldMk cId="1234999910" sldId="352"/>
            <ac:spMk id="314" creationId="{EA3F5317-3A8F-43E0-B403-BD3439CF6779}"/>
          </ac:spMkLst>
        </pc:spChg>
        <pc:spChg chg="mod">
          <ac:chgData name="hashizume_adrim@outlook.jp" userId="2df5839c6d7eb921" providerId="LiveId" clId="{A6B9CC53-550F-4204-BA28-F752CB96E210}" dt="2022-04-26T14:29:29.206" v="8997"/>
          <ac:spMkLst>
            <pc:docMk/>
            <pc:sldMk cId="1234999910" sldId="352"/>
            <ac:spMk id="318" creationId="{A0632797-EDBC-427C-A279-FDEECE62453A}"/>
          </ac:spMkLst>
        </pc:spChg>
        <pc:spChg chg="mod">
          <ac:chgData name="hashizume_adrim@outlook.jp" userId="2df5839c6d7eb921" providerId="LiveId" clId="{A6B9CC53-550F-4204-BA28-F752CB96E210}" dt="2022-04-26T14:30:04.709" v="9061"/>
          <ac:spMkLst>
            <pc:docMk/>
            <pc:sldMk cId="1234999910" sldId="352"/>
            <ac:spMk id="322" creationId="{9542F4DF-542B-421E-B5B3-A22501DE6778}"/>
          </ac:spMkLst>
        </pc:spChg>
        <pc:spChg chg="mod">
          <ac:chgData name="hashizume_adrim@outlook.jp" userId="2df5839c6d7eb921" providerId="LiveId" clId="{A6B9CC53-550F-4204-BA28-F752CB96E210}" dt="2022-04-26T14:30:04.709" v="9061"/>
          <ac:spMkLst>
            <pc:docMk/>
            <pc:sldMk cId="1234999910" sldId="352"/>
            <ac:spMk id="326" creationId="{104CFFFC-1845-4050-B3FF-AB209226A088}"/>
          </ac:spMkLst>
        </pc:spChg>
        <pc:spChg chg="mod">
          <ac:chgData name="hashizume_adrim@outlook.jp" userId="2df5839c6d7eb921" providerId="LiveId" clId="{A6B9CC53-550F-4204-BA28-F752CB96E210}" dt="2022-04-26T14:30:04.709" v="9061"/>
          <ac:spMkLst>
            <pc:docMk/>
            <pc:sldMk cId="1234999910" sldId="352"/>
            <ac:spMk id="330" creationId="{87CFDD5F-E909-4C7C-873B-7ED363E7A50F}"/>
          </ac:spMkLst>
        </pc:spChg>
        <pc:spChg chg="mod">
          <ac:chgData name="hashizume_adrim@outlook.jp" userId="2df5839c6d7eb921" providerId="LiveId" clId="{A6B9CC53-550F-4204-BA28-F752CB96E210}" dt="2022-04-26T14:30:47.809" v="9194"/>
          <ac:spMkLst>
            <pc:docMk/>
            <pc:sldMk cId="1234999910" sldId="352"/>
            <ac:spMk id="334" creationId="{D8B79DF0-B132-4043-B1CE-C6AAA3736820}"/>
          </ac:spMkLst>
        </pc:spChg>
        <pc:spChg chg="mod">
          <ac:chgData name="hashizume_adrim@outlook.jp" userId="2df5839c6d7eb921" providerId="LiveId" clId="{A6B9CC53-550F-4204-BA28-F752CB96E210}" dt="2022-04-26T14:30:47.809" v="9194"/>
          <ac:spMkLst>
            <pc:docMk/>
            <pc:sldMk cId="1234999910" sldId="352"/>
            <ac:spMk id="338" creationId="{5B5524A0-0AA5-422F-A3A2-6B39E77C65E2}"/>
          </ac:spMkLst>
        </pc:spChg>
        <pc:spChg chg="mod">
          <ac:chgData name="hashizume_adrim@outlook.jp" userId="2df5839c6d7eb921" providerId="LiveId" clId="{A6B9CC53-550F-4204-BA28-F752CB96E210}" dt="2022-04-26T14:30:47.809" v="9194"/>
          <ac:spMkLst>
            <pc:docMk/>
            <pc:sldMk cId="1234999910" sldId="352"/>
            <ac:spMk id="342" creationId="{416982B7-F017-44C3-8F7C-86D042508C58}"/>
          </ac:spMkLst>
        </pc:spChg>
        <pc:spChg chg="add del mod">
          <ac:chgData name="hashizume_adrim@outlook.jp" userId="2df5839c6d7eb921" providerId="LiveId" clId="{A6B9CC53-550F-4204-BA28-F752CB96E210}" dt="2022-04-26T17:20:26.638" v="10541" actId="478"/>
          <ac:spMkLst>
            <pc:docMk/>
            <pc:sldMk cId="1234999910" sldId="352"/>
            <ac:spMk id="345" creationId="{5626F227-76FE-43E7-8FD0-5A5AB8C89A7A}"/>
          </ac:spMkLst>
        </pc:spChg>
        <pc:spChg chg="add del mod">
          <ac:chgData name="hashizume_adrim@outlook.jp" userId="2df5839c6d7eb921" providerId="LiveId" clId="{A6B9CC53-550F-4204-BA28-F752CB96E210}" dt="2022-04-27T04:24:30.345" v="10829" actId="478"/>
          <ac:spMkLst>
            <pc:docMk/>
            <pc:sldMk cId="1234999910" sldId="352"/>
            <ac:spMk id="345" creationId="{6F79D4EC-F68A-4CA5-A210-690206F896A6}"/>
          </ac:spMkLst>
        </pc:spChg>
        <pc:spChg chg="add mod">
          <ac:chgData name="hashizume_adrim@outlook.jp" userId="2df5839c6d7eb921" providerId="LiveId" clId="{A6B9CC53-550F-4204-BA28-F752CB96E210}" dt="2022-04-27T07:54:17.221" v="12521" actId="20577"/>
          <ac:spMkLst>
            <pc:docMk/>
            <pc:sldMk cId="1234999910" sldId="352"/>
            <ac:spMk id="345" creationId="{7998E6CC-20B8-4D97-980C-4B9DA1A323A4}"/>
          </ac:spMkLst>
        </pc:spChg>
        <pc:spChg chg="mod">
          <ac:chgData name="hashizume_adrim@outlook.jp" userId="2df5839c6d7eb921" providerId="LiveId" clId="{A6B9CC53-550F-4204-BA28-F752CB96E210}" dt="2022-04-30T12:10:53.869" v="18644" actId="571"/>
          <ac:spMkLst>
            <pc:docMk/>
            <pc:sldMk cId="1234999910" sldId="352"/>
            <ac:spMk id="346" creationId="{1E96DEF1-DC43-4951-884D-791D38450D7C}"/>
          </ac:spMkLst>
        </pc:spChg>
        <pc:spChg chg="add del mod ord">
          <ac:chgData name="hashizume_adrim@outlook.jp" userId="2df5839c6d7eb921" providerId="LiveId" clId="{A6B9CC53-550F-4204-BA28-F752CB96E210}" dt="2022-04-27T08:04:36.700" v="13015" actId="478"/>
          <ac:spMkLst>
            <pc:docMk/>
            <pc:sldMk cId="1234999910" sldId="352"/>
            <ac:spMk id="346" creationId="{99CE3775-B624-4807-A226-5545DE8A5A9D}"/>
          </ac:spMkLst>
        </pc:spChg>
        <pc:spChg chg="add mod ord">
          <ac:chgData name="hashizume_adrim@outlook.jp" userId="2df5839c6d7eb921" providerId="LiveId" clId="{A6B9CC53-550F-4204-BA28-F752CB96E210}" dt="2022-04-27T08:03:45.379" v="12937" actId="1038"/>
          <ac:spMkLst>
            <pc:docMk/>
            <pc:sldMk cId="1234999910" sldId="352"/>
            <ac:spMk id="347" creationId="{2AB8BBEB-B97E-4024-BF0F-5CC3F0B445A9}"/>
          </ac:spMkLst>
        </pc:spChg>
        <pc:spChg chg="add mod ord">
          <ac:chgData name="hashizume_adrim@outlook.jp" userId="2df5839c6d7eb921" providerId="LiveId" clId="{A6B9CC53-550F-4204-BA28-F752CB96E210}" dt="2022-04-27T08:04:28.001" v="13013" actId="1035"/>
          <ac:spMkLst>
            <pc:docMk/>
            <pc:sldMk cId="1234999910" sldId="352"/>
            <ac:spMk id="348" creationId="{FEFB953B-4FBB-46B4-9E19-F76E44FE2996}"/>
          </ac:spMkLst>
        </pc:spChg>
        <pc:spChg chg="add mod ord">
          <ac:chgData name="hashizume_adrim@outlook.jp" userId="2df5839c6d7eb921" providerId="LiveId" clId="{A6B9CC53-550F-4204-BA28-F752CB96E210}" dt="2022-04-27T08:03:45.379" v="12937" actId="1038"/>
          <ac:spMkLst>
            <pc:docMk/>
            <pc:sldMk cId="1234999910" sldId="352"/>
            <ac:spMk id="349" creationId="{92CEF83D-A3E5-45D9-A13C-4A5C2ABD8806}"/>
          </ac:spMkLst>
        </pc:spChg>
        <pc:spChg chg="add mod ord">
          <ac:chgData name="hashizume_adrim@outlook.jp" userId="2df5839c6d7eb921" providerId="LiveId" clId="{A6B9CC53-550F-4204-BA28-F752CB96E210}" dt="2022-04-27T08:04:28.001" v="13013" actId="1035"/>
          <ac:spMkLst>
            <pc:docMk/>
            <pc:sldMk cId="1234999910" sldId="352"/>
            <ac:spMk id="350" creationId="{BCB5B83D-ECF9-49FC-8101-AC62B7BEE3AB}"/>
          </ac:spMkLst>
        </pc:spChg>
        <pc:spChg chg="add mod">
          <ac:chgData name="hashizume_adrim@outlook.jp" userId="2df5839c6d7eb921" providerId="LiveId" clId="{A6B9CC53-550F-4204-BA28-F752CB96E210}" dt="2022-04-27T07:37:23.150" v="11400" actId="1035"/>
          <ac:spMkLst>
            <pc:docMk/>
            <pc:sldMk cId="1234999910" sldId="352"/>
            <ac:spMk id="351" creationId="{E61A1EF4-F0C9-4B1B-9F51-E2AF3B8E5666}"/>
          </ac:spMkLst>
        </pc:spChg>
        <pc:spChg chg="add del mod">
          <ac:chgData name="hashizume_adrim@outlook.jp" userId="2df5839c6d7eb921" providerId="LiveId" clId="{A6B9CC53-550F-4204-BA28-F752CB96E210}" dt="2022-04-27T04:24:32.274" v="10830" actId="478"/>
          <ac:spMkLst>
            <pc:docMk/>
            <pc:sldMk cId="1234999910" sldId="352"/>
            <ac:spMk id="352" creationId="{5A3FA8D2-3EF2-487A-99AA-E0155CBD4DC4}"/>
          </ac:spMkLst>
        </pc:spChg>
        <pc:spChg chg="add mod">
          <ac:chgData name="hashizume_adrim@outlook.jp" userId="2df5839c6d7eb921" providerId="LiveId" clId="{A6B9CC53-550F-4204-BA28-F752CB96E210}" dt="2022-04-27T07:54:03.251" v="12511" actId="1037"/>
          <ac:spMkLst>
            <pc:docMk/>
            <pc:sldMk cId="1234999910" sldId="352"/>
            <ac:spMk id="352" creationId="{A5BEA90C-2A8F-43D6-B45F-09F490836121}"/>
          </ac:spMkLst>
        </pc:spChg>
        <pc:spChg chg="add del mod">
          <ac:chgData name="hashizume_adrim@outlook.jp" userId="2df5839c6d7eb921" providerId="LiveId" clId="{A6B9CC53-550F-4204-BA28-F752CB96E210}" dt="2022-04-26T14:38:00.388" v="9667"/>
          <ac:spMkLst>
            <pc:docMk/>
            <pc:sldMk cId="1234999910" sldId="352"/>
            <ac:spMk id="352" creationId="{DC7A32AC-9672-4BF3-AB3E-9AD5E7D58345}"/>
          </ac:spMkLst>
        </pc:spChg>
        <pc:spChg chg="add mod">
          <ac:chgData name="hashizume_adrim@outlook.jp" userId="2df5839c6d7eb921" providerId="LiveId" clId="{A6B9CC53-550F-4204-BA28-F752CB96E210}" dt="2022-04-27T07:37:23.150" v="11400" actId="1035"/>
          <ac:spMkLst>
            <pc:docMk/>
            <pc:sldMk cId="1234999910" sldId="352"/>
            <ac:spMk id="353" creationId="{67E09E45-BA33-4B02-83EC-FD44DA6020FE}"/>
          </ac:spMkLst>
        </pc:spChg>
        <pc:spChg chg="add mod">
          <ac:chgData name="hashizume_adrim@outlook.jp" userId="2df5839c6d7eb921" providerId="LiveId" clId="{A6B9CC53-550F-4204-BA28-F752CB96E210}" dt="2022-04-27T04:55:24.941" v="10862" actId="571"/>
          <ac:spMkLst>
            <pc:docMk/>
            <pc:sldMk cId="1234999910" sldId="352"/>
            <ac:spMk id="354" creationId="{10374EF6-5496-4B98-B857-619352B5F424}"/>
          </ac:spMkLst>
        </pc:spChg>
        <pc:spChg chg="mod">
          <ac:chgData name="hashizume_adrim@outlook.jp" userId="2df5839c6d7eb921" providerId="LiveId" clId="{A6B9CC53-550F-4204-BA28-F752CB96E210}" dt="2022-04-26T14:39:10.292" v="9795"/>
          <ac:spMkLst>
            <pc:docMk/>
            <pc:sldMk cId="1234999910" sldId="352"/>
            <ac:spMk id="355" creationId="{93712E45-9F39-4AA0-9B34-C49C3694CB84}"/>
          </ac:spMkLst>
        </pc:spChg>
        <pc:spChg chg="add del mod">
          <ac:chgData name="hashizume_adrim@outlook.jp" userId="2df5839c6d7eb921" providerId="LiveId" clId="{A6B9CC53-550F-4204-BA28-F752CB96E210}" dt="2022-04-27T07:55:08.757" v="12623" actId="478"/>
          <ac:spMkLst>
            <pc:docMk/>
            <pc:sldMk cId="1234999910" sldId="352"/>
            <ac:spMk id="355" creationId="{9CEFD221-1D53-419C-AF44-B2027C140D19}"/>
          </ac:spMkLst>
        </pc:spChg>
        <pc:spChg chg="mod">
          <ac:chgData name="hashizume_adrim@outlook.jp" userId="2df5839c6d7eb921" providerId="LiveId" clId="{A6B9CC53-550F-4204-BA28-F752CB96E210}" dt="2022-04-27T04:57:12.468" v="10919"/>
          <ac:spMkLst>
            <pc:docMk/>
            <pc:sldMk cId="1234999910" sldId="352"/>
            <ac:spMk id="357" creationId="{021512D4-DDC7-42C9-8D87-C0FBBD975D5F}"/>
          </ac:spMkLst>
        </pc:spChg>
        <pc:spChg chg="add mod">
          <ac:chgData name="hashizume_adrim@outlook.jp" userId="2df5839c6d7eb921" providerId="LiveId" clId="{A6B9CC53-550F-4204-BA28-F752CB96E210}" dt="2022-04-27T07:37:23.150" v="11400" actId="1035"/>
          <ac:spMkLst>
            <pc:docMk/>
            <pc:sldMk cId="1234999910" sldId="352"/>
            <ac:spMk id="358" creationId="{DAEA00DE-FBFE-4C18-B837-BA18532C4FDA}"/>
          </ac:spMkLst>
        </pc:spChg>
        <pc:spChg chg="add mod">
          <ac:chgData name="hashizume_adrim@outlook.jp" userId="2df5839c6d7eb921" providerId="LiveId" clId="{A6B9CC53-550F-4204-BA28-F752CB96E210}" dt="2022-04-27T07:37:23.150" v="11400" actId="1035"/>
          <ac:spMkLst>
            <pc:docMk/>
            <pc:sldMk cId="1234999910" sldId="352"/>
            <ac:spMk id="359" creationId="{FE1E4A39-0CDE-4CAD-9802-01247A38BF43}"/>
          </ac:spMkLst>
        </pc:spChg>
        <pc:spChg chg="add mod">
          <ac:chgData name="hashizume_adrim@outlook.jp" userId="2df5839c6d7eb921" providerId="LiveId" clId="{A6B9CC53-550F-4204-BA28-F752CB96E210}" dt="2022-04-27T07:37:23.150" v="11400" actId="1035"/>
          <ac:spMkLst>
            <pc:docMk/>
            <pc:sldMk cId="1234999910" sldId="352"/>
            <ac:spMk id="360" creationId="{9F6B7EA4-9E35-42AC-A222-426728127509}"/>
          </ac:spMkLst>
        </pc:spChg>
        <pc:spChg chg="add mod">
          <ac:chgData name="hashizume_adrim@outlook.jp" userId="2df5839c6d7eb921" providerId="LiveId" clId="{A6B9CC53-550F-4204-BA28-F752CB96E210}" dt="2022-04-27T07:37:23.150" v="11400" actId="1035"/>
          <ac:spMkLst>
            <pc:docMk/>
            <pc:sldMk cId="1234999910" sldId="352"/>
            <ac:spMk id="361" creationId="{AC918E7B-A82C-409D-AD75-707EBCEC272F}"/>
          </ac:spMkLst>
        </pc:spChg>
        <pc:spChg chg="add del mod">
          <ac:chgData name="hashizume_adrim@outlook.jp" userId="2df5839c6d7eb921" providerId="LiveId" clId="{A6B9CC53-550F-4204-BA28-F752CB96E210}" dt="2022-04-26T14:43:05.665" v="10152"/>
          <ac:spMkLst>
            <pc:docMk/>
            <pc:sldMk cId="1234999910" sldId="352"/>
            <ac:spMk id="362" creationId="{F067C953-2BBB-4D23-9FDF-AD660064ADAA}"/>
          </ac:spMkLst>
        </pc:spChg>
        <pc:spChg chg="add del mod">
          <ac:chgData name="hashizume_adrim@outlook.jp" userId="2df5839c6d7eb921" providerId="LiveId" clId="{A6B9CC53-550F-4204-BA28-F752CB96E210}" dt="2022-04-26T14:43:05.665" v="10152"/>
          <ac:spMkLst>
            <pc:docMk/>
            <pc:sldMk cId="1234999910" sldId="352"/>
            <ac:spMk id="363" creationId="{D0C7637A-25DC-45BB-AF3C-2E59059DB517}"/>
          </ac:spMkLst>
        </pc:spChg>
        <pc:spChg chg="add del mod">
          <ac:chgData name="hashizume_adrim@outlook.jp" userId="2df5839c6d7eb921" providerId="LiveId" clId="{A6B9CC53-550F-4204-BA28-F752CB96E210}" dt="2022-04-26T14:44:15.955" v="10168" actId="478"/>
          <ac:spMkLst>
            <pc:docMk/>
            <pc:sldMk cId="1234999910" sldId="352"/>
            <ac:spMk id="364" creationId="{0C32F780-6634-40C6-88C4-0D2FFA02C34D}"/>
          </ac:spMkLst>
        </pc:spChg>
        <pc:spChg chg="add del mod">
          <ac:chgData name="hashizume_adrim@outlook.jp" userId="2df5839c6d7eb921" providerId="LiveId" clId="{A6B9CC53-550F-4204-BA28-F752CB96E210}" dt="2022-04-27T07:51:57.940" v="12169" actId="478"/>
          <ac:spMkLst>
            <pc:docMk/>
            <pc:sldMk cId="1234999910" sldId="352"/>
            <ac:spMk id="364" creationId="{654890BF-3CDF-4BA9-A822-7A0F6529E6C3}"/>
          </ac:spMkLst>
        </pc:spChg>
        <pc:spChg chg="add mod">
          <ac:chgData name="hashizume_adrim@outlook.jp" userId="2df5839c6d7eb921" providerId="LiveId" clId="{A6B9CC53-550F-4204-BA28-F752CB96E210}" dt="2022-04-27T08:13:01.141" v="13439" actId="20577"/>
          <ac:spMkLst>
            <pc:docMk/>
            <pc:sldMk cId="1234999910" sldId="352"/>
            <ac:spMk id="366" creationId="{E5145446-8F21-426B-9A80-A414B737F096}"/>
          </ac:spMkLst>
        </pc:spChg>
        <pc:spChg chg="add mod">
          <ac:chgData name="hashizume_adrim@outlook.jp" userId="2df5839c6d7eb921" providerId="LiveId" clId="{A6B9CC53-550F-4204-BA28-F752CB96E210}" dt="2022-04-27T05:04:00.398" v="11047" actId="1076"/>
          <ac:spMkLst>
            <pc:docMk/>
            <pc:sldMk cId="1234999910" sldId="352"/>
            <ac:spMk id="368" creationId="{6D64D61A-E6F3-4000-9AA0-36321A58C68B}"/>
          </ac:spMkLst>
        </pc:spChg>
        <pc:spChg chg="mod">
          <ac:chgData name="hashizume_adrim@outlook.jp" userId="2df5839c6d7eb921" providerId="LiveId" clId="{A6B9CC53-550F-4204-BA28-F752CB96E210}" dt="2022-04-26T14:50:38.791" v="10501"/>
          <ac:spMkLst>
            <pc:docMk/>
            <pc:sldMk cId="1234999910" sldId="352"/>
            <ac:spMk id="369" creationId="{933FCC17-1EB4-4B5B-B22D-CA22CB343B9B}"/>
          </ac:spMkLst>
        </pc:spChg>
        <pc:spChg chg="mod">
          <ac:chgData name="hashizume_adrim@outlook.jp" userId="2df5839c6d7eb921" providerId="LiveId" clId="{A6B9CC53-550F-4204-BA28-F752CB96E210}" dt="2022-04-27T07:56:05.535" v="12637"/>
          <ac:spMkLst>
            <pc:docMk/>
            <pc:sldMk cId="1234999910" sldId="352"/>
            <ac:spMk id="370" creationId="{72D30DBC-2AAC-450B-849F-04F18929EFBB}"/>
          </ac:spMkLst>
        </pc:spChg>
        <pc:spChg chg="add del mod">
          <ac:chgData name="hashizume_adrim@outlook.jp" userId="2df5839c6d7eb921" providerId="LiveId" clId="{A6B9CC53-550F-4204-BA28-F752CB96E210}" dt="2022-04-27T07:56:26.933" v="12642" actId="478"/>
          <ac:spMkLst>
            <pc:docMk/>
            <pc:sldMk cId="1234999910" sldId="352"/>
            <ac:spMk id="373" creationId="{C4D28BE5-CF03-451C-A33A-A50FCF39A289}"/>
          </ac:spMkLst>
        </pc:spChg>
        <pc:spChg chg="add mod">
          <ac:chgData name="hashizume_adrim@outlook.jp" userId="2df5839c6d7eb921" providerId="LiveId" clId="{A6B9CC53-550F-4204-BA28-F752CB96E210}" dt="2022-04-27T08:07:33.102" v="13328" actId="1076"/>
          <ac:spMkLst>
            <pc:docMk/>
            <pc:sldMk cId="1234999910" sldId="352"/>
            <ac:spMk id="374" creationId="{57B3093D-E911-4F64-A2B5-D2F7ABC43E36}"/>
          </ac:spMkLst>
        </pc:spChg>
        <pc:spChg chg="add mod">
          <ac:chgData name="hashizume_adrim@outlook.jp" userId="2df5839c6d7eb921" providerId="LiveId" clId="{A6B9CC53-550F-4204-BA28-F752CB96E210}" dt="2022-04-27T08:07:40.473" v="13329" actId="1076"/>
          <ac:spMkLst>
            <pc:docMk/>
            <pc:sldMk cId="1234999910" sldId="352"/>
            <ac:spMk id="375" creationId="{F464FB4C-87EC-46F6-A64E-4147D823896F}"/>
          </ac:spMkLst>
        </pc:spChg>
        <pc:grpChg chg="add del mod ord">
          <ac:chgData name="hashizume_adrim@outlook.jp" userId="2df5839c6d7eb921" providerId="LiveId" clId="{A6B9CC53-550F-4204-BA28-F752CB96E210}" dt="2022-04-29T17:31:41.899" v="14216" actId="167"/>
          <ac:grpSpMkLst>
            <pc:docMk/>
            <pc:sldMk cId="1234999910" sldId="352"/>
            <ac:grpSpMk id="48" creationId="{7BB3C51A-5C76-49D8-8389-6FD11713FF38}"/>
          </ac:grpSpMkLst>
        </pc:grpChg>
        <pc:grpChg chg="mod ord">
          <ac:chgData name="hashizume_adrim@outlook.jp" userId="2df5839c6d7eb921" providerId="LiveId" clId="{A6B9CC53-550F-4204-BA28-F752CB96E210}" dt="2022-04-29T17:31:55.574" v="14218" actId="167"/>
          <ac:grpSpMkLst>
            <pc:docMk/>
            <pc:sldMk cId="1234999910" sldId="352"/>
            <ac:grpSpMk id="55" creationId="{8430392B-7FDC-4D73-9CCA-27D4DA2A0E71}"/>
          </ac:grpSpMkLst>
        </pc:grpChg>
        <pc:grpChg chg="del mod">
          <ac:chgData name="hashizume_adrim@outlook.jp" userId="2df5839c6d7eb921" providerId="LiveId" clId="{A6B9CC53-550F-4204-BA28-F752CB96E210}" dt="2022-04-26T08:27:08.275" v="383" actId="478"/>
          <ac:grpSpMkLst>
            <pc:docMk/>
            <pc:sldMk cId="1234999910" sldId="352"/>
            <ac:grpSpMk id="91" creationId="{EBEAF845-5CA3-4EBA-937F-DBAA5CEABD84}"/>
          </ac:grpSpMkLst>
        </pc:grpChg>
        <pc:grpChg chg="add del mod">
          <ac:chgData name="hashizume_adrim@outlook.jp" userId="2df5839c6d7eb921" providerId="LiveId" clId="{A6B9CC53-550F-4204-BA28-F752CB96E210}" dt="2022-04-26T10:04:26.438" v="2242" actId="478"/>
          <ac:grpSpMkLst>
            <pc:docMk/>
            <pc:sldMk cId="1234999910" sldId="352"/>
            <ac:grpSpMk id="92" creationId="{7C04470A-5184-41A7-BB68-93C05F7B132E}"/>
          </ac:grpSpMkLst>
        </pc:grpChg>
        <pc:grpChg chg="add del mod">
          <ac:chgData name="hashizume_adrim@outlook.jp" userId="2df5839c6d7eb921" providerId="LiveId" clId="{A6B9CC53-550F-4204-BA28-F752CB96E210}" dt="2022-04-26T11:54:25.562" v="2553"/>
          <ac:grpSpMkLst>
            <pc:docMk/>
            <pc:sldMk cId="1234999910" sldId="352"/>
            <ac:grpSpMk id="95" creationId="{778CA939-6CBB-4BCA-B8DB-6BF25AD80813}"/>
          </ac:grpSpMkLst>
        </pc:grpChg>
        <pc:grpChg chg="add del mod">
          <ac:chgData name="hashizume_adrim@outlook.jp" userId="2df5839c6d7eb921" providerId="LiveId" clId="{A6B9CC53-550F-4204-BA28-F752CB96E210}" dt="2022-04-26T11:56:32.419" v="2723" actId="478"/>
          <ac:grpSpMkLst>
            <pc:docMk/>
            <pc:sldMk cId="1234999910" sldId="352"/>
            <ac:grpSpMk id="97" creationId="{F48B2C22-7FB8-480D-8654-226818C4EA17}"/>
          </ac:grpSpMkLst>
        </pc:grpChg>
        <pc:grpChg chg="add mod">
          <ac:chgData name="hashizume_adrim@outlook.jp" userId="2df5839c6d7eb921" providerId="LiveId" clId="{A6B9CC53-550F-4204-BA28-F752CB96E210}" dt="2022-04-26T13:14:19.842" v="6375" actId="207"/>
          <ac:grpSpMkLst>
            <pc:docMk/>
            <pc:sldMk cId="1234999910" sldId="352"/>
            <ac:grpSpMk id="101" creationId="{61726C44-CA47-4BF5-8F54-A8FA44D3A536}"/>
          </ac:grpSpMkLst>
        </pc:grpChg>
        <pc:grpChg chg="add del mod">
          <ac:chgData name="hashizume_adrim@outlook.jp" userId="2df5839c6d7eb921" providerId="LiveId" clId="{A6B9CC53-550F-4204-BA28-F752CB96E210}" dt="2022-04-26T11:57:12.984" v="2842" actId="478"/>
          <ac:grpSpMkLst>
            <pc:docMk/>
            <pc:sldMk cId="1234999910" sldId="352"/>
            <ac:grpSpMk id="106" creationId="{AA7757C7-76AE-4F1D-9877-2B85F481BE1D}"/>
          </ac:grpSpMkLst>
        </pc:grpChg>
        <pc:grpChg chg="add del mod">
          <ac:chgData name="hashizume_adrim@outlook.jp" userId="2df5839c6d7eb921" providerId="LiveId" clId="{A6B9CC53-550F-4204-BA28-F752CB96E210}" dt="2022-04-26T11:54:24.460" v="2548"/>
          <ac:grpSpMkLst>
            <pc:docMk/>
            <pc:sldMk cId="1234999910" sldId="352"/>
            <ac:grpSpMk id="132" creationId="{8510F16E-024C-460D-89AD-BCA7C6AC8F4D}"/>
          </ac:grpSpMkLst>
        </pc:grpChg>
        <pc:grpChg chg="add del mod">
          <ac:chgData name="hashizume_adrim@outlook.jp" userId="2df5839c6d7eb921" providerId="LiveId" clId="{A6B9CC53-550F-4204-BA28-F752CB96E210}" dt="2022-04-30T11:10:57.806" v="16845" actId="478"/>
          <ac:grpSpMkLst>
            <pc:docMk/>
            <pc:sldMk cId="1234999910" sldId="352"/>
            <ac:grpSpMk id="139" creationId="{37311F78-3668-4502-9AB6-4C2AE8EBB8C0}"/>
          </ac:grpSpMkLst>
        </pc:grpChg>
        <pc:grpChg chg="add del mod">
          <ac:chgData name="hashizume_adrim@outlook.jp" userId="2df5839c6d7eb921" providerId="LiveId" clId="{A6B9CC53-550F-4204-BA28-F752CB96E210}" dt="2022-04-26T11:56:14.460" v="2668"/>
          <ac:grpSpMkLst>
            <pc:docMk/>
            <pc:sldMk cId="1234999910" sldId="352"/>
            <ac:grpSpMk id="139" creationId="{94694BD2-7C3F-4047-B4B3-262C61329FE1}"/>
          </ac:grpSpMkLst>
        </pc:grpChg>
        <pc:grpChg chg="add del mod ord">
          <ac:chgData name="hashizume_adrim@outlook.jp" userId="2df5839c6d7eb921" providerId="LiveId" clId="{A6B9CC53-550F-4204-BA28-F752CB96E210}" dt="2022-04-29T17:31:46.311" v="14217" actId="167"/>
          <ac:grpSpMkLst>
            <pc:docMk/>
            <pc:sldMk cId="1234999910" sldId="352"/>
            <ac:grpSpMk id="146" creationId="{63D0EBBA-135E-4CC5-81F4-A59F2E03584E}"/>
          </ac:grpSpMkLst>
        </pc:grpChg>
        <pc:grpChg chg="add del mod">
          <ac:chgData name="hashizume_adrim@outlook.jp" userId="2df5839c6d7eb921" providerId="LiveId" clId="{A6B9CC53-550F-4204-BA28-F752CB96E210}" dt="2022-04-26T08:27:03.098" v="380" actId="478"/>
          <ac:grpSpMkLst>
            <pc:docMk/>
            <pc:sldMk cId="1234999910" sldId="352"/>
            <ac:grpSpMk id="148" creationId="{B4CAC466-BB83-4CB9-99E0-5852441E8844}"/>
          </ac:grpSpMkLst>
        </pc:grpChg>
        <pc:grpChg chg="add mod ord">
          <ac:chgData name="hashizume_adrim@outlook.jp" userId="2df5839c6d7eb921" providerId="LiveId" clId="{A6B9CC53-550F-4204-BA28-F752CB96E210}" dt="2022-04-26T12:40:47.138" v="5273" actId="167"/>
          <ac:grpSpMkLst>
            <pc:docMk/>
            <pc:sldMk cId="1234999910" sldId="352"/>
            <ac:grpSpMk id="153" creationId="{A688C03D-6ADD-45D7-A937-4C4677F96BA2}"/>
          </ac:grpSpMkLst>
        </pc:grpChg>
        <pc:grpChg chg="add mod ord">
          <ac:chgData name="hashizume_adrim@outlook.jp" userId="2df5839c6d7eb921" providerId="LiveId" clId="{A6B9CC53-550F-4204-BA28-F752CB96E210}" dt="2022-04-26T13:19:33.819" v="6743" actId="1037"/>
          <ac:grpSpMkLst>
            <pc:docMk/>
            <pc:sldMk cId="1234999910" sldId="352"/>
            <ac:grpSpMk id="157" creationId="{1C82060D-80E6-4FF0-9BF5-B29FF5847216}"/>
          </ac:grpSpMkLst>
        </pc:grpChg>
        <pc:grpChg chg="add del mod ord">
          <ac:chgData name="hashizume_adrim@outlook.jp" userId="2df5839c6d7eb921" providerId="LiveId" clId="{A6B9CC53-550F-4204-BA28-F752CB96E210}" dt="2022-04-26T13:05:29.521" v="5830"/>
          <ac:grpSpMkLst>
            <pc:docMk/>
            <pc:sldMk cId="1234999910" sldId="352"/>
            <ac:grpSpMk id="161" creationId="{C0B35E92-6201-4EE5-A327-2B9D40C3E5E1}"/>
          </ac:grpSpMkLst>
        </pc:grpChg>
        <pc:grpChg chg="add mod ord">
          <ac:chgData name="hashizume_adrim@outlook.jp" userId="2df5839c6d7eb921" providerId="LiveId" clId="{A6B9CC53-550F-4204-BA28-F752CB96E210}" dt="2022-04-30T11:02:12.812" v="16211" actId="1076"/>
          <ac:grpSpMkLst>
            <pc:docMk/>
            <pc:sldMk cId="1234999910" sldId="352"/>
            <ac:grpSpMk id="162" creationId="{715D3382-1592-48EE-8528-547BC5953182}"/>
          </ac:grpSpMkLst>
        </pc:grpChg>
        <pc:grpChg chg="add mod">
          <ac:chgData name="hashizume_adrim@outlook.jp" userId="2df5839c6d7eb921" providerId="LiveId" clId="{A6B9CC53-550F-4204-BA28-F752CB96E210}" dt="2022-04-27T07:37:39.998" v="11403" actId="1076"/>
          <ac:grpSpMkLst>
            <pc:docMk/>
            <pc:sldMk cId="1234999910" sldId="352"/>
            <ac:grpSpMk id="166" creationId="{1544D915-2F8F-4979-A356-AD80CCBF03B5}"/>
          </ac:grpSpMkLst>
        </pc:grpChg>
        <pc:grpChg chg="del mod">
          <ac:chgData name="hashizume_adrim@outlook.jp" userId="2df5839c6d7eb921" providerId="LiveId" clId="{A6B9CC53-550F-4204-BA28-F752CB96E210}" dt="2022-04-26T10:01:26.030" v="2054" actId="478"/>
          <ac:grpSpMkLst>
            <pc:docMk/>
            <pc:sldMk cId="1234999910" sldId="352"/>
            <ac:grpSpMk id="184" creationId="{9FCE77E4-233F-43CE-B541-D2D67FE110C8}"/>
          </ac:grpSpMkLst>
        </pc:grpChg>
        <pc:grpChg chg="add del mod">
          <ac:chgData name="hashizume_adrim@outlook.jp" userId="2df5839c6d7eb921" providerId="LiveId" clId="{A6B9CC53-550F-4204-BA28-F752CB96E210}" dt="2022-04-26T13:09:26.949" v="6146" actId="478"/>
          <ac:grpSpMkLst>
            <pc:docMk/>
            <pc:sldMk cId="1234999910" sldId="352"/>
            <ac:grpSpMk id="187" creationId="{EA47BF27-8381-4B28-A2F8-B51217D6AF2D}"/>
          </ac:grpSpMkLst>
        </pc:grpChg>
        <pc:grpChg chg="add del mod">
          <ac:chgData name="hashizume_adrim@outlook.jp" userId="2df5839c6d7eb921" providerId="LiveId" clId="{A6B9CC53-550F-4204-BA28-F752CB96E210}" dt="2022-04-26T08:56:21.237" v="1576" actId="478"/>
          <ac:grpSpMkLst>
            <pc:docMk/>
            <pc:sldMk cId="1234999910" sldId="352"/>
            <ac:grpSpMk id="192" creationId="{921D5C17-D8CA-484D-BC3A-EA476F997355}"/>
          </ac:grpSpMkLst>
        </pc:grpChg>
        <pc:grpChg chg="add del mod">
          <ac:chgData name="hashizume_adrim@outlook.jp" userId="2df5839c6d7eb921" providerId="LiveId" clId="{A6B9CC53-550F-4204-BA28-F752CB96E210}" dt="2022-04-26T13:22:20.418" v="6826" actId="478"/>
          <ac:grpSpMkLst>
            <pc:docMk/>
            <pc:sldMk cId="1234999910" sldId="352"/>
            <ac:grpSpMk id="193" creationId="{AA79ECF9-2B5C-4E8F-9DE2-BD9065FC75E4}"/>
          </ac:grpSpMkLst>
        </pc:grpChg>
        <pc:grpChg chg="add del mod">
          <ac:chgData name="hashizume_adrim@outlook.jp" userId="2df5839c6d7eb921" providerId="LiveId" clId="{A6B9CC53-550F-4204-BA28-F752CB96E210}" dt="2022-04-26T09:58:40.924" v="1691" actId="478"/>
          <ac:grpSpMkLst>
            <pc:docMk/>
            <pc:sldMk cId="1234999910" sldId="352"/>
            <ac:grpSpMk id="196" creationId="{9DDCA249-1167-4628-8328-49432F67486F}"/>
          </ac:grpSpMkLst>
        </pc:grpChg>
        <pc:grpChg chg="add mod ord">
          <ac:chgData name="hashizume_adrim@outlook.jp" userId="2df5839c6d7eb921" providerId="LiveId" clId="{A6B9CC53-550F-4204-BA28-F752CB96E210}" dt="2022-04-26T13:14:37.369" v="6379" actId="167"/>
          <ac:grpSpMkLst>
            <pc:docMk/>
            <pc:sldMk cId="1234999910" sldId="352"/>
            <ac:grpSpMk id="197" creationId="{47097CD4-14FE-4149-876B-C6DBD5E536B4}"/>
          </ac:grpSpMkLst>
        </pc:grpChg>
        <pc:grpChg chg="add del mod">
          <ac:chgData name="hashizume_adrim@outlook.jp" userId="2df5839c6d7eb921" providerId="LiveId" clId="{A6B9CC53-550F-4204-BA28-F752CB96E210}" dt="2022-04-26T13:20:40.728" v="6818"/>
          <ac:grpSpMkLst>
            <pc:docMk/>
            <pc:sldMk cId="1234999910" sldId="352"/>
            <ac:grpSpMk id="203" creationId="{C01009EF-A180-4BA5-881A-1D882005D4BD}"/>
          </ac:grpSpMkLst>
        </pc:grpChg>
        <pc:grpChg chg="add del mod">
          <ac:chgData name="hashizume_adrim@outlook.jp" userId="2df5839c6d7eb921" providerId="LiveId" clId="{A6B9CC53-550F-4204-BA28-F752CB96E210}" dt="2022-04-29T17:30:24.548" v="14198"/>
          <ac:grpSpMkLst>
            <pc:docMk/>
            <pc:sldMk cId="1234999910" sldId="352"/>
            <ac:grpSpMk id="205" creationId="{A0E7D4D6-7A97-42CA-9558-95A2F5BB2EC1}"/>
          </ac:grpSpMkLst>
        </pc:grpChg>
        <pc:grpChg chg="add del mod">
          <ac:chgData name="hashizume_adrim@outlook.jp" userId="2df5839c6d7eb921" providerId="LiveId" clId="{A6B9CC53-550F-4204-BA28-F752CB96E210}" dt="2022-04-29T17:30:24.125" v="14196"/>
          <ac:grpSpMkLst>
            <pc:docMk/>
            <pc:sldMk cId="1234999910" sldId="352"/>
            <ac:grpSpMk id="212" creationId="{391EC1DD-1AD8-417D-BE97-39D892B62AD5}"/>
          </ac:grpSpMkLst>
        </pc:grpChg>
        <pc:grpChg chg="add del mod">
          <ac:chgData name="hashizume_adrim@outlook.jp" userId="2df5839c6d7eb921" providerId="LiveId" clId="{A6B9CC53-550F-4204-BA28-F752CB96E210}" dt="2022-04-26T13:28:36.021" v="7480" actId="478"/>
          <ac:grpSpMkLst>
            <pc:docMk/>
            <pc:sldMk cId="1234999910" sldId="352"/>
            <ac:grpSpMk id="212" creationId="{CC933674-3FBF-49A5-92F1-D5BC6D72D059}"/>
          </ac:grpSpMkLst>
        </pc:grpChg>
        <pc:grpChg chg="add mod ord">
          <ac:chgData name="hashizume_adrim@outlook.jp" userId="2df5839c6d7eb921" providerId="LiveId" clId="{A6B9CC53-550F-4204-BA28-F752CB96E210}" dt="2022-04-29T17:31:38.341" v="14215" actId="167"/>
          <ac:grpSpMkLst>
            <pc:docMk/>
            <pc:sldMk cId="1234999910" sldId="352"/>
            <ac:grpSpMk id="221" creationId="{8F3C7DA5-8387-40D6-A9E0-153E3B3E7B2F}"/>
          </ac:grpSpMkLst>
        </pc:grpChg>
        <pc:grpChg chg="add del mod">
          <ac:chgData name="hashizume_adrim@outlook.jp" userId="2df5839c6d7eb921" providerId="LiveId" clId="{A6B9CC53-550F-4204-BA28-F752CB96E210}" dt="2022-04-26T12:29:07.306" v="4494" actId="478"/>
          <ac:grpSpMkLst>
            <pc:docMk/>
            <pc:sldMk cId="1234999910" sldId="352"/>
            <ac:grpSpMk id="236" creationId="{ED9289CA-525D-4D70-8850-C804FF5142A5}"/>
          </ac:grpSpMkLst>
        </pc:grpChg>
        <pc:grpChg chg="add del mod ord">
          <ac:chgData name="hashizume_adrim@outlook.jp" userId="2df5839c6d7eb921" providerId="LiveId" clId="{A6B9CC53-550F-4204-BA28-F752CB96E210}" dt="2022-04-27T07:51:54.598" v="12168" actId="478"/>
          <ac:grpSpMkLst>
            <pc:docMk/>
            <pc:sldMk cId="1234999910" sldId="352"/>
            <ac:grpSpMk id="237" creationId="{30431000-85A1-45F3-8D1F-969262C323E1}"/>
          </ac:grpSpMkLst>
        </pc:grpChg>
        <pc:grpChg chg="add mod">
          <ac:chgData name="hashizume_adrim@outlook.jp" userId="2df5839c6d7eb921" providerId="LiveId" clId="{A6B9CC53-550F-4204-BA28-F752CB96E210}" dt="2022-04-27T08:08:11.263" v="13334" actId="14100"/>
          <ac:grpSpMkLst>
            <pc:docMk/>
            <pc:sldMk cId="1234999910" sldId="352"/>
            <ac:grpSpMk id="238" creationId="{82AFA481-363B-4DDD-8C6A-67953EBFFB53}"/>
          </ac:grpSpMkLst>
        </pc:grpChg>
        <pc:grpChg chg="add del mod">
          <ac:chgData name="hashizume_adrim@outlook.jp" userId="2df5839c6d7eb921" providerId="LiveId" clId="{A6B9CC53-550F-4204-BA28-F752CB96E210}" dt="2022-04-26T12:29:08.842" v="4495" actId="478"/>
          <ac:grpSpMkLst>
            <pc:docMk/>
            <pc:sldMk cId="1234999910" sldId="352"/>
            <ac:grpSpMk id="240" creationId="{B1842BC0-153E-411F-AA83-CDCF74B70398}"/>
          </ac:grpSpMkLst>
        </pc:grpChg>
        <pc:grpChg chg="add del mod">
          <ac:chgData name="hashizume_adrim@outlook.jp" userId="2df5839c6d7eb921" providerId="LiveId" clId="{A6B9CC53-550F-4204-BA28-F752CB96E210}" dt="2022-04-27T07:43:42.048" v="11898" actId="478"/>
          <ac:grpSpMkLst>
            <pc:docMk/>
            <pc:sldMk cId="1234999910" sldId="352"/>
            <ac:grpSpMk id="246" creationId="{33B12DF3-F06D-4317-BB31-1A433D9D6D5A}"/>
          </ac:grpSpMkLst>
        </pc:grpChg>
        <pc:grpChg chg="add del mod">
          <ac:chgData name="hashizume_adrim@outlook.jp" userId="2df5839c6d7eb921" providerId="LiveId" clId="{A6B9CC53-550F-4204-BA28-F752CB96E210}" dt="2022-04-30T10:59:05.542" v="16065" actId="478"/>
          <ac:grpSpMkLst>
            <pc:docMk/>
            <pc:sldMk cId="1234999910" sldId="352"/>
            <ac:grpSpMk id="247" creationId="{57BC78E9-BE9D-41F2-AEA1-F9252642DBC1}"/>
          </ac:grpSpMkLst>
        </pc:grpChg>
        <pc:grpChg chg="add del mod">
          <ac:chgData name="hashizume_adrim@outlook.jp" userId="2df5839c6d7eb921" providerId="LiveId" clId="{A6B9CC53-550F-4204-BA28-F752CB96E210}" dt="2022-04-26T12:38:53.334" v="5014" actId="478"/>
          <ac:grpSpMkLst>
            <pc:docMk/>
            <pc:sldMk cId="1234999910" sldId="352"/>
            <ac:grpSpMk id="250" creationId="{4219A1F4-969E-4734-B2E5-1A67E314FDD9}"/>
          </ac:grpSpMkLst>
        </pc:grpChg>
        <pc:grpChg chg="add del mod">
          <ac:chgData name="hashizume_adrim@outlook.jp" userId="2df5839c6d7eb921" providerId="LiveId" clId="{A6B9CC53-550F-4204-BA28-F752CB96E210}" dt="2022-04-27T07:43:42.048" v="11898" actId="478"/>
          <ac:grpSpMkLst>
            <pc:docMk/>
            <pc:sldMk cId="1234999910" sldId="352"/>
            <ac:grpSpMk id="251" creationId="{FE66DC2B-DC0C-48D6-AC1C-62024EE6EB5B}"/>
          </ac:grpSpMkLst>
        </pc:grpChg>
        <pc:grpChg chg="add del mod">
          <ac:chgData name="hashizume_adrim@outlook.jp" userId="2df5839c6d7eb921" providerId="LiveId" clId="{A6B9CC53-550F-4204-BA28-F752CB96E210}" dt="2022-04-26T12:39:06.445" v="5059" actId="478"/>
          <ac:grpSpMkLst>
            <pc:docMk/>
            <pc:sldMk cId="1234999910" sldId="352"/>
            <ac:grpSpMk id="254" creationId="{FFADFE9B-F2D6-4C26-B368-18F322C41D80}"/>
          </ac:grpSpMkLst>
        </pc:grpChg>
        <pc:grpChg chg="add mod ord">
          <ac:chgData name="hashizume_adrim@outlook.jp" userId="2df5839c6d7eb921" providerId="LiveId" clId="{A6B9CC53-550F-4204-BA28-F752CB96E210}" dt="2022-04-27T07:37:23.150" v="11400" actId="1035"/>
          <ac:grpSpMkLst>
            <pc:docMk/>
            <pc:sldMk cId="1234999910" sldId="352"/>
            <ac:grpSpMk id="261" creationId="{CE3DAC80-5B01-4932-959C-AC3B06102505}"/>
          </ac:grpSpMkLst>
        </pc:grpChg>
        <pc:grpChg chg="add del mod">
          <ac:chgData name="hashizume_adrim@outlook.jp" userId="2df5839c6d7eb921" providerId="LiveId" clId="{A6B9CC53-550F-4204-BA28-F752CB96E210}" dt="2022-04-26T12:32:02.720" v="4682"/>
          <ac:grpSpMkLst>
            <pc:docMk/>
            <pc:sldMk cId="1234999910" sldId="352"/>
            <ac:grpSpMk id="262" creationId="{FF9BAF89-C9EE-419B-A25A-E019E6BF80E7}"/>
          </ac:grpSpMkLst>
        </pc:grpChg>
        <pc:grpChg chg="add mod">
          <ac:chgData name="hashizume_adrim@outlook.jp" userId="2df5839c6d7eb921" providerId="LiveId" clId="{A6B9CC53-550F-4204-BA28-F752CB96E210}" dt="2022-04-30T11:02:05.312" v="16210" actId="1038"/>
          <ac:grpSpMkLst>
            <pc:docMk/>
            <pc:sldMk cId="1234999910" sldId="352"/>
            <ac:grpSpMk id="265" creationId="{2FB579DC-6BAA-45D1-88CF-F5B534CC36AD}"/>
          </ac:grpSpMkLst>
        </pc:grpChg>
        <pc:grpChg chg="add del mod ord">
          <ac:chgData name="hashizume_adrim@outlook.jp" userId="2df5839c6d7eb921" providerId="LiveId" clId="{A6B9CC53-550F-4204-BA28-F752CB96E210}" dt="2022-04-27T07:43:42.048" v="11898" actId="478"/>
          <ac:grpSpMkLst>
            <pc:docMk/>
            <pc:sldMk cId="1234999910" sldId="352"/>
            <ac:grpSpMk id="266" creationId="{468FE46D-0716-4A6C-A70F-B6A57CB12EEC}"/>
          </ac:grpSpMkLst>
        </pc:grpChg>
        <pc:grpChg chg="add del mod">
          <ac:chgData name="hashizume_adrim@outlook.jp" userId="2df5839c6d7eb921" providerId="LiveId" clId="{A6B9CC53-550F-4204-BA28-F752CB96E210}" dt="2022-04-26T12:35:12.136" v="4943" actId="478"/>
          <ac:grpSpMkLst>
            <pc:docMk/>
            <pc:sldMk cId="1234999910" sldId="352"/>
            <ac:grpSpMk id="271" creationId="{B9D2A6EA-E717-47F9-ADEC-425A288038B3}"/>
          </ac:grpSpMkLst>
        </pc:grpChg>
        <pc:grpChg chg="add mod">
          <ac:chgData name="hashizume_adrim@outlook.jp" userId="2df5839c6d7eb921" providerId="LiveId" clId="{A6B9CC53-550F-4204-BA28-F752CB96E210}" dt="2022-04-30T11:03:27.191" v="16273" actId="408"/>
          <ac:grpSpMkLst>
            <pc:docMk/>
            <pc:sldMk cId="1234999910" sldId="352"/>
            <ac:grpSpMk id="274" creationId="{977CBF4A-56C2-4F30-9FB1-83DC5393FA76}"/>
          </ac:grpSpMkLst>
        </pc:grpChg>
        <pc:grpChg chg="add del mod">
          <ac:chgData name="hashizume_adrim@outlook.jp" userId="2df5839c6d7eb921" providerId="LiveId" clId="{A6B9CC53-550F-4204-BA28-F752CB96E210}" dt="2022-04-27T07:43:42.048" v="11898" actId="478"/>
          <ac:grpSpMkLst>
            <pc:docMk/>
            <pc:sldMk cId="1234999910" sldId="352"/>
            <ac:grpSpMk id="275" creationId="{3FD7ECDC-E3DE-41F0-BE5C-A24FE5E35DAE}"/>
          </ac:grpSpMkLst>
        </pc:grpChg>
        <pc:grpChg chg="add del mod ord">
          <ac:chgData name="hashizume_adrim@outlook.jp" userId="2df5839c6d7eb921" providerId="LiveId" clId="{A6B9CC53-550F-4204-BA28-F752CB96E210}" dt="2022-04-27T04:24:36.791" v="10832" actId="478"/>
          <ac:grpSpMkLst>
            <pc:docMk/>
            <pc:sldMk cId="1234999910" sldId="352"/>
            <ac:grpSpMk id="275" creationId="{5DC68CBB-85DF-4B90-9693-6DC5D40AFCC7}"/>
          </ac:grpSpMkLst>
        </pc:grpChg>
        <pc:grpChg chg="add del mod">
          <ac:chgData name="hashizume_adrim@outlook.jp" userId="2df5839c6d7eb921" providerId="LiveId" clId="{A6B9CC53-550F-4204-BA28-F752CB96E210}" dt="2022-04-26T12:43:24.606" v="5333" actId="478"/>
          <ac:grpSpMkLst>
            <pc:docMk/>
            <pc:sldMk cId="1234999910" sldId="352"/>
            <ac:grpSpMk id="277" creationId="{63A8AD90-06F7-4072-A289-BA51112F7F1C}"/>
          </ac:grpSpMkLst>
        </pc:grpChg>
        <pc:grpChg chg="add mod">
          <ac:chgData name="hashizume_adrim@outlook.jp" userId="2df5839c6d7eb921" providerId="LiveId" clId="{A6B9CC53-550F-4204-BA28-F752CB96E210}" dt="2022-04-30T11:02:05.312" v="16210" actId="1038"/>
          <ac:grpSpMkLst>
            <pc:docMk/>
            <pc:sldMk cId="1234999910" sldId="352"/>
            <ac:grpSpMk id="280" creationId="{549AC8DD-DD5E-4A0E-AD17-FBAFEB8AE214}"/>
          </ac:grpSpMkLst>
        </pc:grpChg>
        <pc:grpChg chg="add del mod">
          <ac:chgData name="hashizume_adrim@outlook.jp" userId="2df5839c6d7eb921" providerId="LiveId" clId="{A6B9CC53-550F-4204-BA28-F752CB96E210}" dt="2022-04-26T12:43:46.273" v="5336" actId="478"/>
          <ac:grpSpMkLst>
            <pc:docMk/>
            <pc:sldMk cId="1234999910" sldId="352"/>
            <ac:grpSpMk id="281" creationId="{E4F29FEA-7E64-4C34-B091-2DFC1A576D54}"/>
          </ac:grpSpMkLst>
        </pc:grpChg>
        <pc:grpChg chg="add mod">
          <ac:chgData name="hashizume_adrim@outlook.jp" userId="2df5839c6d7eb921" providerId="LiveId" clId="{A6B9CC53-550F-4204-BA28-F752CB96E210}" dt="2022-04-26T13:14:19.842" v="6375" actId="207"/>
          <ac:grpSpMkLst>
            <pc:docMk/>
            <pc:sldMk cId="1234999910" sldId="352"/>
            <ac:grpSpMk id="286" creationId="{E8C5C4B8-DCAF-47D8-AF55-7270ED878E05}"/>
          </ac:grpSpMkLst>
        </pc:grpChg>
        <pc:grpChg chg="add mod">
          <ac:chgData name="hashizume_adrim@outlook.jp" userId="2df5839c6d7eb921" providerId="LiveId" clId="{A6B9CC53-550F-4204-BA28-F752CB96E210}" dt="2022-04-26T13:14:19.842" v="6375" actId="207"/>
          <ac:grpSpMkLst>
            <pc:docMk/>
            <pc:sldMk cId="1234999910" sldId="352"/>
            <ac:grpSpMk id="290" creationId="{D0CD5006-D9DC-4BA0-9737-67F54DEE4C5A}"/>
          </ac:grpSpMkLst>
        </pc:grpChg>
        <pc:grpChg chg="add mod">
          <ac:chgData name="hashizume_adrim@outlook.jp" userId="2df5839c6d7eb921" providerId="LiveId" clId="{A6B9CC53-550F-4204-BA28-F752CB96E210}" dt="2022-04-30T12:12:02.882" v="18711" actId="14100"/>
          <ac:grpSpMkLst>
            <pc:docMk/>
            <pc:sldMk cId="1234999910" sldId="352"/>
            <ac:grpSpMk id="298" creationId="{B35823A9-A310-4A42-AAC2-C7420B056083}"/>
          </ac:grpSpMkLst>
        </pc:grpChg>
        <pc:grpChg chg="add del mod">
          <ac:chgData name="hashizume_adrim@outlook.jp" userId="2df5839c6d7eb921" providerId="LiveId" clId="{A6B9CC53-550F-4204-BA28-F752CB96E210}" dt="2022-04-26T14:25:55.908" v="8867" actId="478"/>
          <ac:grpSpMkLst>
            <pc:docMk/>
            <pc:sldMk cId="1234999910" sldId="352"/>
            <ac:grpSpMk id="298" creationId="{F9FBCCC0-336B-42AF-9A21-2B54FAD40AA8}"/>
          </ac:grpSpMkLst>
        </pc:grpChg>
        <pc:grpChg chg="add mod ord">
          <ac:chgData name="hashizume_adrim@outlook.jp" userId="2df5839c6d7eb921" providerId="LiveId" clId="{A6B9CC53-550F-4204-BA28-F752CB96E210}" dt="2022-04-27T07:40:10.624" v="11635" actId="1038"/>
          <ac:grpSpMkLst>
            <pc:docMk/>
            <pc:sldMk cId="1234999910" sldId="352"/>
            <ac:grpSpMk id="302" creationId="{582C82B5-9F4F-4CB2-BE02-54BA3406BC63}"/>
          </ac:grpSpMkLst>
        </pc:grpChg>
        <pc:grpChg chg="add mod">
          <ac:chgData name="hashizume_adrim@outlook.jp" userId="2df5839c6d7eb921" providerId="LiveId" clId="{A6B9CC53-550F-4204-BA28-F752CB96E210}" dt="2022-04-30T12:10:53.869" v="18644" actId="571"/>
          <ac:grpSpMkLst>
            <pc:docMk/>
            <pc:sldMk cId="1234999910" sldId="352"/>
            <ac:grpSpMk id="307" creationId="{EC2B5752-1CD6-4B63-B605-911EC88D2820}"/>
          </ac:grpSpMkLst>
        </pc:grpChg>
        <pc:grpChg chg="add mod">
          <ac:chgData name="hashizume_adrim@outlook.jp" userId="2df5839c6d7eb921" providerId="LiveId" clId="{A6B9CC53-550F-4204-BA28-F752CB96E210}" dt="2022-04-27T07:37:23.150" v="11400" actId="1035"/>
          <ac:grpSpMkLst>
            <pc:docMk/>
            <pc:sldMk cId="1234999910" sldId="352"/>
            <ac:grpSpMk id="309" creationId="{34489682-9E4D-44DE-8BCE-DC531B39025F}"/>
          </ac:grpSpMkLst>
        </pc:grpChg>
        <pc:grpChg chg="add mod">
          <ac:chgData name="hashizume_adrim@outlook.jp" userId="2df5839c6d7eb921" providerId="LiveId" clId="{A6B9CC53-550F-4204-BA28-F752CB96E210}" dt="2022-04-27T07:37:23.150" v="11400" actId="1035"/>
          <ac:grpSpMkLst>
            <pc:docMk/>
            <pc:sldMk cId="1234999910" sldId="352"/>
            <ac:grpSpMk id="313" creationId="{0C370FAA-E7E7-42DC-953C-8457ADE4ED77}"/>
          </ac:grpSpMkLst>
        </pc:grpChg>
        <pc:grpChg chg="add mod">
          <ac:chgData name="hashizume_adrim@outlook.jp" userId="2df5839c6d7eb921" providerId="LiveId" clId="{A6B9CC53-550F-4204-BA28-F752CB96E210}" dt="2022-04-27T07:37:23.150" v="11400" actId="1035"/>
          <ac:grpSpMkLst>
            <pc:docMk/>
            <pc:sldMk cId="1234999910" sldId="352"/>
            <ac:grpSpMk id="317" creationId="{B31753A8-D7D2-48A7-B7B8-480ACD206301}"/>
          </ac:grpSpMkLst>
        </pc:grpChg>
        <pc:grpChg chg="add del mod ord">
          <ac:chgData name="hashizume_adrim@outlook.jp" userId="2df5839c6d7eb921" providerId="LiveId" clId="{A6B9CC53-550F-4204-BA28-F752CB96E210}" dt="2022-04-27T08:04:21.260" v="12999" actId="1035"/>
          <ac:grpSpMkLst>
            <pc:docMk/>
            <pc:sldMk cId="1234999910" sldId="352"/>
            <ac:grpSpMk id="321" creationId="{CD2F0D16-3988-45C2-B114-CCC9349FD393}"/>
          </ac:grpSpMkLst>
        </pc:grpChg>
        <pc:grpChg chg="add mod ord">
          <ac:chgData name="hashizume_adrim@outlook.jp" userId="2df5839c6d7eb921" providerId="LiveId" clId="{A6B9CC53-550F-4204-BA28-F752CB96E210}" dt="2022-04-27T08:04:21.260" v="12999" actId="1035"/>
          <ac:grpSpMkLst>
            <pc:docMk/>
            <pc:sldMk cId="1234999910" sldId="352"/>
            <ac:grpSpMk id="325" creationId="{4756C884-5F56-443B-980F-8985951BB8D3}"/>
          </ac:grpSpMkLst>
        </pc:grpChg>
        <pc:grpChg chg="add mod ord">
          <ac:chgData name="hashizume_adrim@outlook.jp" userId="2df5839c6d7eb921" providerId="LiveId" clId="{A6B9CC53-550F-4204-BA28-F752CB96E210}" dt="2022-04-27T08:04:21.260" v="12999" actId="1035"/>
          <ac:grpSpMkLst>
            <pc:docMk/>
            <pc:sldMk cId="1234999910" sldId="352"/>
            <ac:grpSpMk id="329" creationId="{5AAEB032-8E01-406A-9608-1F92F42B0EF0}"/>
          </ac:grpSpMkLst>
        </pc:grpChg>
        <pc:grpChg chg="add del mod ord">
          <ac:chgData name="hashizume_adrim@outlook.jp" userId="2df5839c6d7eb921" providerId="LiveId" clId="{A6B9CC53-550F-4204-BA28-F752CB96E210}" dt="2022-04-27T08:03:26.507" v="12901" actId="1035"/>
          <ac:grpSpMkLst>
            <pc:docMk/>
            <pc:sldMk cId="1234999910" sldId="352"/>
            <ac:grpSpMk id="333" creationId="{48D38ACB-ABA7-4154-9C6F-E5E02C46DA39}"/>
          </ac:grpSpMkLst>
        </pc:grpChg>
        <pc:grpChg chg="add mod ord">
          <ac:chgData name="hashizume_adrim@outlook.jp" userId="2df5839c6d7eb921" providerId="LiveId" clId="{A6B9CC53-550F-4204-BA28-F752CB96E210}" dt="2022-04-27T08:03:26.507" v="12901" actId="1035"/>
          <ac:grpSpMkLst>
            <pc:docMk/>
            <pc:sldMk cId="1234999910" sldId="352"/>
            <ac:grpSpMk id="337" creationId="{B2B372B8-9C29-4175-BCD3-59A844522CA1}"/>
          </ac:grpSpMkLst>
        </pc:grpChg>
        <pc:grpChg chg="add mod ord">
          <ac:chgData name="hashizume_adrim@outlook.jp" userId="2df5839c6d7eb921" providerId="LiveId" clId="{A6B9CC53-550F-4204-BA28-F752CB96E210}" dt="2022-04-27T08:03:26.507" v="12901" actId="1035"/>
          <ac:grpSpMkLst>
            <pc:docMk/>
            <pc:sldMk cId="1234999910" sldId="352"/>
            <ac:grpSpMk id="341" creationId="{E66D186F-43AB-47DA-BF43-80DB97235122}"/>
          </ac:grpSpMkLst>
        </pc:grpChg>
        <pc:grpChg chg="add del mod">
          <ac:chgData name="hashizume_adrim@outlook.jp" userId="2df5839c6d7eb921" providerId="LiveId" clId="{A6B9CC53-550F-4204-BA28-F752CB96E210}" dt="2022-04-26T14:39:19.662" v="9819" actId="478"/>
          <ac:grpSpMkLst>
            <pc:docMk/>
            <pc:sldMk cId="1234999910" sldId="352"/>
            <ac:grpSpMk id="354" creationId="{FBCF2438-7D28-4E18-9EF9-88E09D2B837B}"/>
          </ac:grpSpMkLst>
        </pc:grpChg>
        <pc:grpChg chg="add del mod ord">
          <ac:chgData name="hashizume_adrim@outlook.jp" userId="2df5839c6d7eb921" providerId="LiveId" clId="{A6B9CC53-550F-4204-BA28-F752CB96E210}" dt="2022-04-27T07:52:14.811" v="12192" actId="478"/>
          <ac:grpSpMkLst>
            <pc:docMk/>
            <pc:sldMk cId="1234999910" sldId="352"/>
            <ac:grpSpMk id="356" creationId="{D76AE3B2-1A98-4E40-9109-9EBDC637A93A}"/>
          </ac:grpSpMkLst>
        </pc:grpChg>
        <pc:grpChg chg="add del mod">
          <ac:chgData name="hashizume_adrim@outlook.jp" userId="2df5839c6d7eb921" providerId="LiveId" clId="{A6B9CC53-550F-4204-BA28-F752CB96E210}" dt="2022-04-26T14:50:53.687" v="10503" actId="478"/>
          <ac:grpSpMkLst>
            <pc:docMk/>
            <pc:sldMk cId="1234999910" sldId="352"/>
            <ac:grpSpMk id="368" creationId="{B81F3771-1FD3-4815-B9C5-141F367C5528}"/>
          </ac:grpSpMkLst>
        </pc:grpChg>
        <pc:grpChg chg="add del mod">
          <ac:chgData name="hashizume_adrim@outlook.jp" userId="2df5839c6d7eb921" providerId="LiveId" clId="{A6B9CC53-550F-4204-BA28-F752CB96E210}" dt="2022-04-27T07:56:17.834" v="12639" actId="478"/>
          <ac:grpSpMkLst>
            <pc:docMk/>
            <pc:sldMk cId="1234999910" sldId="352"/>
            <ac:grpSpMk id="369" creationId="{41090633-019F-4920-8366-C6FDB2CD17B9}"/>
          </ac:grpSpMkLst>
        </pc:grpChg>
        <pc:graphicFrameChg chg="del mod">
          <ac:chgData name="hashizume_adrim@outlook.jp" userId="2df5839c6d7eb921" providerId="LiveId" clId="{A6B9CC53-550F-4204-BA28-F752CB96E210}" dt="2022-04-26T08:56:03.280" v="1573" actId="478"/>
          <ac:graphicFrameMkLst>
            <pc:docMk/>
            <pc:sldMk cId="1234999910" sldId="352"/>
            <ac:graphicFrameMk id="79" creationId="{84DA6EBF-27EE-4E7E-9F74-F6F306835D04}"/>
          </ac:graphicFrameMkLst>
        </pc:graphicFrameChg>
        <pc:picChg chg="add mod">
          <ac:chgData name="hashizume_adrim@outlook.jp" userId="2df5839c6d7eb921" providerId="LiveId" clId="{A6B9CC53-550F-4204-BA28-F752CB96E210}" dt="2022-04-27T08:06:17.808" v="13319" actId="1076"/>
          <ac:picMkLst>
            <pc:docMk/>
            <pc:sldMk cId="1234999910" sldId="352"/>
            <ac:picMk id="3" creationId="{812CE7D7-029C-4105-B8B6-6DAA1019980F}"/>
          </ac:picMkLst>
        </pc:picChg>
        <pc:picChg chg="add del mod">
          <ac:chgData name="hashizume_adrim@outlook.jp" userId="2df5839c6d7eb921" providerId="LiveId" clId="{A6B9CC53-550F-4204-BA28-F752CB96E210}" dt="2022-04-27T07:51:52.474" v="12167" actId="478"/>
          <ac:picMkLst>
            <pc:docMk/>
            <pc:sldMk cId="1234999910" sldId="352"/>
            <ac:picMk id="3" creationId="{EBF6E360-D486-4D59-9CCF-B33E6E8A6BED}"/>
          </ac:picMkLst>
        </pc:picChg>
        <pc:picChg chg="add del mod">
          <ac:chgData name="hashizume_adrim@outlook.jp" userId="2df5839c6d7eb921" providerId="LiveId" clId="{A6B9CC53-550F-4204-BA28-F752CB96E210}" dt="2022-04-30T10:13:19.124" v="14748" actId="478"/>
          <ac:picMkLst>
            <pc:docMk/>
            <pc:sldMk cId="1234999910" sldId="352"/>
            <ac:picMk id="5" creationId="{90C5D92C-A5B9-4B08-B0FB-EDDA9BCD42AA}"/>
          </ac:picMkLst>
        </pc:picChg>
        <pc:picChg chg="add mod modCrop">
          <ac:chgData name="hashizume_adrim@outlook.jp" userId="2df5839c6d7eb921" providerId="LiveId" clId="{A6B9CC53-550F-4204-BA28-F752CB96E210}" dt="2022-04-27T07:54:23.133" v="12523" actId="1076"/>
          <ac:picMkLst>
            <pc:docMk/>
            <pc:sldMk cId="1234999910" sldId="352"/>
            <ac:picMk id="6" creationId="{F4D536F5-7E9D-4267-BDE8-25B662BA282A}"/>
          </ac:picMkLst>
        </pc:picChg>
        <pc:picChg chg="add mod ord modCrop">
          <ac:chgData name="hashizume_adrim@outlook.jp" userId="2df5839c6d7eb921" providerId="LiveId" clId="{A6B9CC53-550F-4204-BA28-F752CB96E210}" dt="2022-04-30T11:01:42.081" v="16191" actId="1076"/>
          <ac:picMkLst>
            <pc:docMk/>
            <pc:sldMk cId="1234999910" sldId="352"/>
            <ac:picMk id="7" creationId="{BAB027D2-4513-4AA4-8786-293378BC34B6}"/>
          </ac:picMkLst>
        </pc:picChg>
        <pc:picChg chg="add mod">
          <ac:chgData name="hashizume_adrim@outlook.jp" userId="2df5839c6d7eb921" providerId="LiveId" clId="{A6B9CC53-550F-4204-BA28-F752CB96E210}" dt="2022-04-27T08:08:22.972" v="13339" actId="1038"/>
          <ac:picMkLst>
            <pc:docMk/>
            <pc:sldMk cId="1234999910" sldId="352"/>
            <ac:picMk id="8" creationId="{4F9C1681-FC30-4D2C-952F-1977EC0E0B0A}"/>
          </ac:picMkLst>
        </pc:picChg>
        <pc:picChg chg="add mod">
          <ac:chgData name="hashizume_adrim@outlook.jp" userId="2df5839c6d7eb921" providerId="LiveId" clId="{A6B9CC53-550F-4204-BA28-F752CB96E210}" dt="2022-04-30T12:12:28.307" v="18715" actId="1076"/>
          <ac:picMkLst>
            <pc:docMk/>
            <pc:sldMk cId="1234999910" sldId="352"/>
            <ac:picMk id="10" creationId="{2100A50B-44A9-4B12-A3E4-98890854CFC0}"/>
          </ac:picMkLst>
        </pc:picChg>
        <pc:picChg chg="add del">
          <ac:chgData name="hashizume_adrim@outlook.jp" userId="2df5839c6d7eb921" providerId="LiveId" clId="{A6B9CC53-550F-4204-BA28-F752CB96E210}" dt="2022-04-27T08:07:44.586" v="13331" actId="478"/>
          <ac:picMkLst>
            <pc:docMk/>
            <pc:sldMk cId="1234999910" sldId="352"/>
            <ac:picMk id="10" creationId="{A064B2D0-320C-4EED-8835-32F97CE004CB}"/>
          </ac:picMkLst>
        </pc:picChg>
        <pc:picChg chg="add del mod">
          <ac:chgData name="hashizume_adrim@outlook.jp" userId="2df5839c6d7eb921" providerId="LiveId" clId="{A6B9CC53-550F-4204-BA28-F752CB96E210}" dt="2022-04-30T09:52:29.521" v="14696" actId="478"/>
          <ac:picMkLst>
            <pc:docMk/>
            <pc:sldMk cId="1234999910" sldId="352"/>
            <ac:picMk id="12" creationId="{7E1BDA75-BAD1-4B4B-AE18-07679C34AC5F}"/>
          </ac:picMkLst>
        </pc:picChg>
        <pc:picChg chg="add mod ord modCrop">
          <ac:chgData name="hashizume_adrim@outlook.jp" userId="2df5839c6d7eb921" providerId="LiveId" clId="{A6B9CC53-550F-4204-BA28-F752CB96E210}" dt="2022-04-30T11:01:50.553" v="16193" actId="167"/>
          <ac:picMkLst>
            <pc:docMk/>
            <pc:sldMk cId="1234999910" sldId="352"/>
            <ac:picMk id="14" creationId="{F239532A-5525-4D58-B186-171892A0276A}"/>
          </ac:picMkLst>
        </pc:picChg>
        <pc:picChg chg="add mod">
          <ac:chgData name="hashizume_adrim@outlook.jp" userId="2df5839c6d7eb921" providerId="LiveId" clId="{A6B9CC53-550F-4204-BA28-F752CB96E210}" dt="2022-04-30T12:10:41.772" v="18640" actId="1076"/>
          <ac:picMkLst>
            <pc:docMk/>
            <pc:sldMk cId="1234999910" sldId="352"/>
            <ac:picMk id="17" creationId="{F1DBB3B2-7316-4057-B131-48D84350EA69}"/>
          </ac:picMkLst>
        </pc:picChg>
        <pc:picChg chg="del">
          <ac:chgData name="hashizume_adrim@outlook.jp" userId="2df5839c6d7eb921" providerId="LiveId" clId="{A6B9CC53-550F-4204-BA28-F752CB96E210}" dt="2022-04-26T08:11:52.773" v="0" actId="478"/>
          <ac:picMkLst>
            <pc:docMk/>
            <pc:sldMk cId="1234999910" sldId="352"/>
            <ac:picMk id="45" creationId="{A8EAC224-716A-45FA-A37F-CB4E5C750A37}"/>
          </ac:picMkLst>
        </pc:picChg>
        <pc:picChg chg="add del mod">
          <ac:chgData name="hashizume_adrim@outlook.jp" userId="2df5839c6d7eb921" providerId="LiveId" clId="{A6B9CC53-550F-4204-BA28-F752CB96E210}" dt="2022-04-27T08:06:13.850" v="13318" actId="478"/>
          <ac:picMkLst>
            <pc:docMk/>
            <pc:sldMk cId="1234999910" sldId="352"/>
            <ac:picMk id="205" creationId="{FEAED47E-BF2B-418D-BA34-D6C51356BD33}"/>
          </ac:picMkLst>
        </pc:picChg>
        <pc:picChg chg="add del mod ord">
          <ac:chgData name="hashizume_adrim@outlook.jp" userId="2df5839c6d7eb921" providerId="LiveId" clId="{A6B9CC53-550F-4204-BA28-F752CB96E210}" dt="2022-04-30T11:00:31.784" v="16106" actId="478"/>
          <ac:picMkLst>
            <pc:docMk/>
            <pc:sldMk cId="1234999910" sldId="352"/>
            <ac:picMk id="243" creationId="{A0B58243-40F8-47FD-AB02-E2F4DE569DD3}"/>
          </ac:picMkLst>
        </pc:picChg>
        <pc:picChg chg="add del mod">
          <ac:chgData name="hashizume_adrim@outlook.jp" userId="2df5839c6d7eb921" providerId="LiveId" clId="{A6B9CC53-550F-4204-BA28-F752CB96E210}" dt="2022-04-30T11:00:14.218" v="16097" actId="478"/>
          <ac:picMkLst>
            <pc:docMk/>
            <pc:sldMk cId="1234999910" sldId="352"/>
            <ac:picMk id="246" creationId="{3983979D-2D98-465F-A976-435E5C73E0D9}"/>
          </ac:picMkLst>
        </pc:picChg>
        <pc:picChg chg="add del mod">
          <ac:chgData name="hashizume_adrim@outlook.jp" userId="2df5839c6d7eb921" providerId="LiveId" clId="{A6B9CC53-550F-4204-BA28-F752CB96E210}" dt="2022-04-30T11:00:19.911" v="16100" actId="478"/>
          <ac:picMkLst>
            <pc:docMk/>
            <pc:sldMk cId="1234999910" sldId="352"/>
            <ac:picMk id="254" creationId="{A04AE3E0-937E-4A98-B4CC-E0B286FA70BA}"/>
          </ac:picMkLst>
        </pc:picChg>
        <pc:picChg chg="add del mod">
          <ac:chgData name="hashizume_adrim@outlook.jp" userId="2df5839c6d7eb921" providerId="LiveId" clId="{A6B9CC53-550F-4204-BA28-F752CB96E210}" dt="2022-04-30T11:00:22.557" v="16101" actId="478"/>
          <ac:picMkLst>
            <pc:docMk/>
            <pc:sldMk cId="1234999910" sldId="352"/>
            <ac:picMk id="255" creationId="{F12B7B5C-669D-43A6-9E17-603B6CE3F402}"/>
          </ac:picMkLst>
        </pc:picChg>
        <pc:picChg chg="add del mod">
          <ac:chgData name="hashizume_adrim@outlook.jp" userId="2df5839c6d7eb921" providerId="LiveId" clId="{A6B9CC53-550F-4204-BA28-F752CB96E210}" dt="2022-04-30T11:00:22.557" v="16101" actId="478"/>
          <ac:picMkLst>
            <pc:docMk/>
            <pc:sldMk cId="1234999910" sldId="352"/>
            <ac:picMk id="266" creationId="{CD208AEE-7269-4A83-BD39-A142DFB7D269}"/>
          </ac:picMkLst>
        </pc:picChg>
        <pc:picChg chg="add del mod">
          <ac:chgData name="hashizume_adrim@outlook.jp" userId="2df5839c6d7eb921" providerId="LiveId" clId="{A6B9CC53-550F-4204-BA28-F752CB96E210}" dt="2022-04-30T11:00:22.557" v="16101" actId="478"/>
          <ac:picMkLst>
            <pc:docMk/>
            <pc:sldMk cId="1234999910" sldId="352"/>
            <ac:picMk id="267" creationId="{CDDDAEC9-9A17-44DD-B3A2-8339B53214DC}"/>
          </ac:picMkLst>
        </pc:picChg>
        <pc:picChg chg="add del mod">
          <ac:chgData name="hashizume_adrim@outlook.jp" userId="2df5839c6d7eb921" providerId="LiveId" clId="{A6B9CC53-550F-4204-BA28-F752CB96E210}" dt="2022-04-30T11:00:22.557" v="16101" actId="478"/>
          <ac:picMkLst>
            <pc:docMk/>
            <pc:sldMk cId="1234999910" sldId="352"/>
            <ac:picMk id="268" creationId="{3CCB43BF-93C7-4ABC-A24E-8E1411337389}"/>
          </ac:picMkLst>
        </pc:picChg>
        <pc:picChg chg="add del mod">
          <ac:chgData name="hashizume_adrim@outlook.jp" userId="2df5839c6d7eb921" providerId="LiveId" clId="{A6B9CC53-550F-4204-BA28-F752CB96E210}" dt="2022-04-30T11:00:22.557" v="16101" actId="478"/>
          <ac:picMkLst>
            <pc:docMk/>
            <pc:sldMk cId="1234999910" sldId="352"/>
            <ac:picMk id="269" creationId="{FCDE713D-C636-470A-AD51-83212AE3F85A}"/>
          </ac:picMkLst>
        </pc:picChg>
        <pc:picChg chg="add del mod">
          <ac:chgData name="hashizume_adrim@outlook.jp" userId="2df5839c6d7eb921" providerId="LiveId" clId="{A6B9CC53-550F-4204-BA28-F752CB96E210}" dt="2022-04-27T07:54:19.158" v="12522" actId="478"/>
          <ac:picMkLst>
            <pc:docMk/>
            <pc:sldMk cId="1234999910" sldId="352"/>
            <ac:picMk id="354" creationId="{CF64A936-12F7-4CE8-9773-4767A469C701}"/>
          </ac:picMkLst>
        </pc:picChg>
        <pc:cxnChg chg="mod">
          <ac:chgData name="hashizume_adrim@outlook.jp" userId="2df5839c6d7eb921" providerId="LiveId" clId="{A6B9CC53-550F-4204-BA28-F752CB96E210}" dt="2022-04-26T13:20:46.872" v="6820" actId="207"/>
          <ac:cxnSpMkLst>
            <pc:docMk/>
            <pc:sldMk cId="1234999910" sldId="352"/>
            <ac:cxnSpMk id="50" creationId="{3FFC28C3-3590-4AD2-907D-3BACCE0492E3}"/>
          </ac:cxnSpMkLst>
        </pc:cxnChg>
        <pc:cxnChg chg="mod">
          <ac:chgData name="hashizume_adrim@outlook.jp" userId="2df5839c6d7eb921" providerId="LiveId" clId="{A6B9CC53-550F-4204-BA28-F752CB96E210}" dt="2022-04-26T13:20:46.872" v="6820" actId="207"/>
          <ac:cxnSpMkLst>
            <pc:docMk/>
            <pc:sldMk cId="1234999910" sldId="352"/>
            <ac:cxnSpMk id="51" creationId="{439A8E89-0D8F-4F90-847D-C09D4E8DD47C}"/>
          </ac:cxnSpMkLst>
        </pc:cxnChg>
        <pc:cxnChg chg="mod">
          <ac:chgData name="hashizume_adrim@outlook.jp" userId="2df5839c6d7eb921" providerId="LiveId" clId="{A6B9CC53-550F-4204-BA28-F752CB96E210}" dt="2022-04-26T08:15:08.494" v="131" actId="208"/>
          <ac:cxnSpMkLst>
            <pc:docMk/>
            <pc:sldMk cId="1234999910" sldId="352"/>
            <ac:cxnSpMk id="57" creationId="{94967AD0-9F15-4EA8-B865-7B71A5A6094E}"/>
          </ac:cxnSpMkLst>
        </pc:cxnChg>
        <pc:cxnChg chg="mod">
          <ac:chgData name="hashizume_adrim@outlook.jp" userId="2df5839c6d7eb921" providerId="LiveId" clId="{A6B9CC53-550F-4204-BA28-F752CB96E210}" dt="2022-04-26T08:15:08.494" v="131" actId="208"/>
          <ac:cxnSpMkLst>
            <pc:docMk/>
            <pc:sldMk cId="1234999910" sldId="352"/>
            <ac:cxnSpMk id="58" creationId="{5C44C089-784A-4BB5-B058-75CBA8D02993}"/>
          </ac:cxnSpMkLst>
        </pc:cxnChg>
        <pc:cxnChg chg="mod">
          <ac:chgData name="hashizume_adrim@outlook.jp" userId="2df5839c6d7eb921" providerId="LiveId" clId="{A6B9CC53-550F-4204-BA28-F752CB96E210}" dt="2022-04-27T07:49:55.967" v="12102" actId="14100"/>
          <ac:cxnSpMkLst>
            <pc:docMk/>
            <pc:sldMk cId="1234999910" sldId="352"/>
            <ac:cxnSpMk id="60" creationId="{33256DF8-9D33-44B0-B240-F480CA2C1385}"/>
          </ac:cxnSpMkLst>
        </pc:cxnChg>
        <pc:cxnChg chg="add del mod">
          <ac:chgData name="hashizume_adrim@outlook.jp" userId="2df5839c6d7eb921" providerId="LiveId" clId="{A6B9CC53-550F-4204-BA28-F752CB96E210}" dt="2022-04-26T08:48:52.657" v="1328" actId="478"/>
          <ac:cxnSpMkLst>
            <pc:docMk/>
            <pc:sldMk cId="1234999910" sldId="352"/>
            <ac:cxnSpMk id="66" creationId="{83BA3B9D-1321-4102-AADF-897A46BF49E3}"/>
          </ac:cxnSpMkLst>
        </pc:cxnChg>
        <pc:cxnChg chg="mod">
          <ac:chgData name="hashizume_adrim@outlook.jp" userId="2df5839c6d7eb921" providerId="LiveId" clId="{A6B9CC53-550F-4204-BA28-F752CB96E210}" dt="2022-04-26T12:41:07.609" v="5291" actId="1035"/>
          <ac:cxnSpMkLst>
            <pc:docMk/>
            <pc:sldMk cId="1234999910" sldId="352"/>
            <ac:cxnSpMk id="80" creationId="{C13EDB19-7CC1-4CC6-90D8-82DD9A3B1AC1}"/>
          </ac:cxnSpMkLst>
        </pc:cxnChg>
        <pc:cxnChg chg="mod">
          <ac:chgData name="hashizume_adrim@outlook.jp" userId="2df5839c6d7eb921" providerId="LiveId" clId="{A6B9CC53-550F-4204-BA28-F752CB96E210}" dt="2022-04-26T09:58:03.595" v="1682"/>
          <ac:cxnSpMkLst>
            <pc:docMk/>
            <pc:sldMk cId="1234999910" sldId="352"/>
            <ac:cxnSpMk id="94" creationId="{04D86712-E28E-4C05-AD91-F7D5D99D2F8E}"/>
          </ac:cxnSpMkLst>
        </pc:cxnChg>
        <pc:cxnChg chg="mod">
          <ac:chgData name="hashizume_adrim@outlook.jp" userId="2df5839c6d7eb921" providerId="LiveId" clId="{A6B9CC53-550F-4204-BA28-F752CB96E210}" dt="2022-04-26T09:58:03.595" v="1682"/>
          <ac:cxnSpMkLst>
            <pc:docMk/>
            <pc:sldMk cId="1234999910" sldId="352"/>
            <ac:cxnSpMk id="95" creationId="{6445F54C-690B-468F-8A7F-CF46A03300AB}"/>
          </ac:cxnSpMkLst>
        </pc:cxnChg>
        <pc:cxnChg chg="mod">
          <ac:chgData name="hashizume_adrim@outlook.jp" userId="2df5839c6d7eb921" providerId="LiveId" clId="{A6B9CC53-550F-4204-BA28-F752CB96E210}" dt="2022-04-26T09:58:35.451" v="1690"/>
          <ac:cxnSpMkLst>
            <pc:docMk/>
            <pc:sldMk cId="1234999910" sldId="352"/>
            <ac:cxnSpMk id="99" creationId="{30964FEF-E89A-4075-AFD6-EEDE36692E1D}"/>
          </ac:cxnSpMkLst>
        </pc:cxnChg>
        <pc:cxnChg chg="mod">
          <ac:chgData name="hashizume_adrim@outlook.jp" userId="2df5839c6d7eb921" providerId="LiveId" clId="{A6B9CC53-550F-4204-BA28-F752CB96E210}" dt="2022-04-26T09:58:35.451" v="1690"/>
          <ac:cxnSpMkLst>
            <pc:docMk/>
            <pc:sldMk cId="1234999910" sldId="352"/>
            <ac:cxnSpMk id="100" creationId="{574AD579-16AA-4121-AAF6-5EC709445135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103" creationId="{3FCDFBCB-F704-4CB6-AF53-D535A50DDDF0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104" creationId="{CE5673EA-ECBF-49ED-9895-A8F6CDCD2715}"/>
          </ac:cxnSpMkLst>
        </pc:cxnChg>
        <pc:cxnChg chg="mod">
          <ac:chgData name="hashizume_adrim@outlook.jp" userId="2df5839c6d7eb921" providerId="LiveId" clId="{A6B9CC53-550F-4204-BA28-F752CB96E210}" dt="2022-04-26T11:53:26.032" v="2444"/>
          <ac:cxnSpMkLst>
            <pc:docMk/>
            <pc:sldMk cId="1234999910" sldId="352"/>
            <ac:cxnSpMk id="105" creationId="{80291A49-6A32-4DF2-8ED3-EA0A6EB41761}"/>
          </ac:cxnSpMkLst>
        </pc:cxnChg>
        <pc:cxnChg chg="mod">
          <ac:chgData name="hashizume_adrim@outlook.jp" userId="2df5839c6d7eb921" providerId="LiveId" clId="{A6B9CC53-550F-4204-BA28-F752CB96E210}" dt="2022-04-26T11:53:26.032" v="2444"/>
          <ac:cxnSpMkLst>
            <pc:docMk/>
            <pc:sldMk cId="1234999910" sldId="352"/>
            <ac:cxnSpMk id="119" creationId="{5B6A76EB-9C87-40AC-86C6-46216CFD3C6E}"/>
          </ac:cxnSpMkLst>
        </pc:cxnChg>
        <pc:cxnChg chg="del mod">
          <ac:chgData name="hashizume_adrim@outlook.jp" userId="2df5839c6d7eb921" providerId="LiveId" clId="{A6B9CC53-550F-4204-BA28-F752CB96E210}" dt="2022-04-26T10:05:37.902" v="2255" actId="478"/>
          <ac:cxnSpMkLst>
            <pc:docMk/>
            <pc:sldMk cId="1234999910" sldId="352"/>
            <ac:cxnSpMk id="119" creationId="{B1ED686E-960C-4143-A0C2-026104EDCD5E}"/>
          </ac:cxnSpMkLst>
        </pc:cxnChg>
        <pc:cxnChg chg="mod">
          <ac:chgData name="hashizume_adrim@outlook.jp" userId="2df5839c6d7eb921" providerId="LiveId" clId="{A6B9CC53-550F-4204-BA28-F752CB96E210}" dt="2022-04-26T10:01:30.993" v="2057"/>
          <ac:cxnSpMkLst>
            <pc:docMk/>
            <pc:sldMk cId="1234999910" sldId="352"/>
            <ac:cxnSpMk id="120" creationId="{89EB0324-417A-4B75-8D66-F35B404B41CE}"/>
          </ac:cxnSpMkLst>
        </pc:cxnChg>
        <pc:cxnChg chg="mod">
          <ac:chgData name="hashizume_adrim@outlook.jp" userId="2df5839c6d7eb921" providerId="LiveId" clId="{A6B9CC53-550F-4204-BA28-F752CB96E210}" dt="2022-04-26T10:01:30.993" v="2057"/>
          <ac:cxnSpMkLst>
            <pc:docMk/>
            <pc:sldMk cId="1234999910" sldId="352"/>
            <ac:cxnSpMk id="121" creationId="{3F175FB8-10AE-4219-AC84-1BC53C837133}"/>
          </ac:cxnSpMkLst>
        </pc:cxnChg>
        <pc:cxnChg chg="add mod">
          <ac:chgData name="hashizume_adrim@outlook.jp" userId="2df5839c6d7eb921" providerId="LiveId" clId="{A6B9CC53-550F-4204-BA28-F752CB96E210}" dt="2022-04-27T07:39:12.335" v="11550" actId="1036"/>
          <ac:cxnSpMkLst>
            <pc:docMk/>
            <pc:sldMk cId="1234999910" sldId="352"/>
            <ac:cxnSpMk id="123" creationId="{00887BB3-713A-4F81-B2CD-B56F5901FC59}"/>
          </ac:cxnSpMkLst>
        </pc:cxnChg>
        <pc:cxnChg chg="del">
          <ac:chgData name="hashizume_adrim@outlook.jp" userId="2df5839c6d7eb921" providerId="LiveId" clId="{A6B9CC53-550F-4204-BA28-F752CB96E210}" dt="2022-04-26T08:32:54.416" v="619" actId="478"/>
          <ac:cxnSpMkLst>
            <pc:docMk/>
            <pc:sldMk cId="1234999910" sldId="352"/>
            <ac:cxnSpMk id="131" creationId="{BB43E4BC-1836-4770-9F86-8413D248C731}"/>
          </ac:cxnSpMkLst>
        </pc:cxnChg>
        <pc:cxnChg chg="add del mod">
          <ac:chgData name="hashizume_adrim@outlook.jp" userId="2df5839c6d7eb921" providerId="LiveId" clId="{A6B9CC53-550F-4204-BA28-F752CB96E210}" dt="2022-04-26T10:04:45.725" v="2245" actId="478"/>
          <ac:cxnSpMkLst>
            <pc:docMk/>
            <pc:sldMk cId="1234999910" sldId="352"/>
            <ac:cxnSpMk id="132" creationId="{5A83CCE4-87F1-4B23-8C24-3389DFE14E20}"/>
          </ac:cxnSpMkLst>
        </pc:cxnChg>
        <pc:cxnChg chg="mod">
          <ac:chgData name="hashizume_adrim@outlook.jp" userId="2df5839c6d7eb921" providerId="LiveId" clId="{A6B9CC53-550F-4204-BA28-F752CB96E210}" dt="2022-04-26T11:53:40.077" v="2499"/>
          <ac:cxnSpMkLst>
            <pc:docMk/>
            <pc:sldMk cId="1234999910" sldId="352"/>
            <ac:cxnSpMk id="135" creationId="{8A5113C4-9F2F-437D-AB9A-04CC08BBDEDE}"/>
          </ac:cxnSpMkLst>
        </pc:cxnChg>
        <pc:cxnChg chg="mod">
          <ac:chgData name="hashizume_adrim@outlook.jp" userId="2df5839c6d7eb921" providerId="LiveId" clId="{A6B9CC53-550F-4204-BA28-F752CB96E210}" dt="2022-04-26T11:53:40.077" v="2499"/>
          <ac:cxnSpMkLst>
            <pc:docMk/>
            <pc:sldMk cId="1234999910" sldId="352"/>
            <ac:cxnSpMk id="137" creationId="{E67B0650-703E-4265-B292-8AFB1FCF9B0C}"/>
          </ac:cxnSpMkLst>
        </pc:cxnChg>
        <pc:cxnChg chg="del mod">
          <ac:chgData name="hashizume_adrim@outlook.jp" userId="2df5839c6d7eb921" providerId="LiveId" clId="{A6B9CC53-550F-4204-BA28-F752CB96E210}" dt="2022-04-27T07:39:14.454" v="11551" actId="478"/>
          <ac:cxnSpMkLst>
            <pc:docMk/>
            <pc:sldMk cId="1234999910" sldId="352"/>
            <ac:cxnSpMk id="140" creationId="{4315FD84-D24B-4182-AEA1-EF6C50E405C7}"/>
          </ac:cxnSpMkLst>
        </pc:cxnChg>
        <pc:cxnChg chg="mod">
          <ac:chgData name="hashizume_adrim@outlook.jp" userId="2df5839c6d7eb921" providerId="LiveId" clId="{A6B9CC53-550F-4204-BA28-F752CB96E210}" dt="2022-04-26T11:56:10.551" v="2667"/>
          <ac:cxnSpMkLst>
            <pc:docMk/>
            <pc:sldMk cId="1234999910" sldId="352"/>
            <ac:cxnSpMk id="144" creationId="{50690E2D-ADF0-4A00-8F69-5D225F8A7088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144" creationId="{9C4E0297-A299-4CCA-AE4D-4F8AABEDAF28}"/>
          </ac:cxnSpMkLst>
        </pc:cxnChg>
        <pc:cxnChg chg="del">
          <ac:chgData name="hashizume_adrim@outlook.jp" userId="2df5839c6d7eb921" providerId="LiveId" clId="{A6B9CC53-550F-4204-BA28-F752CB96E210}" dt="2022-04-26T08:32:54.416" v="619" actId="478"/>
          <ac:cxnSpMkLst>
            <pc:docMk/>
            <pc:sldMk cId="1234999910" sldId="352"/>
            <ac:cxnSpMk id="144" creationId="{AAF4E00D-9DAA-43CA-B5E6-C2A1F695EE4E}"/>
          </ac:cxnSpMkLst>
        </pc:cxnChg>
        <pc:cxnChg chg="del">
          <ac:chgData name="hashizume_adrim@outlook.jp" userId="2df5839c6d7eb921" providerId="LiveId" clId="{A6B9CC53-550F-4204-BA28-F752CB96E210}" dt="2022-04-26T08:32:54.416" v="619" actId="478"/>
          <ac:cxnSpMkLst>
            <pc:docMk/>
            <pc:sldMk cId="1234999910" sldId="352"/>
            <ac:cxnSpMk id="145" creationId="{02DFD242-2BD2-43DD-B27F-D61E54D50726}"/>
          </ac:cxnSpMkLst>
        </pc:cxnChg>
        <pc:cxnChg chg="mod">
          <ac:chgData name="hashizume_adrim@outlook.jp" userId="2df5839c6d7eb921" providerId="LiveId" clId="{A6B9CC53-550F-4204-BA28-F752CB96E210}" dt="2022-04-26T11:56:10.551" v="2667"/>
          <ac:cxnSpMkLst>
            <pc:docMk/>
            <pc:sldMk cId="1234999910" sldId="352"/>
            <ac:cxnSpMk id="145" creationId="{2438A2AC-02D7-4C99-A0BB-0BE75DEF08C8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145" creationId="{DEB36115-222F-4A1F-B786-86C46D654DA2}"/>
          </ac:cxnSpMkLst>
        </pc:cxnChg>
        <pc:cxnChg chg="del">
          <ac:chgData name="hashizume_adrim@outlook.jp" userId="2df5839c6d7eb921" providerId="LiveId" clId="{A6B9CC53-550F-4204-BA28-F752CB96E210}" dt="2022-04-26T08:32:54.416" v="619" actId="478"/>
          <ac:cxnSpMkLst>
            <pc:docMk/>
            <pc:sldMk cId="1234999910" sldId="352"/>
            <ac:cxnSpMk id="146" creationId="{89480A7A-F2F2-4B80-AC92-9DC7191FFB46}"/>
          </ac:cxnSpMkLst>
        </pc:cxnChg>
        <pc:cxnChg chg="del">
          <ac:chgData name="hashizume_adrim@outlook.jp" userId="2df5839c6d7eb921" providerId="LiveId" clId="{A6B9CC53-550F-4204-BA28-F752CB96E210}" dt="2022-04-26T08:32:54.416" v="619" actId="478"/>
          <ac:cxnSpMkLst>
            <pc:docMk/>
            <pc:sldMk cId="1234999910" sldId="352"/>
            <ac:cxnSpMk id="147" creationId="{797055FA-83E0-4086-9472-EBDD0EE51201}"/>
          </ac:cxnSpMkLst>
        </pc:cxnChg>
        <pc:cxnChg chg="mod ord">
          <ac:chgData name="hashizume_adrim@outlook.jp" userId="2df5839c6d7eb921" providerId="LiveId" clId="{A6B9CC53-550F-4204-BA28-F752CB96E210}" dt="2022-04-26T13:05:27.370" v="5822" actId="167"/>
          <ac:cxnSpMkLst>
            <pc:docMk/>
            <pc:sldMk cId="1234999910" sldId="352"/>
            <ac:cxnSpMk id="148" creationId="{B4EFABDA-9832-4A83-BAFF-1305D712B1F1}"/>
          </ac:cxnSpMkLst>
        </pc:cxnChg>
        <pc:cxnChg chg="del mod">
          <ac:chgData name="hashizume_adrim@outlook.jp" userId="2df5839c6d7eb921" providerId="LiveId" clId="{A6B9CC53-550F-4204-BA28-F752CB96E210}" dt="2022-04-26T14:15:49.730" v="8596" actId="478"/>
          <ac:cxnSpMkLst>
            <pc:docMk/>
            <pc:sldMk cId="1234999910" sldId="352"/>
            <ac:cxnSpMk id="150" creationId="{B9FCFFBF-B0D7-40BF-A826-49127EE724FD}"/>
          </ac:cxnSpMkLst>
        </pc:cxnChg>
        <pc:cxnChg chg="mod">
          <ac:chgData name="hashizume_adrim@outlook.jp" userId="2df5839c6d7eb921" providerId="LiveId" clId="{A6B9CC53-550F-4204-BA28-F752CB96E210}" dt="2022-04-26T11:56:16.503" v="2669"/>
          <ac:cxnSpMkLst>
            <pc:docMk/>
            <pc:sldMk cId="1234999910" sldId="352"/>
            <ac:cxnSpMk id="152" creationId="{4E464CE7-9416-4494-B4D6-B24B8E6A6548}"/>
          </ac:cxnSpMkLst>
        </pc:cxnChg>
        <pc:cxnChg chg="mod">
          <ac:chgData name="hashizume_adrim@outlook.jp" userId="2df5839c6d7eb921" providerId="LiveId" clId="{A6B9CC53-550F-4204-BA28-F752CB96E210}" dt="2022-04-26T08:27:01.021" v="379"/>
          <ac:cxnSpMkLst>
            <pc:docMk/>
            <pc:sldMk cId="1234999910" sldId="352"/>
            <ac:cxnSpMk id="154" creationId="{04DAC011-96E2-46DB-91FC-8A6314C4F2F0}"/>
          </ac:cxnSpMkLst>
        </pc:cxnChg>
        <pc:cxnChg chg="mod">
          <ac:chgData name="hashizume_adrim@outlook.jp" userId="2df5839c6d7eb921" providerId="LiveId" clId="{A6B9CC53-550F-4204-BA28-F752CB96E210}" dt="2022-04-26T11:56:36.722" v="2724"/>
          <ac:cxnSpMkLst>
            <pc:docMk/>
            <pc:sldMk cId="1234999910" sldId="352"/>
            <ac:cxnSpMk id="155" creationId="{C387DB58-6AD8-4C70-B8FE-32A87E5B6B18}"/>
          </ac:cxnSpMkLst>
        </pc:cxnChg>
        <pc:cxnChg chg="mod">
          <ac:chgData name="hashizume_adrim@outlook.jp" userId="2df5839c6d7eb921" providerId="LiveId" clId="{A6B9CC53-550F-4204-BA28-F752CB96E210}" dt="2022-04-26T08:27:01.021" v="379"/>
          <ac:cxnSpMkLst>
            <pc:docMk/>
            <pc:sldMk cId="1234999910" sldId="352"/>
            <ac:cxnSpMk id="156" creationId="{12C3615D-16A8-47FE-B2EF-33952ECB5BAD}"/>
          </ac:cxnSpMkLst>
        </pc:cxnChg>
        <pc:cxnChg chg="mod">
          <ac:chgData name="hashizume_adrim@outlook.jp" userId="2df5839c6d7eb921" providerId="LiveId" clId="{A6B9CC53-550F-4204-BA28-F752CB96E210}" dt="2022-04-26T11:56:36.722" v="2724"/>
          <ac:cxnSpMkLst>
            <pc:docMk/>
            <pc:sldMk cId="1234999910" sldId="352"/>
            <ac:cxnSpMk id="156" creationId="{A00F31E9-0B69-4B69-9B02-C63815765C05}"/>
          </ac:cxnSpMkLst>
        </pc:cxnChg>
        <pc:cxnChg chg="mod">
          <ac:chgData name="hashizume_adrim@outlook.jp" userId="2df5839c6d7eb921" providerId="LiveId" clId="{A6B9CC53-550F-4204-BA28-F752CB96E210}" dt="2022-04-26T12:25:45.249" v="4178" actId="208"/>
          <ac:cxnSpMkLst>
            <pc:docMk/>
            <pc:sldMk cId="1234999910" sldId="352"/>
            <ac:cxnSpMk id="159" creationId="{5EA2A9B6-BB1B-4298-A5B0-DD492CDCA024}"/>
          </ac:cxnSpMkLst>
        </pc:cxnChg>
        <pc:cxnChg chg="mod">
          <ac:chgData name="hashizume_adrim@outlook.jp" userId="2df5839c6d7eb921" providerId="LiveId" clId="{A6B9CC53-550F-4204-BA28-F752CB96E210}" dt="2022-04-26T12:25:45.249" v="4178" actId="208"/>
          <ac:cxnSpMkLst>
            <pc:docMk/>
            <pc:sldMk cId="1234999910" sldId="352"/>
            <ac:cxnSpMk id="160" creationId="{4DE83269-6D0C-4342-9319-41ECCD512FE2}"/>
          </ac:cxnSpMkLst>
        </pc:cxnChg>
        <pc:cxnChg chg="mod">
          <ac:chgData name="hashizume_adrim@outlook.jp" userId="2df5839c6d7eb921" providerId="LiveId" clId="{A6B9CC53-550F-4204-BA28-F752CB96E210}" dt="2022-04-26T12:25:31.833" v="4177" actId="208"/>
          <ac:cxnSpMkLst>
            <pc:docMk/>
            <pc:sldMk cId="1234999910" sldId="352"/>
            <ac:cxnSpMk id="164" creationId="{C2969CF8-0C6C-4AD5-803F-8482AD017223}"/>
          </ac:cxnSpMkLst>
        </pc:cxnChg>
        <pc:cxnChg chg="mod">
          <ac:chgData name="hashizume_adrim@outlook.jp" userId="2df5839c6d7eb921" providerId="LiveId" clId="{A6B9CC53-550F-4204-BA28-F752CB96E210}" dt="2022-04-26T12:25:31.833" v="4177" actId="208"/>
          <ac:cxnSpMkLst>
            <pc:docMk/>
            <pc:sldMk cId="1234999910" sldId="352"/>
            <ac:cxnSpMk id="165" creationId="{32C293A4-1356-4A2E-BB93-C08BD8437D71}"/>
          </ac:cxnSpMkLst>
        </pc:cxnChg>
        <pc:cxnChg chg="mod">
          <ac:chgData name="hashizume_adrim@outlook.jp" userId="2df5839c6d7eb921" providerId="LiveId" clId="{A6B9CC53-550F-4204-BA28-F752CB96E210}" dt="2022-04-26T11:56:57.471" v="2786"/>
          <ac:cxnSpMkLst>
            <pc:docMk/>
            <pc:sldMk cId="1234999910" sldId="352"/>
            <ac:cxnSpMk id="168" creationId="{DA91D260-FB3B-499D-ACCD-39A5C6C54390}"/>
          </ac:cxnSpMkLst>
        </pc:cxnChg>
        <pc:cxnChg chg="mod">
          <ac:chgData name="hashizume_adrim@outlook.jp" userId="2df5839c6d7eb921" providerId="LiveId" clId="{A6B9CC53-550F-4204-BA28-F752CB96E210}" dt="2022-04-26T11:56:57.471" v="2786"/>
          <ac:cxnSpMkLst>
            <pc:docMk/>
            <pc:sldMk cId="1234999910" sldId="352"/>
            <ac:cxnSpMk id="169" creationId="{10C7653D-7D63-4390-B6D2-D95AFF6D23E8}"/>
          </ac:cxnSpMkLst>
        </pc:cxnChg>
        <pc:cxnChg chg="add del mod">
          <ac:chgData name="hashizume_adrim@outlook.jp" userId="2df5839c6d7eb921" providerId="LiveId" clId="{A6B9CC53-550F-4204-BA28-F752CB96E210}" dt="2022-04-26T12:01:29.207" v="2881"/>
          <ac:cxnSpMkLst>
            <pc:docMk/>
            <pc:sldMk cId="1234999910" sldId="352"/>
            <ac:cxnSpMk id="171" creationId="{A241A250-C272-46C2-A2F5-C56895B2DE48}"/>
          </ac:cxnSpMkLst>
        </pc:cxnChg>
        <pc:cxnChg chg="del">
          <ac:chgData name="hashizume_adrim@outlook.jp" userId="2df5839c6d7eb921" providerId="LiveId" clId="{A6B9CC53-550F-4204-BA28-F752CB96E210}" dt="2022-04-26T08:32:54.416" v="619" actId="478"/>
          <ac:cxnSpMkLst>
            <pc:docMk/>
            <pc:sldMk cId="1234999910" sldId="352"/>
            <ac:cxnSpMk id="171" creationId="{FF2E07D0-7A60-40D3-99A9-5D21E4CDB0EC}"/>
          </ac:cxnSpMkLst>
        </pc:cxnChg>
        <pc:cxnChg chg="add del mod">
          <ac:chgData name="hashizume_adrim@outlook.jp" userId="2df5839c6d7eb921" providerId="LiveId" clId="{A6B9CC53-550F-4204-BA28-F752CB96E210}" dt="2022-04-26T12:01:29.207" v="2881"/>
          <ac:cxnSpMkLst>
            <pc:docMk/>
            <pc:sldMk cId="1234999910" sldId="352"/>
            <ac:cxnSpMk id="172" creationId="{7EBD9F80-7DE9-4CEE-ACA9-DBAC33E0B295}"/>
          </ac:cxnSpMkLst>
        </pc:cxnChg>
        <pc:cxnChg chg="mod">
          <ac:chgData name="hashizume_adrim@outlook.jp" userId="2df5839c6d7eb921" providerId="LiveId" clId="{A6B9CC53-550F-4204-BA28-F752CB96E210}" dt="2022-04-26T13:04:34.079" v="5805"/>
          <ac:cxnSpMkLst>
            <pc:docMk/>
            <pc:sldMk cId="1234999910" sldId="352"/>
            <ac:cxnSpMk id="172" creationId="{934BB110-4B65-4B1C-A7B1-53581833B29A}"/>
          </ac:cxnSpMkLst>
        </pc:cxnChg>
        <pc:cxnChg chg="mod">
          <ac:chgData name="hashizume_adrim@outlook.jp" userId="2df5839c6d7eb921" providerId="LiveId" clId="{A6B9CC53-550F-4204-BA28-F752CB96E210}" dt="2022-04-26T17:16:42.379" v="10526" actId="14100"/>
          <ac:cxnSpMkLst>
            <pc:docMk/>
            <pc:sldMk cId="1234999910" sldId="352"/>
            <ac:cxnSpMk id="173" creationId="{8A852DCB-665B-41B9-9A79-85763D3BBB9C}"/>
          </ac:cxnSpMkLst>
        </pc:cxnChg>
        <pc:cxnChg chg="mod">
          <ac:chgData name="hashizume_adrim@outlook.jp" userId="2df5839c6d7eb921" providerId="LiveId" clId="{A6B9CC53-550F-4204-BA28-F752CB96E210}" dt="2022-04-26T13:04:34.079" v="5805"/>
          <ac:cxnSpMkLst>
            <pc:docMk/>
            <pc:sldMk cId="1234999910" sldId="352"/>
            <ac:cxnSpMk id="174" creationId="{04F4B203-46DD-4682-9CB2-EE8C6EAC4F1D}"/>
          </ac:cxnSpMkLst>
        </pc:cxnChg>
        <pc:cxnChg chg="add del mod">
          <ac:chgData name="hashizume_adrim@outlook.jp" userId="2df5839c6d7eb921" providerId="LiveId" clId="{A6B9CC53-550F-4204-BA28-F752CB96E210}" dt="2022-04-26T12:01:29.207" v="2881"/>
          <ac:cxnSpMkLst>
            <pc:docMk/>
            <pc:sldMk cId="1234999910" sldId="352"/>
            <ac:cxnSpMk id="174" creationId="{BC02620F-47FC-4D72-9095-42ADBF7D93FE}"/>
          </ac:cxnSpMkLst>
        </pc:cxnChg>
        <pc:cxnChg chg="add mod">
          <ac:chgData name="hashizume_adrim@outlook.jp" userId="2df5839c6d7eb921" providerId="LiveId" clId="{A6B9CC53-550F-4204-BA28-F752CB96E210}" dt="2022-04-30T11:11:54.185" v="16901" actId="14100"/>
          <ac:cxnSpMkLst>
            <pc:docMk/>
            <pc:sldMk cId="1234999910" sldId="352"/>
            <ac:cxnSpMk id="177" creationId="{8854899B-41D0-4918-A5D1-926713B67A9F}"/>
          </ac:cxnSpMkLst>
        </pc:cxnChg>
        <pc:cxnChg chg="add del mod">
          <ac:chgData name="hashizume_adrim@outlook.jp" userId="2df5839c6d7eb921" providerId="LiveId" clId="{A6B9CC53-550F-4204-BA28-F752CB96E210}" dt="2022-04-26T12:01:29.207" v="2881"/>
          <ac:cxnSpMkLst>
            <pc:docMk/>
            <pc:sldMk cId="1234999910" sldId="352"/>
            <ac:cxnSpMk id="179" creationId="{FF098986-66C4-45A5-86E9-1DC02F76BEF8}"/>
          </ac:cxnSpMkLst>
        </pc:cxnChg>
        <pc:cxnChg chg="add del mod">
          <ac:chgData name="hashizume_adrim@outlook.jp" userId="2df5839c6d7eb921" providerId="LiveId" clId="{A6B9CC53-550F-4204-BA28-F752CB96E210}" dt="2022-04-26T12:01:29.207" v="2881"/>
          <ac:cxnSpMkLst>
            <pc:docMk/>
            <pc:sldMk cId="1234999910" sldId="352"/>
            <ac:cxnSpMk id="183" creationId="{58D7CC11-E288-4B14-825C-8E6C6DE27184}"/>
          </ac:cxnSpMkLst>
        </pc:cxnChg>
        <pc:cxnChg chg="add del mod">
          <ac:chgData name="hashizume_adrim@outlook.jp" userId="2df5839c6d7eb921" providerId="LiveId" clId="{A6B9CC53-550F-4204-BA28-F752CB96E210}" dt="2022-04-26T12:01:29.207" v="2881"/>
          <ac:cxnSpMkLst>
            <pc:docMk/>
            <pc:sldMk cId="1234999910" sldId="352"/>
            <ac:cxnSpMk id="185" creationId="{A5A9CEAA-8877-42BB-ABBC-6A31540053D2}"/>
          </ac:cxnSpMkLst>
        </pc:cxnChg>
        <pc:cxnChg chg="del mod">
          <ac:chgData name="hashizume_adrim@outlook.jp" userId="2df5839c6d7eb921" providerId="LiveId" clId="{A6B9CC53-550F-4204-BA28-F752CB96E210}" dt="2022-04-26T14:14:13.116" v="8560" actId="478"/>
          <ac:cxnSpMkLst>
            <pc:docMk/>
            <pc:sldMk cId="1234999910" sldId="352"/>
            <ac:cxnSpMk id="188" creationId="{27FC1D74-25DE-4876-B126-DC0BC1D63996}"/>
          </ac:cxnSpMkLst>
        </pc:cxnChg>
        <pc:cxnChg chg="mod">
          <ac:chgData name="hashizume_adrim@outlook.jp" userId="2df5839c6d7eb921" providerId="LiveId" clId="{A6B9CC53-550F-4204-BA28-F752CB96E210}" dt="2022-04-26T13:09:11.942" v="6142"/>
          <ac:cxnSpMkLst>
            <pc:docMk/>
            <pc:sldMk cId="1234999910" sldId="352"/>
            <ac:cxnSpMk id="191" creationId="{03B83AF8-6F59-4A89-BE1F-9B6C8BB774C9}"/>
          </ac:cxnSpMkLst>
        </pc:cxnChg>
        <pc:cxnChg chg="mod">
          <ac:chgData name="hashizume_adrim@outlook.jp" userId="2df5839c6d7eb921" providerId="LiveId" clId="{A6B9CC53-550F-4204-BA28-F752CB96E210}" dt="2022-04-26T13:09:11.942" v="6142"/>
          <ac:cxnSpMkLst>
            <pc:docMk/>
            <pc:sldMk cId="1234999910" sldId="352"/>
            <ac:cxnSpMk id="192" creationId="{BBB37E9C-B3B6-499D-B42D-CA1BBA871277}"/>
          </ac:cxnSpMkLst>
        </pc:cxnChg>
        <pc:cxnChg chg="mod">
          <ac:chgData name="hashizume_adrim@outlook.jp" userId="2df5839c6d7eb921" providerId="LiveId" clId="{A6B9CC53-550F-4204-BA28-F752CB96E210}" dt="2022-04-26T08:56:15.664" v="1574"/>
          <ac:cxnSpMkLst>
            <pc:docMk/>
            <pc:sldMk cId="1234999910" sldId="352"/>
            <ac:cxnSpMk id="194" creationId="{7EBE900E-926E-424E-B355-1C08D3EFD34C}"/>
          </ac:cxnSpMkLst>
        </pc:cxnChg>
        <pc:cxnChg chg="mod">
          <ac:chgData name="hashizume_adrim@outlook.jp" userId="2df5839c6d7eb921" providerId="LiveId" clId="{A6B9CC53-550F-4204-BA28-F752CB96E210}" dt="2022-04-26T08:56:15.664" v="1574"/>
          <ac:cxnSpMkLst>
            <pc:docMk/>
            <pc:sldMk cId="1234999910" sldId="352"/>
            <ac:cxnSpMk id="195" creationId="{1403DAA5-31A1-4831-914C-C76A14C542D2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195" creationId="{4D83A778-1A2F-459C-9B89-2DFE3924DF42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196" creationId="{42F7956D-045A-4AD9-B0F0-7D84F81241B6}"/>
          </ac:cxnSpMkLst>
        </pc:cxnChg>
        <pc:cxnChg chg="mod">
          <ac:chgData name="hashizume_adrim@outlook.jp" userId="2df5839c6d7eb921" providerId="LiveId" clId="{A6B9CC53-550F-4204-BA28-F752CB96E210}" dt="2022-04-26T08:56:23.953" v="1577"/>
          <ac:cxnSpMkLst>
            <pc:docMk/>
            <pc:sldMk cId="1234999910" sldId="352"/>
            <ac:cxnSpMk id="198" creationId="{B3E9550E-5B8A-41C7-AE7D-38622B31F34C}"/>
          </ac:cxnSpMkLst>
        </pc:cxnChg>
        <pc:cxnChg chg="mod">
          <ac:chgData name="hashizume_adrim@outlook.jp" userId="2df5839c6d7eb921" providerId="LiveId" clId="{A6B9CC53-550F-4204-BA28-F752CB96E210}" dt="2022-04-26T13:14:23.756" v="6376"/>
          <ac:cxnSpMkLst>
            <pc:docMk/>
            <pc:sldMk cId="1234999910" sldId="352"/>
            <ac:cxnSpMk id="199" creationId="{9B9D49DA-B7CD-4C1D-A066-0D56842E5455}"/>
          </ac:cxnSpMkLst>
        </pc:cxnChg>
        <pc:cxnChg chg="mod">
          <ac:chgData name="hashizume_adrim@outlook.jp" userId="2df5839c6d7eb921" providerId="LiveId" clId="{A6B9CC53-550F-4204-BA28-F752CB96E210}" dt="2022-04-26T08:56:23.953" v="1577"/>
          <ac:cxnSpMkLst>
            <pc:docMk/>
            <pc:sldMk cId="1234999910" sldId="352"/>
            <ac:cxnSpMk id="199" creationId="{A63B6792-4B04-4945-B298-49896B2228DE}"/>
          </ac:cxnSpMkLst>
        </pc:cxnChg>
        <pc:cxnChg chg="add mod ord">
          <ac:chgData name="hashizume_adrim@outlook.jp" userId="2df5839c6d7eb921" providerId="LiveId" clId="{A6B9CC53-550F-4204-BA28-F752CB96E210}" dt="2022-04-26T12:01:41.551" v="2911" actId="1038"/>
          <ac:cxnSpMkLst>
            <pc:docMk/>
            <pc:sldMk cId="1234999910" sldId="352"/>
            <ac:cxnSpMk id="200" creationId="{0F3C43A4-1B88-4F9C-ADBF-74D7E5A422E9}"/>
          </ac:cxnSpMkLst>
        </pc:cxnChg>
        <pc:cxnChg chg="add del mod">
          <ac:chgData name="hashizume_adrim@outlook.jp" userId="2df5839c6d7eb921" providerId="LiveId" clId="{A6B9CC53-550F-4204-BA28-F752CB96E210}" dt="2022-04-26T12:09:31.813" v="3554" actId="478"/>
          <ac:cxnSpMkLst>
            <pc:docMk/>
            <pc:sldMk cId="1234999910" sldId="352"/>
            <ac:cxnSpMk id="202" creationId="{416C4152-FF6B-4E96-AD6F-843172C289E1}"/>
          </ac:cxnSpMkLst>
        </pc:cxnChg>
        <pc:cxnChg chg="mod">
          <ac:chgData name="hashizume_adrim@outlook.jp" userId="2df5839c6d7eb921" providerId="LiveId" clId="{A6B9CC53-550F-4204-BA28-F752CB96E210}" dt="2022-04-26T13:14:23.756" v="6376"/>
          <ac:cxnSpMkLst>
            <pc:docMk/>
            <pc:sldMk cId="1234999910" sldId="352"/>
            <ac:cxnSpMk id="202" creationId="{B200F4AD-F2C2-48E5-A28D-4CEB7F4F6C67}"/>
          </ac:cxnSpMkLst>
        </pc:cxnChg>
        <pc:cxnChg chg="add del mod">
          <ac:chgData name="hashizume_adrim@outlook.jp" userId="2df5839c6d7eb921" providerId="LiveId" clId="{A6B9CC53-550F-4204-BA28-F752CB96E210}" dt="2022-04-26T12:09:31.813" v="3554" actId="478"/>
          <ac:cxnSpMkLst>
            <pc:docMk/>
            <pc:sldMk cId="1234999910" sldId="352"/>
            <ac:cxnSpMk id="203" creationId="{5BB0C905-7A43-404C-BCC9-F42A514E4912}"/>
          </ac:cxnSpMkLst>
        </pc:cxnChg>
        <pc:cxnChg chg="add del mod">
          <ac:chgData name="hashizume_adrim@outlook.jp" userId="2df5839c6d7eb921" providerId="LiveId" clId="{A6B9CC53-550F-4204-BA28-F752CB96E210}" dt="2022-04-26T12:09:31.813" v="3554" actId="478"/>
          <ac:cxnSpMkLst>
            <pc:docMk/>
            <pc:sldMk cId="1234999910" sldId="352"/>
            <ac:cxnSpMk id="204" creationId="{58930ABE-52AB-43EC-8949-3A1988E184DA}"/>
          </ac:cxnSpMkLst>
        </pc:cxnChg>
        <pc:cxnChg chg="mod">
          <ac:chgData name="hashizume_adrim@outlook.jp" userId="2df5839c6d7eb921" providerId="LiveId" clId="{A6B9CC53-550F-4204-BA28-F752CB96E210}" dt="2022-04-26T13:20:35.673" v="6815"/>
          <ac:cxnSpMkLst>
            <pc:docMk/>
            <pc:sldMk cId="1234999910" sldId="352"/>
            <ac:cxnSpMk id="205" creationId="{58178D2C-0E68-4A6E-AF05-DF38B4FF2207}"/>
          </ac:cxnSpMkLst>
        </pc:cxnChg>
        <pc:cxnChg chg="add del mod">
          <ac:chgData name="hashizume_adrim@outlook.jp" userId="2df5839c6d7eb921" providerId="LiveId" clId="{A6B9CC53-550F-4204-BA28-F752CB96E210}" dt="2022-04-26T12:09:31.813" v="3554" actId="478"/>
          <ac:cxnSpMkLst>
            <pc:docMk/>
            <pc:sldMk cId="1234999910" sldId="352"/>
            <ac:cxnSpMk id="205" creationId="{7D24AED5-27AF-4F62-955B-9A5FC0448BD2}"/>
          </ac:cxnSpMkLst>
        </pc:cxnChg>
        <pc:cxnChg chg="mod">
          <ac:chgData name="hashizume_adrim@outlook.jp" userId="2df5839c6d7eb921" providerId="LiveId" clId="{A6B9CC53-550F-4204-BA28-F752CB96E210}" dt="2022-04-26T13:20:35.673" v="6815"/>
          <ac:cxnSpMkLst>
            <pc:docMk/>
            <pc:sldMk cId="1234999910" sldId="352"/>
            <ac:cxnSpMk id="206" creationId="{58CC1657-A41D-47EC-A22D-300187C91390}"/>
          </ac:cxnSpMkLst>
        </pc:cxnChg>
        <pc:cxnChg chg="add del mod">
          <ac:chgData name="hashizume_adrim@outlook.jp" userId="2df5839c6d7eb921" providerId="LiveId" clId="{A6B9CC53-550F-4204-BA28-F752CB96E210}" dt="2022-04-26T12:09:33.909" v="3555" actId="478"/>
          <ac:cxnSpMkLst>
            <pc:docMk/>
            <pc:sldMk cId="1234999910" sldId="352"/>
            <ac:cxnSpMk id="206" creationId="{BAFA0701-22F0-468A-8931-7A21E2A54EED}"/>
          </ac:cxnSpMkLst>
        </pc:cxnChg>
        <pc:cxnChg chg="mod">
          <ac:chgData name="hashizume_adrim@outlook.jp" userId="2df5839c6d7eb921" providerId="LiveId" clId="{A6B9CC53-550F-4204-BA28-F752CB96E210}" dt="2022-04-29T17:28:59.524" v="14149"/>
          <ac:cxnSpMkLst>
            <pc:docMk/>
            <pc:sldMk cId="1234999910" sldId="352"/>
            <ac:cxnSpMk id="207" creationId="{0AF05448-E5C7-4C1B-9790-494C264DDCC2}"/>
          </ac:cxnSpMkLst>
        </pc:cxnChg>
        <pc:cxnChg chg="mod">
          <ac:chgData name="hashizume_adrim@outlook.jp" userId="2df5839c6d7eb921" providerId="LiveId" clId="{A6B9CC53-550F-4204-BA28-F752CB96E210}" dt="2022-04-29T17:28:59.524" v="14149"/>
          <ac:cxnSpMkLst>
            <pc:docMk/>
            <pc:sldMk cId="1234999910" sldId="352"/>
            <ac:cxnSpMk id="208" creationId="{150189CA-E0D1-462D-AEF2-6D752841F287}"/>
          </ac:cxnSpMkLst>
        </pc:cxnChg>
        <pc:cxnChg chg="add del mod">
          <ac:chgData name="hashizume_adrim@outlook.jp" userId="2df5839c6d7eb921" providerId="LiveId" clId="{A6B9CC53-550F-4204-BA28-F752CB96E210}" dt="2022-04-26T12:03:34.462" v="3112" actId="478"/>
          <ac:cxnSpMkLst>
            <pc:docMk/>
            <pc:sldMk cId="1234999910" sldId="352"/>
            <ac:cxnSpMk id="208" creationId="{D7E3E738-BC1E-41BC-8375-C380D901BC75}"/>
          </ac:cxnSpMkLst>
        </pc:cxnChg>
        <pc:cxnChg chg="mod">
          <ac:chgData name="hashizume_adrim@outlook.jp" userId="2df5839c6d7eb921" providerId="LiveId" clId="{A6B9CC53-550F-4204-BA28-F752CB96E210}" dt="2022-04-26T13:24:42.061" v="7000"/>
          <ac:cxnSpMkLst>
            <pc:docMk/>
            <pc:sldMk cId="1234999910" sldId="352"/>
            <ac:cxnSpMk id="214" creationId="{57824BEB-77F0-48D1-B4B2-DD85004F1FF5}"/>
          </ac:cxnSpMkLst>
        </pc:cxnChg>
        <pc:cxnChg chg="mod">
          <ac:chgData name="hashizume_adrim@outlook.jp" userId="2df5839c6d7eb921" providerId="LiveId" clId="{A6B9CC53-550F-4204-BA28-F752CB96E210}" dt="2022-04-29T17:29:03.870" v="14151"/>
          <ac:cxnSpMkLst>
            <pc:docMk/>
            <pc:sldMk cId="1234999910" sldId="352"/>
            <ac:cxnSpMk id="214" creationId="{7CE8B8AE-C833-4652-B7A9-44BF3975FAFF}"/>
          </ac:cxnSpMkLst>
        </pc:cxnChg>
        <pc:cxnChg chg="mod">
          <ac:chgData name="hashizume_adrim@outlook.jp" userId="2df5839c6d7eb921" providerId="LiveId" clId="{A6B9CC53-550F-4204-BA28-F752CB96E210}" dt="2022-04-26T13:24:42.061" v="7000"/>
          <ac:cxnSpMkLst>
            <pc:docMk/>
            <pc:sldMk cId="1234999910" sldId="352"/>
            <ac:cxnSpMk id="215" creationId="{5BB68077-A9F0-4485-AE8B-DB0624A629A2}"/>
          </ac:cxnSpMkLst>
        </pc:cxnChg>
        <pc:cxnChg chg="mod">
          <ac:chgData name="hashizume_adrim@outlook.jp" userId="2df5839c6d7eb921" providerId="LiveId" clId="{A6B9CC53-550F-4204-BA28-F752CB96E210}" dt="2022-04-29T17:29:03.870" v="14151"/>
          <ac:cxnSpMkLst>
            <pc:docMk/>
            <pc:sldMk cId="1234999910" sldId="352"/>
            <ac:cxnSpMk id="215" creationId="{A0361ED0-23E2-4438-9F5D-72EFF0A2C9A6}"/>
          </ac:cxnSpMkLst>
        </pc:cxnChg>
        <pc:cxnChg chg="add del mod">
          <ac:chgData name="hashizume_adrim@outlook.jp" userId="2df5839c6d7eb921" providerId="LiveId" clId="{A6B9CC53-550F-4204-BA28-F752CB96E210}" dt="2022-04-26T12:09:39.257" v="3557" actId="478"/>
          <ac:cxnSpMkLst>
            <pc:docMk/>
            <pc:sldMk cId="1234999910" sldId="352"/>
            <ac:cxnSpMk id="219" creationId="{8DF59240-87F8-4667-AB58-1F325B8E45EC}"/>
          </ac:cxnSpMkLst>
        </pc:cxnChg>
        <pc:cxnChg chg="add del mod">
          <ac:chgData name="hashizume_adrim@outlook.jp" userId="2df5839c6d7eb921" providerId="LiveId" clId="{A6B9CC53-550F-4204-BA28-F752CB96E210}" dt="2022-04-27T07:32:36.835" v="11061" actId="478"/>
          <ac:cxnSpMkLst>
            <pc:docMk/>
            <pc:sldMk cId="1234999910" sldId="352"/>
            <ac:cxnSpMk id="220" creationId="{F61213A6-AEB1-47DF-8E7E-C458AC92D697}"/>
          </ac:cxnSpMkLst>
        </pc:cxnChg>
        <pc:cxnChg chg="add del mod">
          <ac:chgData name="hashizume_adrim@outlook.jp" userId="2df5839c6d7eb921" providerId="LiveId" clId="{A6B9CC53-550F-4204-BA28-F752CB96E210}" dt="2022-04-27T07:32:36.835" v="11061" actId="478"/>
          <ac:cxnSpMkLst>
            <pc:docMk/>
            <pc:sldMk cId="1234999910" sldId="352"/>
            <ac:cxnSpMk id="221" creationId="{4A756344-0F13-47D3-9CD5-A3CBEDD4AF30}"/>
          </ac:cxnSpMkLst>
        </pc:cxnChg>
        <pc:cxnChg chg="add mod">
          <ac:chgData name="hashizume_adrim@outlook.jp" userId="2df5839c6d7eb921" providerId="LiveId" clId="{A6B9CC53-550F-4204-BA28-F752CB96E210}" dt="2022-04-27T07:32:54.329" v="11069" actId="1035"/>
          <ac:cxnSpMkLst>
            <pc:docMk/>
            <pc:sldMk cId="1234999910" sldId="352"/>
            <ac:cxnSpMk id="222" creationId="{97AE2871-FD82-4BE6-BD91-C4FE5ED740C8}"/>
          </ac:cxnSpMkLst>
        </pc:cxnChg>
        <pc:cxnChg chg="add mod">
          <ac:chgData name="hashizume_adrim@outlook.jp" userId="2df5839c6d7eb921" providerId="LiveId" clId="{A6B9CC53-550F-4204-BA28-F752CB96E210}" dt="2022-04-26T12:09:45.821" v="3558" actId="14100"/>
          <ac:cxnSpMkLst>
            <pc:docMk/>
            <pc:sldMk cId="1234999910" sldId="352"/>
            <ac:cxnSpMk id="223" creationId="{5F107C62-F624-48DC-B868-C3735D81517E}"/>
          </ac:cxnSpMkLst>
        </pc:cxnChg>
        <pc:cxnChg chg="mod">
          <ac:chgData name="hashizume_adrim@outlook.jp" userId="2df5839c6d7eb921" providerId="LiveId" clId="{A6B9CC53-550F-4204-BA28-F752CB96E210}" dt="2022-04-29T17:31:19.571" v="14212"/>
          <ac:cxnSpMkLst>
            <pc:docMk/>
            <pc:sldMk cId="1234999910" sldId="352"/>
            <ac:cxnSpMk id="230" creationId="{1C6381BA-4318-4633-B289-8E428B673907}"/>
          </ac:cxnSpMkLst>
        </pc:cxnChg>
        <pc:cxnChg chg="mod">
          <ac:chgData name="hashizume_adrim@outlook.jp" userId="2df5839c6d7eb921" providerId="LiveId" clId="{A6B9CC53-550F-4204-BA28-F752CB96E210}" dt="2022-04-29T17:31:19.571" v="14212"/>
          <ac:cxnSpMkLst>
            <pc:docMk/>
            <pc:sldMk cId="1234999910" sldId="352"/>
            <ac:cxnSpMk id="233" creationId="{7FD66E34-2B09-446C-8AC9-5F72FA134E54}"/>
          </ac:cxnSpMkLst>
        </pc:cxnChg>
        <pc:cxnChg chg="add mod ord">
          <ac:chgData name="hashizume_adrim@outlook.jp" userId="2df5839c6d7eb921" providerId="LiveId" clId="{A6B9CC53-550F-4204-BA28-F752CB96E210}" dt="2022-04-29T17:33:23.531" v="14245" actId="167"/>
          <ac:cxnSpMkLst>
            <pc:docMk/>
            <pc:sldMk cId="1234999910" sldId="352"/>
            <ac:cxnSpMk id="237" creationId="{DDCEC186-43F9-4394-99DB-7BEC82B6A7DD}"/>
          </ac:cxnSpMkLst>
        </pc:cxnChg>
        <pc:cxnChg chg="mod">
          <ac:chgData name="hashizume_adrim@outlook.jp" userId="2df5839c6d7eb921" providerId="LiveId" clId="{A6B9CC53-550F-4204-BA28-F752CB96E210}" dt="2022-04-26T12:25:45.249" v="4178" actId="208"/>
          <ac:cxnSpMkLst>
            <pc:docMk/>
            <pc:sldMk cId="1234999910" sldId="352"/>
            <ac:cxnSpMk id="238" creationId="{3EC9326B-FCAB-4498-990D-909234E907D9}"/>
          </ac:cxnSpMkLst>
        </pc:cxnChg>
        <pc:cxnChg chg="mod">
          <ac:chgData name="hashizume_adrim@outlook.jp" userId="2df5839c6d7eb921" providerId="LiveId" clId="{A6B9CC53-550F-4204-BA28-F752CB96E210}" dt="2022-04-26T12:25:45.249" v="4178" actId="208"/>
          <ac:cxnSpMkLst>
            <pc:docMk/>
            <pc:sldMk cId="1234999910" sldId="352"/>
            <ac:cxnSpMk id="239" creationId="{68FA8A3F-D559-4E81-B8C9-43DB0A643B13}"/>
          </ac:cxnSpMkLst>
        </pc:cxnChg>
        <pc:cxnChg chg="mod">
          <ac:chgData name="hashizume_adrim@outlook.jp" userId="2df5839c6d7eb921" providerId="LiveId" clId="{A6B9CC53-550F-4204-BA28-F752CB96E210}" dt="2022-04-26T13:39:25.990" v="7694"/>
          <ac:cxnSpMkLst>
            <pc:docMk/>
            <pc:sldMk cId="1234999910" sldId="352"/>
            <ac:cxnSpMk id="240" creationId="{CF339F2B-5F1B-406A-8AF0-6DF64B3D55DE}"/>
          </ac:cxnSpMkLst>
        </pc:cxnChg>
        <pc:cxnChg chg="mod">
          <ac:chgData name="hashizume_adrim@outlook.jp" userId="2df5839c6d7eb921" providerId="LiveId" clId="{A6B9CC53-550F-4204-BA28-F752CB96E210}" dt="2022-04-26T13:39:25.990" v="7694"/>
          <ac:cxnSpMkLst>
            <pc:docMk/>
            <pc:sldMk cId="1234999910" sldId="352"/>
            <ac:cxnSpMk id="241" creationId="{0B19E362-3661-4AF0-BB89-A37CBB59E1F5}"/>
          </ac:cxnSpMkLst>
        </pc:cxnChg>
        <pc:cxnChg chg="mod">
          <ac:chgData name="hashizume_adrim@outlook.jp" userId="2df5839c6d7eb921" providerId="LiveId" clId="{A6B9CC53-550F-4204-BA28-F752CB96E210}" dt="2022-04-26T12:25:45.249" v="4178" actId="208"/>
          <ac:cxnSpMkLst>
            <pc:docMk/>
            <pc:sldMk cId="1234999910" sldId="352"/>
            <ac:cxnSpMk id="242" creationId="{056A0E2A-C44A-4F87-B7EC-72C34D819884}"/>
          </ac:cxnSpMkLst>
        </pc:cxnChg>
        <pc:cxnChg chg="mod">
          <ac:chgData name="hashizume_adrim@outlook.jp" userId="2df5839c6d7eb921" providerId="LiveId" clId="{A6B9CC53-550F-4204-BA28-F752CB96E210}" dt="2022-04-26T12:25:45.249" v="4178" actId="208"/>
          <ac:cxnSpMkLst>
            <pc:docMk/>
            <pc:sldMk cId="1234999910" sldId="352"/>
            <ac:cxnSpMk id="243" creationId="{C6059A50-2DB9-4EDF-BFFD-CE6D43BED969}"/>
          </ac:cxnSpMkLst>
        </pc:cxnChg>
        <pc:cxnChg chg="mod">
          <ac:chgData name="hashizume_adrim@outlook.jp" userId="2df5839c6d7eb921" providerId="LiveId" clId="{A6B9CC53-550F-4204-BA28-F752CB96E210}" dt="2022-04-26T13:44:00.363" v="7936"/>
          <ac:cxnSpMkLst>
            <pc:docMk/>
            <pc:sldMk cId="1234999910" sldId="352"/>
            <ac:cxnSpMk id="248" creationId="{365588FD-BB36-424D-9CC7-9CDB463CCBA3}"/>
          </ac:cxnSpMkLst>
        </pc:cxnChg>
        <pc:cxnChg chg="mod">
          <ac:chgData name="hashizume_adrim@outlook.jp" userId="2df5839c6d7eb921" providerId="LiveId" clId="{A6B9CC53-550F-4204-BA28-F752CB96E210}" dt="2022-04-30T10:58:55.535" v="15950"/>
          <ac:cxnSpMkLst>
            <pc:docMk/>
            <pc:sldMk cId="1234999910" sldId="352"/>
            <ac:cxnSpMk id="250" creationId="{475491D7-18A8-401E-8306-C5B8C8EC5A71}"/>
          </ac:cxnSpMkLst>
        </pc:cxnChg>
        <pc:cxnChg chg="mod">
          <ac:chgData name="hashizume_adrim@outlook.jp" userId="2df5839c6d7eb921" providerId="LiveId" clId="{A6B9CC53-550F-4204-BA28-F752CB96E210}" dt="2022-04-26T13:44:00.363" v="7936"/>
          <ac:cxnSpMkLst>
            <pc:docMk/>
            <pc:sldMk cId="1234999910" sldId="352"/>
            <ac:cxnSpMk id="250" creationId="{AAF1FD7C-0D60-4B4D-8C0D-B4A6AA5B3D9E}"/>
          </ac:cxnSpMkLst>
        </pc:cxnChg>
        <pc:cxnChg chg="mod">
          <ac:chgData name="hashizume_adrim@outlook.jp" userId="2df5839c6d7eb921" providerId="LiveId" clId="{A6B9CC53-550F-4204-BA28-F752CB96E210}" dt="2022-04-30T10:58:55.535" v="15950"/>
          <ac:cxnSpMkLst>
            <pc:docMk/>
            <pc:sldMk cId="1234999910" sldId="352"/>
            <ac:cxnSpMk id="251" creationId="{5CCEB513-DF4A-4D53-9A2C-FBD671C3DBBA}"/>
          </ac:cxnSpMkLst>
        </pc:cxnChg>
        <pc:cxnChg chg="mod">
          <ac:chgData name="hashizume_adrim@outlook.jp" userId="2df5839c6d7eb921" providerId="LiveId" clId="{A6B9CC53-550F-4204-BA28-F752CB96E210}" dt="2022-04-26T12:29:11.858" v="4496"/>
          <ac:cxnSpMkLst>
            <pc:docMk/>
            <pc:sldMk cId="1234999910" sldId="352"/>
            <ac:cxnSpMk id="252" creationId="{CEA07C32-D257-41F1-B4BD-93BBFE8DFE69}"/>
          </ac:cxnSpMkLst>
        </pc:cxnChg>
        <pc:cxnChg chg="mod">
          <ac:chgData name="hashizume_adrim@outlook.jp" userId="2df5839c6d7eb921" providerId="LiveId" clId="{A6B9CC53-550F-4204-BA28-F752CB96E210}" dt="2022-04-26T12:29:11.858" v="4496"/>
          <ac:cxnSpMkLst>
            <pc:docMk/>
            <pc:sldMk cId="1234999910" sldId="352"/>
            <ac:cxnSpMk id="253" creationId="{262ECA60-C6A2-41DB-ACDA-AA69A6A6087C}"/>
          </ac:cxnSpMkLst>
        </pc:cxnChg>
        <pc:cxnChg chg="add del mod">
          <ac:chgData name="hashizume_adrim@outlook.jp" userId="2df5839c6d7eb921" providerId="LiveId" clId="{A6B9CC53-550F-4204-BA28-F752CB96E210}" dt="2022-04-30T10:59:28.256" v="16079" actId="478"/>
          <ac:cxnSpMkLst>
            <pc:docMk/>
            <pc:sldMk cId="1234999910" sldId="352"/>
            <ac:cxnSpMk id="253" creationId="{3C7F50F3-AC0B-40F5-87A8-F6B66DC644F1}"/>
          </ac:cxnSpMkLst>
        </pc:cxnChg>
        <pc:cxnChg chg="mod">
          <ac:chgData name="hashizume_adrim@outlook.jp" userId="2df5839c6d7eb921" providerId="LiveId" clId="{A6B9CC53-550F-4204-BA28-F752CB96E210}" dt="2022-04-26T13:44:04.885" v="7938"/>
          <ac:cxnSpMkLst>
            <pc:docMk/>
            <pc:sldMk cId="1234999910" sldId="352"/>
            <ac:cxnSpMk id="253" creationId="{D9F6B438-63EF-43F2-9C9B-0B482406D99F}"/>
          </ac:cxnSpMkLst>
        </pc:cxnChg>
        <pc:cxnChg chg="mod">
          <ac:chgData name="hashizume_adrim@outlook.jp" userId="2df5839c6d7eb921" providerId="LiveId" clId="{A6B9CC53-550F-4204-BA28-F752CB96E210}" dt="2022-04-26T13:44:04.885" v="7938"/>
          <ac:cxnSpMkLst>
            <pc:docMk/>
            <pc:sldMk cId="1234999910" sldId="352"/>
            <ac:cxnSpMk id="254" creationId="{79C50F59-01EB-49DC-AEFF-43201D2EB49F}"/>
          </ac:cxnSpMkLst>
        </pc:cxnChg>
        <pc:cxnChg chg="mod">
          <ac:chgData name="hashizume_adrim@outlook.jp" userId="2df5839c6d7eb921" providerId="LiveId" clId="{A6B9CC53-550F-4204-BA28-F752CB96E210}" dt="2022-04-26T17:20:49.887" v="10575"/>
          <ac:cxnSpMkLst>
            <pc:docMk/>
            <pc:sldMk cId="1234999910" sldId="352"/>
            <ac:cxnSpMk id="255" creationId="{5D40FFB7-7B60-4BCA-8007-5B3A2556236A}"/>
          </ac:cxnSpMkLst>
        </pc:cxnChg>
        <pc:cxnChg chg="mod">
          <ac:chgData name="hashizume_adrim@outlook.jp" userId="2df5839c6d7eb921" providerId="LiveId" clId="{A6B9CC53-550F-4204-BA28-F752CB96E210}" dt="2022-04-26T12:29:19.519" v="4498"/>
          <ac:cxnSpMkLst>
            <pc:docMk/>
            <pc:sldMk cId="1234999910" sldId="352"/>
            <ac:cxnSpMk id="256" creationId="{63AC06AF-CDCC-4AC8-AF90-E87C372524B7}"/>
          </ac:cxnSpMkLst>
        </pc:cxnChg>
        <pc:cxnChg chg="mod">
          <ac:chgData name="hashizume_adrim@outlook.jp" userId="2df5839c6d7eb921" providerId="LiveId" clId="{A6B9CC53-550F-4204-BA28-F752CB96E210}" dt="2022-04-26T12:29:19.519" v="4498"/>
          <ac:cxnSpMkLst>
            <pc:docMk/>
            <pc:sldMk cId="1234999910" sldId="352"/>
            <ac:cxnSpMk id="257" creationId="{7C96F58C-6F6A-4752-B5D0-942178C968AB}"/>
          </ac:cxnSpMkLst>
        </pc:cxnChg>
        <pc:cxnChg chg="add mod">
          <ac:chgData name="hashizume_adrim@outlook.jp" userId="2df5839c6d7eb921" providerId="LiveId" clId="{A6B9CC53-550F-4204-BA28-F752CB96E210}" dt="2022-04-26T13:54:03.662" v="8353" actId="1035"/>
          <ac:cxnSpMkLst>
            <pc:docMk/>
            <pc:sldMk cId="1234999910" sldId="352"/>
            <ac:cxnSpMk id="260" creationId="{858746C5-35D0-452A-BFBC-20D081DE88E5}"/>
          </ac:cxnSpMkLst>
        </pc:cxnChg>
        <pc:cxnChg chg="mod ord">
          <ac:chgData name="hashizume_adrim@outlook.jp" userId="2df5839c6d7eb921" providerId="LiveId" clId="{A6B9CC53-550F-4204-BA28-F752CB96E210}" dt="2022-04-27T04:23:21.161" v="10755" actId="167"/>
          <ac:cxnSpMkLst>
            <pc:docMk/>
            <pc:sldMk cId="1234999910" sldId="352"/>
            <ac:cxnSpMk id="263" creationId="{7E41DF9C-41EB-42A3-A151-73140E2F5447}"/>
          </ac:cxnSpMkLst>
        </pc:cxnChg>
        <pc:cxnChg chg="mod">
          <ac:chgData name="hashizume_adrim@outlook.jp" userId="2df5839c6d7eb921" providerId="LiveId" clId="{A6B9CC53-550F-4204-BA28-F752CB96E210}" dt="2022-04-26T12:31:55.943" v="4677"/>
          <ac:cxnSpMkLst>
            <pc:docMk/>
            <pc:sldMk cId="1234999910" sldId="352"/>
            <ac:cxnSpMk id="264" creationId="{6F49F6A2-951B-4256-9EFF-4DEC2D9C8259}"/>
          </ac:cxnSpMkLst>
        </pc:cxnChg>
        <pc:cxnChg chg="mod">
          <ac:chgData name="hashizume_adrim@outlook.jp" userId="2df5839c6d7eb921" providerId="LiveId" clId="{A6B9CC53-550F-4204-BA28-F752CB96E210}" dt="2022-04-26T14:13:47.766" v="8410"/>
          <ac:cxnSpMkLst>
            <pc:docMk/>
            <pc:sldMk cId="1234999910" sldId="352"/>
            <ac:cxnSpMk id="264" creationId="{99338ECE-D94A-4058-92BF-C8F60D0EB3EB}"/>
          </ac:cxnSpMkLst>
        </pc:cxnChg>
        <pc:cxnChg chg="mod">
          <ac:chgData name="hashizume_adrim@outlook.jp" userId="2df5839c6d7eb921" providerId="LiveId" clId="{A6B9CC53-550F-4204-BA28-F752CB96E210}" dt="2022-04-26T12:31:58.581" v="4679" actId="1076"/>
          <ac:cxnSpMkLst>
            <pc:docMk/>
            <pc:sldMk cId="1234999910" sldId="352"/>
            <ac:cxnSpMk id="265" creationId="{90609E56-9672-4FD4-AC73-369C4F97FCFB}"/>
          </ac:cxnSpMkLst>
        </pc:cxnChg>
        <pc:cxnChg chg="mod">
          <ac:chgData name="hashizume_adrim@outlook.jp" userId="2df5839c6d7eb921" providerId="LiveId" clId="{A6B9CC53-550F-4204-BA28-F752CB96E210}" dt="2022-04-26T13:39:04.196" v="7687" actId="1076"/>
          <ac:cxnSpMkLst>
            <pc:docMk/>
            <pc:sldMk cId="1234999910" sldId="352"/>
            <ac:cxnSpMk id="268" creationId="{58499D33-BC46-4EAA-A254-E48DD599E4DA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269" creationId="{18B73859-4DA0-4B3F-91AF-85EB299117BF}"/>
          </ac:cxnSpMkLst>
        </pc:cxnChg>
        <pc:cxnChg chg="add del mod">
          <ac:chgData name="hashizume_adrim@outlook.jp" userId="2df5839c6d7eb921" providerId="LiveId" clId="{A6B9CC53-550F-4204-BA28-F752CB96E210}" dt="2022-04-26T14:15:59.877" v="8622" actId="478"/>
          <ac:cxnSpMkLst>
            <pc:docMk/>
            <pc:sldMk cId="1234999910" sldId="352"/>
            <ac:cxnSpMk id="270" creationId="{2DF72B9D-4307-48C0-B65D-E09CF6967C46}"/>
          </ac:cxnSpMkLst>
        </pc:cxnChg>
        <pc:cxnChg chg="mod">
          <ac:chgData name="hashizume_adrim@outlook.jp" userId="2df5839c6d7eb921" providerId="LiveId" clId="{A6B9CC53-550F-4204-BA28-F752CB96E210}" dt="2022-04-26T17:20:49.887" v="10575"/>
          <ac:cxnSpMkLst>
            <pc:docMk/>
            <pc:sldMk cId="1234999910" sldId="352"/>
            <ac:cxnSpMk id="270" creationId="{E57097D3-1FDD-4344-A823-A2FDD40C0C53}"/>
          </ac:cxnSpMkLst>
        </pc:cxnChg>
        <pc:cxnChg chg="mod">
          <ac:chgData name="hashizume_adrim@outlook.jp" userId="2df5839c6d7eb921" providerId="LiveId" clId="{A6B9CC53-550F-4204-BA28-F752CB96E210}" dt="2022-04-26T14:18:50.177" v="8655"/>
          <ac:cxnSpMkLst>
            <pc:docMk/>
            <pc:sldMk cId="1234999910" sldId="352"/>
            <ac:cxnSpMk id="272" creationId="{49FDF604-21F2-40C6-9567-18190BC0BE32}"/>
          </ac:cxnSpMkLst>
        </pc:cxnChg>
        <pc:cxnChg chg="mod">
          <ac:chgData name="hashizume_adrim@outlook.jp" userId="2df5839c6d7eb921" providerId="LiveId" clId="{A6B9CC53-550F-4204-BA28-F752CB96E210}" dt="2022-04-26T12:34:23.729" v="4934"/>
          <ac:cxnSpMkLst>
            <pc:docMk/>
            <pc:sldMk cId="1234999910" sldId="352"/>
            <ac:cxnSpMk id="273" creationId="{3BCC1D8F-46E1-4E33-BCCA-269FC168AF76}"/>
          </ac:cxnSpMkLst>
        </pc:cxnChg>
        <pc:cxnChg chg="mod">
          <ac:chgData name="hashizume_adrim@outlook.jp" userId="2df5839c6d7eb921" providerId="LiveId" clId="{A6B9CC53-550F-4204-BA28-F752CB96E210}" dt="2022-04-26T14:18:50.177" v="8655"/>
          <ac:cxnSpMkLst>
            <pc:docMk/>
            <pc:sldMk cId="1234999910" sldId="352"/>
            <ac:cxnSpMk id="273" creationId="{BFC84286-1170-49E2-B708-50B20776F1C8}"/>
          </ac:cxnSpMkLst>
        </pc:cxnChg>
        <pc:cxnChg chg="mod">
          <ac:chgData name="hashizume_adrim@outlook.jp" userId="2df5839c6d7eb921" providerId="LiveId" clId="{A6B9CC53-550F-4204-BA28-F752CB96E210}" dt="2022-04-26T12:34:23.729" v="4934"/>
          <ac:cxnSpMkLst>
            <pc:docMk/>
            <pc:sldMk cId="1234999910" sldId="352"/>
            <ac:cxnSpMk id="274" creationId="{707A72B2-6AB4-495B-9DA9-A782CCD423B5}"/>
          </ac:cxnSpMkLst>
        </pc:cxnChg>
        <pc:cxnChg chg="mod">
          <ac:chgData name="hashizume_adrim@outlook.jp" userId="2df5839c6d7eb921" providerId="LiveId" clId="{A6B9CC53-550F-4204-BA28-F752CB96E210}" dt="2022-04-27T07:35:01.014" v="11135"/>
          <ac:cxnSpMkLst>
            <pc:docMk/>
            <pc:sldMk cId="1234999910" sldId="352"/>
            <ac:cxnSpMk id="276" creationId="{CB8EB44E-23DA-4AEC-9A25-57E47C6F278B}"/>
          </ac:cxnSpMkLst>
        </pc:cxnChg>
        <pc:cxnChg chg="mod">
          <ac:chgData name="hashizume_adrim@outlook.jp" userId="2df5839c6d7eb921" providerId="LiveId" clId="{A6B9CC53-550F-4204-BA28-F752CB96E210}" dt="2022-04-26T14:19:10.478" v="8680"/>
          <ac:cxnSpMkLst>
            <pc:docMk/>
            <pc:sldMk cId="1234999910" sldId="352"/>
            <ac:cxnSpMk id="278" creationId="{28AEA40F-0FC4-45CA-AECD-B18BEC1889A9}"/>
          </ac:cxnSpMkLst>
        </pc:cxnChg>
        <pc:cxnChg chg="mod">
          <ac:chgData name="hashizume_adrim@outlook.jp" userId="2df5839c6d7eb921" providerId="LiveId" clId="{A6B9CC53-550F-4204-BA28-F752CB96E210}" dt="2022-04-26T12:35:33.207" v="4950"/>
          <ac:cxnSpMkLst>
            <pc:docMk/>
            <pc:sldMk cId="1234999910" sldId="352"/>
            <ac:cxnSpMk id="279" creationId="{5B40E812-0A52-4F41-A1B4-86BFCA218F58}"/>
          </ac:cxnSpMkLst>
        </pc:cxnChg>
        <pc:cxnChg chg="mod">
          <ac:chgData name="hashizume_adrim@outlook.jp" userId="2df5839c6d7eb921" providerId="LiveId" clId="{A6B9CC53-550F-4204-BA28-F752CB96E210}" dt="2022-04-26T14:19:10.478" v="8680"/>
          <ac:cxnSpMkLst>
            <pc:docMk/>
            <pc:sldMk cId="1234999910" sldId="352"/>
            <ac:cxnSpMk id="279" creationId="{784ADB30-9BE6-4558-A9D1-42C889C3FA16}"/>
          </ac:cxnSpMkLst>
        </pc:cxnChg>
        <pc:cxnChg chg="mod">
          <ac:chgData name="hashizume_adrim@outlook.jp" userId="2df5839c6d7eb921" providerId="LiveId" clId="{A6B9CC53-550F-4204-BA28-F752CB96E210}" dt="2022-04-26T12:35:33.207" v="4950"/>
          <ac:cxnSpMkLst>
            <pc:docMk/>
            <pc:sldMk cId="1234999910" sldId="352"/>
            <ac:cxnSpMk id="280" creationId="{18995590-3C21-4AA1-BBDA-167D9506029F}"/>
          </ac:cxnSpMkLst>
        </pc:cxnChg>
        <pc:cxnChg chg="mod">
          <ac:chgData name="hashizume_adrim@outlook.jp" userId="2df5839c6d7eb921" providerId="LiveId" clId="{A6B9CC53-550F-4204-BA28-F752CB96E210}" dt="2022-04-26T14:19:28.817" v="8749"/>
          <ac:cxnSpMkLst>
            <pc:docMk/>
            <pc:sldMk cId="1234999910" sldId="352"/>
            <ac:cxnSpMk id="282" creationId="{1D7B87B1-EE50-41F0-9ECD-C397B7BC756A}"/>
          </ac:cxnSpMkLst>
        </pc:cxnChg>
        <pc:cxnChg chg="mod">
          <ac:chgData name="hashizume_adrim@outlook.jp" userId="2df5839c6d7eb921" providerId="LiveId" clId="{A6B9CC53-550F-4204-BA28-F752CB96E210}" dt="2022-04-26T14:19:28.817" v="8749"/>
          <ac:cxnSpMkLst>
            <pc:docMk/>
            <pc:sldMk cId="1234999910" sldId="352"/>
            <ac:cxnSpMk id="283" creationId="{0B7F4C3E-7F5C-4F4D-B4C8-85DC14C3FABA}"/>
          </ac:cxnSpMkLst>
        </pc:cxnChg>
        <pc:cxnChg chg="mod">
          <ac:chgData name="hashizume_adrim@outlook.jp" userId="2df5839c6d7eb921" providerId="LiveId" clId="{A6B9CC53-550F-4204-BA28-F752CB96E210}" dt="2022-04-26T12:35:59.368" v="4954"/>
          <ac:cxnSpMkLst>
            <pc:docMk/>
            <pc:sldMk cId="1234999910" sldId="352"/>
            <ac:cxnSpMk id="283" creationId="{C3A640A1-10AD-4D10-B3FF-A53FEB3D6328}"/>
          </ac:cxnSpMkLst>
        </pc:cxnChg>
        <pc:cxnChg chg="mod">
          <ac:chgData name="hashizume_adrim@outlook.jp" userId="2df5839c6d7eb921" providerId="LiveId" clId="{A6B9CC53-550F-4204-BA28-F752CB96E210}" dt="2022-04-26T12:35:59.368" v="4954"/>
          <ac:cxnSpMkLst>
            <pc:docMk/>
            <pc:sldMk cId="1234999910" sldId="352"/>
            <ac:cxnSpMk id="284" creationId="{CD09E01A-F4F1-44C5-8176-420807B49336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288" creationId="{4930C19B-285F-4A70-97A4-9A15C4FB76AF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289" creationId="{EF36D7F2-4F76-47E1-8409-87E1F5050D59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292" creationId="{13FC8E47-4F4B-4CFC-9535-9AFA33E2F7FD}"/>
          </ac:cxnSpMkLst>
        </pc:cxnChg>
        <pc:cxnChg chg="mod">
          <ac:chgData name="hashizume_adrim@outlook.jp" userId="2df5839c6d7eb921" providerId="LiveId" clId="{A6B9CC53-550F-4204-BA28-F752CB96E210}" dt="2022-04-26T13:14:19.842" v="6375" actId="207"/>
          <ac:cxnSpMkLst>
            <pc:docMk/>
            <pc:sldMk cId="1234999910" sldId="352"/>
            <ac:cxnSpMk id="293" creationId="{9B6B77BF-B985-4575-AD56-B0F96D2A5B87}"/>
          </ac:cxnSpMkLst>
        </pc:cxnChg>
        <pc:cxnChg chg="add mod">
          <ac:chgData name="hashizume_adrim@outlook.jp" userId="2df5839c6d7eb921" providerId="LiveId" clId="{A6B9CC53-550F-4204-BA28-F752CB96E210}" dt="2022-04-30T11:10:37.458" v="16840" actId="1035"/>
          <ac:cxnSpMkLst>
            <pc:docMk/>
            <pc:sldMk cId="1234999910" sldId="352"/>
            <ac:cxnSpMk id="296" creationId="{946272DD-EBF5-40B9-9F22-716A39A4CDF9}"/>
          </ac:cxnSpMkLst>
        </pc:cxnChg>
        <pc:cxnChg chg="mod">
          <ac:chgData name="hashizume_adrim@outlook.jp" userId="2df5839c6d7eb921" providerId="LiveId" clId="{A6B9CC53-550F-4204-BA28-F752CB96E210}" dt="2022-04-27T04:21:39.006" v="10675"/>
          <ac:cxnSpMkLst>
            <pc:docMk/>
            <pc:sldMk cId="1234999910" sldId="352"/>
            <ac:cxnSpMk id="298" creationId="{7CFEA26C-5E50-461A-BE21-4346540E8E65}"/>
          </ac:cxnSpMkLst>
        </pc:cxnChg>
        <pc:cxnChg chg="mod">
          <ac:chgData name="hashizume_adrim@outlook.jp" userId="2df5839c6d7eb921" providerId="LiveId" clId="{A6B9CC53-550F-4204-BA28-F752CB96E210}" dt="2022-04-27T04:21:39.006" v="10675"/>
          <ac:cxnSpMkLst>
            <pc:docMk/>
            <pc:sldMk cId="1234999910" sldId="352"/>
            <ac:cxnSpMk id="299" creationId="{1D00AB5E-28DB-4003-B64C-0D1A282C4F5B}"/>
          </ac:cxnSpMkLst>
        </pc:cxnChg>
        <pc:cxnChg chg="mod">
          <ac:chgData name="hashizume_adrim@outlook.jp" userId="2df5839c6d7eb921" providerId="LiveId" clId="{A6B9CC53-550F-4204-BA28-F752CB96E210}" dt="2022-04-27T07:35:01.014" v="11135"/>
          <ac:cxnSpMkLst>
            <pc:docMk/>
            <pc:sldMk cId="1234999910" sldId="352"/>
            <ac:cxnSpMk id="299" creationId="{8F02629A-F935-468E-A08B-90D2571D4F21}"/>
          </ac:cxnSpMkLst>
        </pc:cxnChg>
        <pc:cxnChg chg="mod">
          <ac:chgData name="hashizume_adrim@outlook.jp" userId="2df5839c6d7eb921" providerId="LiveId" clId="{A6B9CC53-550F-4204-BA28-F752CB96E210}" dt="2022-04-26T14:25:47.057" v="8864"/>
          <ac:cxnSpMkLst>
            <pc:docMk/>
            <pc:sldMk cId="1234999910" sldId="352"/>
            <ac:cxnSpMk id="300" creationId="{AB792C12-3A84-41F9-ABEC-30F712CD26CA}"/>
          </ac:cxnSpMkLst>
        </pc:cxnChg>
        <pc:cxnChg chg="mod">
          <ac:chgData name="hashizume_adrim@outlook.jp" userId="2df5839c6d7eb921" providerId="LiveId" clId="{A6B9CC53-550F-4204-BA28-F752CB96E210}" dt="2022-04-30T12:10:45.549" v="18641"/>
          <ac:cxnSpMkLst>
            <pc:docMk/>
            <pc:sldMk cId="1234999910" sldId="352"/>
            <ac:cxnSpMk id="301" creationId="{0B6F4A98-0FE4-451A-BB2E-22D5EF110B8D}"/>
          </ac:cxnSpMkLst>
        </pc:cxnChg>
        <pc:cxnChg chg="mod">
          <ac:chgData name="hashizume_adrim@outlook.jp" userId="2df5839c6d7eb921" providerId="LiveId" clId="{A6B9CC53-550F-4204-BA28-F752CB96E210}" dt="2022-04-26T14:25:47.057" v="8864"/>
          <ac:cxnSpMkLst>
            <pc:docMk/>
            <pc:sldMk cId="1234999910" sldId="352"/>
            <ac:cxnSpMk id="301" creationId="{609CBED1-2716-49D2-9D3B-6727158A53E8}"/>
          </ac:cxnSpMkLst>
        </pc:cxnChg>
        <pc:cxnChg chg="mod">
          <ac:chgData name="hashizume_adrim@outlook.jp" userId="2df5839c6d7eb921" providerId="LiveId" clId="{A6B9CC53-550F-4204-BA28-F752CB96E210}" dt="2022-04-26T14:28:25.460" v="8868"/>
          <ac:cxnSpMkLst>
            <pc:docMk/>
            <pc:sldMk cId="1234999910" sldId="352"/>
            <ac:cxnSpMk id="304" creationId="{24C96965-B537-4BCA-8C18-5933CE79F565}"/>
          </ac:cxnSpMkLst>
        </pc:cxnChg>
        <pc:cxnChg chg="mod">
          <ac:chgData name="hashizume_adrim@outlook.jp" userId="2df5839c6d7eb921" providerId="LiveId" clId="{A6B9CC53-550F-4204-BA28-F752CB96E210}" dt="2022-04-26T14:28:25.460" v="8868"/>
          <ac:cxnSpMkLst>
            <pc:docMk/>
            <pc:sldMk cId="1234999910" sldId="352"/>
            <ac:cxnSpMk id="305" creationId="{C84D5C3B-76CD-401C-A42F-BF3470B456F8}"/>
          </ac:cxnSpMkLst>
        </pc:cxnChg>
        <pc:cxnChg chg="mod">
          <ac:chgData name="hashizume_adrim@outlook.jp" userId="2df5839c6d7eb921" providerId="LiveId" clId="{A6B9CC53-550F-4204-BA28-F752CB96E210}" dt="2022-04-30T12:10:45.549" v="18641"/>
          <ac:cxnSpMkLst>
            <pc:docMk/>
            <pc:sldMk cId="1234999910" sldId="352"/>
            <ac:cxnSpMk id="306" creationId="{36F0AFCD-4FF8-4C87-B42E-F7BBDF1BB13B}"/>
          </ac:cxnSpMkLst>
        </pc:cxnChg>
        <pc:cxnChg chg="mod">
          <ac:chgData name="hashizume_adrim@outlook.jp" userId="2df5839c6d7eb921" providerId="LiveId" clId="{A6B9CC53-550F-4204-BA28-F752CB96E210}" dt="2022-04-26T14:29:29.206" v="8997"/>
          <ac:cxnSpMkLst>
            <pc:docMk/>
            <pc:sldMk cId="1234999910" sldId="352"/>
            <ac:cxnSpMk id="311" creationId="{DD43FC90-FD60-43B8-A1AA-7E38ADA28B45}"/>
          </ac:cxnSpMkLst>
        </pc:cxnChg>
        <pc:cxnChg chg="mod">
          <ac:chgData name="hashizume_adrim@outlook.jp" userId="2df5839c6d7eb921" providerId="LiveId" clId="{A6B9CC53-550F-4204-BA28-F752CB96E210}" dt="2022-04-26T14:29:29.206" v="8997"/>
          <ac:cxnSpMkLst>
            <pc:docMk/>
            <pc:sldMk cId="1234999910" sldId="352"/>
            <ac:cxnSpMk id="312" creationId="{E73BF42A-11EB-4FEC-9A10-6437BD7BD20F}"/>
          </ac:cxnSpMkLst>
        </pc:cxnChg>
        <pc:cxnChg chg="mod">
          <ac:chgData name="hashizume_adrim@outlook.jp" userId="2df5839c6d7eb921" providerId="LiveId" clId="{A6B9CC53-550F-4204-BA28-F752CB96E210}" dt="2022-04-26T14:29:29.206" v="8997"/>
          <ac:cxnSpMkLst>
            <pc:docMk/>
            <pc:sldMk cId="1234999910" sldId="352"/>
            <ac:cxnSpMk id="315" creationId="{30796345-5F96-4A85-BE80-A842AB78F98E}"/>
          </ac:cxnSpMkLst>
        </pc:cxnChg>
        <pc:cxnChg chg="mod">
          <ac:chgData name="hashizume_adrim@outlook.jp" userId="2df5839c6d7eb921" providerId="LiveId" clId="{A6B9CC53-550F-4204-BA28-F752CB96E210}" dt="2022-04-26T14:29:29.206" v="8997"/>
          <ac:cxnSpMkLst>
            <pc:docMk/>
            <pc:sldMk cId="1234999910" sldId="352"/>
            <ac:cxnSpMk id="316" creationId="{0C853F6D-7EB5-4C1E-A5FD-642BA1B9B64B}"/>
          </ac:cxnSpMkLst>
        </pc:cxnChg>
        <pc:cxnChg chg="mod">
          <ac:chgData name="hashizume_adrim@outlook.jp" userId="2df5839c6d7eb921" providerId="LiveId" clId="{A6B9CC53-550F-4204-BA28-F752CB96E210}" dt="2022-04-26T14:29:29.206" v="8997"/>
          <ac:cxnSpMkLst>
            <pc:docMk/>
            <pc:sldMk cId="1234999910" sldId="352"/>
            <ac:cxnSpMk id="319" creationId="{1658C953-0CCB-41F4-AFF3-C329C1986F60}"/>
          </ac:cxnSpMkLst>
        </pc:cxnChg>
        <pc:cxnChg chg="mod">
          <ac:chgData name="hashizume_adrim@outlook.jp" userId="2df5839c6d7eb921" providerId="LiveId" clId="{A6B9CC53-550F-4204-BA28-F752CB96E210}" dt="2022-04-26T14:29:29.206" v="8997"/>
          <ac:cxnSpMkLst>
            <pc:docMk/>
            <pc:sldMk cId="1234999910" sldId="352"/>
            <ac:cxnSpMk id="320" creationId="{F0A72D8E-BA91-4F22-94D8-2077EB95A422}"/>
          </ac:cxnSpMkLst>
        </pc:cxnChg>
        <pc:cxnChg chg="mod">
          <ac:chgData name="hashizume_adrim@outlook.jp" userId="2df5839c6d7eb921" providerId="LiveId" clId="{A6B9CC53-550F-4204-BA28-F752CB96E210}" dt="2022-04-26T14:30:04.709" v="9061"/>
          <ac:cxnSpMkLst>
            <pc:docMk/>
            <pc:sldMk cId="1234999910" sldId="352"/>
            <ac:cxnSpMk id="323" creationId="{D6643BB7-315F-492D-AD66-6E0B696505AF}"/>
          </ac:cxnSpMkLst>
        </pc:cxnChg>
        <pc:cxnChg chg="mod">
          <ac:chgData name="hashizume_adrim@outlook.jp" userId="2df5839c6d7eb921" providerId="LiveId" clId="{A6B9CC53-550F-4204-BA28-F752CB96E210}" dt="2022-04-26T14:30:04.709" v="9061"/>
          <ac:cxnSpMkLst>
            <pc:docMk/>
            <pc:sldMk cId="1234999910" sldId="352"/>
            <ac:cxnSpMk id="324" creationId="{3F31ED2C-69CD-46F1-B566-26AA6CB9E1EC}"/>
          </ac:cxnSpMkLst>
        </pc:cxnChg>
        <pc:cxnChg chg="mod">
          <ac:chgData name="hashizume_adrim@outlook.jp" userId="2df5839c6d7eb921" providerId="LiveId" clId="{A6B9CC53-550F-4204-BA28-F752CB96E210}" dt="2022-04-26T14:30:04.709" v="9061"/>
          <ac:cxnSpMkLst>
            <pc:docMk/>
            <pc:sldMk cId="1234999910" sldId="352"/>
            <ac:cxnSpMk id="327" creationId="{A70FAADC-3F48-451B-BA22-496A69C9977E}"/>
          </ac:cxnSpMkLst>
        </pc:cxnChg>
        <pc:cxnChg chg="mod">
          <ac:chgData name="hashizume_adrim@outlook.jp" userId="2df5839c6d7eb921" providerId="LiveId" clId="{A6B9CC53-550F-4204-BA28-F752CB96E210}" dt="2022-04-26T14:30:04.709" v="9061"/>
          <ac:cxnSpMkLst>
            <pc:docMk/>
            <pc:sldMk cId="1234999910" sldId="352"/>
            <ac:cxnSpMk id="328" creationId="{6865AB48-4FE1-4FB9-8FC6-0FAA7FD69A04}"/>
          </ac:cxnSpMkLst>
        </pc:cxnChg>
        <pc:cxnChg chg="mod">
          <ac:chgData name="hashizume_adrim@outlook.jp" userId="2df5839c6d7eb921" providerId="LiveId" clId="{A6B9CC53-550F-4204-BA28-F752CB96E210}" dt="2022-04-26T14:30:04.709" v="9061"/>
          <ac:cxnSpMkLst>
            <pc:docMk/>
            <pc:sldMk cId="1234999910" sldId="352"/>
            <ac:cxnSpMk id="331" creationId="{84DBD0A4-C94D-42AA-AF79-4BB2D3078650}"/>
          </ac:cxnSpMkLst>
        </pc:cxnChg>
        <pc:cxnChg chg="mod">
          <ac:chgData name="hashizume_adrim@outlook.jp" userId="2df5839c6d7eb921" providerId="LiveId" clId="{A6B9CC53-550F-4204-BA28-F752CB96E210}" dt="2022-04-26T14:30:04.709" v="9061"/>
          <ac:cxnSpMkLst>
            <pc:docMk/>
            <pc:sldMk cId="1234999910" sldId="352"/>
            <ac:cxnSpMk id="332" creationId="{7C103785-D9B7-4310-9F91-177A77C82781}"/>
          </ac:cxnSpMkLst>
        </pc:cxnChg>
        <pc:cxnChg chg="mod">
          <ac:chgData name="hashizume_adrim@outlook.jp" userId="2df5839c6d7eb921" providerId="LiveId" clId="{A6B9CC53-550F-4204-BA28-F752CB96E210}" dt="2022-04-26T14:30:47.809" v="9194"/>
          <ac:cxnSpMkLst>
            <pc:docMk/>
            <pc:sldMk cId="1234999910" sldId="352"/>
            <ac:cxnSpMk id="335" creationId="{95358A19-92DB-4334-824C-9088B4BE8E8F}"/>
          </ac:cxnSpMkLst>
        </pc:cxnChg>
        <pc:cxnChg chg="mod">
          <ac:chgData name="hashizume_adrim@outlook.jp" userId="2df5839c6d7eb921" providerId="LiveId" clId="{A6B9CC53-550F-4204-BA28-F752CB96E210}" dt="2022-04-26T14:30:47.809" v="9194"/>
          <ac:cxnSpMkLst>
            <pc:docMk/>
            <pc:sldMk cId="1234999910" sldId="352"/>
            <ac:cxnSpMk id="336" creationId="{3DA8B120-4AB6-46FC-BC79-8AB27C9F68B8}"/>
          </ac:cxnSpMkLst>
        </pc:cxnChg>
        <pc:cxnChg chg="mod">
          <ac:chgData name="hashizume_adrim@outlook.jp" userId="2df5839c6d7eb921" providerId="LiveId" clId="{A6B9CC53-550F-4204-BA28-F752CB96E210}" dt="2022-04-26T14:30:47.809" v="9194"/>
          <ac:cxnSpMkLst>
            <pc:docMk/>
            <pc:sldMk cId="1234999910" sldId="352"/>
            <ac:cxnSpMk id="339" creationId="{CF106B29-8A6E-4A3B-97D1-ABF0BD31E108}"/>
          </ac:cxnSpMkLst>
        </pc:cxnChg>
        <pc:cxnChg chg="mod">
          <ac:chgData name="hashizume_adrim@outlook.jp" userId="2df5839c6d7eb921" providerId="LiveId" clId="{A6B9CC53-550F-4204-BA28-F752CB96E210}" dt="2022-04-26T14:30:47.809" v="9194"/>
          <ac:cxnSpMkLst>
            <pc:docMk/>
            <pc:sldMk cId="1234999910" sldId="352"/>
            <ac:cxnSpMk id="340" creationId="{94862E2D-2C2E-4050-8307-823504D76F43}"/>
          </ac:cxnSpMkLst>
        </pc:cxnChg>
        <pc:cxnChg chg="mod">
          <ac:chgData name="hashizume_adrim@outlook.jp" userId="2df5839c6d7eb921" providerId="LiveId" clId="{A6B9CC53-550F-4204-BA28-F752CB96E210}" dt="2022-04-26T14:30:47.809" v="9194"/>
          <ac:cxnSpMkLst>
            <pc:docMk/>
            <pc:sldMk cId="1234999910" sldId="352"/>
            <ac:cxnSpMk id="343" creationId="{4687626F-11E6-45B7-9BEC-A355586A3E6C}"/>
          </ac:cxnSpMkLst>
        </pc:cxnChg>
        <pc:cxnChg chg="mod">
          <ac:chgData name="hashizume_adrim@outlook.jp" userId="2df5839c6d7eb921" providerId="LiveId" clId="{A6B9CC53-550F-4204-BA28-F752CB96E210}" dt="2022-04-26T14:30:47.809" v="9194"/>
          <ac:cxnSpMkLst>
            <pc:docMk/>
            <pc:sldMk cId="1234999910" sldId="352"/>
            <ac:cxnSpMk id="344" creationId="{22A5AF50-9FAA-4C15-9BEA-669501BBB35D}"/>
          </ac:cxnSpMkLst>
        </pc:cxnChg>
        <pc:cxnChg chg="mod">
          <ac:chgData name="hashizume_adrim@outlook.jp" userId="2df5839c6d7eb921" providerId="LiveId" clId="{A6B9CC53-550F-4204-BA28-F752CB96E210}" dt="2022-04-30T12:10:53.869" v="18644" actId="571"/>
          <ac:cxnSpMkLst>
            <pc:docMk/>
            <pc:sldMk cId="1234999910" sldId="352"/>
            <ac:cxnSpMk id="354" creationId="{E5B03C02-E4F9-4FB6-85E1-BAE891F2F163}"/>
          </ac:cxnSpMkLst>
        </pc:cxnChg>
        <pc:cxnChg chg="add del mod">
          <ac:chgData name="hashizume_adrim@outlook.jp" userId="2df5839c6d7eb921" providerId="LiveId" clId="{A6B9CC53-550F-4204-BA28-F752CB96E210}" dt="2022-04-27T04:57:10.440" v="10918" actId="478"/>
          <ac:cxnSpMkLst>
            <pc:docMk/>
            <pc:sldMk cId="1234999910" sldId="352"/>
            <ac:cxnSpMk id="355" creationId="{8837E6FF-59C6-4017-A60B-A6F022633ADE}"/>
          </ac:cxnSpMkLst>
        </pc:cxnChg>
        <pc:cxnChg chg="mod">
          <ac:chgData name="hashizume_adrim@outlook.jp" userId="2df5839c6d7eb921" providerId="LiveId" clId="{A6B9CC53-550F-4204-BA28-F752CB96E210}" dt="2022-04-30T12:10:53.869" v="18644" actId="571"/>
          <ac:cxnSpMkLst>
            <pc:docMk/>
            <pc:sldMk cId="1234999910" sldId="352"/>
            <ac:cxnSpMk id="355" creationId="{A4D3FCDA-F61B-4F97-8102-8769106CA077}"/>
          </ac:cxnSpMkLst>
        </pc:cxnChg>
        <pc:cxnChg chg="mod">
          <ac:chgData name="hashizume_adrim@outlook.jp" userId="2df5839c6d7eb921" providerId="LiveId" clId="{A6B9CC53-550F-4204-BA28-F752CB96E210}" dt="2022-04-26T14:39:10.292" v="9795"/>
          <ac:cxnSpMkLst>
            <pc:docMk/>
            <pc:sldMk cId="1234999910" sldId="352"/>
            <ac:cxnSpMk id="356" creationId="{80DE9DF2-C7EA-46F0-A051-FE38C97534EC}"/>
          </ac:cxnSpMkLst>
        </pc:cxnChg>
        <pc:cxnChg chg="mod">
          <ac:chgData name="hashizume_adrim@outlook.jp" userId="2df5839c6d7eb921" providerId="LiveId" clId="{A6B9CC53-550F-4204-BA28-F752CB96E210}" dt="2022-04-26T14:39:10.292" v="9795"/>
          <ac:cxnSpMkLst>
            <pc:docMk/>
            <pc:sldMk cId="1234999910" sldId="352"/>
            <ac:cxnSpMk id="357" creationId="{9AB0DD05-A501-4057-91E0-0D3303823583}"/>
          </ac:cxnSpMkLst>
        </pc:cxnChg>
        <pc:cxnChg chg="mod">
          <ac:chgData name="hashizume_adrim@outlook.jp" userId="2df5839c6d7eb921" providerId="LiveId" clId="{A6B9CC53-550F-4204-BA28-F752CB96E210}" dt="2022-04-27T04:57:12.468" v="10919"/>
          <ac:cxnSpMkLst>
            <pc:docMk/>
            <pc:sldMk cId="1234999910" sldId="352"/>
            <ac:cxnSpMk id="362" creationId="{58368A87-A46D-482A-B5D4-8AB34F731FA1}"/>
          </ac:cxnSpMkLst>
        </pc:cxnChg>
        <pc:cxnChg chg="mod">
          <ac:chgData name="hashizume_adrim@outlook.jp" userId="2df5839c6d7eb921" providerId="LiveId" clId="{A6B9CC53-550F-4204-BA28-F752CB96E210}" dt="2022-04-27T04:57:12.468" v="10919"/>
          <ac:cxnSpMkLst>
            <pc:docMk/>
            <pc:sldMk cId="1234999910" sldId="352"/>
            <ac:cxnSpMk id="363" creationId="{1AD9C5F4-59C7-4315-B66C-2EC0927DB53F}"/>
          </ac:cxnSpMkLst>
        </pc:cxnChg>
        <pc:cxnChg chg="add del mod">
          <ac:chgData name="hashizume_adrim@outlook.jp" userId="2df5839c6d7eb921" providerId="LiveId" clId="{A6B9CC53-550F-4204-BA28-F752CB96E210}" dt="2022-04-27T08:13:02.607" v="13440" actId="478"/>
          <ac:cxnSpMkLst>
            <pc:docMk/>
            <pc:sldMk cId="1234999910" sldId="352"/>
            <ac:cxnSpMk id="365" creationId="{3BAB8DD0-4C46-4C15-8C04-991D9B37D1C9}"/>
          </ac:cxnSpMkLst>
        </pc:cxnChg>
        <pc:cxnChg chg="add mod">
          <ac:chgData name="hashizume_adrim@outlook.jp" userId="2df5839c6d7eb921" providerId="LiveId" clId="{A6B9CC53-550F-4204-BA28-F752CB96E210}" dt="2022-04-27T07:42:37.100" v="11865" actId="1038"/>
          <ac:cxnSpMkLst>
            <pc:docMk/>
            <pc:sldMk cId="1234999910" sldId="352"/>
            <ac:cxnSpMk id="367" creationId="{A1058551-1684-4A87-88EB-B59AA1CD7751}"/>
          </ac:cxnSpMkLst>
        </pc:cxnChg>
        <pc:cxnChg chg="mod">
          <ac:chgData name="hashizume_adrim@outlook.jp" userId="2df5839c6d7eb921" providerId="LiveId" clId="{A6B9CC53-550F-4204-BA28-F752CB96E210}" dt="2022-04-26T14:50:38.791" v="10501"/>
          <ac:cxnSpMkLst>
            <pc:docMk/>
            <pc:sldMk cId="1234999910" sldId="352"/>
            <ac:cxnSpMk id="370" creationId="{2E81B74A-49D8-4BB9-97B6-4B09A1B24A39}"/>
          </ac:cxnSpMkLst>
        </pc:cxnChg>
        <pc:cxnChg chg="mod">
          <ac:chgData name="hashizume_adrim@outlook.jp" userId="2df5839c6d7eb921" providerId="LiveId" clId="{A6B9CC53-550F-4204-BA28-F752CB96E210}" dt="2022-04-26T14:50:38.791" v="10501"/>
          <ac:cxnSpMkLst>
            <pc:docMk/>
            <pc:sldMk cId="1234999910" sldId="352"/>
            <ac:cxnSpMk id="371" creationId="{5B90B8DC-33E1-453F-B198-BA2A07B7B4A0}"/>
          </ac:cxnSpMkLst>
        </pc:cxnChg>
        <pc:cxnChg chg="mod">
          <ac:chgData name="hashizume_adrim@outlook.jp" userId="2df5839c6d7eb921" providerId="LiveId" clId="{A6B9CC53-550F-4204-BA28-F752CB96E210}" dt="2022-04-27T07:56:05.535" v="12637"/>
          <ac:cxnSpMkLst>
            <pc:docMk/>
            <pc:sldMk cId="1234999910" sldId="352"/>
            <ac:cxnSpMk id="371" creationId="{C6B0C14F-AF34-4407-BC94-29C54238C488}"/>
          </ac:cxnSpMkLst>
        </pc:cxnChg>
        <pc:cxnChg chg="mod">
          <ac:chgData name="hashizume_adrim@outlook.jp" userId="2df5839c6d7eb921" providerId="LiveId" clId="{A6B9CC53-550F-4204-BA28-F752CB96E210}" dt="2022-04-27T07:56:05.535" v="12637"/>
          <ac:cxnSpMkLst>
            <pc:docMk/>
            <pc:sldMk cId="1234999910" sldId="352"/>
            <ac:cxnSpMk id="372" creationId="{3B79B9D8-E29A-4641-9517-FDA3E6C5DEC0}"/>
          </ac:cxnSpMkLst>
        </pc:cxnChg>
      </pc:sldChg>
      <pc:sldChg chg="addSp modSp">
        <pc:chgData name="hashizume_adrim@outlook.jp" userId="2df5839c6d7eb921" providerId="LiveId" clId="{A6B9CC53-550F-4204-BA28-F752CB96E210}" dt="2022-05-01T08:00:24.348" v="26848"/>
        <pc:sldMkLst>
          <pc:docMk/>
          <pc:sldMk cId="2498849220" sldId="356"/>
        </pc:sldMkLst>
        <pc:cxnChg chg="add mod">
          <ac:chgData name="hashizume_adrim@outlook.jp" userId="2df5839c6d7eb921" providerId="LiveId" clId="{A6B9CC53-550F-4204-BA28-F752CB96E210}" dt="2022-05-01T08:00:24.348" v="26848"/>
          <ac:cxnSpMkLst>
            <pc:docMk/>
            <pc:sldMk cId="2498849220" sldId="356"/>
            <ac:cxnSpMk id="83" creationId="{20562AD4-5B43-4C6B-9EFB-38560AE1ED19}"/>
          </ac:cxnSpMkLst>
        </pc:cxnChg>
      </pc:sldChg>
      <pc:sldChg chg="addSp delSp modSp add mod">
        <pc:chgData name="hashizume_adrim@outlook.jp" userId="2df5839c6d7eb921" providerId="LiveId" clId="{A6B9CC53-550F-4204-BA28-F752CB96E210}" dt="2022-04-30T13:20:34.849" v="19435" actId="478"/>
        <pc:sldMkLst>
          <pc:docMk/>
          <pc:sldMk cId="3651891580" sldId="359"/>
        </pc:sldMkLst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4" creationId="{F2B70375-3E2E-455B-8675-914A47312C92}"/>
          </ac:spMkLst>
        </pc:spChg>
        <pc:spChg chg="mod">
          <ac:chgData name="hashizume_adrim@outlook.jp" userId="2df5839c6d7eb921" providerId="LiveId" clId="{A6B9CC53-550F-4204-BA28-F752CB96E210}" dt="2022-04-27T08:09:57.567" v="13399" actId="1076"/>
          <ac:spMkLst>
            <pc:docMk/>
            <pc:sldMk cId="3651891580" sldId="359"/>
            <ac:spMk id="24" creationId="{4854A0D9-7A17-432E-9A1F-B48EA26918B7}"/>
          </ac:spMkLst>
        </pc:spChg>
        <pc:spChg chg="add mod ord">
          <ac:chgData name="hashizume_adrim@outlook.jp" userId="2df5839c6d7eb921" providerId="LiveId" clId="{A6B9CC53-550F-4204-BA28-F752CB96E210}" dt="2022-04-30T11:52:23.546" v="17895" actId="166"/>
          <ac:spMkLst>
            <pc:docMk/>
            <pc:sldMk cId="3651891580" sldId="359"/>
            <ac:spMk id="30" creationId="{A3370D09-8AE6-46F6-8B74-59F2CE1E0945}"/>
          </ac:spMkLst>
        </pc:spChg>
        <pc:spChg chg="mod">
          <ac:chgData name="hashizume_adrim@outlook.jp" userId="2df5839c6d7eb921" providerId="LiveId" clId="{A6B9CC53-550F-4204-BA28-F752CB96E210}" dt="2022-04-27T08:09:22.200" v="13343" actId="20577"/>
          <ac:spMkLst>
            <pc:docMk/>
            <pc:sldMk cId="3651891580" sldId="359"/>
            <ac:spMk id="42" creationId="{7A355819-7744-42D2-BFE8-ACB805A0EE16}"/>
          </ac:spMkLst>
        </pc:spChg>
        <pc:spChg chg="del">
          <ac:chgData name="hashizume_adrim@outlook.jp" userId="2df5839c6d7eb921" providerId="LiveId" clId="{A6B9CC53-550F-4204-BA28-F752CB96E210}" dt="2022-04-27T08:15:29.176" v="13646" actId="478"/>
          <ac:spMkLst>
            <pc:docMk/>
            <pc:sldMk cId="3651891580" sldId="359"/>
            <ac:spMk id="43" creationId="{B2ED415C-CBC0-4B05-906A-16D4E4364C87}"/>
          </ac:spMkLst>
        </pc:spChg>
        <pc:spChg chg="ord">
          <ac:chgData name="hashizume_adrim@outlook.jp" userId="2df5839c6d7eb921" providerId="LiveId" clId="{A6B9CC53-550F-4204-BA28-F752CB96E210}" dt="2022-04-30T11:14:04.342" v="17045" actId="166"/>
          <ac:spMkLst>
            <pc:docMk/>
            <pc:sldMk cId="3651891580" sldId="359"/>
            <ac:spMk id="44" creationId="{8526A040-3EDB-4668-BD78-D02DFAC84E6D}"/>
          </ac:spMkLst>
        </pc:spChg>
        <pc:spChg chg="mod">
          <ac:chgData name="hashizume_adrim@outlook.jp" userId="2df5839c6d7eb921" providerId="LiveId" clId="{A6B9CC53-550F-4204-BA28-F752CB96E210}" dt="2022-04-30T10:46:31.560" v="15305" actId="20577"/>
          <ac:spMkLst>
            <pc:docMk/>
            <pc:sldMk cId="3651891580" sldId="359"/>
            <ac:spMk id="52" creationId="{9375854D-6351-496D-9559-714AC77CB899}"/>
          </ac:spMkLst>
        </pc:spChg>
        <pc:spChg chg="del">
          <ac:chgData name="hashizume_adrim@outlook.jp" userId="2df5839c6d7eb921" providerId="LiveId" clId="{A6B9CC53-550F-4204-BA28-F752CB96E210}" dt="2022-04-27T08:10:11.454" v="13403" actId="478"/>
          <ac:spMkLst>
            <pc:docMk/>
            <pc:sldMk cId="3651891580" sldId="359"/>
            <ac:spMk id="53" creationId="{3ED88597-FD40-4F40-AF06-F4A8E1320010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59" creationId="{7E6CBED4-510E-40C4-8038-266F8D183309}"/>
          </ac:spMkLst>
        </pc:spChg>
        <pc:spChg chg="mod">
          <ac:chgData name="hashizume_adrim@outlook.jp" userId="2df5839c6d7eb921" providerId="LiveId" clId="{A6B9CC53-550F-4204-BA28-F752CB96E210}" dt="2022-04-27T08:25:09.538" v="13768"/>
          <ac:spMkLst>
            <pc:docMk/>
            <pc:sldMk cId="3651891580" sldId="359"/>
            <ac:spMk id="60" creationId="{3665ED64-8665-478F-8746-E8AACB709126}"/>
          </ac:spMkLst>
        </pc:spChg>
        <pc:spChg chg="mod">
          <ac:chgData name="hashizume_adrim@outlook.jp" userId="2df5839c6d7eb921" providerId="LiveId" clId="{A6B9CC53-550F-4204-BA28-F752CB96E210}" dt="2022-04-30T10:42:04.589" v="15047" actId="1036"/>
          <ac:spMkLst>
            <pc:docMk/>
            <pc:sldMk cId="3651891580" sldId="359"/>
            <ac:spMk id="61" creationId="{B8A20C45-9EC2-4017-AA34-B252B4EE63CC}"/>
          </ac:spMkLst>
        </pc:spChg>
        <pc:spChg chg="mod">
          <ac:chgData name="hashizume_adrim@outlook.jp" userId="2df5839c6d7eb921" providerId="LiveId" clId="{A6B9CC53-550F-4204-BA28-F752CB96E210}" dt="2022-04-27T08:25:21.425" v="13841"/>
          <ac:spMkLst>
            <pc:docMk/>
            <pc:sldMk cId="3651891580" sldId="359"/>
            <ac:spMk id="65" creationId="{AA158A77-6BAB-4B8D-BDB5-AB45E19639D7}"/>
          </ac:spMkLst>
        </pc:spChg>
        <pc:spChg chg="add mod">
          <ac:chgData name="hashizume_adrim@outlook.jp" userId="2df5839c6d7eb921" providerId="LiveId" clId="{A6B9CC53-550F-4204-BA28-F752CB96E210}" dt="2022-04-30T12:32:47.110" v="18730" actId="1038"/>
          <ac:spMkLst>
            <pc:docMk/>
            <pc:sldMk cId="3651891580" sldId="359"/>
            <ac:spMk id="68" creationId="{6EC8E485-BEBF-4ABC-BD54-FD22B3E045E9}"/>
          </ac:spMkLst>
        </pc:spChg>
        <pc:spChg chg="add del mod">
          <ac:chgData name="hashizume_adrim@outlook.jp" userId="2df5839c6d7eb921" providerId="LiveId" clId="{A6B9CC53-550F-4204-BA28-F752CB96E210}" dt="2022-04-30T11:07:00.278" v="16580" actId="478"/>
          <ac:spMkLst>
            <pc:docMk/>
            <pc:sldMk cId="3651891580" sldId="359"/>
            <ac:spMk id="69" creationId="{4E419011-D729-4C06-BC09-FFA4D6C5D573}"/>
          </ac:spMkLst>
        </pc:spChg>
        <pc:spChg chg="mod">
          <ac:chgData name="hashizume_adrim@outlook.jp" userId="2df5839c6d7eb921" providerId="LiveId" clId="{A6B9CC53-550F-4204-BA28-F752CB96E210}" dt="2022-04-27T08:26:12.666" v="13850"/>
          <ac:spMkLst>
            <pc:docMk/>
            <pc:sldMk cId="3651891580" sldId="359"/>
            <ac:spMk id="71" creationId="{69E9F92C-C2B7-4A6C-9534-F69BBAF631F4}"/>
          </ac:spMkLst>
        </pc:spChg>
        <pc:spChg chg="mod">
          <ac:chgData name="hashizume_adrim@outlook.jp" userId="2df5839c6d7eb921" providerId="LiveId" clId="{A6B9CC53-550F-4204-BA28-F752CB96E210}" dt="2022-04-30T11:59:44.198" v="18422" actId="207"/>
          <ac:spMkLst>
            <pc:docMk/>
            <pc:sldMk cId="3651891580" sldId="359"/>
            <ac:spMk id="75" creationId="{361F2C89-0589-4D01-8ADC-CB0A732B0C5A}"/>
          </ac:spMkLst>
        </pc:spChg>
        <pc:spChg chg="del">
          <ac:chgData name="hashizume_adrim@outlook.jp" userId="2df5839c6d7eb921" providerId="LiveId" clId="{A6B9CC53-550F-4204-BA28-F752CB96E210}" dt="2022-04-27T08:10:17.047" v="13407" actId="478"/>
          <ac:spMkLst>
            <pc:docMk/>
            <pc:sldMk cId="3651891580" sldId="359"/>
            <ac:spMk id="76" creationId="{4F593A9F-6EB0-4219-8935-0C3CE1CCA173}"/>
          </ac:spMkLst>
        </pc:spChg>
        <pc:spChg chg="del mod">
          <ac:chgData name="hashizume_adrim@outlook.jp" userId="2df5839c6d7eb921" providerId="LiveId" clId="{A6B9CC53-550F-4204-BA28-F752CB96E210}" dt="2022-04-27T08:10:30.397" v="13410" actId="478"/>
          <ac:spMkLst>
            <pc:docMk/>
            <pc:sldMk cId="3651891580" sldId="359"/>
            <ac:spMk id="77" creationId="{55A3443B-262B-4F2A-A934-A86AFFC71DDE}"/>
          </ac:spMkLst>
        </pc:spChg>
        <pc:spChg chg="mod">
          <ac:chgData name="hashizume_adrim@outlook.jp" userId="2df5839c6d7eb921" providerId="LiveId" clId="{A6B9CC53-550F-4204-BA28-F752CB96E210}" dt="2022-04-27T08:27:10.063" v="13931"/>
          <ac:spMkLst>
            <pc:docMk/>
            <pc:sldMk cId="3651891580" sldId="359"/>
            <ac:spMk id="80" creationId="{A13959A9-DB8D-40D6-9B4B-1F9215E6B664}"/>
          </ac:spMkLst>
        </pc:spChg>
        <pc:spChg chg="add mod">
          <ac:chgData name="hashizume_adrim@outlook.jp" userId="2df5839c6d7eb921" providerId="LiveId" clId="{A6B9CC53-550F-4204-BA28-F752CB96E210}" dt="2022-04-29T17:37:32.691" v="14389" actId="1036"/>
          <ac:spMkLst>
            <pc:docMk/>
            <pc:sldMk cId="3651891580" sldId="359"/>
            <ac:spMk id="83" creationId="{8D70E674-B614-472F-94B2-B548F488B490}"/>
          </ac:spMkLst>
        </pc:spChg>
        <pc:spChg chg="mod">
          <ac:chgData name="hashizume_adrim@outlook.jp" userId="2df5839c6d7eb921" providerId="LiveId" clId="{A6B9CC53-550F-4204-BA28-F752CB96E210}" dt="2022-04-30T11:59:44.198" v="18422" actId="207"/>
          <ac:spMkLst>
            <pc:docMk/>
            <pc:sldMk cId="3651891580" sldId="359"/>
            <ac:spMk id="86" creationId="{4713D8AD-C405-46C2-9FF9-79F34A9765C5}"/>
          </ac:spMkLst>
        </pc:spChg>
        <pc:spChg chg="mod">
          <ac:chgData name="hashizume_adrim@outlook.jp" userId="2df5839c6d7eb921" providerId="LiveId" clId="{A6B9CC53-550F-4204-BA28-F752CB96E210}" dt="2022-04-30T11:59:44.198" v="18422" actId="207"/>
          <ac:spMkLst>
            <pc:docMk/>
            <pc:sldMk cId="3651891580" sldId="359"/>
            <ac:spMk id="91" creationId="{9F127F7D-6B1E-4760-B19A-1600E7006323}"/>
          </ac:spMkLst>
        </pc:spChg>
        <pc:spChg chg="add mod">
          <ac:chgData name="hashizume_adrim@outlook.jp" userId="2df5839c6d7eb921" providerId="LiveId" clId="{A6B9CC53-550F-4204-BA28-F752CB96E210}" dt="2022-04-30T10:15:36.620" v="14878" actId="1036"/>
          <ac:spMkLst>
            <pc:docMk/>
            <pc:sldMk cId="3651891580" sldId="359"/>
            <ac:spMk id="94" creationId="{078DEBE7-1ADC-48C9-B4A9-02C179AB2F4B}"/>
          </ac:spMkLst>
        </pc:spChg>
        <pc:spChg chg="mod">
          <ac:chgData name="hashizume_adrim@outlook.jp" userId="2df5839c6d7eb921" providerId="LiveId" clId="{A6B9CC53-550F-4204-BA28-F752CB96E210}" dt="2022-04-30T10:16:55.452" v="14991"/>
          <ac:spMkLst>
            <pc:docMk/>
            <pc:sldMk cId="3651891580" sldId="359"/>
            <ac:spMk id="98" creationId="{C37C10E2-D99B-4E37-86D1-8A155BF86F86}"/>
          </ac:spMkLst>
        </pc:spChg>
        <pc:spChg chg="add del mod">
          <ac:chgData name="hashizume_adrim@outlook.jp" userId="2df5839c6d7eb921" providerId="LiveId" clId="{A6B9CC53-550F-4204-BA28-F752CB96E210}" dt="2022-04-30T10:42:29.279" v="15055" actId="478"/>
          <ac:spMkLst>
            <pc:docMk/>
            <pc:sldMk cId="3651891580" sldId="359"/>
            <ac:spMk id="101" creationId="{9AEED4E7-9381-49B6-967C-9992ED288DA7}"/>
          </ac:spMkLst>
        </pc:spChg>
        <pc:spChg chg="mod">
          <ac:chgData name="hashizume_adrim@outlook.jp" userId="2df5839c6d7eb921" providerId="LiveId" clId="{A6B9CC53-550F-4204-BA28-F752CB96E210}" dt="2022-04-30T10:42:31.340" v="15056"/>
          <ac:spMkLst>
            <pc:docMk/>
            <pc:sldMk cId="3651891580" sldId="359"/>
            <ac:spMk id="103" creationId="{91A997A2-4FF1-4C2F-8A1D-A5BD30F665EB}"/>
          </ac:spMkLst>
        </pc:spChg>
        <pc:spChg chg="mod">
          <ac:chgData name="hashizume_adrim@outlook.jp" userId="2df5839c6d7eb921" providerId="LiveId" clId="{A6B9CC53-550F-4204-BA28-F752CB96E210}" dt="2022-04-30T10:42:54.535" v="15093"/>
          <ac:spMkLst>
            <pc:docMk/>
            <pc:sldMk cId="3651891580" sldId="359"/>
            <ac:spMk id="107" creationId="{C5451515-0AEC-44CA-B459-772365311CA5}"/>
          </ac:spMkLst>
        </pc:spChg>
        <pc:spChg chg="mod">
          <ac:chgData name="hashizume_adrim@outlook.jp" userId="2df5839c6d7eb921" providerId="LiveId" clId="{A6B9CC53-550F-4204-BA28-F752CB96E210}" dt="2022-04-30T10:43:04.997" v="15125"/>
          <ac:spMkLst>
            <pc:docMk/>
            <pc:sldMk cId="3651891580" sldId="359"/>
            <ac:spMk id="111" creationId="{B0776AE7-4F0F-4348-8646-5F27B2A2D39C}"/>
          </ac:spMkLst>
        </pc:spChg>
        <pc:spChg chg="mod">
          <ac:chgData name="hashizume_adrim@outlook.jp" userId="2df5839c6d7eb921" providerId="LiveId" clId="{A6B9CC53-550F-4204-BA28-F752CB96E210}" dt="2022-04-30T10:45:35.313" v="15300" actId="14100"/>
          <ac:spMkLst>
            <pc:docMk/>
            <pc:sldMk cId="3651891580" sldId="359"/>
            <ac:spMk id="115" creationId="{41A33069-3972-4F9C-B976-4BC53759DFEF}"/>
          </ac:spMkLst>
        </pc:spChg>
        <pc:spChg chg="add mod">
          <ac:chgData name="hashizume_adrim@outlook.jp" userId="2df5839c6d7eb921" providerId="LiveId" clId="{A6B9CC53-550F-4204-BA28-F752CB96E210}" dt="2022-04-30T12:01:57.332" v="18563" actId="1035"/>
          <ac:spMkLst>
            <pc:docMk/>
            <pc:sldMk cId="3651891580" sldId="359"/>
            <ac:spMk id="118" creationId="{BFF0E593-9AAC-40B4-B377-6A892BDD3CAD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124" creationId="{4091B835-B65F-47B8-9F61-9BF7D8F426FC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134" creationId="{B9BB7ED8-DE40-40AE-B029-028E552DD5CE}"/>
          </ac:spMkLst>
        </pc:spChg>
        <pc:spChg chg="add mod">
          <ac:chgData name="hashizume_adrim@outlook.jp" userId="2df5839c6d7eb921" providerId="LiveId" clId="{A6B9CC53-550F-4204-BA28-F752CB96E210}" dt="2022-04-30T11:13:43.313" v="17043" actId="1036"/>
          <ac:spMkLst>
            <pc:docMk/>
            <pc:sldMk cId="3651891580" sldId="359"/>
            <ac:spMk id="135" creationId="{AAF40EB6-4A54-4CA9-900E-FCEBA877BDFF}"/>
          </ac:spMkLst>
        </pc:spChg>
        <pc:spChg chg="mod">
          <ac:chgData name="hashizume_adrim@outlook.jp" userId="2df5839c6d7eb921" providerId="LiveId" clId="{A6B9CC53-550F-4204-BA28-F752CB96E210}" dt="2022-04-30T11:05:18.636" v="16282"/>
          <ac:spMkLst>
            <pc:docMk/>
            <pc:sldMk cId="3651891580" sldId="359"/>
            <ac:spMk id="138" creationId="{7DDFDF90-BCA9-4353-BFE1-791D2F3C94C4}"/>
          </ac:spMkLst>
        </pc:spChg>
        <pc:spChg chg="add mod">
          <ac:chgData name="hashizume_adrim@outlook.jp" userId="2df5839c6d7eb921" providerId="LiveId" clId="{A6B9CC53-550F-4204-BA28-F752CB96E210}" dt="2022-04-30T11:13:43.313" v="17043" actId="1036"/>
          <ac:spMkLst>
            <pc:docMk/>
            <pc:sldMk cId="3651891580" sldId="359"/>
            <ac:spMk id="141" creationId="{9412EABC-CFC9-47E6-901C-96E693354476}"/>
          </ac:spMkLst>
        </pc:spChg>
        <pc:spChg chg="mod">
          <ac:chgData name="hashizume_adrim@outlook.jp" userId="2df5839c6d7eb921" providerId="LiveId" clId="{A6B9CC53-550F-4204-BA28-F752CB96E210}" dt="2022-04-30T11:05:48.418" v="16307"/>
          <ac:spMkLst>
            <pc:docMk/>
            <pc:sldMk cId="3651891580" sldId="359"/>
            <ac:spMk id="143" creationId="{613086EE-209B-4797-A7F2-9E93C51194DC}"/>
          </ac:spMkLst>
        </pc:spChg>
        <pc:spChg chg="add mod">
          <ac:chgData name="hashizume_adrim@outlook.jp" userId="2df5839c6d7eb921" providerId="LiveId" clId="{A6B9CC53-550F-4204-BA28-F752CB96E210}" dt="2022-04-30T11:13:43.313" v="17043" actId="1036"/>
          <ac:spMkLst>
            <pc:docMk/>
            <pc:sldMk cId="3651891580" sldId="359"/>
            <ac:spMk id="149" creationId="{7F14EAC4-CB27-4E2B-8302-30B4C8222A24}"/>
          </ac:spMkLst>
        </pc:spChg>
        <pc:spChg chg="add mod">
          <ac:chgData name="hashizume_adrim@outlook.jp" userId="2df5839c6d7eb921" providerId="LiveId" clId="{A6B9CC53-550F-4204-BA28-F752CB96E210}" dt="2022-04-30T11:13:43.313" v="17043" actId="1036"/>
          <ac:spMkLst>
            <pc:docMk/>
            <pc:sldMk cId="3651891580" sldId="359"/>
            <ac:spMk id="150" creationId="{594AD5B3-07B6-4848-95DA-B6002B5F4250}"/>
          </ac:spMkLst>
        </pc:spChg>
        <pc:spChg chg="add del mod">
          <ac:chgData name="hashizume_adrim@outlook.jp" userId="2df5839c6d7eb921" providerId="LiveId" clId="{A6B9CC53-550F-4204-BA28-F752CB96E210}" dt="2022-04-30T11:07:00.278" v="16580" actId="478"/>
          <ac:spMkLst>
            <pc:docMk/>
            <pc:sldMk cId="3651891580" sldId="359"/>
            <ac:spMk id="151" creationId="{5F960C8D-B122-4F9C-A18F-2F0980C12912}"/>
          </ac:spMkLst>
        </pc:spChg>
        <pc:spChg chg="add mod">
          <ac:chgData name="hashizume_adrim@outlook.jp" userId="2df5839c6d7eb921" providerId="LiveId" clId="{A6B9CC53-550F-4204-BA28-F752CB96E210}" dt="2022-04-30T11:13:43.313" v="17043" actId="1036"/>
          <ac:spMkLst>
            <pc:docMk/>
            <pc:sldMk cId="3651891580" sldId="359"/>
            <ac:spMk id="157" creationId="{EC8E78CB-C140-41D8-A139-8915900FC296}"/>
          </ac:spMkLst>
        </pc:spChg>
        <pc:spChg chg="add mod">
          <ac:chgData name="hashizume_adrim@outlook.jp" userId="2df5839c6d7eb921" providerId="LiveId" clId="{A6B9CC53-550F-4204-BA28-F752CB96E210}" dt="2022-04-30T11:13:43.313" v="17043" actId="1036"/>
          <ac:spMkLst>
            <pc:docMk/>
            <pc:sldMk cId="3651891580" sldId="359"/>
            <ac:spMk id="158" creationId="{772F7194-5E88-4E94-A47D-3959DD700284}"/>
          </ac:spMkLst>
        </pc:spChg>
        <pc:spChg chg="add mod">
          <ac:chgData name="hashizume_adrim@outlook.jp" userId="2df5839c6d7eb921" providerId="LiveId" clId="{A6B9CC53-550F-4204-BA28-F752CB96E210}" dt="2022-04-30T11:13:43.313" v="17043" actId="1036"/>
          <ac:spMkLst>
            <pc:docMk/>
            <pc:sldMk cId="3651891580" sldId="359"/>
            <ac:spMk id="159" creationId="{700C5BDB-13E6-4EA3-8EE8-201B96789465}"/>
          </ac:spMkLst>
        </pc:spChg>
        <pc:spChg chg="add mod">
          <ac:chgData name="hashizume_adrim@outlook.jp" userId="2df5839c6d7eb921" providerId="LiveId" clId="{A6B9CC53-550F-4204-BA28-F752CB96E210}" dt="2022-04-30T11:13:43.313" v="17043" actId="1036"/>
          <ac:spMkLst>
            <pc:docMk/>
            <pc:sldMk cId="3651891580" sldId="359"/>
            <ac:spMk id="160" creationId="{5CFD552D-86D8-4C58-BE8D-797B866827EA}"/>
          </ac:spMkLst>
        </pc:spChg>
        <pc:spChg chg="mod">
          <ac:chgData name="hashizume_adrim@outlook.jp" userId="2df5839c6d7eb921" providerId="LiveId" clId="{A6B9CC53-550F-4204-BA28-F752CB96E210}" dt="2022-04-30T11:07:07.811" v="16581"/>
          <ac:spMkLst>
            <pc:docMk/>
            <pc:sldMk cId="3651891580" sldId="359"/>
            <ac:spMk id="162" creationId="{E7782C2F-A7FD-4B21-908F-38D4DB196806}"/>
          </ac:spMkLst>
        </pc:spChg>
        <pc:spChg chg="mod">
          <ac:chgData name="hashizume_adrim@outlook.jp" userId="2df5839c6d7eb921" providerId="LiveId" clId="{A6B9CC53-550F-4204-BA28-F752CB96E210}" dt="2022-04-30T11:07:21.624" v="16586"/>
          <ac:spMkLst>
            <pc:docMk/>
            <pc:sldMk cId="3651891580" sldId="359"/>
            <ac:spMk id="170" creationId="{09252E5A-8DF7-4E80-95D9-DA22FC6E4715}"/>
          </ac:spMkLst>
        </pc:spChg>
        <pc:spChg chg="del">
          <ac:chgData name="hashizume_adrim@outlook.jp" userId="2df5839c6d7eb921" providerId="LiveId" clId="{A6B9CC53-550F-4204-BA28-F752CB96E210}" dt="2022-04-27T08:10:11.454" v="13403" actId="478"/>
          <ac:spMkLst>
            <pc:docMk/>
            <pc:sldMk cId="3651891580" sldId="359"/>
            <ac:spMk id="170" creationId="{34D293BF-6E18-49AA-BCB7-1A3DE5C95DA7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175" creationId="{3B655353-72D2-4660-9612-90FE15668CB2}"/>
          </ac:spMkLst>
        </pc:spChg>
        <pc:spChg chg="mod">
          <ac:chgData name="hashizume_adrim@outlook.jp" userId="2df5839c6d7eb921" providerId="LiveId" clId="{A6B9CC53-550F-4204-BA28-F752CB96E210}" dt="2022-04-30T11:13:19.010" v="17035"/>
          <ac:spMkLst>
            <pc:docMk/>
            <pc:sldMk cId="3651891580" sldId="359"/>
            <ac:spMk id="175" creationId="{F962F93F-470B-435B-84BE-6928805A864D}"/>
          </ac:spMkLst>
        </pc:spChg>
        <pc:spChg chg="mod">
          <ac:chgData name="hashizume_adrim@outlook.jp" userId="2df5839c6d7eb921" providerId="LiveId" clId="{A6B9CC53-550F-4204-BA28-F752CB96E210}" dt="2022-04-27T08:24:56.057" v="13731" actId="1076"/>
          <ac:spMkLst>
            <pc:docMk/>
            <pc:sldMk cId="3651891580" sldId="359"/>
            <ac:spMk id="176" creationId="{436FBAD6-007D-4CDA-8BE2-C2EE4FCD3D47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180" creationId="{C3E0B59F-AAE6-4794-8402-FBEE20AE181F}"/>
          </ac:spMkLst>
        </pc:spChg>
        <pc:spChg chg="mod">
          <ac:chgData name="hashizume_adrim@outlook.jp" userId="2df5839c6d7eb921" providerId="LiveId" clId="{A6B9CC53-550F-4204-BA28-F752CB96E210}" dt="2022-04-30T11:15:08.960" v="17078"/>
          <ac:spMkLst>
            <pc:docMk/>
            <pc:sldMk cId="3651891580" sldId="359"/>
            <ac:spMk id="181" creationId="{BF48E1B4-53CB-4C8A-9F7F-A37097FAADCF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182" creationId="{CA53AB05-0ADB-40A7-8C90-69F2A009226D}"/>
          </ac:spMkLst>
        </pc:spChg>
        <pc:spChg chg="del mod">
          <ac:chgData name="hashizume_adrim@outlook.jp" userId="2df5839c6d7eb921" providerId="LiveId" clId="{A6B9CC53-550F-4204-BA28-F752CB96E210}" dt="2022-04-30T11:30:28.334" v="17155" actId="478"/>
          <ac:spMkLst>
            <pc:docMk/>
            <pc:sldMk cId="3651891580" sldId="359"/>
            <ac:spMk id="185" creationId="{373D39E7-31C2-458C-A7A1-27174B8CCFF1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186" creationId="{E49A4E89-6186-46F8-BF51-4BD73E031B6E}"/>
          </ac:spMkLst>
        </pc:spChg>
        <pc:spChg chg="mod">
          <ac:chgData name="hashizume_adrim@outlook.jp" userId="2df5839c6d7eb921" providerId="LiveId" clId="{A6B9CC53-550F-4204-BA28-F752CB96E210}" dt="2022-04-30T11:31:24.878" v="17164"/>
          <ac:spMkLst>
            <pc:docMk/>
            <pc:sldMk cId="3651891580" sldId="359"/>
            <ac:spMk id="189" creationId="{C075E591-58BC-4C6D-9B04-31696A8E381A}"/>
          </ac:spMkLst>
        </pc:spChg>
        <pc:spChg chg="add mod">
          <ac:chgData name="hashizume_adrim@outlook.jp" userId="2df5839c6d7eb921" providerId="LiveId" clId="{A6B9CC53-550F-4204-BA28-F752CB96E210}" dt="2022-04-30T11:31:55.811" v="17173" actId="1076"/>
          <ac:spMkLst>
            <pc:docMk/>
            <pc:sldMk cId="3651891580" sldId="359"/>
            <ac:spMk id="192" creationId="{86FD2F81-0362-434B-A9FB-778F9F4898ED}"/>
          </ac:spMkLst>
        </pc:spChg>
        <pc:spChg chg="add mod">
          <ac:chgData name="hashizume_adrim@outlook.jp" userId="2df5839c6d7eb921" providerId="LiveId" clId="{A6B9CC53-550F-4204-BA28-F752CB96E210}" dt="2022-04-30T11:32:09.383" v="17183" actId="1037"/>
          <ac:spMkLst>
            <pc:docMk/>
            <pc:sldMk cId="3651891580" sldId="359"/>
            <ac:spMk id="193" creationId="{B9EF4A57-6B0F-444F-BF4A-0264B5A4CAD2}"/>
          </ac:spMkLst>
        </pc:spChg>
        <pc:spChg chg="add mod">
          <ac:chgData name="hashizume_adrim@outlook.jp" userId="2df5839c6d7eb921" providerId="LiveId" clId="{A6B9CC53-550F-4204-BA28-F752CB96E210}" dt="2022-04-30T11:33:29.714" v="17205" actId="14100"/>
          <ac:spMkLst>
            <pc:docMk/>
            <pc:sldMk cId="3651891580" sldId="359"/>
            <ac:spMk id="194" creationId="{BBC2B8BC-2CEB-4C62-9663-06FF26A14D36}"/>
          </ac:spMkLst>
        </pc:spChg>
        <pc:spChg chg="add mod">
          <ac:chgData name="hashizume_adrim@outlook.jp" userId="2df5839c6d7eb921" providerId="LiveId" clId="{A6B9CC53-550F-4204-BA28-F752CB96E210}" dt="2022-04-30T11:33:29.714" v="17205" actId="14100"/>
          <ac:spMkLst>
            <pc:docMk/>
            <pc:sldMk cId="3651891580" sldId="359"/>
            <ac:spMk id="195" creationId="{3A9CDEA1-AA8E-4E07-9B7B-6051DC92FEA0}"/>
          </ac:spMkLst>
        </pc:spChg>
        <pc:spChg chg="add del mod">
          <ac:chgData name="hashizume_adrim@outlook.jp" userId="2df5839c6d7eb921" providerId="LiveId" clId="{A6B9CC53-550F-4204-BA28-F752CB96E210}" dt="2022-04-30T11:33:17.120" v="17203" actId="478"/>
          <ac:spMkLst>
            <pc:docMk/>
            <pc:sldMk cId="3651891580" sldId="359"/>
            <ac:spMk id="196" creationId="{F86A9600-2664-4C96-B179-09190170503E}"/>
          </ac:spMkLst>
        </pc:spChg>
        <pc:spChg chg="add mod">
          <ac:chgData name="hashizume_adrim@outlook.jp" userId="2df5839c6d7eb921" providerId="LiveId" clId="{A6B9CC53-550F-4204-BA28-F752CB96E210}" dt="2022-04-30T11:34:03.382" v="17262" actId="1037"/>
          <ac:spMkLst>
            <pc:docMk/>
            <pc:sldMk cId="3651891580" sldId="359"/>
            <ac:spMk id="197" creationId="{6F218062-54A5-4D5D-98E4-0589DFD1DE8B}"/>
          </ac:spMkLst>
        </pc:spChg>
        <pc:spChg chg="add mod">
          <ac:chgData name="hashizume_adrim@outlook.jp" userId="2df5839c6d7eb921" providerId="LiveId" clId="{A6B9CC53-550F-4204-BA28-F752CB96E210}" dt="2022-04-30T11:34:03.382" v="17262" actId="1037"/>
          <ac:spMkLst>
            <pc:docMk/>
            <pc:sldMk cId="3651891580" sldId="359"/>
            <ac:spMk id="198" creationId="{517A7912-72C3-4822-86A5-E39597D78549}"/>
          </ac:spMkLst>
        </pc:spChg>
        <pc:spChg chg="mod">
          <ac:chgData name="hashizume_adrim@outlook.jp" userId="2df5839c6d7eb921" providerId="LiveId" clId="{A6B9CC53-550F-4204-BA28-F752CB96E210}" dt="2022-04-30T11:40:54.363" v="17274"/>
          <ac:spMkLst>
            <pc:docMk/>
            <pc:sldMk cId="3651891580" sldId="359"/>
            <ac:spMk id="200" creationId="{CB78A6F9-3942-4347-BE01-F6ECEFEFA034}"/>
          </ac:spMkLst>
        </pc:spChg>
        <pc:spChg chg="del">
          <ac:chgData name="hashizume_adrim@outlook.jp" userId="2df5839c6d7eb921" providerId="LiveId" clId="{A6B9CC53-550F-4204-BA28-F752CB96E210}" dt="2022-04-27T08:10:33.550" v="13411" actId="478"/>
          <ac:spMkLst>
            <pc:docMk/>
            <pc:sldMk cId="3651891580" sldId="359"/>
            <ac:spMk id="201" creationId="{A839A0D2-3913-4DC3-8EB7-94489842DCCF}"/>
          </ac:spMkLst>
        </pc:spChg>
        <pc:spChg chg="add del mod">
          <ac:chgData name="hashizume_adrim@outlook.jp" userId="2df5839c6d7eb921" providerId="LiveId" clId="{A6B9CC53-550F-4204-BA28-F752CB96E210}" dt="2022-04-27T07:49:45.521" v="12101" actId="478"/>
          <ac:spMkLst>
            <pc:docMk/>
            <pc:sldMk cId="3651891580" sldId="359"/>
            <ac:spMk id="203" creationId="{2623B91E-B5DE-46E2-B013-9F9F5B1C24D5}"/>
          </ac:spMkLst>
        </pc:spChg>
        <pc:spChg chg="add mod">
          <ac:chgData name="hashizume_adrim@outlook.jp" userId="2df5839c6d7eb921" providerId="LiveId" clId="{A6B9CC53-550F-4204-BA28-F752CB96E210}" dt="2022-04-27T08:09:39.242" v="13394"/>
          <ac:spMkLst>
            <pc:docMk/>
            <pc:sldMk cId="3651891580" sldId="359"/>
            <ac:spMk id="203" creationId="{BA432C31-C2DB-4E17-A598-74A34723A15C}"/>
          </ac:spMkLst>
        </pc:spChg>
        <pc:spChg chg="add mod">
          <ac:chgData name="hashizume_adrim@outlook.jp" userId="2df5839c6d7eb921" providerId="LiveId" clId="{A6B9CC53-550F-4204-BA28-F752CB96E210}" dt="2022-04-30T11:55:59.425" v="18211" actId="14100"/>
          <ac:spMkLst>
            <pc:docMk/>
            <pc:sldMk cId="3651891580" sldId="359"/>
            <ac:spMk id="204" creationId="{8ED8ADFA-CA77-40EE-BFA2-9504814D963A}"/>
          </ac:spMkLst>
        </pc:spChg>
        <pc:spChg chg="add mod">
          <ac:chgData name="hashizume_adrim@outlook.jp" userId="2df5839c6d7eb921" providerId="LiveId" clId="{A6B9CC53-550F-4204-BA28-F752CB96E210}" dt="2022-04-30T11:43:12.118" v="17509" actId="1037"/>
          <ac:spMkLst>
            <pc:docMk/>
            <pc:sldMk cId="3651891580" sldId="359"/>
            <ac:spMk id="205" creationId="{07EAC236-DE8B-459E-8770-258A9018768C}"/>
          </ac:spMkLst>
        </pc:spChg>
        <pc:spChg chg="add mod">
          <ac:chgData name="hashizume_adrim@outlook.jp" userId="2df5839c6d7eb921" providerId="LiveId" clId="{A6B9CC53-550F-4204-BA28-F752CB96E210}" dt="2022-04-27T08:09:59.573" v="13401" actId="571"/>
          <ac:spMkLst>
            <pc:docMk/>
            <pc:sldMk cId="3651891580" sldId="359"/>
            <ac:spMk id="205" creationId="{67306A01-7E1B-4FED-94F7-7144D5161DAA}"/>
          </ac:spMkLst>
        </pc:spChg>
        <pc:spChg chg="add mod">
          <ac:chgData name="hashizume_adrim@outlook.jp" userId="2df5839c6d7eb921" providerId="LiveId" clId="{A6B9CC53-550F-4204-BA28-F752CB96E210}" dt="2022-04-30T11:43:12.118" v="17509" actId="1037"/>
          <ac:spMkLst>
            <pc:docMk/>
            <pc:sldMk cId="3651891580" sldId="359"/>
            <ac:spMk id="206" creationId="{960E6BD1-6ACD-42F4-B04B-687102778689}"/>
          </ac:spMkLst>
        </pc:spChg>
        <pc:spChg chg="add mod">
          <ac:chgData name="hashizume_adrim@outlook.jp" userId="2df5839c6d7eb921" providerId="LiveId" clId="{A6B9CC53-550F-4204-BA28-F752CB96E210}" dt="2022-04-30T11:44:04.168" v="17534" actId="14100"/>
          <ac:spMkLst>
            <pc:docMk/>
            <pc:sldMk cId="3651891580" sldId="359"/>
            <ac:spMk id="209" creationId="{22D4F750-9D27-443D-A8BD-9C0F469D7E0F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09" creationId="{BBF8E3CF-EF81-471D-A82A-7FAC193E379A}"/>
          </ac:spMkLst>
        </pc:spChg>
        <pc:spChg chg="add mod">
          <ac:chgData name="hashizume_adrim@outlook.jp" userId="2df5839c6d7eb921" providerId="LiveId" clId="{A6B9CC53-550F-4204-BA28-F752CB96E210}" dt="2022-04-30T11:43:12.118" v="17509" actId="1037"/>
          <ac:spMkLst>
            <pc:docMk/>
            <pc:sldMk cId="3651891580" sldId="359"/>
            <ac:spMk id="210" creationId="{428A3F13-2784-4AD4-B62D-CEAB3BECF41F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10" creationId="{BC771722-B099-49D8-86F2-35C4A548A849}"/>
          </ac:spMkLst>
        </pc:spChg>
        <pc:spChg chg="add del mod">
          <ac:chgData name="hashizume_adrim@outlook.jp" userId="2df5839c6d7eb921" providerId="LiveId" clId="{A6B9CC53-550F-4204-BA28-F752CB96E210}" dt="2022-04-30T11:45:02.768" v="17583" actId="478"/>
          <ac:spMkLst>
            <pc:docMk/>
            <pc:sldMk cId="3651891580" sldId="359"/>
            <ac:spMk id="211" creationId="{8CC877D6-B4D2-47A3-9F5C-4DF9D1DA2373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11" creationId="{EFF9BED7-5393-4166-ADD9-BE44FA2E272D}"/>
          </ac:spMkLst>
        </pc:spChg>
        <pc:spChg chg="add mod">
          <ac:chgData name="hashizume_adrim@outlook.jp" userId="2df5839c6d7eb921" providerId="LiveId" clId="{A6B9CC53-550F-4204-BA28-F752CB96E210}" dt="2022-04-30T11:43:53.984" v="17533" actId="1036"/>
          <ac:spMkLst>
            <pc:docMk/>
            <pc:sldMk cId="3651891580" sldId="359"/>
            <ac:spMk id="213" creationId="{398F2FB6-ABC6-4A28-B2F7-894563663F68}"/>
          </ac:spMkLst>
        </pc:spChg>
        <pc:spChg chg="add del mod">
          <ac:chgData name="hashizume_adrim@outlook.jp" userId="2df5839c6d7eb921" providerId="LiveId" clId="{A6B9CC53-550F-4204-BA28-F752CB96E210}" dt="2022-04-30T11:55:53.423" v="18210" actId="478"/>
          <ac:spMkLst>
            <pc:docMk/>
            <pc:sldMk cId="3651891580" sldId="359"/>
            <ac:spMk id="214" creationId="{2F0609AE-28CE-44BB-BC3C-55F3BE7D7C82}"/>
          </ac:spMkLst>
        </pc:spChg>
        <pc:spChg chg="add mod">
          <ac:chgData name="hashizume_adrim@outlook.jp" userId="2df5839c6d7eb921" providerId="LiveId" clId="{A6B9CC53-550F-4204-BA28-F752CB96E210}" dt="2022-04-30T11:44:31.025" v="17578" actId="20577"/>
          <ac:spMkLst>
            <pc:docMk/>
            <pc:sldMk cId="3651891580" sldId="359"/>
            <ac:spMk id="215" creationId="{39557AD6-2D85-4BB1-821A-E4C551638EC3}"/>
          </ac:spMkLst>
        </pc:spChg>
        <pc:spChg chg="add del mod">
          <ac:chgData name="hashizume_adrim@outlook.jp" userId="2df5839c6d7eb921" providerId="LiveId" clId="{A6B9CC53-550F-4204-BA28-F752CB96E210}" dt="2022-04-27T07:50:59.445" v="12108" actId="478"/>
          <ac:spMkLst>
            <pc:docMk/>
            <pc:sldMk cId="3651891580" sldId="359"/>
            <ac:spMk id="215" creationId="{940CCCBE-D0D0-4292-8057-F9D00849D99F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16" creationId="{B61A6797-A6F4-461F-B1F3-A11ACB933E92}"/>
          </ac:spMkLst>
        </pc:spChg>
        <pc:spChg chg="del">
          <ac:chgData name="hashizume_adrim@outlook.jp" userId="2df5839c6d7eb921" providerId="LiveId" clId="{A6B9CC53-550F-4204-BA28-F752CB96E210}" dt="2022-04-27T08:10:11.454" v="13403" actId="478"/>
          <ac:spMkLst>
            <pc:docMk/>
            <pc:sldMk cId="3651891580" sldId="359"/>
            <ac:spMk id="217" creationId="{0B3E8FD4-36DD-4321-B521-0D93FC543CB9}"/>
          </ac:spMkLst>
        </pc:spChg>
        <pc:spChg chg="del">
          <ac:chgData name="hashizume_adrim@outlook.jp" userId="2df5839c6d7eb921" providerId="LiveId" clId="{A6B9CC53-550F-4204-BA28-F752CB96E210}" dt="2022-04-27T08:10:11.454" v="13403" actId="478"/>
          <ac:spMkLst>
            <pc:docMk/>
            <pc:sldMk cId="3651891580" sldId="359"/>
            <ac:spMk id="218" creationId="{357E3076-034B-4D68-804C-82F8A92A5AA7}"/>
          </ac:spMkLst>
        </pc:spChg>
        <pc:spChg chg="mod">
          <ac:chgData name="hashizume_adrim@outlook.jp" userId="2df5839c6d7eb921" providerId="LiveId" clId="{A6B9CC53-550F-4204-BA28-F752CB96E210}" dt="2022-04-30T11:44:49.349" v="17580"/>
          <ac:spMkLst>
            <pc:docMk/>
            <pc:sldMk cId="3651891580" sldId="359"/>
            <ac:spMk id="218" creationId="{6B7A9311-C759-4462-BC27-54274B4C3A76}"/>
          </ac:spMkLst>
        </pc:spChg>
        <pc:spChg chg="del">
          <ac:chgData name="hashizume_adrim@outlook.jp" userId="2df5839c6d7eb921" providerId="LiveId" clId="{A6B9CC53-550F-4204-BA28-F752CB96E210}" dt="2022-04-27T08:10:15.472" v="13406" actId="478"/>
          <ac:spMkLst>
            <pc:docMk/>
            <pc:sldMk cId="3651891580" sldId="359"/>
            <ac:spMk id="219" creationId="{4CC145DE-2F93-4040-9FD8-FDACC5D0CF93}"/>
          </ac:spMkLst>
        </pc:spChg>
        <pc:spChg chg="add del mod">
          <ac:chgData name="hashizume_adrim@outlook.jp" userId="2df5839c6d7eb921" providerId="LiveId" clId="{A6B9CC53-550F-4204-BA28-F752CB96E210}" dt="2022-04-27T07:50:59.445" v="12108" actId="478"/>
          <ac:spMkLst>
            <pc:docMk/>
            <pc:sldMk cId="3651891580" sldId="359"/>
            <ac:spMk id="220" creationId="{7640BC35-F4B7-4E5C-8243-738D8582653C}"/>
          </ac:spMkLst>
        </pc:spChg>
        <pc:spChg chg="add del mod">
          <ac:chgData name="hashizume_adrim@outlook.jp" userId="2df5839c6d7eb921" providerId="LiveId" clId="{A6B9CC53-550F-4204-BA28-F752CB96E210}" dt="2022-04-27T07:50:59.445" v="12108" actId="478"/>
          <ac:spMkLst>
            <pc:docMk/>
            <pc:sldMk cId="3651891580" sldId="359"/>
            <ac:spMk id="221" creationId="{A9B9CBE6-7CE3-4C3A-9561-9F8DBED2A5B7}"/>
          </ac:spMkLst>
        </pc:spChg>
        <pc:spChg chg="mod">
          <ac:chgData name="hashizume_adrim@outlook.jp" userId="2df5839c6d7eb921" providerId="LiveId" clId="{A6B9CC53-550F-4204-BA28-F752CB96E210}" dt="2022-04-30T11:47:46.001" v="17586"/>
          <ac:spMkLst>
            <pc:docMk/>
            <pc:sldMk cId="3651891580" sldId="359"/>
            <ac:spMk id="222" creationId="{90470AD4-1130-4C8D-BEDC-A53EDB30739F}"/>
          </ac:spMkLst>
        </pc:spChg>
        <pc:spChg chg="del">
          <ac:chgData name="hashizume_adrim@outlook.jp" userId="2df5839c6d7eb921" providerId="LiveId" clId="{A6B9CC53-550F-4204-BA28-F752CB96E210}" dt="2022-04-27T07:50:43.736" v="12104" actId="478"/>
          <ac:spMkLst>
            <pc:docMk/>
            <pc:sldMk cId="3651891580" sldId="359"/>
            <ac:spMk id="224" creationId="{6803F63E-0472-4D12-B90E-4F98E558709F}"/>
          </ac:spMkLst>
        </pc:spChg>
        <pc:spChg chg="del">
          <ac:chgData name="hashizume_adrim@outlook.jp" userId="2df5839c6d7eb921" providerId="LiveId" clId="{A6B9CC53-550F-4204-BA28-F752CB96E210}" dt="2022-04-27T07:50:43.736" v="12104" actId="478"/>
          <ac:spMkLst>
            <pc:docMk/>
            <pc:sldMk cId="3651891580" sldId="359"/>
            <ac:spMk id="225" creationId="{070DEA0E-B2A3-4CA1-8DD5-4B182612F1F3}"/>
          </ac:spMkLst>
        </pc:spChg>
        <pc:spChg chg="mod">
          <ac:chgData name="hashizume_adrim@outlook.jp" userId="2df5839c6d7eb921" providerId="LiveId" clId="{A6B9CC53-550F-4204-BA28-F752CB96E210}" dt="2022-04-30T11:48:03.234" v="17594"/>
          <ac:spMkLst>
            <pc:docMk/>
            <pc:sldMk cId="3651891580" sldId="359"/>
            <ac:spMk id="226" creationId="{0D37AE3D-0531-494C-AF08-E767BDF4E1CF}"/>
          </ac:spMkLst>
        </pc:spChg>
        <pc:spChg chg="del">
          <ac:chgData name="hashizume_adrim@outlook.jp" userId="2df5839c6d7eb921" providerId="LiveId" clId="{A6B9CC53-550F-4204-BA28-F752CB96E210}" dt="2022-04-27T07:50:43.736" v="12104" actId="478"/>
          <ac:spMkLst>
            <pc:docMk/>
            <pc:sldMk cId="3651891580" sldId="359"/>
            <ac:spMk id="226" creationId="{CC1EAD50-FA97-459F-8D36-328CA07175C1}"/>
          </ac:spMkLst>
        </pc:spChg>
        <pc:spChg chg="del">
          <ac:chgData name="hashizume_adrim@outlook.jp" userId="2df5839c6d7eb921" providerId="LiveId" clId="{A6B9CC53-550F-4204-BA28-F752CB96E210}" dt="2022-04-27T07:50:43.736" v="12104" actId="478"/>
          <ac:spMkLst>
            <pc:docMk/>
            <pc:sldMk cId="3651891580" sldId="359"/>
            <ac:spMk id="227" creationId="{9136DE8E-871F-4ED0-9F01-099815518A94}"/>
          </ac:spMkLst>
        </pc:spChg>
        <pc:spChg chg="del">
          <ac:chgData name="hashizume_adrim@outlook.jp" userId="2df5839c6d7eb921" providerId="LiveId" clId="{A6B9CC53-550F-4204-BA28-F752CB96E210}" dt="2022-04-27T07:50:43.736" v="12104" actId="478"/>
          <ac:spMkLst>
            <pc:docMk/>
            <pc:sldMk cId="3651891580" sldId="359"/>
            <ac:spMk id="228" creationId="{28A0E30F-E32D-4974-85DD-9DCFB7657503}"/>
          </ac:spMkLst>
        </pc:spChg>
        <pc:spChg chg="add del mod">
          <ac:chgData name="hashizume_adrim@outlook.jp" userId="2df5839c6d7eb921" providerId="LiveId" clId="{A6B9CC53-550F-4204-BA28-F752CB96E210}" dt="2022-04-30T11:49:17.233" v="17676" actId="478"/>
          <ac:spMkLst>
            <pc:docMk/>
            <pc:sldMk cId="3651891580" sldId="359"/>
            <ac:spMk id="229" creationId="{54EA8F33-1825-4C31-B2DE-D8CE082598EB}"/>
          </ac:spMkLst>
        </pc:spChg>
        <pc:spChg chg="add del mod">
          <ac:chgData name="hashizume_adrim@outlook.jp" userId="2df5839c6d7eb921" providerId="LiveId" clId="{A6B9CC53-550F-4204-BA28-F752CB96E210}" dt="2022-04-27T07:50:59.445" v="12108" actId="478"/>
          <ac:spMkLst>
            <pc:docMk/>
            <pc:sldMk cId="3651891580" sldId="359"/>
            <ac:spMk id="229" creationId="{789EE019-19C4-4032-ADF1-0E31382CB587}"/>
          </ac:spMkLst>
        </pc:spChg>
        <pc:spChg chg="add del mod">
          <ac:chgData name="hashizume_adrim@outlook.jp" userId="2df5839c6d7eb921" providerId="LiveId" clId="{A6B9CC53-550F-4204-BA28-F752CB96E210}" dt="2022-04-30T11:55:53.423" v="18210" actId="478"/>
          <ac:spMkLst>
            <pc:docMk/>
            <pc:sldMk cId="3651891580" sldId="359"/>
            <ac:spMk id="230" creationId="{25139B99-C042-402F-BD06-FAB4FF720320}"/>
          </ac:spMkLst>
        </pc:spChg>
        <pc:spChg chg="del">
          <ac:chgData name="hashizume_adrim@outlook.jp" userId="2df5839c6d7eb921" providerId="LiveId" clId="{A6B9CC53-550F-4204-BA28-F752CB96E210}" dt="2022-04-27T07:50:43.736" v="12104" actId="478"/>
          <ac:spMkLst>
            <pc:docMk/>
            <pc:sldMk cId="3651891580" sldId="359"/>
            <ac:spMk id="231" creationId="{7EA275F9-F7FF-47C1-B989-CED098CCF1AF}"/>
          </ac:spMkLst>
        </pc:spChg>
        <pc:spChg chg="del">
          <ac:chgData name="hashizume_adrim@outlook.jp" userId="2df5839c6d7eb921" providerId="LiveId" clId="{A6B9CC53-550F-4204-BA28-F752CB96E210}" dt="2022-04-27T07:50:43.736" v="12104" actId="478"/>
          <ac:spMkLst>
            <pc:docMk/>
            <pc:sldMk cId="3651891580" sldId="359"/>
            <ac:spMk id="232" creationId="{84991808-86DD-4299-A5FF-7495651FE7B3}"/>
          </ac:spMkLst>
        </pc:spChg>
        <pc:spChg chg="del mod">
          <ac:chgData name="hashizume_adrim@outlook.jp" userId="2df5839c6d7eb921" providerId="LiveId" clId="{A6B9CC53-550F-4204-BA28-F752CB96E210}" dt="2022-04-30T11:49:57.851" v="17754" actId="478"/>
          <ac:spMkLst>
            <pc:docMk/>
            <pc:sldMk cId="3651891580" sldId="359"/>
            <ac:spMk id="232" creationId="{C4CE9D46-AB0C-4E4B-AA31-5CD6ECF857DE}"/>
          </ac:spMkLst>
        </pc:spChg>
        <pc:spChg chg="add del mod">
          <ac:chgData name="hashizume_adrim@outlook.jp" userId="2df5839c6d7eb921" providerId="LiveId" clId="{A6B9CC53-550F-4204-BA28-F752CB96E210}" dt="2022-04-30T11:55:53.423" v="18210" actId="478"/>
          <ac:spMkLst>
            <pc:docMk/>
            <pc:sldMk cId="3651891580" sldId="359"/>
            <ac:spMk id="233" creationId="{6D89B36C-BDB1-4734-8C8C-4F6452F20002}"/>
          </ac:spMkLst>
        </pc:spChg>
        <pc:spChg chg="del">
          <ac:chgData name="hashizume_adrim@outlook.jp" userId="2df5839c6d7eb921" providerId="LiveId" clId="{A6B9CC53-550F-4204-BA28-F752CB96E210}" dt="2022-04-27T07:50:43.736" v="12104" actId="478"/>
          <ac:spMkLst>
            <pc:docMk/>
            <pc:sldMk cId="3651891580" sldId="359"/>
            <ac:spMk id="234" creationId="{B5F07032-B655-41AC-906A-DB9B5BEA86D0}"/>
          </ac:spMkLst>
        </pc:spChg>
        <pc:spChg chg="add del mod">
          <ac:chgData name="hashizume_adrim@outlook.jp" userId="2df5839c6d7eb921" providerId="LiveId" clId="{A6B9CC53-550F-4204-BA28-F752CB96E210}" dt="2022-04-27T08:09:32.240" v="13392" actId="478"/>
          <ac:spMkLst>
            <pc:docMk/>
            <pc:sldMk cId="3651891580" sldId="359"/>
            <ac:spMk id="235" creationId="{ED821C7B-8FF0-4B92-9FEE-4DEFF6978919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36" creationId="{2789EB8F-EE3A-47BC-BFF9-3CD1D17C0A8B}"/>
          </ac:spMkLst>
        </pc:spChg>
        <pc:spChg chg="add mod">
          <ac:chgData name="hashizume_adrim@outlook.jp" userId="2df5839c6d7eb921" providerId="LiveId" clId="{A6B9CC53-550F-4204-BA28-F752CB96E210}" dt="2022-04-30T11:50:40.664" v="17769" actId="1037"/>
          <ac:spMkLst>
            <pc:docMk/>
            <pc:sldMk cId="3651891580" sldId="359"/>
            <ac:spMk id="236" creationId="{823EA87F-BB4F-46C4-8E1E-BEA55474D0A9}"/>
          </ac:spMkLst>
        </pc:spChg>
        <pc:spChg chg="add mod">
          <ac:chgData name="hashizume_adrim@outlook.jp" userId="2df5839c6d7eb921" providerId="LiveId" clId="{A6B9CC53-550F-4204-BA28-F752CB96E210}" dt="2022-04-30T11:50:32.578" v="17761" actId="14100"/>
          <ac:spMkLst>
            <pc:docMk/>
            <pc:sldMk cId="3651891580" sldId="359"/>
            <ac:spMk id="237" creationId="{9059375A-5E43-491D-BC66-47B63672F065}"/>
          </ac:spMkLst>
        </pc:spChg>
        <pc:spChg chg="add mod">
          <ac:chgData name="hashizume_adrim@outlook.jp" userId="2df5839c6d7eb921" providerId="LiveId" clId="{A6B9CC53-550F-4204-BA28-F752CB96E210}" dt="2022-04-30T11:50:55.389" v="17772" actId="14100"/>
          <ac:spMkLst>
            <pc:docMk/>
            <pc:sldMk cId="3651891580" sldId="359"/>
            <ac:spMk id="242" creationId="{D3510CFB-42C1-4A1A-BAC9-79A11F8EC151}"/>
          </ac:spMkLst>
        </pc:spChg>
        <pc:spChg chg="add del mod">
          <ac:chgData name="hashizume_adrim@outlook.jp" userId="2df5839c6d7eb921" providerId="LiveId" clId="{A6B9CC53-550F-4204-BA28-F752CB96E210}" dt="2022-04-27T08:09:33.223" v="13393" actId="478"/>
          <ac:spMkLst>
            <pc:docMk/>
            <pc:sldMk cId="3651891580" sldId="359"/>
            <ac:spMk id="243" creationId="{AD239559-9AE5-4F71-A463-800A133ECB3C}"/>
          </ac:spMkLst>
        </pc:spChg>
        <pc:spChg chg="add mod">
          <ac:chgData name="hashizume_adrim@outlook.jp" userId="2df5839c6d7eb921" providerId="LiveId" clId="{A6B9CC53-550F-4204-BA28-F752CB96E210}" dt="2022-04-30T11:51:02.136" v="17776" actId="1038"/>
          <ac:spMkLst>
            <pc:docMk/>
            <pc:sldMk cId="3651891580" sldId="359"/>
            <ac:spMk id="243" creationId="{E9BE4AF4-C391-422F-8970-DF927BE480DC}"/>
          </ac:spMkLst>
        </pc:spChg>
        <pc:spChg chg="add mod">
          <ac:chgData name="hashizume_adrim@outlook.jp" userId="2df5839c6d7eb921" providerId="LiveId" clId="{A6B9CC53-550F-4204-BA28-F752CB96E210}" dt="2022-04-30T11:51:09.394" v="17778" actId="1076"/>
          <ac:spMkLst>
            <pc:docMk/>
            <pc:sldMk cId="3651891580" sldId="359"/>
            <ac:spMk id="244" creationId="{BFF6B59C-BF12-4B6A-A11C-A9852ECBD5D0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44" creationId="{D7139865-0D6E-4512-BDF7-29BAF250EF3D}"/>
          </ac:spMkLst>
        </pc:spChg>
        <pc:spChg chg="add del mod">
          <ac:chgData name="hashizume_adrim@outlook.jp" userId="2df5839c6d7eb921" providerId="LiveId" clId="{A6B9CC53-550F-4204-BA28-F752CB96E210}" dt="2022-04-30T11:55:53.423" v="18210" actId="478"/>
          <ac:spMkLst>
            <pc:docMk/>
            <pc:sldMk cId="3651891580" sldId="359"/>
            <ac:spMk id="245" creationId="{AC446EEA-BDB0-4E7B-A246-0B879A9088C5}"/>
          </ac:spMkLst>
        </pc:spChg>
        <pc:spChg chg="add del mod">
          <ac:chgData name="hashizume_adrim@outlook.jp" userId="2df5839c6d7eb921" providerId="LiveId" clId="{A6B9CC53-550F-4204-BA28-F752CB96E210}" dt="2022-04-27T07:50:59.445" v="12108" actId="478"/>
          <ac:spMkLst>
            <pc:docMk/>
            <pc:sldMk cId="3651891580" sldId="359"/>
            <ac:spMk id="246" creationId="{3566E6DD-E25F-4447-8F53-D49E65551B17}"/>
          </ac:spMkLst>
        </pc:spChg>
        <pc:spChg chg="add mod">
          <ac:chgData name="hashizume_adrim@outlook.jp" userId="2df5839c6d7eb921" providerId="LiveId" clId="{A6B9CC53-550F-4204-BA28-F752CB96E210}" dt="2022-04-30T11:51:23.611" v="17782" actId="14100"/>
          <ac:spMkLst>
            <pc:docMk/>
            <pc:sldMk cId="3651891580" sldId="359"/>
            <ac:spMk id="246" creationId="{9CDB129B-B0D2-414F-A3BE-7D5892ABACB3}"/>
          </ac:spMkLst>
        </pc:spChg>
        <pc:spChg chg="add del mod">
          <ac:chgData name="hashizume_adrim@outlook.jp" userId="2df5839c6d7eb921" providerId="LiveId" clId="{A6B9CC53-550F-4204-BA28-F752CB96E210}" dt="2022-04-30T11:55:53.423" v="18210" actId="478"/>
          <ac:spMkLst>
            <pc:docMk/>
            <pc:sldMk cId="3651891580" sldId="359"/>
            <ac:spMk id="247" creationId="{1383E318-B243-484E-9C9D-7F326C3E139F}"/>
          </ac:spMkLst>
        </pc:spChg>
        <pc:spChg chg="add mod">
          <ac:chgData name="hashizume_adrim@outlook.jp" userId="2df5839c6d7eb921" providerId="LiveId" clId="{A6B9CC53-550F-4204-BA28-F752CB96E210}" dt="2022-04-30T11:51:15.119" v="17780" actId="571"/>
          <ac:spMkLst>
            <pc:docMk/>
            <pc:sldMk cId="3651891580" sldId="359"/>
            <ac:spMk id="248" creationId="{CED516E1-51D4-4E9E-A574-2CB29729C500}"/>
          </ac:spMkLst>
        </pc:spChg>
        <pc:spChg chg="del">
          <ac:chgData name="hashizume_adrim@outlook.jp" userId="2df5839c6d7eb921" providerId="LiveId" clId="{A6B9CC53-550F-4204-BA28-F752CB96E210}" dt="2022-04-27T08:10:11.454" v="13403" actId="478"/>
          <ac:spMkLst>
            <pc:docMk/>
            <pc:sldMk cId="3651891580" sldId="359"/>
            <ac:spMk id="249" creationId="{1EA5DF56-E967-44C2-BB71-2067E52B2D7F}"/>
          </ac:spMkLst>
        </pc:spChg>
        <pc:spChg chg="add mod">
          <ac:chgData name="hashizume_adrim@outlook.jp" userId="2df5839c6d7eb921" providerId="LiveId" clId="{A6B9CC53-550F-4204-BA28-F752CB96E210}" dt="2022-04-30T11:51:30.490" v="17789" actId="1035"/>
          <ac:spMkLst>
            <pc:docMk/>
            <pc:sldMk cId="3651891580" sldId="359"/>
            <ac:spMk id="249" creationId="{88026820-40BF-440B-9081-7E34AF59A329}"/>
          </ac:spMkLst>
        </pc:spChg>
        <pc:spChg chg="mod">
          <ac:chgData name="hashizume_adrim@outlook.jp" userId="2df5839c6d7eb921" providerId="LiveId" clId="{A6B9CC53-550F-4204-BA28-F752CB96E210}" dt="2022-04-30T11:52:04.831" v="17790"/>
          <ac:spMkLst>
            <pc:docMk/>
            <pc:sldMk cId="3651891580" sldId="359"/>
            <ac:spMk id="251" creationId="{AE0110C8-79E8-46E0-BC0A-5911CA88AA44}"/>
          </ac:spMkLst>
        </pc:spChg>
        <pc:spChg chg="add mod">
          <ac:chgData name="hashizume_adrim@outlook.jp" userId="2df5839c6d7eb921" providerId="LiveId" clId="{A6B9CC53-550F-4204-BA28-F752CB96E210}" dt="2022-04-30T11:52:18.115" v="17894" actId="1037"/>
          <ac:spMkLst>
            <pc:docMk/>
            <pc:sldMk cId="3651891580" sldId="359"/>
            <ac:spMk id="254" creationId="{298B8704-2085-4805-89BB-5CC600F52D66}"/>
          </ac:spMkLst>
        </pc:spChg>
        <pc:spChg chg="add mod">
          <ac:chgData name="hashizume_adrim@outlook.jp" userId="2df5839c6d7eb921" providerId="LiveId" clId="{A6B9CC53-550F-4204-BA28-F752CB96E210}" dt="2022-04-30T11:52:18.115" v="17894" actId="1037"/>
          <ac:spMkLst>
            <pc:docMk/>
            <pc:sldMk cId="3651891580" sldId="359"/>
            <ac:spMk id="255" creationId="{E2FBCA5B-2028-478C-A630-AAB0EBD9DBC4}"/>
          </ac:spMkLst>
        </pc:spChg>
        <pc:spChg chg="add mod">
          <ac:chgData name="hashizume_adrim@outlook.jp" userId="2df5839c6d7eb921" providerId="LiveId" clId="{A6B9CC53-550F-4204-BA28-F752CB96E210}" dt="2022-04-30T11:52:18.115" v="17894" actId="1037"/>
          <ac:spMkLst>
            <pc:docMk/>
            <pc:sldMk cId="3651891580" sldId="359"/>
            <ac:spMk id="256" creationId="{BC85C9A7-1973-4E03-AAF4-AD7F73BA3FA9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56" creationId="{DB9DDF00-C696-49FC-80F3-EFA76FE17539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57" creationId="{971CBEB5-ABAD-4EC2-AD89-6ACB4369FCEF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58" creationId="{3E4BD37F-0672-4CB0-9E2A-0DAA5B094FF0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59" creationId="{9E55985E-6D3A-486D-B3E6-3BDADCFE49A3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67" creationId="{939A07FF-ACD7-41F4-9CDF-35E5BCD45FFC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68" creationId="{C32BD73D-1CFD-49BB-8283-3049B4BE154A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69" creationId="{3346DDBC-A333-4A28-87EE-58B9F4DF2C56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0" creationId="{CDFAED86-AB59-4FBA-8AAE-F6279FE53C6A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1" creationId="{CB9BD6B9-2EEA-430E-B2DF-CF4114EEBA28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2" creationId="{7786650A-CCEB-4250-BCAE-8A930F31A234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3" creationId="{39F37494-7909-43F5-A2A6-915034D344DF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4" creationId="{3C4877B3-E384-4FA2-8A22-138C69E8FA7C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5" creationId="{C699B2DC-D526-422A-AF30-5C495607A830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6" creationId="{EAEFD60B-0754-4E59-85FD-6BA9A8E35461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7" creationId="{63434D2B-AC83-462B-A4C9-5CAE6CF075CD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8" creationId="{EEF6523A-1EEA-4D14-BB5F-D330FF3285AD}"/>
          </ac:spMkLst>
        </pc:spChg>
        <pc:spChg chg="add del mod">
          <ac:chgData name="hashizume_adrim@outlook.jp" userId="2df5839c6d7eb921" providerId="LiveId" clId="{A6B9CC53-550F-4204-BA28-F752CB96E210}" dt="2022-04-30T11:54:20.323" v="17961" actId="478"/>
          <ac:spMkLst>
            <pc:docMk/>
            <pc:sldMk cId="3651891580" sldId="359"/>
            <ac:spMk id="279" creationId="{114F1B4C-E150-4913-BFB9-78DDC9CAC270}"/>
          </ac:spMkLst>
        </pc:spChg>
        <pc:spChg chg="del">
          <ac:chgData name="hashizume_adrim@outlook.jp" userId="2df5839c6d7eb921" providerId="LiveId" clId="{A6B9CC53-550F-4204-BA28-F752CB96E210}" dt="2022-04-27T08:10:11.454" v="13403" actId="478"/>
          <ac:spMkLst>
            <pc:docMk/>
            <pc:sldMk cId="3651891580" sldId="359"/>
            <ac:spMk id="284" creationId="{20DFBE12-E783-4A8D-8110-E84A1B6BFCFD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85" creationId="{843814B3-39AB-40C2-8CC1-61D54DDE6545}"/>
          </ac:spMkLst>
        </pc:spChg>
        <pc:spChg chg="add mod ord">
          <ac:chgData name="hashizume_adrim@outlook.jp" userId="2df5839c6d7eb921" providerId="LiveId" clId="{A6B9CC53-550F-4204-BA28-F752CB96E210}" dt="2022-04-30T11:55:46.062" v="18209" actId="167"/>
          <ac:spMkLst>
            <pc:docMk/>
            <pc:sldMk cId="3651891580" sldId="359"/>
            <ac:spMk id="286" creationId="{153A07D8-6180-4D4A-9F99-3C2310A8087D}"/>
          </ac:spMkLst>
        </pc:spChg>
        <pc:spChg chg="add del mod">
          <ac:chgData name="hashizume_adrim@outlook.jp" userId="2df5839c6d7eb921" providerId="LiveId" clId="{A6B9CC53-550F-4204-BA28-F752CB96E210}" dt="2022-04-30T11:56:14.062" v="18213" actId="478"/>
          <ac:spMkLst>
            <pc:docMk/>
            <pc:sldMk cId="3651891580" sldId="359"/>
            <ac:spMk id="287" creationId="{1E2A596E-3FEA-4378-96BB-2487CB9E0964}"/>
          </ac:spMkLst>
        </pc:spChg>
        <pc:spChg chg="add del mod">
          <ac:chgData name="hashizume_adrim@outlook.jp" userId="2df5839c6d7eb921" providerId="LiveId" clId="{A6B9CC53-550F-4204-BA28-F752CB96E210}" dt="2022-04-30T11:56:14.062" v="18213" actId="478"/>
          <ac:spMkLst>
            <pc:docMk/>
            <pc:sldMk cId="3651891580" sldId="359"/>
            <ac:spMk id="288" creationId="{6D141DCF-E090-4A21-8DEE-1AA725BD03FD}"/>
          </ac:spMkLst>
        </pc:spChg>
        <pc:spChg chg="add del mod">
          <ac:chgData name="hashizume_adrim@outlook.jp" userId="2df5839c6d7eb921" providerId="LiveId" clId="{A6B9CC53-550F-4204-BA28-F752CB96E210}" dt="2022-04-30T11:56:14.062" v="18213" actId="478"/>
          <ac:spMkLst>
            <pc:docMk/>
            <pc:sldMk cId="3651891580" sldId="359"/>
            <ac:spMk id="289" creationId="{D2905C53-FCE2-422F-9020-4B5F9D23E49B}"/>
          </ac:spMkLst>
        </pc:spChg>
        <pc:spChg chg="add del mod">
          <ac:chgData name="hashizume_adrim@outlook.jp" userId="2df5839c6d7eb921" providerId="LiveId" clId="{A6B9CC53-550F-4204-BA28-F752CB96E210}" dt="2022-04-30T11:56:14.062" v="18213" actId="478"/>
          <ac:spMkLst>
            <pc:docMk/>
            <pc:sldMk cId="3651891580" sldId="359"/>
            <ac:spMk id="290" creationId="{7B91BC72-DDF6-452E-AEBF-5CCF662F8947}"/>
          </ac:spMkLst>
        </pc:spChg>
        <pc:spChg chg="add mod ord">
          <ac:chgData name="hashizume_adrim@outlook.jp" userId="2df5839c6d7eb921" providerId="LiveId" clId="{A6B9CC53-550F-4204-BA28-F752CB96E210}" dt="2022-04-30T11:55:46.062" v="18209" actId="167"/>
          <ac:spMkLst>
            <pc:docMk/>
            <pc:sldMk cId="3651891580" sldId="359"/>
            <ac:spMk id="291" creationId="{08A51FFB-B7DA-49ED-B404-BFEFC5FF0063}"/>
          </ac:spMkLst>
        </pc:spChg>
        <pc:spChg chg="add mod ord">
          <ac:chgData name="hashizume_adrim@outlook.jp" userId="2df5839c6d7eb921" providerId="LiveId" clId="{A6B9CC53-550F-4204-BA28-F752CB96E210}" dt="2022-04-30T11:55:46.062" v="18209" actId="167"/>
          <ac:spMkLst>
            <pc:docMk/>
            <pc:sldMk cId="3651891580" sldId="359"/>
            <ac:spMk id="292" creationId="{0B95E7B8-8E47-42B9-B693-86EBE9B8B027}"/>
          </ac:spMkLst>
        </pc:spChg>
        <pc:spChg chg="add del mod">
          <ac:chgData name="hashizume_adrim@outlook.jp" userId="2df5839c6d7eb921" providerId="LiveId" clId="{A6B9CC53-550F-4204-BA28-F752CB96E210}" dt="2022-04-30T11:56:14.062" v="18213" actId="478"/>
          <ac:spMkLst>
            <pc:docMk/>
            <pc:sldMk cId="3651891580" sldId="359"/>
            <ac:spMk id="293" creationId="{94539D18-4715-4925-9512-E72C7ACE3FBE}"/>
          </ac:spMkLst>
        </pc:spChg>
        <pc:spChg chg="add del mod">
          <ac:chgData name="hashizume_adrim@outlook.jp" userId="2df5839c6d7eb921" providerId="LiveId" clId="{A6B9CC53-550F-4204-BA28-F752CB96E210}" dt="2022-04-30T11:56:14.062" v="18213" actId="478"/>
          <ac:spMkLst>
            <pc:docMk/>
            <pc:sldMk cId="3651891580" sldId="359"/>
            <ac:spMk id="294" creationId="{1A7D9FA4-65AD-4BBE-8C82-A8145D2C521F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94" creationId="{E2649A4F-9669-4896-B9D8-E0B2769A8575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295" creationId="{2502C8AA-A0A0-445B-A2E0-EA909733EECC}"/>
          </ac:spMkLst>
        </pc:spChg>
        <pc:spChg chg="add mod ord">
          <ac:chgData name="hashizume_adrim@outlook.jp" userId="2df5839c6d7eb921" providerId="LiveId" clId="{A6B9CC53-550F-4204-BA28-F752CB96E210}" dt="2022-04-30T11:55:46.062" v="18209" actId="167"/>
          <ac:spMkLst>
            <pc:docMk/>
            <pc:sldMk cId="3651891580" sldId="359"/>
            <ac:spMk id="295" creationId="{6BD6266A-8AC6-4160-BEAB-527A75189997}"/>
          </ac:spMkLst>
        </pc:spChg>
        <pc:spChg chg="add del mod">
          <ac:chgData name="hashizume_adrim@outlook.jp" userId="2df5839c6d7eb921" providerId="LiveId" clId="{A6B9CC53-550F-4204-BA28-F752CB96E210}" dt="2022-04-30T11:56:14.062" v="18213" actId="478"/>
          <ac:spMkLst>
            <pc:docMk/>
            <pc:sldMk cId="3651891580" sldId="359"/>
            <ac:spMk id="296" creationId="{C654AFA2-D008-495F-B3F9-0A94686F8C32}"/>
          </ac:spMkLst>
        </pc:spChg>
        <pc:spChg chg="add mod ord">
          <ac:chgData name="hashizume_adrim@outlook.jp" userId="2df5839c6d7eb921" providerId="LiveId" clId="{A6B9CC53-550F-4204-BA28-F752CB96E210}" dt="2022-04-30T11:55:46.062" v="18209" actId="167"/>
          <ac:spMkLst>
            <pc:docMk/>
            <pc:sldMk cId="3651891580" sldId="359"/>
            <ac:spMk id="297" creationId="{949DB8A9-1BC5-455C-BE7D-D623C11FE961}"/>
          </ac:spMkLst>
        </pc:spChg>
        <pc:spChg chg="del">
          <ac:chgData name="hashizume_adrim@outlook.jp" userId="2df5839c6d7eb921" providerId="LiveId" clId="{A6B9CC53-550F-4204-BA28-F752CB96E210}" dt="2022-04-27T08:10:11.454" v="13403" actId="478"/>
          <ac:spMkLst>
            <pc:docMk/>
            <pc:sldMk cId="3651891580" sldId="359"/>
            <ac:spMk id="297" creationId="{E1224A31-6785-4AB8-8C23-24ECC78D65AA}"/>
          </ac:spMkLst>
        </pc:spChg>
        <pc:spChg chg="add mod ord">
          <ac:chgData name="hashizume_adrim@outlook.jp" userId="2df5839c6d7eb921" providerId="LiveId" clId="{A6B9CC53-550F-4204-BA28-F752CB96E210}" dt="2022-04-30T11:55:46.062" v="18209" actId="167"/>
          <ac:spMkLst>
            <pc:docMk/>
            <pc:sldMk cId="3651891580" sldId="359"/>
            <ac:spMk id="298" creationId="{91E492FB-A97B-4EE3-8D77-362762C5F768}"/>
          </ac:spMkLst>
        </pc:spChg>
        <pc:spChg chg="add mod">
          <ac:chgData name="hashizume_adrim@outlook.jp" userId="2df5839c6d7eb921" providerId="LiveId" clId="{A6B9CC53-550F-4204-BA28-F752CB96E210}" dt="2022-04-30T11:58:57.942" v="18416" actId="1036"/>
          <ac:spMkLst>
            <pc:docMk/>
            <pc:sldMk cId="3651891580" sldId="359"/>
            <ac:spMk id="299" creationId="{6AF09649-C8A6-4113-A252-304C035AB0E1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00" creationId="{A2098DA0-239A-486C-A281-1A7B097F9F56}"/>
          </ac:spMkLst>
        </pc:spChg>
        <pc:spChg chg="mod">
          <ac:chgData name="hashizume_adrim@outlook.jp" userId="2df5839c6d7eb921" providerId="LiveId" clId="{A6B9CC53-550F-4204-BA28-F752CB96E210}" dt="2022-04-30T11:59:10.968" v="18417"/>
          <ac:spMkLst>
            <pc:docMk/>
            <pc:sldMk cId="3651891580" sldId="359"/>
            <ac:spMk id="301" creationId="{3F4635CE-8E1C-4B84-A70D-37C8FF2DCEF6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06" creationId="{E83E19E3-A839-44B3-A27F-F7D4FA9BEA69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08" creationId="{1E343759-0854-4863-A762-7DAD16F91993}"/>
          </ac:spMkLst>
        </pc:spChg>
        <pc:spChg chg="mod">
          <ac:chgData name="hashizume_adrim@outlook.jp" userId="2df5839c6d7eb921" providerId="LiveId" clId="{A6B9CC53-550F-4204-BA28-F752CB96E210}" dt="2022-04-30T11:59:51.996" v="18424"/>
          <ac:spMkLst>
            <pc:docMk/>
            <pc:sldMk cId="3651891580" sldId="359"/>
            <ac:spMk id="309" creationId="{7FA34DA1-4CC0-49E6-8E61-BD41B463DEFA}"/>
          </ac:spMkLst>
        </pc:spChg>
        <pc:spChg chg="mod">
          <ac:chgData name="hashizume_adrim@outlook.jp" userId="2df5839c6d7eb921" providerId="LiveId" clId="{A6B9CC53-550F-4204-BA28-F752CB96E210}" dt="2022-04-30T12:00:03.619" v="18428"/>
          <ac:spMkLst>
            <pc:docMk/>
            <pc:sldMk cId="3651891580" sldId="359"/>
            <ac:spMk id="313" creationId="{13D55523-4784-42FD-ACDB-C40C748F0BD8}"/>
          </ac:spMkLst>
        </pc:spChg>
        <pc:spChg chg="mod">
          <ac:chgData name="hashizume_adrim@outlook.jp" userId="2df5839c6d7eb921" providerId="LiveId" clId="{A6B9CC53-550F-4204-BA28-F752CB96E210}" dt="2022-04-30T12:00:08.766" v="18470"/>
          <ac:spMkLst>
            <pc:docMk/>
            <pc:sldMk cId="3651891580" sldId="359"/>
            <ac:spMk id="317" creationId="{61DD28F4-C62D-4AEF-AA57-B27754F5DC85}"/>
          </ac:spMkLst>
        </pc:spChg>
        <pc:spChg chg="add mod">
          <ac:chgData name="hashizume_adrim@outlook.jp" userId="2df5839c6d7eb921" providerId="LiveId" clId="{A6B9CC53-550F-4204-BA28-F752CB96E210}" dt="2022-04-30T12:01:46.742" v="18545" actId="554"/>
          <ac:spMkLst>
            <pc:docMk/>
            <pc:sldMk cId="3651891580" sldId="359"/>
            <ac:spMk id="320" creationId="{5B4E97CC-B80A-496D-8140-92926476CBD5}"/>
          </ac:spMkLst>
        </pc:spChg>
        <pc:spChg chg="add del mod">
          <ac:chgData name="hashizume_adrim@outlook.jp" userId="2df5839c6d7eb921" providerId="LiveId" clId="{A6B9CC53-550F-4204-BA28-F752CB96E210}" dt="2022-04-30T12:00:49.679" v="18503" actId="478"/>
          <ac:spMkLst>
            <pc:docMk/>
            <pc:sldMk cId="3651891580" sldId="359"/>
            <ac:spMk id="321" creationId="{65989A6C-6C33-4083-A463-E07A585EF9A5}"/>
          </ac:spMkLst>
        </pc:spChg>
        <pc:spChg chg="add mod">
          <ac:chgData name="hashizume_adrim@outlook.jp" userId="2df5839c6d7eb921" providerId="LiveId" clId="{A6B9CC53-550F-4204-BA28-F752CB96E210}" dt="2022-04-30T12:01:46.742" v="18545" actId="554"/>
          <ac:spMkLst>
            <pc:docMk/>
            <pc:sldMk cId="3651891580" sldId="359"/>
            <ac:spMk id="322" creationId="{5248B963-6370-4599-A749-8E64219CDBBA}"/>
          </ac:spMkLst>
        </pc:spChg>
        <pc:spChg chg="add mod">
          <ac:chgData name="hashizume_adrim@outlook.jp" userId="2df5839c6d7eb921" providerId="LiveId" clId="{A6B9CC53-550F-4204-BA28-F752CB96E210}" dt="2022-04-30T12:01:46.742" v="18545" actId="554"/>
          <ac:spMkLst>
            <pc:docMk/>
            <pc:sldMk cId="3651891580" sldId="359"/>
            <ac:spMk id="323" creationId="{5674D951-47E1-4FD7-9C0D-0A493526F944}"/>
          </ac:spMkLst>
        </pc:spChg>
        <pc:spChg chg="add mod">
          <ac:chgData name="hashizume_adrim@outlook.jp" userId="2df5839c6d7eb921" providerId="LiveId" clId="{A6B9CC53-550F-4204-BA28-F752CB96E210}" dt="2022-04-30T12:02:10.806" v="18577" actId="14100"/>
          <ac:spMkLst>
            <pc:docMk/>
            <pc:sldMk cId="3651891580" sldId="359"/>
            <ac:spMk id="324" creationId="{43D814FD-0D46-4DBC-852B-72C07759E76E}"/>
          </ac:spMkLst>
        </pc:spChg>
        <pc:spChg chg="add mod">
          <ac:chgData name="hashizume_adrim@outlook.jp" userId="2df5839c6d7eb921" providerId="LiveId" clId="{A6B9CC53-550F-4204-BA28-F752CB96E210}" dt="2022-04-30T12:02:19.195" v="18580" actId="1076"/>
          <ac:spMkLst>
            <pc:docMk/>
            <pc:sldMk cId="3651891580" sldId="359"/>
            <ac:spMk id="325" creationId="{E0475AB1-F846-42EB-BED4-CC9B009D4386}"/>
          </ac:spMkLst>
        </pc:spChg>
        <pc:spChg chg="add del mod">
          <ac:chgData name="hashizume_adrim@outlook.jp" userId="2df5839c6d7eb921" providerId="LiveId" clId="{A6B9CC53-550F-4204-BA28-F752CB96E210}" dt="2022-04-30T12:02:22.710" v="18583" actId="478"/>
          <ac:spMkLst>
            <pc:docMk/>
            <pc:sldMk cId="3651891580" sldId="359"/>
            <ac:spMk id="326" creationId="{31C18D0D-4B9B-4AB1-A915-1EE780E12147}"/>
          </ac:spMkLst>
        </pc:spChg>
        <pc:spChg chg="add mod">
          <ac:chgData name="hashizume_adrim@outlook.jp" userId="2df5839c6d7eb921" providerId="LiveId" clId="{A6B9CC53-550F-4204-BA28-F752CB96E210}" dt="2022-04-30T12:02:28.836" v="18585" actId="1076"/>
          <ac:spMkLst>
            <pc:docMk/>
            <pc:sldMk cId="3651891580" sldId="359"/>
            <ac:spMk id="327" creationId="{E787393C-616B-4812-8BA3-ECE7B7F9E0E5}"/>
          </ac:spMkLst>
        </pc:spChg>
        <pc:spChg chg="add mod">
          <ac:chgData name="hashizume_adrim@outlook.jp" userId="2df5839c6d7eb921" providerId="LiveId" clId="{A6B9CC53-550F-4204-BA28-F752CB96E210}" dt="2022-04-30T12:02:46.072" v="18630" actId="1038"/>
          <ac:spMkLst>
            <pc:docMk/>
            <pc:sldMk cId="3651891580" sldId="359"/>
            <ac:spMk id="328" creationId="{EAF3DAD5-ED22-409C-96E2-7AC463F4AFC9}"/>
          </ac:spMkLst>
        </pc:spChg>
        <pc:spChg chg="add mod">
          <ac:chgData name="hashizume_adrim@outlook.jp" userId="2df5839c6d7eb921" providerId="LiveId" clId="{A6B9CC53-550F-4204-BA28-F752CB96E210}" dt="2022-04-30T12:02:46.072" v="18630" actId="1038"/>
          <ac:spMkLst>
            <pc:docMk/>
            <pc:sldMk cId="3651891580" sldId="359"/>
            <ac:spMk id="329" creationId="{524DB221-CC6A-47EB-B544-90BF5E2DF3B9}"/>
          </ac:spMkLst>
        </pc:spChg>
        <pc:spChg chg="add mod">
          <ac:chgData name="hashizume_adrim@outlook.jp" userId="2df5839c6d7eb921" providerId="LiveId" clId="{A6B9CC53-550F-4204-BA28-F752CB96E210}" dt="2022-04-30T12:02:46.072" v="18630" actId="1038"/>
          <ac:spMkLst>
            <pc:docMk/>
            <pc:sldMk cId="3651891580" sldId="359"/>
            <ac:spMk id="330" creationId="{1D4F6831-4E41-469C-8A23-A2B0BD790CD3}"/>
          </ac:spMkLst>
        </pc:spChg>
        <pc:spChg chg="add del mod">
          <ac:chgData name="hashizume_adrim@outlook.jp" userId="2df5839c6d7eb921" providerId="LiveId" clId="{A6B9CC53-550F-4204-BA28-F752CB96E210}" dt="2022-04-30T13:20:34.849" v="19435" actId="478"/>
          <ac:spMkLst>
            <pc:docMk/>
            <pc:sldMk cId="3651891580" sldId="359"/>
            <ac:spMk id="331" creationId="{3B1C561A-DA6D-4490-A573-F39023DC5692}"/>
          </ac:spMkLst>
        </pc:spChg>
        <pc:spChg chg="add del mod">
          <ac:chgData name="hashizume_adrim@outlook.jp" userId="2df5839c6d7eb921" providerId="LiveId" clId="{A6B9CC53-550F-4204-BA28-F752CB96E210}" dt="2022-04-30T13:20:34.849" v="19435" actId="478"/>
          <ac:spMkLst>
            <pc:docMk/>
            <pc:sldMk cId="3651891580" sldId="359"/>
            <ac:spMk id="332" creationId="{4D18DC18-FA74-4030-A1F8-979A566E85CC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46" creationId="{99CE3775-B624-4807-A226-5545DE8A5A9D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47" creationId="{2AB8BBEB-B97E-4024-BF0F-5CC3F0B445A9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48" creationId="{FEFB953B-4FBB-46B4-9E19-F76E44FE2996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49" creationId="{92CEF83D-A3E5-45D9-A13C-4A5C2ABD8806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50" creationId="{BCB5B83D-ECF9-49FC-8101-AC62B7BEE3AB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51" creationId="{E61A1EF4-F0C9-4B1B-9F51-E2AF3B8E5666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53" creationId="{67E09E45-BA33-4B02-83EC-FD44DA6020FE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58" creationId="{DAEA00DE-FBFE-4C18-B837-BA18532C4FDA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59" creationId="{FE1E4A39-0CDE-4CAD-9802-01247A38BF43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60" creationId="{9F6B7EA4-9E35-42AC-A222-426728127509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61" creationId="{AC918E7B-A82C-409D-AD75-707EBCEC272F}"/>
          </ac:spMkLst>
        </pc:spChg>
        <pc:spChg chg="del">
          <ac:chgData name="hashizume_adrim@outlook.jp" userId="2df5839c6d7eb921" providerId="LiveId" clId="{A6B9CC53-550F-4204-BA28-F752CB96E210}" dt="2022-04-27T08:10:07.882" v="13402" actId="478"/>
          <ac:spMkLst>
            <pc:docMk/>
            <pc:sldMk cId="3651891580" sldId="359"/>
            <ac:spMk id="364" creationId="{654890BF-3CDF-4BA9-A822-7A0F6529E6C3}"/>
          </ac:spMkLst>
        </pc:spChg>
        <pc:spChg chg="del">
          <ac:chgData name="hashizume_adrim@outlook.jp" userId="2df5839c6d7eb921" providerId="LiveId" clId="{A6B9CC53-550F-4204-BA28-F752CB96E210}" dt="2022-04-27T08:10:33.550" v="13411" actId="478"/>
          <ac:spMkLst>
            <pc:docMk/>
            <pc:sldMk cId="3651891580" sldId="359"/>
            <ac:spMk id="366" creationId="{E5145446-8F21-426B-9A80-A414B737F096}"/>
          </ac:spMkLst>
        </pc:spChg>
        <pc:spChg chg="del">
          <ac:chgData name="hashizume_adrim@outlook.jp" userId="2df5839c6d7eb921" providerId="LiveId" clId="{A6B9CC53-550F-4204-BA28-F752CB96E210}" dt="2022-04-27T08:10:33.550" v="13411" actId="478"/>
          <ac:spMkLst>
            <pc:docMk/>
            <pc:sldMk cId="3651891580" sldId="359"/>
            <ac:spMk id="368" creationId="{6D64D61A-E6F3-4000-9AA0-36321A58C68B}"/>
          </ac:spMkLst>
        </pc:s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48" creationId="{7BB3C51A-5C76-49D8-8389-6FD11713FF38}"/>
          </ac:grpSpMkLst>
        </pc:grpChg>
        <pc:grpChg chg="add del mod">
          <ac:chgData name="hashizume_adrim@outlook.jp" userId="2df5839c6d7eb921" providerId="LiveId" clId="{A6B9CC53-550F-4204-BA28-F752CB96E210}" dt="2022-04-29T17:16:47.168" v="13995" actId="478"/>
          <ac:grpSpMkLst>
            <pc:docMk/>
            <pc:sldMk cId="3651891580" sldId="359"/>
            <ac:grpSpMk id="59" creationId="{F2083C69-0209-4DF5-86BC-2C84306642C1}"/>
          </ac:grpSpMkLst>
        </pc:grpChg>
        <pc:grpChg chg="add del mod">
          <ac:chgData name="hashizume_adrim@outlook.jp" userId="2df5839c6d7eb921" providerId="LiveId" clId="{A6B9CC53-550F-4204-BA28-F752CB96E210}" dt="2022-04-29T17:16:40.855" v="13992" actId="478"/>
          <ac:grpSpMkLst>
            <pc:docMk/>
            <pc:sldMk cId="3651891580" sldId="359"/>
            <ac:grpSpMk id="64" creationId="{9A3CC224-F1E9-4788-8799-95A76817FCC0}"/>
          </ac:grpSpMkLst>
        </pc:grpChg>
        <pc:grpChg chg="add del mod">
          <ac:chgData name="hashizume_adrim@outlook.jp" userId="2df5839c6d7eb921" providerId="LiveId" clId="{A6B9CC53-550F-4204-BA28-F752CB96E210}" dt="2022-04-29T17:16:42.556" v="13993" actId="478"/>
          <ac:grpSpMkLst>
            <pc:docMk/>
            <pc:sldMk cId="3651891580" sldId="359"/>
            <ac:grpSpMk id="70" creationId="{5053CE31-C5FA-49BB-AC85-58AD597C302E}"/>
          </ac:grpSpMkLst>
        </pc:grpChg>
        <pc:grpChg chg="add mod">
          <ac:chgData name="hashizume_adrim@outlook.jp" userId="2df5839c6d7eb921" providerId="LiveId" clId="{A6B9CC53-550F-4204-BA28-F752CB96E210}" dt="2022-04-30T11:59:44.198" v="18422" actId="207"/>
          <ac:grpSpMkLst>
            <pc:docMk/>
            <pc:sldMk cId="3651891580" sldId="359"/>
            <ac:grpSpMk id="74" creationId="{7588D100-7B71-4F78-98B2-8DDEC9A9A275}"/>
          </ac:grpSpMkLst>
        </pc:grpChg>
        <pc:grpChg chg="add del mod">
          <ac:chgData name="hashizume_adrim@outlook.jp" userId="2df5839c6d7eb921" providerId="LiveId" clId="{A6B9CC53-550F-4204-BA28-F752CB96E210}" dt="2022-04-30T10:16:43.149" v="14990" actId="478"/>
          <ac:grpSpMkLst>
            <pc:docMk/>
            <pc:sldMk cId="3651891580" sldId="359"/>
            <ac:grpSpMk id="79" creationId="{68CD654A-A477-4975-B86E-644A2DDD995F}"/>
          </ac:grpSpMkLst>
        </pc:grpChg>
        <pc:grpChg chg="add mod">
          <ac:chgData name="hashizume_adrim@outlook.jp" userId="2df5839c6d7eb921" providerId="LiveId" clId="{A6B9CC53-550F-4204-BA28-F752CB96E210}" dt="2022-04-30T11:59:44.198" v="18422" actId="207"/>
          <ac:grpSpMkLst>
            <pc:docMk/>
            <pc:sldMk cId="3651891580" sldId="359"/>
            <ac:grpSpMk id="84" creationId="{ACA844BF-42DB-414B-B756-96B01198997F}"/>
          </ac:grpSpMkLst>
        </pc:grpChg>
        <pc:grpChg chg="add mod">
          <ac:chgData name="hashizume_adrim@outlook.jp" userId="2df5839c6d7eb921" providerId="LiveId" clId="{A6B9CC53-550F-4204-BA28-F752CB96E210}" dt="2022-04-30T11:59:44.198" v="18422" actId="207"/>
          <ac:grpSpMkLst>
            <pc:docMk/>
            <pc:sldMk cId="3651891580" sldId="359"/>
            <ac:grpSpMk id="90" creationId="{C2119E7C-522F-4ED2-AEE5-353A0DE92232}"/>
          </ac:grpSpMkLst>
        </pc:grpChg>
        <pc:grpChg chg="add mod">
          <ac:chgData name="hashizume_adrim@outlook.jp" userId="2df5839c6d7eb921" providerId="LiveId" clId="{A6B9CC53-550F-4204-BA28-F752CB96E210}" dt="2022-04-30T11:13:43.313" v="17043" actId="1036"/>
          <ac:grpSpMkLst>
            <pc:docMk/>
            <pc:sldMk cId="3651891580" sldId="359"/>
            <ac:grpSpMk id="97" creationId="{7CC0795C-3812-49CF-A0B6-47D816E730A8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101" creationId="{61726C44-CA47-4BF5-8F54-A8FA44D3A536}"/>
          </ac:grpSpMkLst>
        </pc:grpChg>
        <pc:grpChg chg="add del mod">
          <ac:chgData name="hashizume_adrim@outlook.jp" userId="2df5839c6d7eb921" providerId="LiveId" clId="{A6B9CC53-550F-4204-BA28-F752CB96E210}" dt="2022-04-30T10:42:38.122" v="15091" actId="478"/>
          <ac:grpSpMkLst>
            <pc:docMk/>
            <pc:sldMk cId="3651891580" sldId="359"/>
            <ac:grpSpMk id="102" creationId="{EA05611A-3A13-4CA5-BB97-7ACD80A2E4B3}"/>
          </ac:grpSpMkLst>
        </pc:grpChg>
        <pc:grpChg chg="add mod">
          <ac:chgData name="hashizume_adrim@outlook.jp" userId="2df5839c6d7eb921" providerId="LiveId" clId="{A6B9CC53-550F-4204-BA28-F752CB96E210}" dt="2022-04-30T11:13:43.313" v="17043" actId="1036"/>
          <ac:grpSpMkLst>
            <pc:docMk/>
            <pc:sldMk cId="3651891580" sldId="359"/>
            <ac:grpSpMk id="106" creationId="{D66B1233-FF63-4582-BBC1-07A964140ABC}"/>
          </ac:grpSpMkLst>
        </pc:grpChg>
        <pc:grpChg chg="add mod">
          <ac:chgData name="hashizume_adrim@outlook.jp" userId="2df5839c6d7eb921" providerId="LiveId" clId="{A6B9CC53-550F-4204-BA28-F752CB96E210}" dt="2022-04-30T11:13:43.313" v="17043" actId="1036"/>
          <ac:grpSpMkLst>
            <pc:docMk/>
            <pc:sldMk cId="3651891580" sldId="359"/>
            <ac:grpSpMk id="110" creationId="{E9AF771D-D68C-4EE4-B2D2-071AB8BD5D5B}"/>
          </ac:grpSpMkLst>
        </pc:grpChg>
        <pc:grpChg chg="add mod">
          <ac:chgData name="hashizume_adrim@outlook.jp" userId="2df5839c6d7eb921" providerId="LiveId" clId="{A6B9CC53-550F-4204-BA28-F752CB96E210}" dt="2022-04-30T11:13:43.313" v="17043" actId="1036"/>
          <ac:grpSpMkLst>
            <pc:docMk/>
            <pc:sldMk cId="3651891580" sldId="359"/>
            <ac:grpSpMk id="114" creationId="{189E289B-257B-402B-AB8F-A59E99DA5D7C}"/>
          </ac:grpSpMkLst>
        </pc:grpChg>
        <pc:grpChg chg="add mod">
          <ac:chgData name="hashizume_adrim@outlook.jp" userId="2df5839c6d7eb921" providerId="LiveId" clId="{A6B9CC53-550F-4204-BA28-F752CB96E210}" dt="2022-04-30T11:13:43.313" v="17043" actId="1036"/>
          <ac:grpSpMkLst>
            <pc:docMk/>
            <pc:sldMk cId="3651891580" sldId="359"/>
            <ac:grpSpMk id="137" creationId="{1868A2C5-0F8A-4E47-AD50-ED0C04D097D7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139" creationId="{37311F78-3668-4502-9AB6-4C2AE8EBB8C0}"/>
          </ac:grpSpMkLst>
        </pc:grpChg>
        <pc:grpChg chg="add del mod">
          <ac:chgData name="hashizume_adrim@outlook.jp" userId="2df5839c6d7eb921" providerId="LiveId" clId="{A6B9CC53-550F-4204-BA28-F752CB96E210}" dt="2022-04-30T11:06:00.104" v="16316" actId="478"/>
          <ac:grpSpMkLst>
            <pc:docMk/>
            <pc:sldMk cId="3651891580" sldId="359"/>
            <ac:grpSpMk id="142" creationId="{F76CB51D-A50E-4008-A3AD-7D8809A0B7AB}"/>
          </ac:grpSpMkLst>
        </pc:grpChg>
        <pc:grpChg chg="del">
          <ac:chgData name="hashizume_adrim@outlook.jp" userId="2df5839c6d7eb921" providerId="LiveId" clId="{A6B9CC53-550F-4204-BA28-F752CB96E210}" dt="2022-04-27T08:10:12.981" v="13404" actId="478"/>
          <ac:grpSpMkLst>
            <pc:docMk/>
            <pc:sldMk cId="3651891580" sldId="359"/>
            <ac:grpSpMk id="157" creationId="{1C82060D-80E6-4FF0-9BF5-B29FF5847216}"/>
          </ac:grpSpMkLst>
        </pc:grpChg>
        <pc:grpChg chg="add mod">
          <ac:chgData name="hashizume_adrim@outlook.jp" userId="2df5839c6d7eb921" providerId="LiveId" clId="{A6B9CC53-550F-4204-BA28-F752CB96E210}" dt="2022-04-30T11:13:43.313" v="17043" actId="1036"/>
          <ac:grpSpMkLst>
            <pc:docMk/>
            <pc:sldMk cId="3651891580" sldId="359"/>
            <ac:grpSpMk id="161" creationId="{522DC4B0-CF1D-41C4-BD33-6C10A2A6753D}"/>
          </ac:grpSpMkLst>
        </pc:grpChg>
        <pc:grpChg chg="del">
          <ac:chgData name="hashizume_adrim@outlook.jp" userId="2df5839c6d7eb921" providerId="LiveId" clId="{A6B9CC53-550F-4204-BA28-F752CB96E210}" dt="2022-04-27T08:10:14.061" v="13405" actId="478"/>
          <ac:grpSpMkLst>
            <pc:docMk/>
            <pc:sldMk cId="3651891580" sldId="359"/>
            <ac:grpSpMk id="162" creationId="{715D3382-1592-48EE-8528-547BC5953182}"/>
          </ac:grpSpMkLst>
        </pc:grpChg>
        <pc:grpChg chg="add mod">
          <ac:chgData name="hashizume_adrim@outlook.jp" userId="2df5839c6d7eb921" providerId="LiveId" clId="{A6B9CC53-550F-4204-BA28-F752CB96E210}" dt="2022-04-30T11:13:43.313" v="17043" actId="1036"/>
          <ac:grpSpMkLst>
            <pc:docMk/>
            <pc:sldMk cId="3651891580" sldId="359"/>
            <ac:grpSpMk id="165" creationId="{E9A59326-50AE-4E61-9516-BCC945A271E1}"/>
          </ac:grpSpMkLst>
        </pc:grpChg>
        <pc:grpChg chg="add del mod">
          <ac:chgData name="hashizume_adrim@outlook.jp" userId="2df5839c6d7eb921" providerId="LiveId" clId="{A6B9CC53-550F-4204-BA28-F752CB96E210}" dt="2022-04-30T11:16:03.292" v="17084" actId="478"/>
          <ac:grpSpMkLst>
            <pc:docMk/>
            <pc:sldMk cId="3651891580" sldId="359"/>
            <ac:grpSpMk id="174" creationId="{72F632A1-1F82-4960-98F5-BC237DDCB7EA}"/>
          </ac:grpSpMkLst>
        </pc:grpChg>
        <pc:grpChg chg="add del mod">
          <ac:chgData name="hashizume_adrim@outlook.jp" userId="2df5839c6d7eb921" providerId="LiveId" clId="{A6B9CC53-550F-4204-BA28-F752CB96E210}" dt="2022-04-30T11:16:01.636" v="17083" actId="478"/>
          <ac:grpSpMkLst>
            <pc:docMk/>
            <pc:sldMk cId="3651891580" sldId="359"/>
            <ac:grpSpMk id="180" creationId="{83DE2800-2CA0-44A5-9EA0-18760291EDB5}"/>
          </ac:grpSpMkLst>
        </pc:grpChg>
        <pc:grpChg chg="add mod">
          <ac:chgData name="hashizume_adrim@outlook.jp" userId="2df5839c6d7eb921" providerId="LiveId" clId="{A6B9CC53-550F-4204-BA28-F752CB96E210}" dt="2022-04-30T11:30:23.140" v="17154" actId="14100"/>
          <ac:grpSpMkLst>
            <pc:docMk/>
            <pc:sldMk cId="3651891580" sldId="359"/>
            <ac:grpSpMk id="184" creationId="{C2F39468-51AF-430B-A773-11BBBF3E2D7B}"/>
          </ac:grpSpMkLst>
        </pc:grpChg>
        <pc:grpChg chg="add mod">
          <ac:chgData name="hashizume_adrim@outlook.jp" userId="2df5839c6d7eb921" providerId="LiveId" clId="{A6B9CC53-550F-4204-BA28-F752CB96E210}" dt="2022-04-30T11:31:35.007" v="17171" actId="1036"/>
          <ac:grpSpMkLst>
            <pc:docMk/>
            <pc:sldMk cId="3651891580" sldId="359"/>
            <ac:grpSpMk id="188" creationId="{710F1A19-F350-4F7B-83C3-24B5CD61AF72}"/>
          </ac:grpSpMkLst>
        </pc:grpChg>
        <pc:grpChg chg="del">
          <ac:chgData name="hashizume_adrim@outlook.jp" userId="2df5839c6d7eb921" providerId="LiveId" clId="{A6B9CC53-550F-4204-BA28-F752CB96E210}" dt="2022-04-27T08:09:55.128" v="13397" actId="478"/>
          <ac:grpSpMkLst>
            <pc:docMk/>
            <pc:sldMk cId="3651891580" sldId="359"/>
            <ac:grpSpMk id="197" creationId="{47097CD4-14FE-4149-876B-C6DBD5E536B4}"/>
          </ac:grpSpMkLst>
        </pc:grpChg>
        <pc:grpChg chg="add mod">
          <ac:chgData name="hashizume_adrim@outlook.jp" userId="2df5839c6d7eb921" providerId="LiveId" clId="{A6B9CC53-550F-4204-BA28-F752CB96E210}" dt="2022-04-30T12:02:59.144" v="18631" actId="14100"/>
          <ac:grpSpMkLst>
            <pc:docMk/>
            <pc:sldMk cId="3651891580" sldId="359"/>
            <ac:grpSpMk id="199" creationId="{13A7A4B5-39A2-4707-A875-8FBE5BBA6F4E}"/>
          </ac:grpSpMkLst>
        </pc:grpChg>
        <pc:grpChg chg="add mod">
          <ac:chgData name="hashizume_adrim@outlook.jp" userId="2df5839c6d7eb921" providerId="LiveId" clId="{A6B9CC53-550F-4204-BA28-F752CB96E210}" dt="2022-04-30T11:48:01.656" v="17593" actId="14100"/>
          <ac:grpSpMkLst>
            <pc:docMk/>
            <pc:sldMk cId="3651891580" sldId="359"/>
            <ac:grpSpMk id="217" creationId="{76D015EF-E5B6-4710-9C16-C52A3F8190DA}"/>
          </ac:grpSpMkLst>
        </pc:grpChg>
        <pc:grpChg chg="add del mod">
          <ac:chgData name="hashizume_adrim@outlook.jp" userId="2df5839c6d7eb921" providerId="LiveId" clId="{A6B9CC53-550F-4204-BA28-F752CB96E210}" dt="2022-04-30T11:47:57.858" v="17592" actId="478"/>
          <ac:grpSpMkLst>
            <pc:docMk/>
            <pc:sldMk cId="3651891580" sldId="359"/>
            <ac:grpSpMk id="221" creationId="{BAC1AD42-62DB-4F2F-A188-6D11EEAD1353}"/>
          </ac:grpSpMkLst>
        </pc:grpChg>
        <pc:grpChg chg="add mod">
          <ac:chgData name="hashizume_adrim@outlook.jp" userId="2df5839c6d7eb921" providerId="LiveId" clId="{A6B9CC53-550F-4204-BA28-F752CB96E210}" dt="2022-04-30T11:48:16.365" v="17667" actId="1037"/>
          <ac:grpSpMkLst>
            <pc:docMk/>
            <pc:sldMk cId="3651891580" sldId="359"/>
            <ac:grpSpMk id="225" creationId="{7AAC87C4-11A8-468B-A5A8-BBFE3466D38A}"/>
          </ac:grpSpMkLst>
        </pc:grpChg>
        <pc:grpChg chg="add del mod">
          <ac:chgData name="hashizume_adrim@outlook.jp" userId="2df5839c6d7eb921" providerId="LiveId" clId="{A6B9CC53-550F-4204-BA28-F752CB96E210}" dt="2022-04-30T11:50:00.528" v="17755" actId="478"/>
          <ac:grpSpMkLst>
            <pc:docMk/>
            <pc:sldMk cId="3651891580" sldId="359"/>
            <ac:grpSpMk id="231" creationId="{D811643C-BEFA-4115-A22F-59AAB57B8710}"/>
          </ac:grpSpMkLst>
        </pc:grpChg>
        <pc:grpChg chg="del mod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237" creationId="{30431000-85A1-45F3-8D1F-969262C323E1}"/>
          </ac:grpSpMkLst>
        </pc:grpChg>
        <pc:grpChg chg="del mod ord">
          <ac:chgData name="hashizume_adrim@outlook.jp" userId="2df5839c6d7eb921" providerId="LiveId" clId="{A6B9CC53-550F-4204-BA28-F752CB96E210}" dt="2022-04-29T17:16:43.923" v="13994" actId="478"/>
          <ac:grpSpMkLst>
            <pc:docMk/>
            <pc:sldMk cId="3651891580" sldId="359"/>
            <ac:grpSpMk id="238" creationId="{82AFA481-363B-4DDD-8C6A-67953EBFFB53}"/>
          </ac:grpSpMkLst>
        </pc:grpChg>
        <pc:grpChg chg="add mod">
          <ac:chgData name="hashizume_adrim@outlook.jp" userId="2df5839c6d7eb921" providerId="LiveId" clId="{A6B9CC53-550F-4204-BA28-F752CB96E210}" dt="2022-04-30T11:52:18.115" v="17894" actId="1037"/>
          <ac:grpSpMkLst>
            <pc:docMk/>
            <pc:sldMk cId="3651891580" sldId="359"/>
            <ac:grpSpMk id="250" creationId="{434CA9A4-BDB5-42A2-9C4E-D6107E43B510}"/>
          </ac:grpSpMkLst>
        </pc:grpChg>
        <pc:grpChg chg="del">
          <ac:chgData name="hashizume_adrim@outlook.jp" userId="2df5839c6d7eb921" providerId="LiveId" clId="{A6B9CC53-550F-4204-BA28-F752CB96E210}" dt="2022-04-27T08:10:11.454" v="13403" actId="478"/>
          <ac:grpSpMkLst>
            <pc:docMk/>
            <pc:sldMk cId="3651891580" sldId="359"/>
            <ac:grpSpMk id="265" creationId="{2FB579DC-6BAA-45D1-88CF-F5B534CC36AD}"/>
          </ac:grpSpMkLst>
        </pc:grpChg>
        <pc:grpChg chg="del">
          <ac:chgData name="hashizume_adrim@outlook.jp" userId="2df5839c6d7eb921" providerId="LiveId" clId="{A6B9CC53-550F-4204-BA28-F752CB96E210}" dt="2022-04-27T08:10:11.454" v="13403" actId="478"/>
          <ac:grpSpMkLst>
            <pc:docMk/>
            <pc:sldMk cId="3651891580" sldId="359"/>
            <ac:grpSpMk id="274" creationId="{977CBF4A-56C2-4F30-9FB1-83DC5393FA76}"/>
          </ac:grpSpMkLst>
        </pc:grpChg>
        <pc:grpChg chg="del">
          <ac:chgData name="hashizume_adrim@outlook.jp" userId="2df5839c6d7eb921" providerId="LiveId" clId="{A6B9CC53-550F-4204-BA28-F752CB96E210}" dt="2022-04-27T08:10:11.454" v="13403" actId="478"/>
          <ac:grpSpMkLst>
            <pc:docMk/>
            <pc:sldMk cId="3651891580" sldId="359"/>
            <ac:grpSpMk id="280" creationId="{549AC8DD-DD5E-4A0E-AD17-FBAFEB8AE214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286" creationId="{E8C5C4B8-DCAF-47D8-AF55-7270ED878E05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290" creationId="{D0CD5006-D9DC-4BA0-9737-67F54DEE4C5A}"/>
          </ac:grpSpMkLst>
        </pc:grpChg>
        <pc:grpChg chg="add del mod">
          <ac:chgData name="hashizume_adrim@outlook.jp" userId="2df5839c6d7eb921" providerId="LiveId" clId="{A6B9CC53-550F-4204-BA28-F752CB96E210}" dt="2022-04-30T11:59:47.460" v="18423" actId="478"/>
          <ac:grpSpMkLst>
            <pc:docMk/>
            <pc:sldMk cId="3651891580" sldId="359"/>
            <ac:grpSpMk id="300" creationId="{D1A4A98F-C3CB-41EA-B634-67427B05685B}"/>
          </ac:grpSpMkLst>
        </pc:grpChg>
        <pc:grpChg chg="add mod">
          <ac:chgData name="hashizume_adrim@outlook.jp" userId="2df5839c6d7eb921" providerId="LiveId" clId="{A6B9CC53-550F-4204-BA28-F752CB96E210}" dt="2022-04-30T12:02:12.645" v="18578" actId="1076"/>
          <ac:grpSpMkLst>
            <pc:docMk/>
            <pc:sldMk cId="3651891580" sldId="359"/>
            <ac:grpSpMk id="308" creationId="{EE1BF5D3-8D62-4E4E-882F-E75E439E6181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09" creationId="{34489682-9E4D-44DE-8BCE-DC531B39025F}"/>
          </ac:grpSpMkLst>
        </pc:grpChg>
        <pc:grpChg chg="add mod">
          <ac:chgData name="hashizume_adrim@outlook.jp" userId="2df5839c6d7eb921" providerId="LiveId" clId="{A6B9CC53-550F-4204-BA28-F752CB96E210}" dt="2022-04-30T12:02:02.261" v="18575" actId="1035"/>
          <ac:grpSpMkLst>
            <pc:docMk/>
            <pc:sldMk cId="3651891580" sldId="359"/>
            <ac:grpSpMk id="312" creationId="{8346142A-D3F4-4402-8325-9C19A137BDCE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13" creationId="{0C370FAA-E7E7-42DC-953C-8457ADE4ED77}"/>
          </ac:grpSpMkLst>
        </pc:grpChg>
        <pc:grpChg chg="add mod">
          <ac:chgData name="hashizume_adrim@outlook.jp" userId="2df5839c6d7eb921" providerId="LiveId" clId="{A6B9CC53-550F-4204-BA28-F752CB96E210}" dt="2022-04-30T12:02:02.261" v="18575" actId="1035"/>
          <ac:grpSpMkLst>
            <pc:docMk/>
            <pc:sldMk cId="3651891580" sldId="359"/>
            <ac:grpSpMk id="316" creationId="{66E9E2CB-3370-4F9C-87E1-392B0B8172CC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17" creationId="{B31753A8-D7D2-48A7-B7B8-480ACD206301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21" creationId="{CD2F0D16-3988-45C2-B114-CCC9349FD393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25" creationId="{4756C884-5F56-443B-980F-8985951BB8D3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29" creationId="{5AAEB032-8E01-406A-9608-1F92F42B0EF0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33" creationId="{48D38ACB-ABA7-4154-9C6F-E5E02C46DA39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37" creationId="{B2B372B8-9C29-4175-BCD3-59A844522CA1}"/>
          </ac:grpSpMkLst>
        </pc:grpChg>
        <pc:grpChg chg="del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41" creationId="{E66D186F-43AB-47DA-BF43-80DB97235122}"/>
          </ac:grpSpMkLst>
        </pc:grpChg>
        <pc:grpChg chg="del mod">
          <ac:chgData name="hashizume_adrim@outlook.jp" userId="2df5839c6d7eb921" providerId="LiveId" clId="{A6B9CC53-550F-4204-BA28-F752CB96E210}" dt="2022-04-27T08:10:07.882" v="13402" actId="478"/>
          <ac:grpSpMkLst>
            <pc:docMk/>
            <pc:sldMk cId="3651891580" sldId="359"/>
            <ac:grpSpMk id="356" creationId="{D76AE3B2-1A98-4E40-9109-9EBDC637A93A}"/>
          </ac:grpSpMkLst>
        </pc:grpChg>
        <pc:picChg chg="mod">
          <ac:chgData name="hashizume_adrim@outlook.jp" userId="2df5839c6d7eb921" providerId="LiveId" clId="{A6B9CC53-550F-4204-BA28-F752CB96E210}" dt="2022-04-30T11:44:46.077" v="17579" actId="1076"/>
          <ac:picMkLst>
            <pc:docMk/>
            <pc:sldMk cId="3651891580" sldId="359"/>
            <ac:picMk id="3" creationId="{EBF6E360-D486-4D59-9CCF-B33E6E8A6BED}"/>
          </ac:picMkLst>
        </pc:picChg>
        <pc:picChg chg="add del mod">
          <ac:chgData name="hashizume_adrim@outlook.jp" userId="2df5839c6d7eb921" providerId="LiveId" clId="{A6B9CC53-550F-4204-BA28-F752CB96E210}" dt="2022-04-30T09:52:35.294" v="14697" actId="478"/>
          <ac:picMkLst>
            <pc:docMk/>
            <pc:sldMk cId="3651891580" sldId="359"/>
            <ac:picMk id="4" creationId="{ECC881C3-9849-4FC7-AAD5-E795936D7BF1}"/>
          </ac:picMkLst>
        </pc:picChg>
        <pc:picChg chg="add del mod">
          <ac:chgData name="hashizume_adrim@outlook.jp" userId="2df5839c6d7eb921" providerId="LiveId" clId="{A6B9CC53-550F-4204-BA28-F752CB96E210}" dt="2022-04-29T17:44:27.603" v="14518" actId="478"/>
          <ac:picMkLst>
            <pc:docMk/>
            <pc:sldMk cId="3651891580" sldId="359"/>
            <ac:picMk id="5" creationId="{228EBB00-5D37-48F0-BE5E-FAA5CA671327}"/>
          </ac:picMkLst>
        </pc:picChg>
        <pc:picChg chg="del">
          <ac:chgData name="hashizume_adrim@outlook.jp" userId="2df5839c6d7eb921" providerId="LiveId" clId="{A6B9CC53-550F-4204-BA28-F752CB96E210}" dt="2022-04-27T08:10:11.454" v="13403" actId="478"/>
          <ac:picMkLst>
            <pc:docMk/>
            <pc:sldMk cId="3651891580" sldId="359"/>
            <ac:picMk id="7" creationId="{BAB027D2-4513-4AA4-8786-293378BC34B6}"/>
          </ac:picMkLst>
        </pc:picChg>
        <pc:picChg chg="add mod ord">
          <ac:chgData name="hashizume_adrim@outlook.jp" userId="2df5839c6d7eb921" providerId="LiveId" clId="{A6B9CC53-550F-4204-BA28-F752CB96E210}" dt="2022-04-30T10:16:20.986" v="14982" actId="1038"/>
          <ac:picMkLst>
            <pc:docMk/>
            <pc:sldMk cId="3651891580" sldId="359"/>
            <ac:picMk id="9" creationId="{323CE780-62F5-43DF-90FE-FE510BC42952}"/>
          </ac:picMkLst>
        </pc:picChg>
        <pc:picChg chg="add del mod">
          <ac:chgData name="hashizume_adrim@outlook.jp" userId="2df5839c6d7eb921" providerId="LiveId" clId="{A6B9CC53-550F-4204-BA28-F752CB96E210}" dt="2022-04-30T10:48:43.491" v="15407" actId="478"/>
          <ac:picMkLst>
            <pc:docMk/>
            <pc:sldMk cId="3651891580" sldId="359"/>
            <ac:picMk id="11" creationId="{18C03D15-B97D-40F9-A07F-6C21FF779216}"/>
          </ac:picMkLst>
        </pc:picChg>
        <pc:picChg chg="add mod">
          <ac:chgData name="hashizume_adrim@outlook.jp" userId="2df5839c6d7eb921" providerId="LiveId" clId="{A6B9CC53-550F-4204-BA28-F752CB96E210}" dt="2022-04-30T11:19:09.704" v="17090" actId="1036"/>
          <ac:picMkLst>
            <pc:docMk/>
            <pc:sldMk cId="3651891580" sldId="359"/>
            <ac:picMk id="13" creationId="{64F89305-2439-4E3E-99A0-90D0538A6FA4}"/>
          </ac:picMkLst>
        </pc:picChg>
        <pc:picChg chg="add del">
          <ac:chgData name="hashizume_adrim@outlook.jp" userId="2df5839c6d7eb921" providerId="LiveId" clId="{A6B9CC53-550F-4204-BA28-F752CB96E210}" dt="2022-04-30T10:53:37.625" v="15601" actId="22"/>
          <ac:picMkLst>
            <pc:docMk/>
            <pc:sldMk cId="3651891580" sldId="359"/>
            <ac:picMk id="15" creationId="{3635842E-4854-40B9-8B1E-E498E53BD669}"/>
          </ac:picMkLst>
        </pc:picChg>
        <pc:picChg chg="add del">
          <ac:chgData name="hashizume_adrim@outlook.jp" userId="2df5839c6d7eb921" providerId="LiveId" clId="{A6B9CC53-550F-4204-BA28-F752CB96E210}" dt="2022-04-30T10:53:37.182" v="15600" actId="22"/>
          <ac:picMkLst>
            <pc:docMk/>
            <pc:sldMk cId="3651891580" sldId="359"/>
            <ac:picMk id="17" creationId="{DF7DFCF6-D4AC-4F1D-9C94-40DC221945D1}"/>
          </ac:picMkLst>
        </pc:picChg>
        <pc:picChg chg="add del">
          <ac:chgData name="hashizume_adrim@outlook.jp" userId="2df5839c6d7eb921" providerId="LiveId" clId="{A6B9CC53-550F-4204-BA28-F752CB96E210}" dt="2022-04-30T10:53:36.700" v="15599" actId="22"/>
          <ac:picMkLst>
            <pc:docMk/>
            <pc:sldMk cId="3651891580" sldId="359"/>
            <ac:picMk id="20" creationId="{96FFB19B-ADB4-4B55-B6DE-29D3EEF9EC2C}"/>
          </ac:picMkLst>
        </pc:picChg>
        <pc:picChg chg="add del mod">
          <ac:chgData name="hashizume_adrim@outlook.jp" userId="2df5839c6d7eb921" providerId="LiveId" clId="{A6B9CC53-550F-4204-BA28-F752CB96E210}" dt="2022-04-30T11:00:07.823" v="16096" actId="478"/>
          <ac:picMkLst>
            <pc:docMk/>
            <pc:sldMk cId="3651891580" sldId="359"/>
            <ac:picMk id="22" creationId="{32C58873-0293-4A75-8669-C4E381498C36}"/>
          </ac:picMkLst>
        </pc:picChg>
        <pc:picChg chg="add del mod">
          <ac:chgData name="hashizume_adrim@outlook.jp" userId="2df5839c6d7eb921" providerId="LiveId" clId="{A6B9CC53-550F-4204-BA28-F752CB96E210}" dt="2022-04-30T10:59:58.474" v="16093" actId="478"/>
          <ac:picMkLst>
            <pc:docMk/>
            <pc:sldMk cId="3651891580" sldId="359"/>
            <ac:picMk id="25" creationId="{627C85D3-F29E-4B60-821F-515168FB05CD}"/>
          </ac:picMkLst>
        </pc:picChg>
        <pc:picChg chg="add mod ord">
          <ac:chgData name="hashizume_adrim@outlook.jp" userId="2df5839c6d7eb921" providerId="LiveId" clId="{A6B9CC53-550F-4204-BA28-F752CB96E210}" dt="2022-04-30T11:31:19.183" v="17163" actId="166"/>
          <ac:picMkLst>
            <pc:docMk/>
            <pc:sldMk cId="3651891580" sldId="359"/>
            <ac:picMk id="27" creationId="{0DE1F5E9-251A-40D2-B1CA-067C7F6F4BAA}"/>
          </ac:picMkLst>
        </pc:picChg>
        <pc:picChg chg="add mod">
          <ac:chgData name="hashizume_adrim@outlook.jp" userId="2df5839c6d7eb921" providerId="LiveId" clId="{A6B9CC53-550F-4204-BA28-F752CB96E210}" dt="2022-04-30T11:43:25.896" v="17511" actId="196"/>
          <ac:picMkLst>
            <pc:docMk/>
            <pc:sldMk cId="3651891580" sldId="359"/>
            <ac:picMk id="29" creationId="{F19E8F44-12C0-4710-9313-415A83E2F06E}"/>
          </ac:picMkLst>
        </pc:picChg>
        <pc:picChg chg="add del">
          <ac:chgData name="hashizume_adrim@outlook.jp" userId="2df5839c6d7eb921" providerId="LiveId" clId="{A6B9CC53-550F-4204-BA28-F752CB96E210}" dt="2022-04-30T12:31:58.605" v="18720" actId="478"/>
          <ac:picMkLst>
            <pc:docMk/>
            <pc:sldMk cId="3651891580" sldId="359"/>
            <ac:picMk id="36" creationId="{BF2178C6-A3D5-4699-8395-A1DB385EF896}"/>
          </ac:picMkLst>
        </pc:picChg>
        <pc:picChg chg="add del mod">
          <ac:chgData name="hashizume_adrim@outlook.jp" userId="2df5839c6d7eb921" providerId="LiveId" clId="{A6B9CC53-550F-4204-BA28-F752CB96E210}" dt="2022-04-30T10:59:57.035" v="16092" actId="478"/>
          <ac:picMkLst>
            <pc:docMk/>
            <pc:sldMk cId="3651891580" sldId="359"/>
            <ac:picMk id="120" creationId="{EB43B5A0-978B-4405-8D11-BFFF28034BE5}"/>
          </ac:picMkLst>
        </pc:picChg>
        <pc:picChg chg="add del mod ord">
          <ac:chgData name="hashizume_adrim@outlook.jp" userId="2df5839c6d7eb921" providerId="LiveId" clId="{A6B9CC53-550F-4204-BA28-F752CB96E210}" dt="2022-04-30T11:00:04.392" v="16095" actId="478"/>
          <ac:picMkLst>
            <pc:docMk/>
            <pc:sldMk cId="3651891580" sldId="359"/>
            <ac:picMk id="129" creationId="{188DB7E1-0F8F-49C4-B6E1-4D614D295F3D}"/>
          </ac:picMkLst>
        </pc:picChg>
        <pc:picChg chg="add del mod">
          <ac:chgData name="hashizume_adrim@outlook.jp" userId="2df5839c6d7eb921" providerId="LiveId" clId="{A6B9CC53-550F-4204-BA28-F752CB96E210}" dt="2022-04-30T10:55:51.858" v="15725" actId="478"/>
          <ac:picMkLst>
            <pc:docMk/>
            <pc:sldMk cId="3651891580" sldId="359"/>
            <ac:picMk id="130" creationId="{31EAFBE9-E6E7-40B2-81EC-445700A61989}"/>
          </ac:picMkLst>
        </pc:picChg>
        <pc:picChg chg="add del mod">
          <ac:chgData name="hashizume_adrim@outlook.jp" userId="2df5839c6d7eb921" providerId="LiveId" clId="{A6B9CC53-550F-4204-BA28-F752CB96E210}" dt="2022-04-30T11:00:02.378" v="16094" actId="478"/>
          <ac:picMkLst>
            <pc:docMk/>
            <pc:sldMk cId="3651891580" sldId="359"/>
            <ac:picMk id="133" creationId="{52E1475D-8BE3-4868-961B-FA5388742765}"/>
          </ac:picMkLst>
        </pc:picChg>
        <pc:picChg chg="add del mod">
          <ac:chgData name="hashizume_adrim@outlook.jp" userId="2df5839c6d7eb921" providerId="LiveId" clId="{A6B9CC53-550F-4204-BA28-F752CB96E210}" dt="2022-04-30T11:00:02.378" v="16094" actId="478"/>
          <ac:picMkLst>
            <pc:docMk/>
            <pc:sldMk cId="3651891580" sldId="359"/>
            <ac:picMk id="134" creationId="{9E746444-9B3C-4395-B9E3-7B5F3467DEDE}"/>
          </ac:picMkLst>
        </pc:picChg>
        <pc:cxnChg chg="del mod">
          <ac:chgData name="hashizume_adrim@outlook.jp" userId="2df5839c6d7eb921" providerId="LiveId" clId="{A6B9CC53-550F-4204-BA28-F752CB96E210}" dt="2022-04-27T08:09:52.742" v="13396" actId="478"/>
          <ac:cxnSpMkLst>
            <pc:docMk/>
            <pc:sldMk cId="3651891580" sldId="359"/>
            <ac:cxnSpMk id="60" creationId="{33256DF8-9D33-44B0-B240-F480CA2C1385}"/>
          </ac:cxnSpMkLst>
        </pc:cxnChg>
        <pc:cxnChg chg="mod">
          <ac:chgData name="hashizume_adrim@outlook.jp" userId="2df5839c6d7eb921" providerId="LiveId" clId="{A6B9CC53-550F-4204-BA28-F752CB96E210}" dt="2022-04-27T08:25:09.538" v="13768"/>
          <ac:cxnSpMkLst>
            <pc:docMk/>
            <pc:sldMk cId="3651891580" sldId="359"/>
            <ac:cxnSpMk id="62" creationId="{075CC45A-4A06-4720-8863-BB0402F80BED}"/>
          </ac:cxnSpMkLst>
        </pc:cxnChg>
        <pc:cxnChg chg="mod">
          <ac:chgData name="hashizume_adrim@outlook.jp" userId="2df5839c6d7eb921" providerId="LiveId" clId="{A6B9CC53-550F-4204-BA28-F752CB96E210}" dt="2022-04-27T08:25:09.538" v="13768"/>
          <ac:cxnSpMkLst>
            <pc:docMk/>
            <pc:sldMk cId="3651891580" sldId="359"/>
            <ac:cxnSpMk id="63" creationId="{BE68095D-5668-4957-8FA5-CFEBF137F158}"/>
          </ac:cxnSpMkLst>
        </pc:cxnChg>
        <pc:cxnChg chg="mod">
          <ac:chgData name="hashizume_adrim@outlook.jp" userId="2df5839c6d7eb921" providerId="LiveId" clId="{A6B9CC53-550F-4204-BA28-F752CB96E210}" dt="2022-04-27T08:25:21.425" v="13841"/>
          <ac:cxnSpMkLst>
            <pc:docMk/>
            <pc:sldMk cId="3651891580" sldId="359"/>
            <ac:cxnSpMk id="66" creationId="{46A084A0-0B89-4A60-8371-43F9A9114422}"/>
          </ac:cxnSpMkLst>
        </pc:cxnChg>
        <pc:cxnChg chg="mod">
          <ac:chgData name="hashizume_adrim@outlook.jp" userId="2df5839c6d7eb921" providerId="LiveId" clId="{A6B9CC53-550F-4204-BA28-F752CB96E210}" dt="2022-04-27T08:25:21.425" v="13841"/>
          <ac:cxnSpMkLst>
            <pc:docMk/>
            <pc:sldMk cId="3651891580" sldId="359"/>
            <ac:cxnSpMk id="67" creationId="{94699178-461E-4F81-B0A2-79B52C1F2A21}"/>
          </ac:cxnSpMkLst>
        </pc:cxnChg>
        <pc:cxnChg chg="mod">
          <ac:chgData name="hashizume_adrim@outlook.jp" userId="2df5839c6d7eb921" providerId="LiveId" clId="{A6B9CC53-550F-4204-BA28-F752CB96E210}" dt="2022-04-27T08:26:12.666" v="13850"/>
          <ac:cxnSpMkLst>
            <pc:docMk/>
            <pc:sldMk cId="3651891580" sldId="359"/>
            <ac:cxnSpMk id="72" creationId="{BD5B7BC8-2318-4BF4-AE1D-BD475D452DC4}"/>
          </ac:cxnSpMkLst>
        </pc:cxnChg>
        <pc:cxnChg chg="mod">
          <ac:chgData name="hashizume_adrim@outlook.jp" userId="2df5839c6d7eb921" providerId="LiveId" clId="{A6B9CC53-550F-4204-BA28-F752CB96E210}" dt="2022-04-27T08:26:43.822" v="13890" actId="1076"/>
          <ac:cxnSpMkLst>
            <pc:docMk/>
            <pc:sldMk cId="3651891580" sldId="359"/>
            <ac:cxnSpMk id="73" creationId="{E336C49E-973A-4B51-B8F6-ED2D058586A2}"/>
          </ac:cxnSpMkLst>
        </pc:cxnChg>
        <pc:cxnChg chg="mod">
          <ac:chgData name="hashizume_adrim@outlook.jp" userId="2df5839c6d7eb921" providerId="LiveId" clId="{A6B9CC53-550F-4204-BA28-F752CB96E210}" dt="2022-04-30T11:59:44.198" v="18422" actId="207"/>
          <ac:cxnSpMkLst>
            <pc:docMk/>
            <pc:sldMk cId="3651891580" sldId="359"/>
            <ac:cxnSpMk id="76" creationId="{566E68FA-56A2-4624-B80C-6F7AF1CCE542}"/>
          </ac:cxnSpMkLst>
        </pc:cxnChg>
        <pc:cxnChg chg="mod">
          <ac:chgData name="hashizume_adrim@outlook.jp" userId="2df5839c6d7eb921" providerId="LiveId" clId="{A6B9CC53-550F-4204-BA28-F752CB96E210}" dt="2022-04-30T11:59:44.198" v="18422" actId="207"/>
          <ac:cxnSpMkLst>
            <pc:docMk/>
            <pc:sldMk cId="3651891580" sldId="359"/>
            <ac:cxnSpMk id="77" creationId="{E35D0AFC-07AD-45D7-95C0-C82E52E8D83B}"/>
          </ac:cxnSpMkLst>
        </pc:cxnChg>
        <pc:cxnChg chg="add del mod">
          <ac:chgData name="hashizume_adrim@outlook.jp" userId="2df5839c6d7eb921" providerId="LiveId" clId="{A6B9CC53-550F-4204-BA28-F752CB96E210}" dt="2022-04-27T08:27:08.243" v="13930" actId="478"/>
          <ac:cxnSpMkLst>
            <pc:docMk/>
            <pc:sldMk cId="3651891580" sldId="359"/>
            <ac:cxnSpMk id="78" creationId="{600CCD6F-8CCB-4975-845C-D7509AA517E2}"/>
          </ac:cxnSpMkLst>
        </pc:cxnChg>
        <pc:cxnChg chg="del">
          <ac:chgData name="hashizume_adrim@outlook.jp" userId="2df5839c6d7eb921" providerId="LiveId" clId="{A6B9CC53-550F-4204-BA28-F752CB96E210}" dt="2022-04-27T08:10:36.403" v="13412" actId="478"/>
          <ac:cxnSpMkLst>
            <pc:docMk/>
            <pc:sldMk cId="3651891580" sldId="359"/>
            <ac:cxnSpMk id="80" creationId="{C13EDB19-7CC1-4CC6-90D8-82DD9A3B1AC1}"/>
          </ac:cxnSpMkLst>
        </pc:cxnChg>
        <pc:cxnChg chg="mod">
          <ac:chgData name="hashizume_adrim@outlook.jp" userId="2df5839c6d7eb921" providerId="LiveId" clId="{A6B9CC53-550F-4204-BA28-F752CB96E210}" dt="2022-04-27T08:27:10.063" v="13931"/>
          <ac:cxnSpMkLst>
            <pc:docMk/>
            <pc:sldMk cId="3651891580" sldId="359"/>
            <ac:cxnSpMk id="81" creationId="{99604329-498D-4F17-B75C-AFF6CD54FF78}"/>
          </ac:cxnSpMkLst>
        </pc:cxnChg>
        <pc:cxnChg chg="mod">
          <ac:chgData name="hashizume_adrim@outlook.jp" userId="2df5839c6d7eb921" providerId="LiveId" clId="{A6B9CC53-550F-4204-BA28-F752CB96E210}" dt="2022-04-27T08:27:10.063" v="13931"/>
          <ac:cxnSpMkLst>
            <pc:docMk/>
            <pc:sldMk cId="3651891580" sldId="359"/>
            <ac:cxnSpMk id="82" creationId="{51ACDBE8-1FFA-43D6-B6CC-E60610DD9F84}"/>
          </ac:cxnSpMkLst>
        </pc:cxnChg>
        <pc:cxnChg chg="mod">
          <ac:chgData name="hashizume_adrim@outlook.jp" userId="2df5839c6d7eb921" providerId="LiveId" clId="{A6B9CC53-550F-4204-BA28-F752CB96E210}" dt="2022-04-30T11:59:44.198" v="18422" actId="207"/>
          <ac:cxnSpMkLst>
            <pc:docMk/>
            <pc:sldMk cId="3651891580" sldId="359"/>
            <ac:cxnSpMk id="88" creationId="{7DD0DB2E-F565-4875-A5C7-C701F5766248}"/>
          </ac:cxnSpMkLst>
        </pc:cxnChg>
        <pc:cxnChg chg="mod">
          <ac:chgData name="hashizume_adrim@outlook.jp" userId="2df5839c6d7eb921" providerId="LiveId" clId="{A6B9CC53-550F-4204-BA28-F752CB96E210}" dt="2022-04-30T11:59:44.198" v="18422" actId="207"/>
          <ac:cxnSpMkLst>
            <pc:docMk/>
            <pc:sldMk cId="3651891580" sldId="359"/>
            <ac:cxnSpMk id="89" creationId="{E68B79FA-B188-4BCA-A9D2-B8E6F5E6DC56}"/>
          </ac:cxnSpMkLst>
        </pc:cxnChg>
        <pc:cxnChg chg="mod">
          <ac:chgData name="hashizume_adrim@outlook.jp" userId="2df5839c6d7eb921" providerId="LiveId" clId="{A6B9CC53-550F-4204-BA28-F752CB96E210}" dt="2022-04-30T11:59:44.198" v="18422" actId="207"/>
          <ac:cxnSpMkLst>
            <pc:docMk/>
            <pc:sldMk cId="3651891580" sldId="359"/>
            <ac:cxnSpMk id="92" creationId="{D9EE3505-3D65-46F9-A584-ABF854E21E57}"/>
          </ac:cxnSpMkLst>
        </pc:cxnChg>
        <pc:cxnChg chg="mod">
          <ac:chgData name="hashizume_adrim@outlook.jp" userId="2df5839c6d7eb921" providerId="LiveId" clId="{A6B9CC53-550F-4204-BA28-F752CB96E210}" dt="2022-04-30T11:59:44.198" v="18422" actId="207"/>
          <ac:cxnSpMkLst>
            <pc:docMk/>
            <pc:sldMk cId="3651891580" sldId="359"/>
            <ac:cxnSpMk id="93" creationId="{4B067F22-14AC-4B85-A9BC-FC32831918E6}"/>
          </ac:cxnSpMkLst>
        </pc:cxnChg>
        <pc:cxnChg chg="mod">
          <ac:chgData name="hashizume_adrim@outlook.jp" userId="2df5839c6d7eb921" providerId="LiveId" clId="{A6B9CC53-550F-4204-BA28-F752CB96E210}" dt="2022-04-30T10:16:55.452" v="14991"/>
          <ac:cxnSpMkLst>
            <pc:docMk/>
            <pc:sldMk cId="3651891580" sldId="359"/>
            <ac:cxnSpMk id="99" creationId="{853A3171-6B14-4E14-AA73-DCB004378E4C}"/>
          </ac:cxnSpMkLst>
        </pc:cxnChg>
        <pc:cxnChg chg="mod">
          <ac:chgData name="hashizume_adrim@outlook.jp" userId="2df5839c6d7eb921" providerId="LiveId" clId="{A6B9CC53-550F-4204-BA28-F752CB96E210}" dt="2022-04-30T10:16:55.452" v="14991"/>
          <ac:cxnSpMkLst>
            <pc:docMk/>
            <pc:sldMk cId="3651891580" sldId="359"/>
            <ac:cxnSpMk id="100" creationId="{9C6EBA14-7A54-4AEF-8642-DF21BE05EE00}"/>
          </ac:cxnSpMkLst>
        </pc:cxnChg>
        <pc:cxnChg chg="mod">
          <ac:chgData name="hashizume_adrim@outlook.jp" userId="2df5839c6d7eb921" providerId="LiveId" clId="{A6B9CC53-550F-4204-BA28-F752CB96E210}" dt="2022-04-30T10:42:31.340" v="15056"/>
          <ac:cxnSpMkLst>
            <pc:docMk/>
            <pc:sldMk cId="3651891580" sldId="359"/>
            <ac:cxnSpMk id="104" creationId="{A9856CF5-4717-4772-B2E1-45C966E790CF}"/>
          </ac:cxnSpMkLst>
        </pc:cxnChg>
        <pc:cxnChg chg="mod">
          <ac:chgData name="hashizume_adrim@outlook.jp" userId="2df5839c6d7eb921" providerId="LiveId" clId="{A6B9CC53-550F-4204-BA28-F752CB96E210}" dt="2022-04-30T10:42:31.340" v="15056"/>
          <ac:cxnSpMkLst>
            <pc:docMk/>
            <pc:sldMk cId="3651891580" sldId="359"/>
            <ac:cxnSpMk id="105" creationId="{8FD9A616-4B58-4DB8-A69F-1528DCC706C0}"/>
          </ac:cxnSpMkLst>
        </pc:cxnChg>
        <pc:cxnChg chg="mod">
          <ac:chgData name="hashizume_adrim@outlook.jp" userId="2df5839c6d7eb921" providerId="LiveId" clId="{A6B9CC53-550F-4204-BA28-F752CB96E210}" dt="2022-04-30T10:42:54.535" v="15093"/>
          <ac:cxnSpMkLst>
            <pc:docMk/>
            <pc:sldMk cId="3651891580" sldId="359"/>
            <ac:cxnSpMk id="108" creationId="{CA75CBC8-0B5F-4957-9F0D-58692D2A2811}"/>
          </ac:cxnSpMkLst>
        </pc:cxnChg>
        <pc:cxnChg chg="mod">
          <ac:chgData name="hashizume_adrim@outlook.jp" userId="2df5839c6d7eb921" providerId="LiveId" clId="{A6B9CC53-550F-4204-BA28-F752CB96E210}" dt="2022-04-30T10:42:54.535" v="15093"/>
          <ac:cxnSpMkLst>
            <pc:docMk/>
            <pc:sldMk cId="3651891580" sldId="359"/>
            <ac:cxnSpMk id="109" creationId="{5B71FB51-7E1E-4E59-B4D0-8274ABE46B49}"/>
          </ac:cxnSpMkLst>
        </pc:cxnChg>
        <pc:cxnChg chg="mod">
          <ac:chgData name="hashizume_adrim@outlook.jp" userId="2df5839c6d7eb921" providerId="LiveId" clId="{A6B9CC53-550F-4204-BA28-F752CB96E210}" dt="2022-04-30T10:43:04.997" v="15125"/>
          <ac:cxnSpMkLst>
            <pc:docMk/>
            <pc:sldMk cId="3651891580" sldId="359"/>
            <ac:cxnSpMk id="112" creationId="{B6E748B9-EAF7-4ED0-813D-C5ECDB2F3A33}"/>
          </ac:cxnSpMkLst>
        </pc:cxnChg>
        <pc:cxnChg chg="mod">
          <ac:chgData name="hashizume_adrim@outlook.jp" userId="2df5839c6d7eb921" providerId="LiveId" clId="{A6B9CC53-550F-4204-BA28-F752CB96E210}" dt="2022-04-30T10:43:04.997" v="15125"/>
          <ac:cxnSpMkLst>
            <pc:docMk/>
            <pc:sldMk cId="3651891580" sldId="359"/>
            <ac:cxnSpMk id="113" creationId="{1322AA3E-0F80-444C-805F-39D4942EC071}"/>
          </ac:cxnSpMkLst>
        </pc:cxnChg>
        <pc:cxnChg chg="mod">
          <ac:chgData name="hashizume_adrim@outlook.jp" userId="2df5839c6d7eb921" providerId="LiveId" clId="{A6B9CC53-550F-4204-BA28-F752CB96E210}" dt="2022-04-30T10:43:51.871" v="15163"/>
          <ac:cxnSpMkLst>
            <pc:docMk/>
            <pc:sldMk cId="3651891580" sldId="359"/>
            <ac:cxnSpMk id="116" creationId="{561E808E-79AA-41DC-8E9D-55C32144AACD}"/>
          </ac:cxnSpMkLst>
        </pc:cxnChg>
        <pc:cxnChg chg="mod">
          <ac:chgData name="hashizume_adrim@outlook.jp" userId="2df5839c6d7eb921" providerId="LiveId" clId="{A6B9CC53-550F-4204-BA28-F752CB96E210}" dt="2022-04-30T10:43:51.871" v="15163"/>
          <ac:cxnSpMkLst>
            <pc:docMk/>
            <pc:sldMk cId="3651891580" sldId="359"/>
            <ac:cxnSpMk id="117" creationId="{CF832EED-FCBA-4B93-9E9D-E97727999F15}"/>
          </ac:cxnSpMkLst>
        </pc:cxnChg>
        <pc:cxnChg chg="add mod">
          <ac:chgData name="hashizume_adrim@outlook.jp" userId="2df5839c6d7eb921" providerId="LiveId" clId="{A6B9CC53-550F-4204-BA28-F752CB96E210}" dt="2022-04-30T10:58:48.266" v="15949" actId="1038"/>
          <ac:cxnSpMkLst>
            <pc:docMk/>
            <pc:sldMk cId="3651891580" sldId="359"/>
            <ac:cxnSpMk id="119" creationId="{BDBDD9ED-F19B-4B19-8F2F-063A672957B6}"/>
          </ac:cxnSpMkLst>
        </pc:cxnChg>
        <pc:cxnChg chg="del">
          <ac:chgData name="hashizume_adrim@outlook.jp" userId="2df5839c6d7eb921" providerId="LiveId" clId="{A6B9CC53-550F-4204-BA28-F752CB96E210}" dt="2022-04-27T08:10:36.403" v="13412" actId="478"/>
          <ac:cxnSpMkLst>
            <pc:docMk/>
            <pc:sldMk cId="3651891580" sldId="359"/>
            <ac:cxnSpMk id="123" creationId="{00887BB3-713A-4F81-B2CD-B56F5901FC59}"/>
          </ac:cxnSpMkLst>
        </pc:cxnChg>
        <pc:cxnChg chg="mod">
          <ac:chgData name="hashizume_adrim@outlook.jp" userId="2df5839c6d7eb921" providerId="LiveId" clId="{A6B9CC53-550F-4204-BA28-F752CB96E210}" dt="2022-04-30T11:05:18.636" v="16282"/>
          <ac:cxnSpMkLst>
            <pc:docMk/>
            <pc:sldMk cId="3651891580" sldId="359"/>
            <ac:cxnSpMk id="139" creationId="{A3E9F0D0-373B-4A86-8603-E3CA4789DE22}"/>
          </ac:cxnSpMkLst>
        </pc:cxnChg>
        <pc:cxnChg chg="mod">
          <ac:chgData name="hashizume_adrim@outlook.jp" userId="2df5839c6d7eb921" providerId="LiveId" clId="{A6B9CC53-550F-4204-BA28-F752CB96E210}" dt="2022-04-30T11:05:18.636" v="16282"/>
          <ac:cxnSpMkLst>
            <pc:docMk/>
            <pc:sldMk cId="3651891580" sldId="359"/>
            <ac:cxnSpMk id="140" creationId="{455E8A1A-42CC-43A6-92BC-F923C4D81F71}"/>
          </ac:cxnSpMkLst>
        </pc:cxnChg>
        <pc:cxnChg chg="mod">
          <ac:chgData name="hashizume_adrim@outlook.jp" userId="2df5839c6d7eb921" providerId="LiveId" clId="{A6B9CC53-550F-4204-BA28-F752CB96E210}" dt="2022-04-30T11:05:48.418" v="16307"/>
          <ac:cxnSpMkLst>
            <pc:docMk/>
            <pc:sldMk cId="3651891580" sldId="359"/>
            <ac:cxnSpMk id="144" creationId="{2939B1B2-2B06-43DF-8764-2A152EC71A56}"/>
          </ac:cxnSpMkLst>
        </pc:cxnChg>
        <pc:cxnChg chg="mod">
          <ac:chgData name="hashizume_adrim@outlook.jp" userId="2df5839c6d7eb921" providerId="LiveId" clId="{A6B9CC53-550F-4204-BA28-F752CB96E210}" dt="2022-04-30T11:05:48.418" v="16307"/>
          <ac:cxnSpMkLst>
            <pc:docMk/>
            <pc:sldMk cId="3651891580" sldId="359"/>
            <ac:cxnSpMk id="145" creationId="{7DFA09DB-6734-4B55-B019-AE25AD862490}"/>
          </ac:cxnSpMkLst>
        </pc:cxnChg>
        <pc:cxnChg chg="mod">
          <ac:chgData name="hashizume_adrim@outlook.jp" userId="2df5839c6d7eb921" providerId="LiveId" clId="{A6B9CC53-550F-4204-BA28-F752CB96E210}" dt="2022-04-30T11:07:07.811" v="16581"/>
          <ac:cxnSpMkLst>
            <pc:docMk/>
            <pc:sldMk cId="3651891580" sldId="359"/>
            <ac:cxnSpMk id="163" creationId="{4B92FF28-B579-4A7C-9F49-417E0E43DE2A}"/>
          </ac:cxnSpMkLst>
        </pc:cxnChg>
        <pc:cxnChg chg="mod">
          <ac:chgData name="hashizume_adrim@outlook.jp" userId="2df5839c6d7eb921" providerId="LiveId" clId="{A6B9CC53-550F-4204-BA28-F752CB96E210}" dt="2022-04-30T11:07:07.811" v="16581"/>
          <ac:cxnSpMkLst>
            <pc:docMk/>
            <pc:sldMk cId="3651891580" sldId="359"/>
            <ac:cxnSpMk id="164" creationId="{52F4CAE9-71C2-47C7-AF82-DF57926FF8A3}"/>
          </ac:cxnSpMkLst>
        </pc:cxnChg>
        <pc:cxnChg chg="mod">
          <ac:chgData name="hashizume_adrim@outlook.jp" userId="2df5839c6d7eb921" providerId="LiveId" clId="{A6B9CC53-550F-4204-BA28-F752CB96E210}" dt="2022-04-30T11:07:21.624" v="16586"/>
          <ac:cxnSpMkLst>
            <pc:docMk/>
            <pc:sldMk cId="3651891580" sldId="359"/>
            <ac:cxnSpMk id="171" creationId="{90C3769B-E0BD-414E-A49F-9C33C2ED4C75}"/>
          </ac:cxnSpMkLst>
        </pc:cxnChg>
        <pc:cxnChg chg="mod">
          <ac:chgData name="hashizume_adrim@outlook.jp" userId="2df5839c6d7eb921" providerId="LiveId" clId="{A6B9CC53-550F-4204-BA28-F752CB96E210}" dt="2022-04-30T11:07:21.624" v="16586"/>
          <ac:cxnSpMkLst>
            <pc:docMk/>
            <pc:sldMk cId="3651891580" sldId="359"/>
            <ac:cxnSpMk id="172" creationId="{9259672E-5225-47F8-891B-327AC23AED94}"/>
          </ac:cxnSpMkLst>
        </pc:cxnChg>
        <pc:cxnChg chg="mod">
          <ac:chgData name="hashizume_adrim@outlook.jp" userId="2df5839c6d7eb921" providerId="LiveId" clId="{A6B9CC53-550F-4204-BA28-F752CB96E210}" dt="2022-04-29T17:37:24.941" v="14323" actId="1035"/>
          <ac:cxnSpMkLst>
            <pc:docMk/>
            <pc:sldMk cId="3651891580" sldId="359"/>
            <ac:cxnSpMk id="173" creationId="{8A852DCB-665B-41B9-9A79-85763D3BBB9C}"/>
          </ac:cxnSpMkLst>
        </pc:cxnChg>
        <pc:cxnChg chg="mod">
          <ac:chgData name="hashizume_adrim@outlook.jp" userId="2df5839c6d7eb921" providerId="LiveId" clId="{A6B9CC53-550F-4204-BA28-F752CB96E210}" dt="2022-04-30T10:42:04.589" v="15047" actId="1036"/>
          <ac:cxnSpMkLst>
            <pc:docMk/>
            <pc:sldMk cId="3651891580" sldId="359"/>
            <ac:cxnSpMk id="177" creationId="{8854899B-41D0-4918-A5D1-926713B67A9F}"/>
          </ac:cxnSpMkLst>
        </pc:cxnChg>
        <pc:cxnChg chg="mod">
          <ac:chgData name="hashizume_adrim@outlook.jp" userId="2df5839c6d7eb921" providerId="LiveId" clId="{A6B9CC53-550F-4204-BA28-F752CB96E210}" dt="2022-04-30T11:13:19.010" v="17035"/>
          <ac:cxnSpMkLst>
            <pc:docMk/>
            <pc:sldMk cId="3651891580" sldId="359"/>
            <ac:cxnSpMk id="178" creationId="{ECD8A048-CD61-412E-9DA5-40942482B078}"/>
          </ac:cxnSpMkLst>
        </pc:cxnChg>
        <pc:cxnChg chg="mod">
          <ac:chgData name="hashizume_adrim@outlook.jp" userId="2df5839c6d7eb921" providerId="LiveId" clId="{A6B9CC53-550F-4204-BA28-F752CB96E210}" dt="2022-04-30T11:13:19.010" v="17035"/>
          <ac:cxnSpMkLst>
            <pc:docMk/>
            <pc:sldMk cId="3651891580" sldId="359"/>
            <ac:cxnSpMk id="179" creationId="{D8D43CBC-D694-4729-963F-233709ECD7D9}"/>
          </ac:cxnSpMkLst>
        </pc:cxnChg>
        <pc:cxnChg chg="mod">
          <ac:chgData name="hashizume_adrim@outlook.jp" userId="2df5839c6d7eb921" providerId="LiveId" clId="{A6B9CC53-550F-4204-BA28-F752CB96E210}" dt="2022-04-30T11:15:08.960" v="17078"/>
          <ac:cxnSpMkLst>
            <pc:docMk/>
            <pc:sldMk cId="3651891580" sldId="359"/>
            <ac:cxnSpMk id="182" creationId="{271D9E54-20DB-498C-A227-9D87A15BBBD8}"/>
          </ac:cxnSpMkLst>
        </pc:cxnChg>
        <pc:cxnChg chg="mod">
          <ac:chgData name="hashizume_adrim@outlook.jp" userId="2df5839c6d7eb921" providerId="LiveId" clId="{A6B9CC53-550F-4204-BA28-F752CB96E210}" dt="2022-04-30T11:15:08.960" v="17078"/>
          <ac:cxnSpMkLst>
            <pc:docMk/>
            <pc:sldMk cId="3651891580" sldId="359"/>
            <ac:cxnSpMk id="183" creationId="{B51F95E1-6BD9-42C0-8C92-985B24F7B2FB}"/>
          </ac:cxnSpMkLst>
        </pc:cxnChg>
        <pc:cxnChg chg="mod">
          <ac:chgData name="hashizume_adrim@outlook.jp" userId="2df5839c6d7eb921" providerId="LiveId" clId="{A6B9CC53-550F-4204-BA28-F752CB96E210}" dt="2022-04-30T11:30:16.369" v="17152"/>
          <ac:cxnSpMkLst>
            <pc:docMk/>
            <pc:sldMk cId="3651891580" sldId="359"/>
            <ac:cxnSpMk id="186" creationId="{103E90A9-BB97-411E-963A-778D57FAEFC9}"/>
          </ac:cxnSpMkLst>
        </pc:cxnChg>
        <pc:cxnChg chg="mod">
          <ac:chgData name="hashizume_adrim@outlook.jp" userId="2df5839c6d7eb921" providerId="LiveId" clId="{A6B9CC53-550F-4204-BA28-F752CB96E210}" dt="2022-04-30T11:30:16.369" v="17152"/>
          <ac:cxnSpMkLst>
            <pc:docMk/>
            <pc:sldMk cId="3651891580" sldId="359"/>
            <ac:cxnSpMk id="187" creationId="{834135B8-4933-42DE-BD1A-E48A7CFEF837}"/>
          </ac:cxnSpMkLst>
        </pc:cxnChg>
        <pc:cxnChg chg="mod">
          <ac:chgData name="hashizume_adrim@outlook.jp" userId="2df5839c6d7eb921" providerId="LiveId" clId="{A6B9CC53-550F-4204-BA28-F752CB96E210}" dt="2022-04-30T11:31:24.878" v="17164"/>
          <ac:cxnSpMkLst>
            <pc:docMk/>
            <pc:sldMk cId="3651891580" sldId="359"/>
            <ac:cxnSpMk id="190" creationId="{0E973204-248C-4A31-AD20-CC261DD38A31}"/>
          </ac:cxnSpMkLst>
        </pc:cxnChg>
        <pc:cxnChg chg="mod">
          <ac:chgData name="hashizume_adrim@outlook.jp" userId="2df5839c6d7eb921" providerId="LiveId" clId="{A6B9CC53-550F-4204-BA28-F752CB96E210}" dt="2022-04-30T11:31:24.878" v="17164"/>
          <ac:cxnSpMkLst>
            <pc:docMk/>
            <pc:sldMk cId="3651891580" sldId="359"/>
            <ac:cxnSpMk id="191" creationId="{574A362E-A565-4A6A-BF70-6B7785E3F896}"/>
          </ac:cxnSpMkLst>
        </pc:cxnChg>
        <pc:cxnChg chg="del">
          <ac:chgData name="hashizume_adrim@outlook.jp" userId="2df5839c6d7eb921" providerId="LiveId" clId="{A6B9CC53-550F-4204-BA28-F752CB96E210}" dt="2022-04-27T08:10:11.454" v="13403" actId="478"/>
          <ac:cxnSpMkLst>
            <pc:docMk/>
            <pc:sldMk cId="3651891580" sldId="359"/>
            <ac:cxnSpMk id="200" creationId="{0F3C43A4-1B88-4F9C-ADBF-74D7E5A422E9}"/>
          </ac:cxnSpMkLst>
        </pc:cxnChg>
        <pc:cxnChg chg="mod">
          <ac:chgData name="hashizume_adrim@outlook.jp" userId="2df5839c6d7eb921" providerId="LiveId" clId="{A6B9CC53-550F-4204-BA28-F752CB96E210}" dt="2022-04-30T11:40:54.363" v="17274"/>
          <ac:cxnSpMkLst>
            <pc:docMk/>
            <pc:sldMk cId="3651891580" sldId="359"/>
            <ac:cxnSpMk id="201" creationId="{103145A0-EAC2-43AF-838D-715AD894E33C}"/>
          </ac:cxnSpMkLst>
        </pc:cxnChg>
        <pc:cxnChg chg="mod">
          <ac:chgData name="hashizume_adrim@outlook.jp" userId="2df5839c6d7eb921" providerId="LiveId" clId="{A6B9CC53-550F-4204-BA28-F752CB96E210}" dt="2022-04-30T11:40:54.363" v="17274"/>
          <ac:cxnSpMkLst>
            <pc:docMk/>
            <pc:sldMk cId="3651891580" sldId="359"/>
            <ac:cxnSpMk id="202" creationId="{54A6EB85-1850-4F5C-9DF4-8BC8D50FAAF4}"/>
          </ac:cxnSpMkLst>
        </pc:cxnChg>
        <pc:cxnChg chg="add del mod">
          <ac:chgData name="hashizume_adrim@outlook.jp" userId="2df5839c6d7eb921" providerId="LiveId" clId="{A6B9CC53-550F-4204-BA28-F752CB96E210}" dt="2022-04-27T07:51:21.777" v="12163" actId="478"/>
          <ac:cxnSpMkLst>
            <pc:docMk/>
            <pc:sldMk cId="3651891580" sldId="359"/>
            <ac:cxnSpMk id="206" creationId="{86AC3C71-C993-40F6-BC9C-56CBA6833E42}"/>
          </ac:cxnSpMkLst>
        </pc:cxnChg>
        <pc:cxnChg chg="add mod ord">
          <ac:chgData name="hashizume_adrim@outlook.jp" userId="2df5839c6d7eb921" providerId="LiveId" clId="{A6B9CC53-550F-4204-BA28-F752CB96E210}" dt="2022-04-30T11:57:49.598" v="18263" actId="14100"/>
          <ac:cxnSpMkLst>
            <pc:docMk/>
            <pc:sldMk cId="3651891580" sldId="359"/>
            <ac:cxnSpMk id="207" creationId="{08B79FA7-CB6E-4947-B3CC-8C3C8B84E8C4}"/>
          </ac:cxnSpMkLst>
        </pc:cxnChg>
        <pc:cxnChg chg="add mod ord">
          <ac:chgData name="hashizume_adrim@outlook.jp" userId="2df5839c6d7eb921" providerId="LiveId" clId="{A6B9CC53-550F-4204-BA28-F752CB96E210}" dt="2022-04-30T11:57:22.656" v="18214" actId="14100"/>
          <ac:cxnSpMkLst>
            <pc:docMk/>
            <pc:sldMk cId="3651891580" sldId="359"/>
            <ac:cxnSpMk id="208" creationId="{7EE9C851-5D67-4995-BCAB-82770E9E1BEC}"/>
          </ac:cxnSpMkLst>
        </pc:cxnChg>
        <pc:cxnChg chg="add del mod ord">
          <ac:chgData name="hashizume_adrim@outlook.jp" userId="2df5839c6d7eb921" providerId="LiveId" clId="{A6B9CC53-550F-4204-BA28-F752CB96E210}" dt="2022-04-30T11:58:06.285" v="18264" actId="478"/>
          <ac:cxnSpMkLst>
            <pc:docMk/>
            <pc:sldMk cId="3651891580" sldId="359"/>
            <ac:cxnSpMk id="212" creationId="{FB5B18C6-0BF1-4C90-B8D2-DD11B69B24AB}"/>
          </ac:cxnSpMkLst>
        </pc:cxnChg>
        <pc:cxnChg chg="add del mod">
          <ac:chgData name="hashizume_adrim@outlook.jp" userId="2df5839c6d7eb921" providerId="LiveId" clId="{A6B9CC53-550F-4204-BA28-F752CB96E210}" dt="2022-04-27T07:51:18.429" v="12161" actId="478"/>
          <ac:cxnSpMkLst>
            <pc:docMk/>
            <pc:sldMk cId="3651891580" sldId="359"/>
            <ac:cxnSpMk id="213" creationId="{9883060D-904D-4C2F-9122-5EA8ED504997}"/>
          </ac:cxnSpMkLst>
        </pc:cxnChg>
        <pc:cxnChg chg="add mod">
          <ac:chgData name="hashizume_adrim@outlook.jp" userId="2df5839c6d7eb921" providerId="LiveId" clId="{A6B9CC53-550F-4204-BA28-F752CB96E210}" dt="2022-04-30T11:44:19.052" v="17575" actId="1035"/>
          <ac:cxnSpMkLst>
            <pc:docMk/>
            <pc:sldMk cId="3651891580" sldId="359"/>
            <ac:cxnSpMk id="216" creationId="{352AA090-AC69-4A99-A6EF-E81BE758A9E0}"/>
          </ac:cxnSpMkLst>
        </pc:cxnChg>
        <pc:cxnChg chg="mod">
          <ac:chgData name="hashizume_adrim@outlook.jp" userId="2df5839c6d7eb921" providerId="LiveId" clId="{A6B9CC53-550F-4204-BA28-F752CB96E210}" dt="2022-04-30T11:44:49.349" v="17580"/>
          <ac:cxnSpMkLst>
            <pc:docMk/>
            <pc:sldMk cId="3651891580" sldId="359"/>
            <ac:cxnSpMk id="219" creationId="{A02B3BAF-33C4-4D57-B970-ACB3072D8DD8}"/>
          </ac:cxnSpMkLst>
        </pc:cxnChg>
        <pc:cxnChg chg="mod">
          <ac:chgData name="hashizume_adrim@outlook.jp" userId="2df5839c6d7eb921" providerId="LiveId" clId="{A6B9CC53-550F-4204-BA28-F752CB96E210}" dt="2022-04-30T11:44:49.349" v="17580"/>
          <ac:cxnSpMkLst>
            <pc:docMk/>
            <pc:sldMk cId="3651891580" sldId="359"/>
            <ac:cxnSpMk id="220" creationId="{4E1970B0-0145-4964-A67C-40C1D551AB7A}"/>
          </ac:cxnSpMkLst>
        </pc:cxnChg>
        <pc:cxnChg chg="del">
          <ac:chgData name="hashizume_adrim@outlook.jp" userId="2df5839c6d7eb921" providerId="LiveId" clId="{A6B9CC53-550F-4204-BA28-F752CB96E210}" dt="2022-04-27T07:50:43.736" v="12104" actId="478"/>
          <ac:cxnSpMkLst>
            <pc:docMk/>
            <pc:sldMk cId="3651891580" sldId="359"/>
            <ac:cxnSpMk id="222" creationId="{97AE2871-FD82-4BE6-BD91-C4FE5ED740C8}"/>
          </ac:cxnSpMkLst>
        </pc:cxnChg>
        <pc:cxnChg chg="del">
          <ac:chgData name="hashizume_adrim@outlook.jp" userId="2df5839c6d7eb921" providerId="LiveId" clId="{A6B9CC53-550F-4204-BA28-F752CB96E210}" dt="2022-04-27T07:51:19.665" v="12162" actId="478"/>
          <ac:cxnSpMkLst>
            <pc:docMk/>
            <pc:sldMk cId="3651891580" sldId="359"/>
            <ac:cxnSpMk id="223" creationId="{5F107C62-F624-48DC-B868-C3735D81517E}"/>
          </ac:cxnSpMkLst>
        </pc:cxnChg>
        <pc:cxnChg chg="mod">
          <ac:chgData name="hashizume_adrim@outlook.jp" userId="2df5839c6d7eb921" providerId="LiveId" clId="{A6B9CC53-550F-4204-BA28-F752CB96E210}" dt="2022-04-30T11:47:46.001" v="17586"/>
          <ac:cxnSpMkLst>
            <pc:docMk/>
            <pc:sldMk cId="3651891580" sldId="359"/>
            <ac:cxnSpMk id="223" creationId="{DE00F339-91D8-4666-9E01-3785650744D3}"/>
          </ac:cxnSpMkLst>
        </pc:cxnChg>
        <pc:cxnChg chg="mod">
          <ac:chgData name="hashizume_adrim@outlook.jp" userId="2df5839c6d7eb921" providerId="LiveId" clId="{A6B9CC53-550F-4204-BA28-F752CB96E210}" dt="2022-04-30T11:47:46.001" v="17586"/>
          <ac:cxnSpMkLst>
            <pc:docMk/>
            <pc:sldMk cId="3651891580" sldId="359"/>
            <ac:cxnSpMk id="224" creationId="{6B610CC7-EE7E-430D-90B3-76274F2787C5}"/>
          </ac:cxnSpMkLst>
        </pc:cxnChg>
        <pc:cxnChg chg="mod">
          <ac:chgData name="hashizume_adrim@outlook.jp" userId="2df5839c6d7eb921" providerId="LiveId" clId="{A6B9CC53-550F-4204-BA28-F752CB96E210}" dt="2022-04-30T11:48:03.234" v="17594"/>
          <ac:cxnSpMkLst>
            <pc:docMk/>
            <pc:sldMk cId="3651891580" sldId="359"/>
            <ac:cxnSpMk id="227" creationId="{4DABFFAB-2288-415E-8036-E7A19AB935C6}"/>
          </ac:cxnSpMkLst>
        </pc:cxnChg>
        <pc:cxnChg chg="mod">
          <ac:chgData name="hashizume_adrim@outlook.jp" userId="2df5839c6d7eb921" providerId="LiveId" clId="{A6B9CC53-550F-4204-BA28-F752CB96E210}" dt="2022-04-30T11:48:03.234" v="17594"/>
          <ac:cxnSpMkLst>
            <pc:docMk/>
            <pc:sldMk cId="3651891580" sldId="359"/>
            <ac:cxnSpMk id="228" creationId="{51D62C76-8A2E-4221-9189-D5A29FDDFA5E}"/>
          </ac:cxnSpMkLst>
        </pc:cxnChg>
        <pc:cxnChg chg="mod">
          <ac:chgData name="hashizume_adrim@outlook.jp" userId="2df5839c6d7eb921" providerId="LiveId" clId="{A6B9CC53-550F-4204-BA28-F752CB96E210}" dt="2022-04-30T11:49:38.728" v="17688"/>
          <ac:cxnSpMkLst>
            <pc:docMk/>
            <pc:sldMk cId="3651891580" sldId="359"/>
            <ac:cxnSpMk id="234" creationId="{6FD0806A-7139-48A4-A036-4E7635F690CF}"/>
          </ac:cxnSpMkLst>
        </pc:cxnChg>
        <pc:cxnChg chg="mod">
          <ac:chgData name="hashizume_adrim@outlook.jp" userId="2df5839c6d7eb921" providerId="LiveId" clId="{A6B9CC53-550F-4204-BA28-F752CB96E210}" dt="2022-04-30T11:49:38.728" v="17688"/>
          <ac:cxnSpMkLst>
            <pc:docMk/>
            <pc:sldMk cId="3651891580" sldId="359"/>
            <ac:cxnSpMk id="235" creationId="{B1BF66A2-90E6-4EE6-A866-4DA8A961137C}"/>
          </ac:cxnSpMkLst>
        </pc:cxnChg>
        <pc:cxnChg chg="mod">
          <ac:chgData name="hashizume_adrim@outlook.jp" userId="2df5839c6d7eb921" providerId="LiveId" clId="{A6B9CC53-550F-4204-BA28-F752CB96E210}" dt="2022-04-30T11:52:04.831" v="17790"/>
          <ac:cxnSpMkLst>
            <pc:docMk/>
            <pc:sldMk cId="3651891580" sldId="359"/>
            <ac:cxnSpMk id="252" creationId="{5A2A64A2-5CB8-4CE9-9678-8A53341E1501}"/>
          </ac:cxnSpMkLst>
        </pc:cxnChg>
        <pc:cxnChg chg="mod">
          <ac:chgData name="hashizume_adrim@outlook.jp" userId="2df5839c6d7eb921" providerId="LiveId" clId="{A6B9CC53-550F-4204-BA28-F752CB96E210}" dt="2022-04-30T11:52:04.831" v="17790"/>
          <ac:cxnSpMkLst>
            <pc:docMk/>
            <pc:sldMk cId="3651891580" sldId="359"/>
            <ac:cxnSpMk id="253" creationId="{2FFCEF6A-B6EC-460B-BB89-B1DAC2A4FE1F}"/>
          </ac:cxnSpMkLst>
        </pc:cxnChg>
        <pc:cxnChg chg="add del mod">
          <ac:chgData name="hashizume_adrim@outlook.jp" userId="2df5839c6d7eb921" providerId="LiveId" clId="{A6B9CC53-550F-4204-BA28-F752CB96E210}" dt="2022-04-30T11:54:20.323" v="17961" actId="478"/>
          <ac:cxnSpMkLst>
            <pc:docMk/>
            <pc:sldMk cId="3651891580" sldId="359"/>
            <ac:cxnSpMk id="257" creationId="{DF1FA019-54E4-4368-85F2-F82A8DC8BA06}"/>
          </ac:cxnSpMkLst>
        </pc:cxnChg>
        <pc:cxnChg chg="add del mod">
          <ac:chgData name="hashizume_adrim@outlook.jp" userId="2df5839c6d7eb921" providerId="LiveId" clId="{A6B9CC53-550F-4204-BA28-F752CB96E210}" dt="2022-04-30T11:54:20.323" v="17961" actId="478"/>
          <ac:cxnSpMkLst>
            <pc:docMk/>
            <pc:sldMk cId="3651891580" sldId="359"/>
            <ac:cxnSpMk id="258" creationId="{3874C04A-02AE-4BC8-864F-EC7C2245DED2}"/>
          </ac:cxnSpMkLst>
        </pc:cxnChg>
        <pc:cxnChg chg="add del mod">
          <ac:chgData name="hashizume_adrim@outlook.jp" userId="2df5839c6d7eb921" providerId="LiveId" clId="{A6B9CC53-550F-4204-BA28-F752CB96E210}" dt="2022-04-30T11:54:20.323" v="17961" actId="478"/>
          <ac:cxnSpMkLst>
            <pc:docMk/>
            <pc:sldMk cId="3651891580" sldId="359"/>
            <ac:cxnSpMk id="259" creationId="{C3CE5E56-16B3-49C0-80AD-5B65F91E3C54}"/>
          </ac:cxnSpMkLst>
        </pc:cxnChg>
        <pc:cxnChg chg="del">
          <ac:chgData name="hashizume_adrim@outlook.jp" userId="2df5839c6d7eb921" providerId="LiveId" clId="{A6B9CC53-550F-4204-BA28-F752CB96E210}" dt="2022-04-27T08:10:11.454" v="13403" actId="478"/>
          <ac:cxnSpMkLst>
            <pc:docMk/>
            <pc:sldMk cId="3651891580" sldId="359"/>
            <ac:cxnSpMk id="260" creationId="{858746C5-35D0-452A-BFBC-20D081DE88E5}"/>
          </ac:cxnSpMkLst>
        </pc:cxnChg>
        <pc:cxnChg chg="add del mod">
          <ac:chgData name="hashizume_adrim@outlook.jp" userId="2df5839c6d7eb921" providerId="LiveId" clId="{A6B9CC53-550F-4204-BA28-F752CB96E210}" dt="2022-04-30T11:54:20.323" v="17961" actId="478"/>
          <ac:cxnSpMkLst>
            <pc:docMk/>
            <pc:sldMk cId="3651891580" sldId="359"/>
            <ac:cxnSpMk id="260" creationId="{CC6D8173-495D-40BE-BD70-805188843FB3}"/>
          </ac:cxnSpMkLst>
        </pc:cxnChg>
        <pc:cxnChg chg="add del mod">
          <ac:chgData name="hashizume_adrim@outlook.jp" userId="2df5839c6d7eb921" providerId="LiveId" clId="{A6B9CC53-550F-4204-BA28-F752CB96E210}" dt="2022-04-30T11:54:20.323" v="17961" actId="478"/>
          <ac:cxnSpMkLst>
            <pc:docMk/>
            <pc:sldMk cId="3651891580" sldId="359"/>
            <ac:cxnSpMk id="265" creationId="{A46ABE99-D76F-4C01-8A71-3D65D56A0E29}"/>
          </ac:cxnSpMkLst>
        </pc:cxnChg>
        <pc:cxnChg chg="add del mod">
          <ac:chgData name="hashizume_adrim@outlook.jp" userId="2df5839c6d7eb921" providerId="LiveId" clId="{A6B9CC53-550F-4204-BA28-F752CB96E210}" dt="2022-04-30T11:54:20.323" v="17961" actId="478"/>
          <ac:cxnSpMkLst>
            <pc:docMk/>
            <pc:sldMk cId="3651891580" sldId="359"/>
            <ac:cxnSpMk id="266" creationId="{A2A5D16E-6897-4AFF-8835-FB9ED303AAE3}"/>
          </ac:cxnSpMkLst>
        </pc:cxnChg>
        <pc:cxnChg chg="add del mod">
          <ac:chgData name="hashizume_adrim@outlook.jp" userId="2df5839c6d7eb921" providerId="LiveId" clId="{A6B9CC53-550F-4204-BA28-F752CB96E210}" dt="2022-04-30T11:56:14.062" v="18213" actId="478"/>
          <ac:cxnSpMkLst>
            <pc:docMk/>
            <pc:sldMk cId="3651891580" sldId="359"/>
            <ac:cxnSpMk id="280" creationId="{1784B7BE-D9B3-4B1E-8360-E77B98FF85E5}"/>
          </ac:cxnSpMkLst>
        </pc:cxnChg>
        <pc:cxnChg chg="add del mod">
          <ac:chgData name="hashizume_adrim@outlook.jp" userId="2df5839c6d7eb921" providerId="LiveId" clId="{A6B9CC53-550F-4204-BA28-F752CB96E210}" dt="2022-04-30T11:56:14.062" v="18213" actId="478"/>
          <ac:cxnSpMkLst>
            <pc:docMk/>
            <pc:sldMk cId="3651891580" sldId="359"/>
            <ac:cxnSpMk id="281" creationId="{C588BAF8-8374-4185-8FD9-C0FCFD0E1F3D}"/>
          </ac:cxnSpMkLst>
        </pc:cxnChg>
        <pc:cxnChg chg="add del mod">
          <ac:chgData name="hashizume_adrim@outlook.jp" userId="2df5839c6d7eb921" providerId="LiveId" clId="{A6B9CC53-550F-4204-BA28-F752CB96E210}" dt="2022-04-30T11:56:14.062" v="18213" actId="478"/>
          <ac:cxnSpMkLst>
            <pc:docMk/>
            <pc:sldMk cId="3651891580" sldId="359"/>
            <ac:cxnSpMk id="282" creationId="{26744699-68C1-44ED-9F17-2F754057F686}"/>
          </ac:cxnSpMkLst>
        </pc:cxnChg>
        <pc:cxnChg chg="add del mod">
          <ac:chgData name="hashizume_adrim@outlook.jp" userId="2df5839c6d7eb921" providerId="LiveId" clId="{A6B9CC53-550F-4204-BA28-F752CB96E210}" dt="2022-04-30T11:56:14.062" v="18213" actId="478"/>
          <ac:cxnSpMkLst>
            <pc:docMk/>
            <pc:sldMk cId="3651891580" sldId="359"/>
            <ac:cxnSpMk id="283" creationId="{B66A2CC2-9455-427D-AEC4-43C62FD9ED7A}"/>
          </ac:cxnSpMkLst>
        </pc:cxnChg>
        <pc:cxnChg chg="add del mod">
          <ac:chgData name="hashizume_adrim@outlook.jp" userId="2df5839c6d7eb921" providerId="LiveId" clId="{A6B9CC53-550F-4204-BA28-F752CB96E210}" dt="2022-04-30T11:56:14.062" v="18213" actId="478"/>
          <ac:cxnSpMkLst>
            <pc:docMk/>
            <pc:sldMk cId="3651891580" sldId="359"/>
            <ac:cxnSpMk id="284" creationId="{CE6FA3B1-303D-4F38-A31D-BF1DA835717E}"/>
          </ac:cxnSpMkLst>
        </pc:cxnChg>
        <pc:cxnChg chg="add del mod">
          <ac:chgData name="hashizume_adrim@outlook.jp" userId="2df5839c6d7eb921" providerId="LiveId" clId="{A6B9CC53-550F-4204-BA28-F752CB96E210}" dt="2022-04-30T11:56:14.062" v="18213" actId="478"/>
          <ac:cxnSpMkLst>
            <pc:docMk/>
            <pc:sldMk cId="3651891580" sldId="359"/>
            <ac:cxnSpMk id="285" creationId="{155F6CA0-8131-42B4-90A1-A7993AB98424}"/>
          </ac:cxnSpMkLst>
        </pc:cxnChg>
        <pc:cxnChg chg="mod">
          <ac:chgData name="hashizume_adrim@outlook.jp" userId="2df5839c6d7eb921" providerId="LiveId" clId="{A6B9CC53-550F-4204-BA28-F752CB96E210}" dt="2022-04-30T11:59:10.968" v="18417"/>
          <ac:cxnSpMkLst>
            <pc:docMk/>
            <pc:sldMk cId="3651891580" sldId="359"/>
            <ac:cxnSpMk id="306" creationId="{7642F343-D775-4E86-8169-4DCFDF266FC9}"/>
          </ac:cxnSpMkLst>
        </pc:cxnChg>
        <pc:cxnChg chg="mod">
          <ac:chgData name="hashizume_adrim@outlook.jp" userId="2df5839c6d7eb921" providerId="LiveId" clId="{A6B9CC53-550F-4204-BA28-F752CB96E210}" dt="2022-04-30T11:59:10.968" v="18417"/>
          <ac:cxnSpMkLst>
            <pc:docMk/>
            <pc:sldMk cId="3651891580" sldId="359"/>
            <ac:cxnSpMk id="307" creationId="{078D8D84-2CEA-4A3E-87B5-FF4324FB69C4}"/>
          </ac:cxnSpMkLst>
        </pc:cxnChg>
        <pc:cxnChg chg="mod">
          <ac:chgData name="hashizume_adrim@outlook.jp" userId="2df5839c6d7eb921" providerId="LiveId" clId="{A6B9CC53-550F-4204-BA28-F752CB96E210}" dt="2022-04-30T11:59:51.996" v="18424"/>
          <ac:cxnSpMkLst>
            <pc:docMk/>
            <pc:sldMk cId="3651891580" sldId="359"/>
            <ac:cxnSpMk id="310" creationId="{1B63D0CC-40AC-4A2A-8E8A-847712AE78A0}"/>
          </ac:cxnSpMkLst>
        </pc:cxnChg>
        <pc:cxnChg chg="mod">
          <ac:chgData name="hashizume_adrim@outlook.jp" userId="2df5839c6d7eb921" providerId="LiveId" clId="{A6B9CC53-550F-4204-BA28-F752CB96E210}" dt="2022-04-30T11:59:51.996" v="18424"/>
          <ac:cxnSpMkLst>
            <pc:docMk/>
            <pc:sldMk cId="3651891580" sldId="359"/>
            <ac:cxnSpMk id="311" creationId="{A7A4A050-CDD4-4A53-A4E3-49DCFC4CED2B}"/>
          </ac:cxnSpMkLst>
        </pc:cxnChg>
        <pc:cxnChg chg="mod">
          <ac:chgData name="hashizume_adrim@outlook.jp" userId="2df5839c6d7eb921" providerId="LiveId" clId="{A6B9CC53-550F-4204-BA28-F752CB96E210}" dt="2022-04-30T12:00:03.619" v="18428"/>
          <ac:cxnSpMkLst>
            <pc:docMk/>
            <pc:sldMk cId="3651891580" sldId="359"/>
            <ac:cxnSpMk id="314" creationId="{951A1F50-1AD2-4384-ABF4-7F74C573BA81}"/>
          </ac:cxnSpMkLst>
        </pc:cxnChg>
        <pc:cxnChg chg="mod">
          <ac:chgData name="hashizume_adrim@outlook.jp" userId="2df5839c6d7eb921" providerId="LiveId" clId="{A6B9CC53-550F-4204-BA28-F752CB96E210}" dt="2022-04-30T12:00:03.619" v="18428"/>
          <ac:cxnSpMkLst>
            <pc:docMk/>
            <pc:sldMk cId="3651891580" sldId="359"/>
            <ac:cxnSpMk id="315" creationId="{6375240C-AEBD-450C-AF02-391F3EF01C07}"/>
          </ac:cxnSpMkLst>
        </pc:cxnChg>
        <pc:cxnChg chg="mod">
          <ac:chgData name="hashizume_adrim@outlook.jp" userId="2df5839c6d7eb921" providerId="LiveId" clId="{A6B9CC53-550F-4204-BA28-F752CB96E210}" dt="2022-04-30T12:00:08.766" v="18470"/>
          <ac:cxnSpMkLst>
            <pc:docMk/>
            <pc:sldMk cId="3651891580" sldId="359"/>
            <ac:cxnSpMk id="318" creationId="{BEF22600-2E3A-4EE8-9927-7B57CA372F10}"/>
          </ac:cxnSpMkLst>
        </pc:cxnChg>
        <pc:cxnChg chg="mod">
          <ac:chgData name="hashizume_adrim@outlook.jp" userId="2df5839c6d7eb921" providerId="LiveId" clId="{A6B9CC53-550F-4204-BA28-F752CB96E210}" dt="2022-04-30T12:00:08.766" v="18470"/>
          <ac:cxnSpMkLst>
            <pc:docMk/>
            <pc:sldMk cId="3651891580" sldId="359"/>
            <ac:cxnSpMk id="319" creationId="{925D9875-4D86-4F9C-8FB0-E06D84236754}"/>
          </ac:cxnSpMkLst>
        </pc:cxnChg>
        <pc:cxnChg chg="del">
          <ac:chgData name="hashizume_adrim@outlook.jp" userId="2df5839c6d7eb921" providerId="LiveId" clId="{A6B9CC53-550F-4204-BA28-F752CB96E210}" dt="2022-04-27T08:10:36.403" v="13412" actId="478"/>
          <ac:cxnSpMkLst>
            <pc:docMk/>
            <pc:sldMk cId="3651891580" sldId="359"/>
            <ac:cxnSpMk id="365" creationId="{3BAB8DD0-4C46-4C15-8C04-991D9B37D1C9}"/>
          </ac:cxnSpMkLst>
        </pc:cxnChg>
        <pc:cxnChg chg="del">
          <ac:chgData name="hashizume_adrim@outlook.jp" userId="2df5839c6d7eb921" providerId="LiveId" clId="{A6B9CC53-550F-4204-BA28-F752CB96E210}" dt="2022-04-27T08:10:36.403" v="13412" actId="478"/>
          <ac:cxnSpMkLst>
            <pc:docMk/>
            <pc:sldMk cId="3651891580" sldId="359"/>
            <ac:cxnSpMk id="367" creationId="{A1058551-1684-4A87-88EB-B59AA1CD7751}"/>
          </ac:cxnSpMkLst>
        </pc:cxnChg>
      </pc:sldChg>
      <pc:sldChg chg="add del">
        <pc:chgData name="hashizume_adrim@outlook.jp" userId="2df5839c6d7eb921" providerId="LiveId" clId="{A6B9CC53-550F-4204-BA28-F752CB96E210}" dt="2022-04-30T12:20:40.922" v="18717" actId="47"/>
        <pc:sldMkLst>
          <pc:docMk/>
          <pc:sldMk cId="3871777436" sldId="360"/>
        </pc:sldMkLst>
      </pc:sldChg>
      <pc:sldChg chg="addSp delSp modSp add mod">
        <pc:chgData name="hashizume_adrim@outlook.jp" userId="2df5839c6d7eb921" providerId="LiveId" clId="{A6B9CC53-550F-4204-BA28-F752CB96E210}" dt="2022-05-01T06:48:06.901" v="24592" actId="478"/>
        <pc:sldMkLst>
          <pc:docMk/>
          <pc:sldMk cId="287866549" sldId="361"/>
        </pc:sldMkLst>
        <pc:spChg chg="del">
          <ac:chgData name="hashizume_adrim@outlook.jp" userId="2df5839c6d7eb921" providerId="LiveId" clId="{A6B9CC53-550F-4204-BA28-F752CB96E210}" dt="2022-04-30T12:38:27.989" v="18734" actId="478"/>
          <ac:spMkLst>
            <pc:docMk/>
            <pc:sldMk cId="287866549" sldId="361"/>
            <ac:spMk id="2" creationId="{21650A40-2897-4FE2-90BE-7C4455B163C6}"/>
          </ac:spMkLst>
        </pc:spChg>
        <pc:spChg chg="mod">
          <ac:chgData name="hashizume_adrim@outlook.jp" userId="2df5839c6d7eb921" providerId="LiveId" clId="{A6B9CC53-550F-4204-BA28-F752CB96E210}" dt="2022-04-30T12:46:36.632" v="19139" actId="1037"/>
          <ac:spMkLst>
            <pc:docMk/>
            <pc:sldMk cId="287866549" sldId="361"/>
            <ac:spMk id="4" creationId="{8ACB0E00-5911-475F-A21A-A5FACF67A654}"/>
          </ac:spMkLst>
        </pc:spChg>
        <pc:spChg chg="del">
          <ac:chgData name="hashizume_adrim@outlook.jp" userId="2df5839c6d7eb921" providerId="LiveId" clId="{A6B9CC53-550F-4204-BA28-F752CB96E210}" dt="2022-04-30T12:40:04.392" v="18911" actId="478"/>
          <ac:spMkLst>
            <pc:docMk/>
            <pc:sldMk cId="287866549" sldId="361"/>
            <ac:spMk id="10" creationId="{4D35D3AD-990B-4676-829D-92C02B5DFA8B}"/>
          </ac:spMkLst>
        </pc:spChg>
        <pc:spChg chg="del">
          <ac:chgData name="hashizume_adrim@outlook.jp" userId="2df5839c6d7eb921" providerId="LiveId" clId="{A6B9CC53-550F-4204-BA28-F752CB96E210}" dt="2022-04-30T12:40:04.392" v="18911" actId="478"/>
          <ac:spMkLst>
            <pc:docMk/>
            <pc:sldMk cId="287866549" sldId="361"/>
            <ac:spMk id="11" creationId="{F69CC88E-6728-4679-A792-D54BD1D5B1EE}"/>
          </ac:spMkLst>
        </pc:spChg>
        <pc:spChg chg="del">
          <ac:chgData name="hashizume_adrim@outlook.jp" userId="2df5839c6d7eb921" providerId="LiveId" clId="{A6B9CC53-550F-4204-BA28-F752CB96E210}" dt="2022-04-30T12:40:04.392" v="18911" actId="478"/>
          <ac:spMkLst>
            <pc:docMk/>
            <pc:sldMk cId="287866549" sldId="361"/>
            <ac:spMk id="12" creationId="{577E736C-7EAC-4F04-8237-613562C28DA8}"/>
          </ac:spMkLst>
        </pc:spChg>
        <pc:spChg chg="mod">
          <ac:chgData name="hashizume_adrim@outlook.jp" userId="2df5839c6d7eb921" providerId="LiveId" clId="{A6B9CC53-550F-4204-BA28-F752CB96E210}" dt="2022-04-30T12:57:26.871" v="19169" actId="20577"/>
          <ac:spMkLst>
            <pc:docMk/>
            <pc:sldMk cId="287866549" sldId="361"/>
            <ac:spMk id="24" creationId="{4854A0D9-7A17-432E-9A1F-B48EA26918B7}"/>
          </ac:spMkLst>
        </pc:spChg>
        <pc:spChg chg="del">
          <ac:chgData name="hashizume_adrim@outlook.jp" userId="2df5839c6d7eb921" providerId="LiveId" clId="{A6B9CC53-550F-4204-BA28-F752CB96E210}" dt="2022-04-30T12:38:27.989" v="18734" actId="478"/>
          <ac:spMkLst>
            <pc:docMk/>
            <pc:sldMk cId="287866549" sldId="361"/>
            <ac:spMk id="80" creationId="{E323588C-F2EC-44A5-A4B0-6EFF4295094A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81" creationId="{705D268E-9FF1-40A1-9E0A-3E94E821EF56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82" creationId="{EBF52268-712D-4336-A4D7-93B7CD266548}"/>
          </ac:spMkLst>
        </pc:spChg>
        <pc:spChg chg="mod">
          <ac:chgData name="hashizume_adrim@outlook.jp" userId="2df5839c6d7eb921" providerId="LiveId" clId="{A6B9CC53-550F-4204-BA28-F752CB96E210}" dt="2022-04-30T12:39:07.517" v="18736"/>
          <ac:spMkLst>
            <pc:docMk/>
            <pc:sldMk cId="287866549" sldId="361"/>
            <ac:spMk id="84" creationId="{442AF31D-472E-4B2F-9825-F3895DF7C945}"/>
          </ac:spMkLst>
        </pc:spChg>
        <pc:spChg chg="mod">
          <ac:chgData name="hashizume_adrim@outlook.jp" userId="2df5839c6d7eb921" providerId="LiveId" clId="{A6B9CC53-550F-4204-BA28-F752CB96E210}" dt="2022-05-01T03:53:43.466" v="24188" actId="1035"/>
          <ac:spMkLst>
            <pc:docMk/>
            <pc:sldMk cId="287866549" sldId="361"/>
            <ac:spMk id="87" creationId="{AD27FC11-AC81-AA4D-8B6E-8A5480BBC01A}"/>
          </ac:spMkLst>
        </pc:spChg>
        <pc:spChg chg="del">
          <ac:chgData name="hashizume_adrim@outlook.jp" userId="2df5839c6d7eb921" providerId="LiveId" clId="{A6B9CC53-550F-4204-BA28-F752CB96E210}" dt="2022-04-30T12:38:27.989" v="18734" actId="478"/>
          <ac:spMkLst>
            <pc:docMk/>
            <pc:sldMk cId="287866549" sldId="361"/>
            <ac:spMk id="89" creationId="{06368FE6-70B5-4339-B8AD-0066A009AFF1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90" creationId="{8C1DB3D4-D7FE-448B-817C-FDF283762647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91" creationId="{D8336DFB-EC81-4609-BB87-5279D9B6FAAE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92" creationId="{15417241-91C9-4A7D-8782-FB3825AC457D}"/>
          </ac:spMkLst>
        </pc:spChg>
        <pc:spChg chg="add mod">
          <ac:chgData name="hashizume_adrim@outlook.jp" userId="2df5839c6d7eb921" providerId="LiveId" clId="{A6B9CC53-550F-4204-BA28-F752CB96E210}" dt="2022-04-30T12:46:36.632" v="19139" actId="1037"/>
          <ac:spMkLst>
            <pc:docMk/>
            <pc:sldMk cId="287866549" sldId="361"/>
            <ac:spMk id="93" creationId="{DF201530-A6F5-4E2A-8770-412D9AED400A}"/>
          </ac:spMkLst>
        </pc:spChg>
        <pc:spChg chg="add mod">
          <ac:chgData name="hashizume_adrim@outlook.jp" userId="2df5839c6d7eb921" providerId="LiveId" clId="{A6B9CC53-550F-4204-BA28-F752CB96E210}" dt="2022-04-30T12:46:36.632" v="19139" actId="1037"/>
          <ac:spMkLst>
            <pc:docMk/>
            <pc:sldMk cId="287866549" sldId="361"/>
            <ac:spMk id="94" creationId="{8DA26B83-EF06-4031-A4EE-1F5C1BD75B97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95" creationId="{91E5AD43-B1CA-4BEF-AAEB-EACAF934DAC3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96" creationId="{1FC3270F-52A2-4CDE-966C-53898DC930F9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97" creationId="{F59C9F69-F12E-4695-A1B1-1C1E9F0835F6}"/>
          </ac:spMkLst>
        </pc:spChg>
        <pc:spChg chg="mod">
          <ac:chgData name="hashizume_adrim@outlook.jp" userId="2df5839c6d7eb921" providerId="LiveId" clId="{A6B9CC53-550F-4204-BA28-F752CB96E210}" dt="2022-04-30T12:39:07.517" v="18736"/>
          <ac:spMkLst>
            <pc:docMk/>
            <pc:sldMk cId="287866549" sldId="361"/>
            <ac:spMk id="99" creationId="{67191918-4DB9-4311-B535-1C305FDADC08}"/>
          </ac:spMkLst>
        </pc:spChg>
        <pc:spChg chg="add del mod">
          <ac:chgData name="hashizume_adrim@outlook.jp" userId="2df5839c6d7eb921" providerId="LiveId" clId="{A6B9CC53-550F-4204-BA28-F752CB96E210}" dt="2022-04-30T12:39:29.150" v="18844" actId="478"/>
          <ac:spMkLst>
            <pc:docMk/>
            <pc:sldMk cId="287866549" sldId="361"/>
            <ac:spMk id="102" creationId="{F540C241-61F9-4746-B673-769F7669D441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103" creationId="{99F99587-9EDE-4566-9F1C-A3BB77D40512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104" creationId="{85779992-66EA-45C8-9EAF-C91B86E3B0F7}"/>
          </ac:spMkLst>
        </pc:spChg>
        <pc:spChg chg="del">
          <ac:chgData name="hashizume_adrim@outlook.jp" userId="2df5839c6d7eb921" providerId="LiveId" clId="{A6B9CC53-550F-4204-BA28-F752CB96E210}" dt="2022-04-30T12:44:24.885" v="18913" actId="478"/>
          <ac:spMkLst>
            <pc:docMk/>
            <pc:sldMk cId="287866549" sldId="361"/>
            <ac:spMk id="106" creationId="{8A2D6304-F82D-4FD9-A2B5-B8C04C1D7A4C}"/>
          </ac:spMkLst>
        </pc:spChg>
        <pc:spChg chg="add del mod">
          <ac:chgData name="hashizume_adrim@outlook.jp" userId="2df5839c6d7eb921" providerId="LiveId" clId="{A6B9CC53-550F-4204-BA28-F752CB96E210}" dt="2022-04-30T13:27:58.589" v="19517" actId="478"/>
          <ac:spMkLst>
            <pc:docMk/>
            <pc:sldMk cId="287866549" sldId="361"/>
            <ac:spMk id="108" creationId="{269A27A2-CD71-4A53-B200-681B0AD8F12B}"/>
          </ac:spMkLst>
        </pc:spChg>
        <pc:spChg chg="mod">
          <ac:chgData name="hashizume_adrim@outlook.jp" userId="2df5839c6d7eb921" providerId="LiveId" clId="{A6B9CC53-550F-4204-BA28-F752CB96E210}" dt="2022-04-30T12:39:07.517" v="18736"/>
          <ac:spMkLst>
            <pc:docMk/>
            <pc:sldMk cId="287866549" sldId="361"/>
            <ac:spMk id="112" creationId="{0B6575B8-0CD8-469D-8B53-AF4215B0ECDF}"/>
          </ac:spMkLst>
        </pc:spChg>
        <pc:spChg chg="del">
          <ac:chgData name="hashizume_adrim@outlook.jp" userId="2df5839c6d7eb921" providerId="LiveId" clId="{A6B9CC53-550F-4204-BA28-F752CB96E210}" dt="2022-04-30T12:38:27.989" v="18734" actId="478"/>
          <ac:spMkLst>
            <pc:docMk/>
            <pc:sldMk cId="287866549" sldId="361"/>
            <ac:spMk id="115" creationId="{4993D06F-F61B-4B23-8AD4-7BCBA871795C}"/>
          </ac:spMkLst>
        </pc:spChg>
        <pc:spChg chg="add del mod">
          <ac:chgData name="hashizume_adrim@outlook.jp" userId="2df5839c6d7eb921" providerId="LiveId" clId="{A6B9CC53-550F-4204-BA28-F752CB96E210}" dt="2022-04-30T18:23:07.414" v="22418" actId="478"/>
          <ac:spMkLst>
            <pc:docMk/>
            <pc:sldMk cId="287866549" sldId="361"/>
            <ac:spMk id="116" creationId="{01093ED5-BB9A-489C-96E0-63A2FEA9EF21}"/>
          </ac:spMkLst>
        </pc:spChg>
        <pc:spChg chg="add del mod">
          <ac:chgData name="hashizume_adrim@outlook.jp" userId="2df5839c6d7eb921" providerId="LiveId" clId="{A6B9CC53-550F-4204-BA28-F752CB96E210}" dt="2022-04-30T12:39:29.150" v="18844" actId="478"/>
          <ac:spMkLst>
            <pc:docMk/>
            <pc:sldMk cId="287866549" sldId="361"/>
            <ac:spMk id="117" creationId="{04747309-5E80-40CE-9690-BF42F940E299}"/>
          </ac:spMkLst>
        </pc:spChg>
        <pc:spChg chg="add del mod">
          <ac:chgData name="hashizume_adrim@outlook.jp" userId="2df5839c6d7eb921" providerId="LiveId" clId="{A6B9CC53-550F-4204-BA28-F752CB96E210}" dt="2022-04-30T12:39:29.150" v="18844" actId="478"/>
          <ac:spMkLst>
            <pc:docMk/>
            <pc:sldMk cId="287866549" sldId="361"/>
            <ac:spMk id="119" creationId="{89235B82-2075-4A25-B1F7-9A244F955857}"/>
          </ac:spMkLst>
        </pc:spChg>
        <pc:spChg chg="add mod">
          <ac:chgData name="hashizume_adrim@outlook.jp" userId="2df5839c6d7eb921" providerId="LiveId" clId="{A6B9CC53-550F-4204-BA28-F752CB96E210}" dt="2022-04-30T12:46:36.632" v="19139" actId="1037"/>
          <ac:spMkLst>
            <pc:docMk/>
            <pc:sldMk cId="287866549" sldId="361"/>
            <ac:spMk id="121" creationId="{FF0E4582-4C59-4C45-AEAC-E588406745B8}"/>
          </ac:spMkLst>
        </pc:spChg>
        <pc:spChg chg="add del mod">
          <ac:chgData name="hashizume_adrim@outlook.jp" userId="2df5839c6d7eb921" providerId="LiveId" clId="{A6B9CC53-550F-4204-BA28-F752CB96E210}" dt="2022-04-30T12:39:29.150" v="18844" actId="478"/>
          <ac:spMkLst>
            <pc:docMk/>
            <pc:sldMk cId="287866549" sldId="361"/>
            <ac:spMk id="122" creationId="{506EB681-2B11-4C54-ACCE-4B15BCFE42BB}"/>
          </ac:spMkLst>
        </pc:spChg>
        <pc:spChg chg="add mod">
          <ac:chgData name="hashizume_adrim@outlook.jp" userId="2df5839c6d7eb921" providerId="LiveId" clId="{A6B9CC53-550F-4204-BA28-F752CB96E210}" dt="2022-04-30T18:23:38.400" v="22432" actId="14100"/>
          <ac:spMkLst>
            <pc:docMk/>
            <pc:sldMk cId="287866549" sldId="361"/>
            <ac:spMk id="124" creationId="{C374309C-8751-479E-A5C4-3BCE7635DA54}"/>
          </ac:spMkLst>
        </pc:spChg>
        <pc:spChg chg="add mod">
          <ac:chgData name="hashizume_adrim@outlook.jp" userId="2df5839c6d7eb921" providerId="LiveId" clId="{A6B9CC53-550F-4204-BA28-F752CB96E210}" dt="2022-05-01T04:04:59.962" v="24547" actId="20577"/>
          <ac:spMkLst>
            <pc:docMk/>
            <pc:sldMk cId="287866549" sldId="361"/>
            <ac:spMk id="125" creationId="{67B8362E-A118-4664-AE33-F8A2341AA406}"/>
          </ac:spMkLst>
        </pc:spChg>
        <pc:spChg chg="add del mod">
          <ac:chgData name="hashizume_adrim@outlook.jp" userId="2df5839c6d7eb921" providerId="LiveId" clId="{A6B9CC53-550F-4204-BA28-F752CB96E210}" dt="2022-04-30T18:33:55.493" v="23260" actId="478"/>
          <ac:spMkLst>
            <pc:docMk/>
            <pc:sldMk cId="287866549" sldId="361"/>
            <ac:spMk id="126" creationId="{F9514180-6B3A-466F-9A73-1E7DFCADE0AA}"/>
          </ac:spMkLst>
        </pc:spChg>
        <pc:spChg chg="add del mod">
          <ac:chgData name="hashizume_adrim@outlook.jp" userId="2df5839c6d7eb921" providerId="LiveId" clId="{A6B9CC53-550F-4204-BA28-F752CB96E210}" dt="2022-04-30T18:34:04.031" v="23266" actId="478"/>
          <ac:spMkLst>
            <pc:docMk/>
            <pc:sldMk cId="287866549" sldId="361"/>
            <ac:spMk id="127" creationId="{4D0D0247-EA83-4A72-9FDA-AA45F00D7C10}"/>
          </ac:spMkLst>
        </pc:spChg>
        <pc:spChg chg="add mod">
          <ac:chgData name="hashizume_adrim@outlook.jp" userId="2df5839c6d7eb921" providerId="LiveId" clId="{A6B9CC53-550F-4204-BA28-F752CB96E210}" dt="2022-04-30T18:00:47.847" v="21962" actId="20577"/>
          <ac:spMkLst>
            <pc:docMk/>
            <pc:sldMk cId="287866549" sldId="361"/>
            <ac:spMk id="128" creationId="{4AD76BC3-3BBE-4E1C-84F6-E288B46C20C5}"/>
          </ac:spMkLst>
        </pc:spChg>
        <pc:spChg chg="add mod">
          <ac:chgData name="hashizume_adrim@outlook.jp" userId="2df5839c6d7eb921" providerId="LiveId" clId="{A6B9CC53-550F-4204-BA28-F752CB96E210}" dt="2022-04-30T12:44:48.064" v="19002" actId="1035"/>
          <ac:spMkLst>
            <pc:docMk/>
            <pc:sldMk cId="287866549" sldId="361"/>
            <ac:spMk id="129" creationId="{CA39153C-69AF-4BBC-AE36-716E021A4D91}"/>
          </ac:spMkLst>
        </pc:spChg>
        <pc:spChg chg="add del mod">
          <ac:chgData name="hashizume_adrim@outlook.jp" userId="2df5839c6d7eb921" providerId="LiveId" clId="{A6B9CC53-550F-4204-BA28-F752CB96E210}" dt="2022-04-30T18:33:59.766" v="23265" actId="478"/>
          <ac:spMkLst>
            <pc:docMk/>
            <pc:sldMk cId="287866549" sldId="361"/>
            <ac:spMk id="130" creationId="{BABF12E7-8BF5-4CA1-A2D6-D493B7306CB2}"/>
          </ac:spMkLst>
        </pc:spChg>
        <pc:spChg chg="mod">
          <ac:chgData name="hashizume_adrim@outlook.jp" userId="2df5839c6d7eb921" providerId="LiveId" clId="{A6B9CC53-550F-4204-BA28-F752CB96E210}" dt="2022-04-30T12:44:38.397" v="18914"/>
          <ac:spMkLst>
            <pc:docMk/>
            <pc:sldMk cId="287866549" sldId="361"/>
            <ac:spMk id="132" creationId="{23D78D4B-4BF3-4E48-A0D0-4F5853CA723C}"/>
          </ac:spMkLst>
        </pc:spChg>
        <pc:spChg chg="add mod">
          <ac:chgData name="hashizume_adrim@outlook.jp" userId="2df5839c6d7eb921" providerId="LiveId" clId="{A6B9CC53-550F-4204-BA28-F752CB96E210}" dt="2022-04-30T12:44:48.064" v="19002" actId="1035"/>
          <ac:spMkLst>
            <pc:docMk/>
            <pc:sldMk cId="287866549" sldId="361"/>
            <ac:spMk id="136" creationId="{157CB78F-A126-44E6-AA9B-2D2CFE159DD8}"/>
          </ac:spMkLst>
        </pc:spChg>
        <pc:spChg chg="mod">
          <ac:chgData name="hashizume_adrim@outlook.jp" userId="2df5839c6d7eb921" providerId="LiveId" clId="{A6B9CC53-550F-4204-BA28-F752CB96E210}" dt="2022-04-30T12:44:38.397" v="18914"/>
          <ac:spMkLst>
            <pc:docMk/>
            <pc:sldMk cId="287866549" sldId="361"/>
            <ac:spMk id="139" creationId="{4E0520BF-2891-4B71-A959-43FB7820C968}"/>
          </ac:spMkLst>
        </pc:spChg>
        <pc:spChg chg="add del mod">
          <ac:chgData name="hashizume_adrim@outlook.jp" userId="2df5839c6d7eb921" providerId="LiveId" clId="{A6B9CC53-550F-4204-BA28-F752CB96E210}" dt="2022-04-30T18:23:03.301" v="22417" actId="478"/>
          <ac:spMkLst>
            <pc:docMk/>
            <pc:sldMk cId="287866549" sldId="361"/>
            <ac:spMk id="142" creationId="{B9852841-BF5A-4E39-B4DF-BFDFA37EA6C5}"/>
          </ac:spMkLst>
        </pc:spChg>
        <pc:spChg chg="add mod">
          <ac:chgData name="hashizume_adrim@outlook.jp" userId="2df5839c6d7eb921" providerId="LiveId" clId="{A6B9CC53-550F-4204-BA28-F752CB96E210}" dt="2022-04-30T12:44:48.064" v="19002" actId="1035"/>
          <ac:spMkLst>
            <pc:docMk/>
            <pc:sldMk cId="287866549" sldId="361"/>
            <ac:spMk id="144" creationId="{C98CB515-D540-4F0B-934B-80BB04C83A88}"/>
          </ac:spMkLst>
        </pc:spChg>
        <pc:spChg chg="add mod">
          <ac:chgData name="hashizume_adrim@outlook.jp" userId="2df5839c6d7eb921" providerId="LiveId" clId="{A6B9CC53-550F-4204-BA28-F752CB96E210}" dt="2022-04-30T18:33:46.887" v="23257" actId="14100"/>
          <ac:spMkLst>
            <pc:docMk/>
            <pc:sldMk cId="287866549" sldId="361"/>
            <ac:spMk id="145" creationId="{0F295DEF-C140-463C-BC7A-8D8A2F2B0B62}"/>
          </ac:spMkLst>
        </pc:spChg>
        <pc:spChg chg="add mod">
          <ac:chgData name="hashizume_adrim@outlook.jp" userId="2df5839c6d7eb921" providerId="LiveId" clId="{A6B9CC53-550F-4204-BA28-F752CB96E210}" dt="2022-04-30T17:54:35.584" v="21615" actId="1035"/>
          <ac:spMkLst>
            <pc:docMk/>
            <pc:sldMk cId="287866549" sldId="361"/>
            <ac:spMk id="146" creationId="{D94A1C15-3F88-44BB-A778-60B7CB8BBB3B}"/>
          </ac:spMkLst>
        </pc:spChg>
        <pc:spChg chg="add del mod">
          <ac:chgData name="hashizume_adrim@outlook.jp" userId="2df5839c6d7eb921" providerId="LiveId" clId="{A6B9CC53-550F-4204-BA28-F752CB96E210}" dt="2022-04-30T17:59:57.361" v="21941" actId="478"/>
          <ac:spMkLst>
            <pc:docMk/>
            <pc:sldMk cId="287866549" sldId="361"/>
            <ac:spMk id="147" creationId="{7E2B8E86-755B-4EFD-8B46-04EA88BE1795}"/>
          </ac:spMkLst>
        </pc:spChg>
        <pc:spChg chg="add del mod">
          <ac:chgData name="hashizume_adrim@outlook.jp" userId="2df5839c6d7eb921" providerId="LiveId" clId="{A6B9CC53-550F-4204-BA28-F752CB96E210}" dt="2022-04-30T17:57:43.523" v="21880" actId="478"/>
          <ac:spMkLst>
            <pc:docMk/>
            <pc:sldMk cId="287866549" sldId="361"/>
            <ac:spMk id="148" creationId="{C7CEB50B-0A49-4050-B221-A1D976CAB29E}"/>
          </ac:spMkLst>
        </pc:spChg>
        <pc:spChg chg="add mod">
          <ac:chgData name="hashizume_adrim@outlook.jp" userId="2df5839c6d7eb921" providerId="LiveId" clId="{A6B9CC53-550F-4204-BA28-F752CB96E210}" dt="2022-04-30T17:35:54.634" v="20644" actId="20577"/>
          <ac:spMkLst>
            <pc:docMk/>
            <pc:sldMk cId="287866549" sldId="361"/>
            <ac:spMk id="149" creationId="{D0E41D50-0E4C-49D4-BB9C-222FD2921F51}"/>
          </ac:spMkLst>
        </pc:spChg>
        <pc:spChg chg="add mod">
          <ac:chgData name="hashizume_adrim@outlook.jp" userId="2df5839c6d7eb921" providerId="LiveId" clId="{A6B9CC53-550F-4204-BA28-F752CB96E210}" dt="2022-04-30T12:46:36.632" v="19139" actId="1037"/>
          <ac:spMkLst>
            <pc:docMk/>
            <pc:sldMk cId="287866549" sldId="361"/>
            <ac:spMk id="150" creationId="{17851542-2808-44A5-9202-A9E0DF50FC1E}"/>
          </ac:spMkLst>
        </pc:spChg>
        <pc:spChg chg="add del mod">
          <ac:chgData name="hashizume_adrim@outlook.jp" userId="2df5839c6d7eb921" providerId="LiveId" clId="{A6B9CC53-550F-4204-BA28-F752CB96E210}" dt="2022-04-30T17:59:51.864" v="21939" actId="478"/>
          <ac:spMkLst>
            <pc:docMk/>
            <pc:sldMk cId="287866549" sldId="361"/>
            <ac:spMk id="151" creationId="{EF1C5E71-871E-446C-B59E-22A86EA97C28}"/>
          </ac:spMkLst>
        </pc:spChg>
        <pc:spChg chg="mod">
          <ac:chgData name="hashizume_adrim@outlook.jp" userId="2df5839c6d7eb921" providerId="LiveId" clId="{A6B9CC53-550F-4204-BA28-F752CB96E210}" dt="2022-04-30T12:45:03.741" v="19004"/>
          <ac:spMkLst>
            <pc:docMk/>
            <pc:sldMk cId="287866549" sldId="361"/>
            <ac:spMk id="153" creationId="{46038B2E-D9F7-423E-A547-9C1E442FE330}"/>
          </ac:spMkLst>
        </pc:spChg>
        <pc:spChg chg="add mod">
          <ac:chgData name="hashizume_adrim@outlook.jp" userId="2df5839c6d7eb921" providerId="LiveId" clId="{A6B9CC53-550F-4204-BA28-F752CB96E210}" dt="2022-04-30T12:46:36.632" v="19139" actId="1037"/>
          <ac:spMkLst>
            <pc:docMk/>
            <pc:sldMk cId="287866549" sldId="361"/>
            <ac:spMk id="157" creationId="{B127AA2A-13E6-4EDB-9953-9F8AF7FAE175}"/>
          </ac:spMkLst>
        </pc:spChg>
        <pc:spChg chg="mod">
          <ac:chgData name="hashizume_adrim@outlook.jp" userId="2df5839c6d7eb921" providerId="LiveId" clId="{A6B9CC53-550F-4204-BA28-F752CB96E210}" dt="2022-04-30T12:45:03.741" v="19004"/>
          <ac:spMkLst>
            <pc:docMk/>
            <pc:sldMk cId="287866549" sldId="361"/>
            <ac:spMk id="160" creationId="{DA38328D-351A-4881-9FC2-7D000CDE530A}"/>
          </ac:spMkLst>
        </pc:spChg>
        <pc:spChg chg="add mod">
          <ac:chgData name="hashizume_adrim@outlook.jp" userId="2df5839c6d7eb921" providerId="LiveId" clId="{A6B9CC53-550F-4204-BA28-F752CB96E210}" dt="2022-04-30T12:46:36.632" v="19139" actId="1037"/>
          <ac:spMkLst>
            <pc:docMk/>
            <pc:sldMk cId="287866549" sldId="361"/>
            <ac:spMk id="163" creationId="{6EBAC19F-EC01-4DDC-B2F9-813008C3BD43}"/>
          </ac:spMkLst>
        </pc:spChg>
        <pc:spChg chg="add mod">
          <ac:chgData name="hashizume_adrim@outlook.jp" userId="2df5839c6d7eb921" providerId="LiveId" clId="{A6B9CC53-550F-4204-BA28-F752CB96E210}" dt="2022-04-30T12:46:36.632" v="19139" actId="1037"/>
          <ac:spMkLst>
            <pc:docMk/>
            <pc:sldMk cId="287866549" sldId="361"/>
            <ac:spMk id="165" creationId="{643659E4-EB1A-456C-B147-085AD64E62C8}"/>
          </ac:spMkLst>
        </pc:spChg>
        <pc:spChg chg="add del mod">
          <ac:chgData name="hashizume_adrim@outlook.jp" userId="2df5839c6d7eb921" providerId="LiveId" clId="{A6B9CC53-550F-4204-BA28-F752CB96E210}" dt="2022-04-30T17:59:40.269" v="21936" actId="14100"/>
          <ac:spMkLst>
            <pc:docMk/>
            <pc:sldMk cId="287866549" sldId="361"/>
            <ac:spMk id="166" creationId="{3E050152-FD63-460E-BCC5-3E3171DB41AB}"/>
          </ac:spMkLst>
        </pc:spChg>
        <pc:spChg chg="add mod">
          <ac:chgData name="hashizume_adrim@outlook.jp" userId="2df5839c6d7eb921" providerId="LiveId" clId="{A6B9CC53-550F-4204-BA28-F752CB96E210}" dt="2022-04-30T18:23:31.831" v="22431" actId="1036"/>
          <ac:spMkLst>
            <pc:docMk/>
            <pc:sldMk cId="287866549" sldId="361"/>
            <ac:spMk id="169" creationId="{B116B79F-F594-4F95-8A36-D6257C301E97}"/>
          </ac:spMkLst>
        </pc:spChg>
        <pc:spChg chg="add mod">
          <ac:chgData name="hashizume_adrim@outlook.jp" userId="2df5839c6d7eb921" providerId="LiveId" clId="{A6B9CC53-550F-4204-BA28-F752CB96E210}" dt="2022-04-30T17:10:03.088" v="20364" actId="1037"/>
          <ac:spMkLst>
            <pc:docMk/>
            <pc:sldMk cId="287866549" sldId="361"/>
            <ac:spMk id="170" creationId="{F58B01F3-B3ED-40F3-B165-03C71D32A29A}"/>
          </ac:spMkLst>
        </pc:spChg>
        <pc:spChg chg="add mod">
          <ac:chgData name="hashizume_adrim@outlook.jp" userId="2df5839c6d7eb921" providerId="LiveId" clId="{A6B9CC53-550F-4204-BA28-F752CB96E210}" dt="2022-04-30T13:18:30.732" v="19268" actId="1076"/>
          <ac:spMkLst>
            <pc:docMk/>
            <pc:sldMk cId="287866549" sldId="361"/>
            <ac:spMk id="171" creationId="{BA7AD0D5-AE46-479D-A7F6-6580A7842E02}"/>
          </ac:spMkLst>
        </pc:spChg>
        <pc:spChg chg="mod">
          <ac:chgData name="hashizume_adrim@outlook.jp" userId="2df5839c6d7eb921" providerId="LiveId" clId="{A6B9CC53-550F-4204-BA28-F752CB96E210}" dt="2022-04-30T13:18:25.958" v="19267"/>
          <ac:spMkLst>
            <pc:docMk/>
            <pc:sldMk cId="287866549" sldId="361"/>
            <ac:spMk id="173" creationId="{B3D588BD-D4FE-46AF-8673-376926DDECCB}"/>
          </ac:spMkLst>
        </pc:spChg>
        <pc:spChg chg="add mod">
          <ac:chgData name="hashizume_adrim@outlook.jp" userId="2df5839c6d7eb921" providerId="LiveId" clId="{A6B9CC53-550F-4204-BA28-F752CB96E210}" dt="2022-05-01T06:35:30.287" v="24590" actId="20577"/>
          <ac:spMkLst>
            <pc:docMk/>
            <pc:sldMk cId="287866549" sldId="361"/>
            <ac:spMk id="174" creationId="{D76E0CB9-193B-4E68-A31E-29ECF3DAB549}"/>
          </ac:spMkLst>
        </pc:spChg>
        <pc:spChg chg="mod">
          <ac:chgData name="hashizume_adrim@outlook.jp" userId="2df5839c6d7eb921" providerId="LiveId" clId="{A6B9CC53-550F-4204-BA28-F752CB96E210}" dt="2022-04-30T13:18:25.958" v="19267"/>
          <ac:spMkLst>
            <pc:docMk/>
            <pc:sldMk cId="287866549" sldId="361"/>
            <ac:spMk id="177" creationId="{731DB6FA-2E31-4FD2-9046-2209F41DD91D}"/>
          </ac:spMkLst>
        </pc:spChg>
        <pc:spChg chg="add del mod">
          <ac:chgData name="hashizume_adrim@outlook.jp" userId="2df5839c6d7eb921" providerId="LiveId" clId="{A6B9CC53-550F-4204-BA28-F752CB96E210}" dt="2022-04-30T13:19:10.163" v="19304" actId="478"/>
          <ac:spMkLst>
            <pc:docMk/>
            <pc:sldMk cId="287866549" sldId="361"/>
            <ac:spMk id="180" creationId="{9AD2EB94-DD26-488B-A7E6-969CD04FE830}"/>
          </ac:spMkLst>
        </pc:spChg>
        <pc:spChg chg="add del mod">
          <ac:chgData name="hashizume_adrim@outlook.jp" userId="2df5839c6d7eb921" providerId="LiveId" clId="{A6B9CC53-550F-4204-BA28-F752CB96E210}" dt="2022-04-30T13:19:56.716" v="19367" actId="478"/>
          <ac:spMkLst>
            <pc:docMk/>
            <pc:sldMk cId="287866549" sldId="361"/>
            <ac:spMk id="181" creationId="{1AB34AE7-555F-49E1-9E8F-15FC5CCE3E73}"/>
          </ac:spMkLst>
        </pc:spChg>
        <pc:spChg chg="add del mod">
          <ac:chgData name="hashizume_adrim@outlook.jp" userId="2df5839c6d7eb921" providerId="LiveId" clId="{A6B9CC53-550F-4204-BA28-F752CB96E210}" dt="2022-04-30T13:19:56.716" v="19367" actId="478"/>
          <ac:spMkLst>
            <pc:docMk/>
            <pc:sldMk cId="287866549" sldId="361"/>
            <ac:spMk id="182" creationId="{1EED94C3-3706-472C-9C6A-54D727D335A0}"/>
          </ac:spMkLst>
        </pc:spChg>
        <pc:spChg chg="add mod">
          <ac:chgData name="hashizume_adrim@outlook.jp" userId="2df5839c6d7eb921" providerId="LiveId" clId="{A6B9CC53-550F-4204-BA28-F752CB96E210}" dt="2022-04-30T17:09:49.571" v="20348" actId="1035"/>
          <ac:spMkLst>
            <pc:docMk/>
            <pc:sldMk cId="287866549" sldId="361"/>
            <ac:spMk id="183" creationId="{769BAF8C-CED6-4858-9E44-BD8E27E82F15}"/>
          </ac:spMkLst>
        </pc:spChg>
        <pc:spChg chg="add del mod">
          <ac:chgData name="hashizume_adrim@outlook.jp" userId="2df5839c6d7eb921" providerId="LiveId" clId="{A6B9CC53-550F-4204-BA28-F752CB96E210}" dt="2022-04-30T17:09:49.571" v="20348" actId="1035"/>
          <ac:spMkLst>
            <pc:docMk/>
            <pc:sldMk cId="287866549" sldId="361"/>
            <ac:spMk id="184" creationId="{5C511E6D-E779-48B3-B5BC-E6AE57753C84}"/>
          </ac:spMkLst>
        </pc:spChg>
        <pc:spChg chg="add del mod">
          <ac:chgData name="hashizume_adrim@outlook.jp" userId="2df5839c6d7eb921" providerId="LiveId" clId="{A6B9CC53-550F-4204-BA28-F752CB96E210}" dt="2022-04-30T16:10:31.377" v="19778" actId="478"/>
          <ac:spMkLst>
            <pc:docMk/>
            <pc:sldMk cId="287866549" sldId="361"/>
            <ac:spMk id="185" creationId="{3AAB9702-A915-431A-8633-9DDAE68ACB11}"/>
          </ac:spMkLst>
        </pc:spChg>
        <pc:spChg chg="add mod">
          <ac:chgData name="hashizume_adrim@outlook.jp" userId="2df5839c6d7eb921" providerId="LiveId" clId="{A6B9CC53-550F-4204-BA28-F752CB96E210}" dt="2022-04-30T18:23:31.831" v="22431" actId="1036"/>
          <ac:spMkLst>
            <pc:docMk/>
            <pc:sldMk cId="287866549" sldId="361"/>
            <ac:spMk id="186" creationId="{7D33647C-C944-401A-9BC8-BC8F6209240F}"/>
          </ac:spMkLst>
        </pc:spChg>
        <pc:spChg chg="add del mod">
          <ac:chgData name="hashizume_adrim@outlook.jp" userId="2df5839c6d7eb921" providerId="LiveId" clId="{A6B9CC53-550F-4204-BA28-F752CB96E210}" dt="2022-04-30T13:28:50.025" v="19522" actId="478"/>
          <ac:spMkLst>
            <pc:docMk/>
            <pc:sldMk cId="287866549" sldId="361"/>
            <ac:spMk id="187" creationId="{0D348E75-49D7-4AD1-AE7F-04C83EEFC88C}"/>
          </ac:spMkLst>
        </pc:spChg>
        <pc:spChg chg="add del mod">
          <ac:chgData name="hashizume_adrim@outlook.jp" userId="2df5839c6d7eb921" providerId="LiveId" clId="{A6B9CC53-550F-4204-BA28-F752CB96E210}" dt="2022-04-30T13:29:56.630" v="19596" actId="478"/>
          <ac:spMkLst>
            <pc:docMk/>
            <pc:sldMk cId="287866549" sldId="361"/>
            <ac:spMk id="189" creationId="{0734B747-683D-4599-98ED-EF948C38B057}"/>
          </ac:spMkLst>
        </pc:spChg>
        <pc:spChg chg="add del mod">
          <ac:chgData name="hashizume_adrim@outlook.jp" userId="2df5839c6d7eb921" providerId="LiveId" clId="{A6B9CC53-550F-4204-BA28-F752CB96E210}" dt="2022-04-30T16:08:35.751" v="19602" actId="478"/>
          <ac:spMkLst>
            <pc:docMk/>
            <pc:sldMk cId="287866549" sldId="361"/>
            <ac:spMk id="190" creationId="{92B969DF-3B84-436F-934C-936D4CB72EA3}"/>
          </ac:spMkLst>
        </pc:spChg>
        <pc:spChg chg="add del mod">
          <ac:chgData name="hashizume_adrim@outlook.jp" userId="2df5839c6d7eb921" providerId="LiveId" clId="{A6B9CC53-550F-4204-BA28-F752CB96E210}" dt="2022-04-30T16:10:21.175" v="19776" actId="478"/>
          <ac:spMkLst>
            <pc:docMk/>
            <pc:sldMk cId="287866549" sldId="361"/>
            <ac:spMk id="191" creationId="{BE90E4EA-EA90-4D55-BC7A-EF81B04ABFB3}"/>
          </ac:spMkLst>
        </pc:spChg>
        <pc:spChg chg="add del mod">
          <ac:chgData name="hashizume_adrim@outlook.jp" userId="2df5839c6d7eb921" providerId="LiveId" clId="{A6B9CC53-550F-4204-BA28-F752CB96E210}" dt="2022-04-30T17:09:49.571" v="20348" actId="1035"/>
          <ac:spMkLst>
            <pc:docMk/>
            <pc:sldMk cId="287866549" sldId="361"/>
            <ac:spMk id="192" creationId="{A81D12B3-B816-491A-99F6-8506057A7E1D}"/>
          </ac:spMkLst>
        </pc:spChg>
        <pc:spChg chg="add del mod">
          <ac:chgData name="hashizume_adrim@outlook.jp" userId="2df5839c6d7eb921" providerId="LiveId" clId="{A6B9CC53-550F-4204-BA28-F752CB96E210}" dt="2022-04-30T17:09:49.571" v="20348" actId="1035"/>
          <ac:spMkLst>
            <pc:docMk/>
            <pc:sldMk cId="287866549" sldId="361"/>
            <ac:spMk id="193" creationId="{D838A740-94E5-4729-8A8F-5422BB494CA3}"/>
          </ac:spMkLst>
        </pc:spChg>
        <pc:spChg chg="add del mod">
          <ac:chgData name="hashizume_adrim@outlook.jp" userId="2df5839c6d7eb921" providerId="LiveId" clId="{A6B9CC53-550F-4204-BA28-F752CB96E210}" dt="2022-04-30T16:09:15.919" v="19743" actId="478"/>
          <ac:spMkLst>
            <pc:docMk/>
            <pc:sldMk cId="287866549" sldId="361"/>
            <ac:spMk id="194" creationId="{F1BEA226-AB94-4DF1-95E8-366DA3A57697}"/>
          </ac:spMkLst>
        </pc:spChg>
        <pc:spChg chg="add del mod">
          <ac:chgData name="hashizume_adrim@outlook.jp" userId="2df5839c6d7eb921" providerId="LiveId" clId="{A6B9CC53-550F-4204-BA28-F752CB96E210}" dt="2022-04-30T16:09:15.919" v="19743" actId="478"/>
          <ac:spMkLst>
            <pc:docMk/>
            <pc:sldMk cId="287866549" sldId="361"/>
            <ac:spMk id="195" creationId="{9CC521F7-125E-46DC-96D9-91700EFBC39C}"/>
          </ac:spMkLst>
        </pc:spChg>
        <pc:spChg chg="add del mod">
          <ac:chgData name="hashizume_adrim@outlook.jp" userId="2df5839c6d7eb921" providerId="LiveId" clId="{A6B9CC53-550F-4204-BA28-F752CB96E210}" dt="2022-04-30T16:09:15.919" v="19743" actId="478"/>
          <ac:spMkLst>
            <pc:docMk/>
            <pc:sldMk cId="287866549" sldId="361"/>
            <ac:spMk id="196" creationId="{140CEFC6-B327-404F-86D9-6530EE84964A}"/>
          </ac:spMkLst>
        </pc:spChg>
        <pc:spChg chg="add del mod">
          <ac:chgData name="hashizume_adrim@outlook.jp" userId="2df5839c6d7eb921" providerId="LiveId" clId="{A6B9CC53-550F-4204-BA28-F752CB96E210}" dt="2022-04-30T17:03:10.350" v="20224" actId="478"/>
          <ac:spMkLst>
            <pc:docMk/>
            <pc:sldMk cId="287866549" sldId="361"/>
            <ac:spMk id="197" creationId="{561F94C7-6689-408A-B3AF-CCE26400CD0E}"/>
          </ac:spMkLst>
        </pc:spChg>
        <pc:spChg chg="add mod">
          <ac:chgData name="hashizume_adrim@outlook.jp" userId="2df5839c6d7eb921" providerId="LiveId" clId="{A6B9CC53-550F-4204-BA28-F752CB96E210}" dt="2022-04-30T17:09:49.571" v="20348" actId="1035"/>
          <ac:spMkLst>
            <pc:docMk/>
            <pc:sldMk cId="287866549" sldId="361"/>
            <ac:spMk id="198" creationId="{31881182-B90B-4AE4-B409-2C00EC0771AC}"/>
          </ac:spMkLst>
        </pc:spChg>
        <pc:spChg chg="add del mod">
          <ac:chgData name="hashizume_adrim@outlook.jp" userId="2df5839c6d7eb921" providerId="LiveId" clId="{A6B9CC53-550F-4204-BA28-F752CB96E210}" dt="2022-04-30T17:09:49.571" v="20348" actId="1035"/>
          <ac:spMkLst>
            <pc:docMk/>
            <pc:sldMk cId="287866549" sldId="361"/>
            <ac:spMk id="199" creationId="{3D90B777-DE41-4C13-BADA-3768E438C5AD}"/>
          </ac:spMkLst>
        </pc:spChg>
        <pc:spChg chg="add del mod">
          <ac:chgData name="hashizume_adrim@outlook.jp" userId="2df5839c6d7eb921" providerId="LiveId" clId="{A6B9CC53-550F-4204-BA28-F752CB96E210}" dt="2022-04-30T17:08:44.430" v="20292" actId="478"/>
          <ac:spMkLst>
            <pc:docMk/>
            <pc:sldMk cId="287866549" sldId="361"/>
            <ac:spMk id="202" creationId="{80EBBFB1-3549-458C-A6D5-4EC10EE6C5BB}"/>
          </ac:spMkLst>
        </pc:spChg>
        <pc:spChg chg="add del mod">
          <ac:chgData name="hashizume_adrim@outlook.jp" userId="2df5839c6d7eb921" providerId="LiveId" clId="{A6B9CC53-550F-4204-BA28-F752CB96E210}" dt="2022-04-30T17:08:45.848" v="20293" actId="478"/>
          <ac:spMkLst>
            <pc:docMk/>
            <pc:sldMk cId="287866549" sldId="361"/>
            <ac:spMk id="203" creationId="{A6937029-B317-4471-9285-BC4778546494}"/>
          </ac:spMkLst>
        </pc:spChg>
        <pc:spChg chg="add mod">
          <ac:chgData name="hashizume_adrim@outlook.jp" userId="2df5839c6d7eb921" providerId="LiveId" clId="{A6B9CC53-550F-4204-BA28-F752CB96E210}" dt="2022-04-30T17:41:20.969" v="20840" actId="1037"/>
          <ac:spMkLst>
            <pc:docMk/>
            <pc:sldMk cId="287866549" sldId="361"/>
            <ac:spMk id="204" creationId="{66B18A99-8B2E-485F-8D1A-09FC3E0F083B}"/>
          </ac:spMkLst>
        </pc:spChg>
        <pc:spChg chg="add mod">
          <ac:chgData name="hashizume_adrim@outlook.jp" userId="2df5839c6d7eb921" providerId="LiveId" clId="{A6B9CC53-550F-4204-BA28-F752CB96E210}" dt="2022-04-30T18:23:31.831" v="22431" actId="1036"/>
          <ac:spMkLst>
            <pc:docMk/>
            <pc:sldMk cId="287866549" sldId="361"/>
            <ac:spMk id="208" creationId="{00DF8F33-21DA-410C-82B9-CBF3CD42716E}"/>
          </ac:spMkLst>
        </pc:spChg>
        <pc:spChg chg="add mod">
          <ac:chgData name="hashizume_adrim@outlook.jp" userId="2df5839c6d7eb921" providerId="LiveId" clId="{A6B9CC53-550F-4204-BA28-F752CB96E210}" dt="2022-04-30T17:49:02.531" v="21338" actId="20577"/>
          <ac:spMkLst>
            <pc:docMk/>
            <pc:sldMk cId="287866549" sldId="361"/>
            <ac:spMk id="209" creationId="{FDA0EFDA-668C-4080-8359-5EF02E86F844}"/>
          </ac:spMkLst>
        </pc:spChg>
        <pc:spChg chg="add del mod">
          <ac:chgData name="hashizume_adrim@outlook.jp" userId="2df5839c6d7eb921" providerId="LiveId" clId="{A6B9CC53-550F-4204-BA28-F752CB96E210}" dt="2022-04-30T17:41:57.595" v="20860"/>
          <ac:spMkLst>
            <pc:docMk/>
            <pc:sldMk cId="287866549" sldId="361"/>
            <ac:spMk id="211" creationId="{9FC28DBE-1C83-4CFC-89D8-399BB3DB580B}"/>
          </ac:spMkLst>
        </pc:spChg>
        <pc:spChg chg="mod">
          <ac:chgData name="hashizume_adrim@outlook.jp" userId="2df5839c6d7eb921" providerId="LiveId" clId="{A6B9CC53-550F-4204-BA28-F752CB96E210}" dt="2022-04-30T17:36:37.717" v="20671"/>
          <ac:spMkLst>
            <pc:docMk/>
            <pc:sldMk cId="287866549" sldId="361"/>
            <ac:spMk id="213" creationId="{60AD12B4-F3D1-408A-B97E-9CA7B3E35451}"/>
          </ac:spMkLst>
        </pc:spChg>
        <pc:spChg chg="add del mod">
          <ac:chgData name="hashizume_adrim@outlook.jp" userId="2df5839c6d7eb921" providerId="LiveId" clId="{A6B9CC53-550F-4204-BA28-F752CB96E210}" dt="2022-04-30T17:40:18.059" v="20729" actId="478"/>
          <ac:spMkLst>
            <pc:docMk/>
            <pc:sldMk cId="287866549" sldId="361"/>
            <ac:spMk id="216" creationId="{77CD4141-2C92-4C82-9F26-4DF5B7ADA0C5}"/>
          </ac:spMkLst>
        </pc:spChg>
        <pc:spChg chg="mod">
          <ac:chgData name="hashizume_adrim@outlook.jp" userId="2df5839c6d7eb921" providerId="LiveId" clId="{A6B9CC53-550F-4204-BA28-F752CB96E210}" dt="2022-04-30T17:40:25.812" v="20731"/>
          <ac:spMkLst>
            <pc:docMk/>
            <pc:sldMk cId="287866549" sldId="361"/>
            <ac:spMk id="218" creationId="{3F77BC98-ADAA-4B6D-98BB-90D892EDCBCB}"/>
          </ac:spMkLst>
        </pc:spChg>
        <pc:spChg chg="add mod">
          <ac:chgData name="hashizume_adrim@outlook.jp" userId="2df5839c6d7eb921" providerId="LiveId" clId="{A6B9CC53-550F-4204-BA28-F752CB96E210}" dt="2022-04-30T18:23:31.831" v="22431" actId="1036"/>
          <ac:spMkLst>
            <pc:docMk/>
            <pc:sldMk cId="287866549" sldId="361"/>
            <ac:spMk id="221" creationId="{38673D9B-C884-45FC-A889-6ED8AC81E42F}"/>
          </ac:spMkLst>
        </pc:spChg>
        <pc:spChg chg="add del mod">
          <ac:chgData name="hashizume_adrim@outlook.jp" userId="2df5839c6d7eb921" providerId="LiveId" clId="{A6B9CC53-550F-4204-BA28-F752CB96E210}" dt="2022-04-30T18:31:42.395" v="23186" actId="1036"/>
          <ac:spMkLst>
            <pc:docMk/>
            <pc:sldMk cId="287866549" sldId="361"/>
            <ac:spMk id="224" creationId="{3F66E3D6-C594-42A9-96AD-1AEEA922610F}"/>
          </ac:spMkLst>
        </pc:spChg>
        <pc:spChg chg="add mod">
          <ac:chgData name="hashizume_adrim@outlook.jp" userId="2df5839c6d7eb921" providerId="LiveId" clId="{A6B9CC53-550F-4204-BA28-F752CB96E210}" dt="2022-04-30T18:32:41.379" v="23245" actId="1035"/>
          <ac:spMkLst>
            <pc:docMk/>
            <pc:sldMk cId="287866549" sldId="361"/>
            <ac:spMk id="225" creationId="{1DDA436D-DCEE-46B7-BE87-11266678B6DE}"/>
          </ac:spMkLst>
        </pc:spChg>
        <pc:spChg chg="add mod">
          <ac:chgData name="hashizume_adrim@outlook.jp" userId="2df5839c6d7eb921" providerId="LiveId" clId="{A6B9CC53-550F-4204-BA28-F752CB96E210}" dt="2022-04-30T18:32:41.379" v="23245" actId="1035"/>
          <ac:spMkLst>
            <pc:docMk/>
            <pc:sldMk cId="287866549" sldId="361"/>
            <ac:spMk id="226" creationId="{3EE8D0C8-6EEF-4576-A73E-2C37DC4D9DF5}"/>
          </ac:spMkLst>
        </pc:spChg>
        <pc:spChg chg="add mod">
          <ac:chgData name="hashizume_adrim@outlook.jp" userId="2df5839c6d7eb921" providerId="LiveId" clId="{A6B9CC53-550F-4204-BA28-F752CB96E210}" dt="2022-04-30T18:32:41.379" v="23245" actId="1035"/>
          <ac:spMkLst>
            <pc:docMk/>
            <pc:sldMk cId="287866549" sldId="361"/>
            <ac:spMk id="227" creationId="{5F027335-0FA4-406F-B126-2BA612341926}"/>
          </ac:spMkLst>
        </pc:spChg>
        <pc:spChg chg="add mod">
          <ac:chgData name="hashizume_adrim@outlook.jp" userId="2df5839c6d7eb921" providerId="LiveId" clId="{A6B9CC53-550F-4204-BA28-F752CB96E210}" dt="2022-04-30T18:32:41.379" v="23245" actId="1035"/>
          <ac:spMkLst>
            <pc:docMk/>
            <pc:sldMk cId="287866549" sldId="361"/>
            <ac:spMk id="228" creationId="{DE599270-B288-4D82-ACB1-EE2D13286680}"/>
          </ac:spMkLst>
        </pc:spChg>
        <pc:spChg chg="add del mod">
          <ac:chgData name="hashizume_adrim@outlook.jp" userId="2df5839c6d7eb921" providerId="LiveId" clId="{A6B9CC53-550F-4204-BA28-F752CB96E210}" dt="2022-04-30T18:32:20.154" v="23222" actId="478"/>
          <ac:spMkLst>
            <pc:docMk/>
            <pc:sldMk cId="287866549" sldId="361"/>
            <ac:spMk id="229" creationId="{74E49F8D-081C-4A13-89AD-0A8F59A9EA8C}"/>
          </ac:spMkLst>
        </pc:spChg>
        <pc:spChg chg="add del mod">
          <ac:chgData name="hashizume_adrim@outlook.jp" userId="2df5839c6d7eb921" providerId="LiveId" clId="{A6B9CC53-550F-4204-BA28-F752CB96E210}" dt="2022-04-30T18:32:22.386" v="23223" actId="478"/>
          <ac:spMkLst>
            <pc:docMk/>
            <pc:sldMk cId="287866549" sldId="361"/>
            <ac:spMk id="230" creationId="{0DBD6D60-21D0-4932-AC79-3812AE865653}"/>
          </ac:spMkLst>
        </pc:spChg>
        <pc:spChg chg="add del mod">
          <ac:chgData name="hashizume_adrim@outlook.jp" userId="2df5839c6d7eb921" providerId="LiveId" clId="{A6B9CC53-550F-4204-BA28-F752CB96E210}" dt="2022-04-30T17:50:20.711" v="21454"/>
          <ac:spMkLst>
            <pc:docMk/>
            <pc:sldMk cId="287866549" sldId="361"/>
            <ac:spMk id="231" creationId="{341A8D81-AEA5-4F8B-9FC9-C899719A6271}"/>
          </ac:spMkLst>
        </pc:spChg>
        <pc:spChg chg="add del mod">
          <ac:chgData name="hashizume_adrim@outlook.jp" userId="2df5839c6d7eb921" providerId="LiveId" clId="{A6B9CC53-550F-4204-BA28-F752CB96E210}" dt="2022-04-30T17:50:20.711" v="21454"/>
          <ac:spMkLst>
            <pc:docMk/>
            <pc:sldMk cId="287866549" sldId="361"/>
            <ac:spMk id="232" creationId="{B9C87181-0CC9-42C5-BB3B-CD71709AD7BE}"/>
          </ac:spMkLst>
        </pc:spChg>
        <pc:spChg chg="add mod">
          <ac:chgData name="hashizume_adrim@outlook.jp" userId="2df5839c6d7eb921" providerId="LiveId" clId="{A6B9CC53-550F-4204-BA28-F752CB96E210}" dt="2022-04-30T18:32:41.379" v="23245" actId="1035"/>
          <ac:spMkLst>
            <pc:docMk/>
            <pc:sldMk cId="287866549" sldId="361"/>
            <ac:spMk id="233" creationId="{F7E94AB0-A0AB-46A0-8E1F-1BA4AF9A7CD7}"/>
          </ac:spMkLst>
        </pc:spChg>
        <pc:spChg chg="add mod">
          <ac:chgData name="hashizume_adrim@outlook.jp" userId="2df5839c6d7eb921" providerId="LiveId" clId="{A6B9CC53-550F-4204-BA28-F752CB96E210}" dt="2022-04-30T18:32:41.379" v="23245" actId="1035"/>
          <ac:spMkLst>
            <pc:docMk/>
            <pc:sldMk cId="287866549" sldId="361"/>
            <ac:spMk id="234" creationId="{8BD9B1E6-6640-4B59-82C4-0626CE8C6FFD}"/>
          </ac:spMkLst>
        </pc:spChg>
        <pc:spChg chg="add mod">
          <ac:chgData name="hashizume_adrim@outlook.jp" userId="2df5839c6d7eb921" providerId="LiveId" clId="{A6B9CC53-550F-4204-BA28-F752CB96E210}" dt="2022-04-30T18:33:12.597" v="23255" actId="20577"/>
          <ac:spMkLst>
            <pc:docMk/>
            <pc:sldMk cId="287866549" sldId="361"/>
            <ac:spMk id="236" creationId="{49A8D045-9AA6-4C3A-90DB-8FFA16BAA578}"/>
          </ac:spMkLst>
        </pc:spChg>
        <pc:spChg chg="add del mod">
          <ac:chgData name="hashizume_adrim@outlook.jp" userId="2df5839c6d7eb921" providerId="LiveId" clId="{A6B9CC53-550F-4204-BA28-F752CB96E210}" dt="2022-04-30T18:34:42.790" v="23353"/>
          <ac:spMkLst>
            <pc:docMk/>
            <pc:sldMk cId="287866549" sldId="361"/>
            <ac:spMk id="246" creationId="{B75EC58A-2E2E-448F-8B38-03962DF13A47}"/>
          </ac:spMkLst>
        </pc:spChg>
        <pc:spChg chg="add del mod">
          <ac:chgData name="hashizume_adrim@outlook.jp" userId="2df5839c6d7eb921" providerId="LiveId" clId="{A6B9CC53-550F-4204-BA28-F752CB96E210}" dt="2022-04-30T18:34:56.362" v="23358" actId="478"/>
          <ac:spMkLst>
            <pc:docMk/>
            <pc:sldMk cId="287866549" sldId="361"/>
            <ac:spMk id="247" creationId="{0698DEB7-BF25-4C92-8BF1-23DE0DA03112}"/>
          </ac:spMkLst>
        </pc:spChg>
        <pc:spChg chg="add del mod">
          <ac:chgData name="hashizume_adrim@outlook.jp" userId="2df5839c6d7eb921" providerId="LiveId" clId="{A6B9CC53-550F-4204-BA28-F752CB96E210}" dt="2022-04-30T18:34:45.121" v="23354" actId="478"/>
          <ac:spMkLst>
            <pc:docMk/>
            <pc:sldMk cId="287866549" sldId="361"/>
            <ac:spMk id="248" creationId="{B4A39DCD-FBC8-4BD7-A53C-7E13E7C0953C}"/>
          </ac:spMkLst>
        </pc:spChg>
        <pc:spChg chg="add del mod">
          <ac:chgData name="hashizume_adrim@outlook.jp" userId="2df5839c6d7eb921" providerId="LiveId" clId="{A6B9CC53-550F-4204-BA28-F752CB96E210}" dt="2022-04-30T18:34:49.078" v="23355" actId="478"/>
          <ac:spMkLst>
            <pc:docMk/>
            <pc:sldMk cId="287866549" sldId="361"/>
            <ac:spMk id="249" creationId="{A1EF3599-61D5-47E8-AE5B-52ACE7A8E267}"/>
          </ac:spMkLst>
        </pc:spChg>
        <pc:spChg chg="add del mod">
          <ac:chgData name="hashizume_adrim@outlook.jp" userId="2df5839c6d7eb921" providerId="LiveId" clId="{A6B9CC53-550F-4204-BA28-F752CB96E210}" dt="2022-04-30T18:34:49.078" v="23355" actId="478"/>
          <ac:spMkLst>
            <pc:docMk/>
            <pc:sldMk cId="287866549" sldId="361"/>
            <ac:spMk id="250" creationId="{F5FB2E75-537D-4A86-92E8-BBF7CA7BFFCC}"/>
          </ac:spMkLst>
        </pc:spChg>
        <pc:spChg chg="mod">
          <ac:chgData name="hashizume_adrim@outlook.jp" userId="2df5839c6d7eb921" providerId="LiveId" clId="{A6B9CC53-550F-4204-BA28-F752CB96E210}" dt="2022-04-30T18:01:00.823" v="21964"/>
          <ac:spMkLst>
            <pc:docMk/>
            <pc:sldMk cId="287866549" sldId="361"/>
            <ac:spMk id="252" creationId="{BF8E5111-36AE-4FC6-8519-14E398DDF034}"/>
          </ac:spMkLst>
        </pc:spChg>
        <pc:spChg chg="add del mod">
          <ac:chgData name="hashizume_adrim@outlook.jp" userId="2df5839c6d7eb921" providerId="LiveId" clId="{A6B9CC53-550F-4204-BA28-F752CB96E210}" dt="2022-04-30T18:34:49.078" v="23355" actId="478"/>
          <ac:spMkLst>
            <pc:docMk/>
            <pc:sldMk cId="287866549" sldId="361"/>
            <ac:spMk id="256" creationId="{3003A2F1-FA48-4027-A288-27F61BD862F7}"/>
          </ac:spMkLst>
        </pc:spChg>
        <pc:spChg chg="mod">
          <ac:chgData name="hashizume_adrim@outlook.jp" userId="2df5839c6d7eb921" providerId="LiveId" clId="{A6B9CC53-550F-4204-BA28-F752CB96E210}" dt="2022-04-30T18:01:00.823" v="21964"/>
          <ac:spMkLst>
            <pc:docMk/>
            <pc:sldMk cId="287866549" sldId="361"/>
            <ac:spMk id="259" creationId="{BD67BD8E-A16C-41AA-AFDE-FA29AAE42177}"/>
          </ac:spMkLst>
        </pc:spChg>
        <pc:spChg chg="add del mod">
          <ac:chgData name="hashizume_adrim@outlook.jp" userId="2df5839c6d7eb921" providerId="LiveId" clId="{A6B9CC53-550F-4204-BA28-F752CB96E210}" dt="2022-04-30T18:34:49.078" v="23355" actId="478"/>
          <ac:spMkLst>
            <pc:docMk/>
            <pc:sldMk cId="287866549" sldId="361"/>
            <ac:spMk id="262" creationId="{D9A88380-C001-476F-A1D5-949798558479}"/>
          </ac:spMkLst>
        </pc:spChg>
        <pc:spChg chg="add del mod">
          <ac:chgData name="hashizume_adrim@outlook.jp" userId="2df5839c6d7eb921" providerId="LiveId" clId="{A6B9CC53-550F-4204-BA28-F752CB96E210}" dt="2022-04-30T18:34:49.078" v="23355" actId="478"/>
          <ac:spMkLst>
            <pc:docMk/>
            <pc:sldMk cId="287866549" sldId="361"/>
            <ac:spMk id="263" creationId="{08D1F65C-13D1-4166-92FC-8E75DA101AA9}"/>
          </ac:spMkLst>
        </pc:spChg>
        <pc:spChg chg="add del mod">
          <ac:chgData name="hashizume_adrim@outlook.jp" userId="2df5839c6d7eb921" providerId="LiveId" clId="{A6B9CC53-550F-4204-BA28-F752CB96E210}" dt="2022-04-30T18:34:49.078" v="23355" actId="478"/>
          <ac:spMkLst>
            <pc:docMk/>
            <pc:sldMk cId="287866549" sldId="361"/>
            <ac:spMk id="264" creationId="{2B2BE4FF-B37F-440C-BB46-BD3AF2229476}"/>
          </ac:spMkLst>
        </pc:spChg>
        <pc:spChg chg="add mod">
          <ac:chgData name="hashizume_adrim@outlook.jp" userId="2df5839c6d7eb921" providerId="LiveId" clId="{A6B9CC53-550F-4204-BA28-F752CB96E210}" dt="2022-04-30T18:03:11.735" v="22214" actId="1036"/>
          <ac:spMkLst>
            <pc:docMk/>
            <pc:sldMk cId="287866549" sldId="361"/>
            <ac:spMk id="274" creationId="{F0BE60B7-F88B-4E67-8A5F-A58C3BB0D108}"/>
          </ac:spMkLst>
        </pc:spChg>
        <pc:spChg chg="add mod">
          <ac:chgData name="hashizume_adrim@outlook.jp" userId="2df5839c6d7eb921" providerId="LiveId" clId="{A6B9CC53-550F-4204-BA28-F752CB96E210}" dt="2022-04-30T18:03:11.735" v="22214" actId="1036"/>
          <ac:spMkLst>
            <pc:docMk/>
            <pc:sldMk cId="287866549" sldId="361"/>
            <ac:spMk id="275" creationId="{0E9F4F7C-6E7B-4577-BB14-E9ADFCC34DD5}"/>
          </ac:spMkLst>
        </pc:spChg>
        <pc:spChg chg="del">
          <ac:chgData name="hashizume_adrim@outlook.jp" userId="2df5839c6d7eb921" providerId="LiveId" clId="{A6B9CC53-550F-4204-BA28-F752CB96E210}" dt="2022-04-30T12:38:27.989" v="18734" actId="478"/>
          <ac:spMkLst>
            <pc:docMk/>
            <pc:sldMk cId="287866549" sldId="361"/>
            <ac:spMk id="277" creationId="{E40C3DA0-D129-4E8B-8FE5-D6D78AF873C3}"/>
          </ac:spMkLst>
        </pc:spChg>
        <pc:spChg chg="mod">
          <ac:chgData name="hashizume_adrim@outlook.jp" userId="2df5839c6d7eb921" providerId="LiveId" clId="{A6B9CC53-550F-4204-BA28-F752CB96E210}" dt="2022-04-30T18:02:46.977" v="22044"/>
          <ac:spMkLst>
            <pc:docMk/>
            <pc:sldMk cId="287866549" sldId="361"/>
            <ac:spMk id="278" creationId="{E3F1CE85-D52B-430D-A331-EEFEB78F6D70}"/>
          </ac:spMkLst>
        </pc:spChg>
        <pc:spChg chg="add mod">
          <ac:chgData name="hashizume_adrim@outlook.jp" userId="2df5839c6d7eb921" providerId="LiveId" clId="{A6B9CC53-550F-4204-BA28-F752CB96E210}" dt="2022-04-30T18:03:11.735" v="22214" actId="1036"/>
          <ac:spMkLst>
            <pc:docMk/>
            <pc:sldMk cId="287866549" sldId="361"/>
            <ac:spMk id="281" creationId="{27FFC40A-2F02-472B-80CD-DDB83D55A86F}"/>
          </ac:spMkLst>
        </pc:spChg>
        <pc:spChg chg="mod">
          <ac:chgData name="hashizume_adrim@outlook.jp" userId="2df5839c6d7eb921" providerId="LiveId" clId="{A6B9CC53-550F-4204-BA28-F752CB96E210}" dt="2022-04-30T17:27:17.873" v="20528" actId="20577"/>
          <ac:spMkLst>
            <pc:docMk/>
            <pc:sldMk cId="287866549" sldId="361"/>
            <ac:spMk id="288" creationId="{90F9F600-CF9D-408A-83AA-FB18C1CF8667}"/>
          </ac:spMkLst>
        </pc:spChg>
        <pc:spChg chg="mod">
          <ac:chgData name="hashizume_adrim@outlook.jp" userId="2df5839c6d7eb921" providerId="LiveId" clId="{A6B9CC53-550F-4204-BA28-F752CB96E210}" dt="2022-04-30T17:40:53.719" v="20824" actId="1037"/>
          <ac:spMkLst>
            <pc:docMk/>
            <pc:sldMk cId="287866549" sldId="361"/>
            <ac:spMk id="290" creationId="{612EFB98-405B-401F-AAA0-3DDADDEECA40}"/>
          </ac:spMkLst>
        </pc:spChg>
        <pc:spChg chg="mod">
          <ac:chgData name="hashizume_adrim@outlook.jp" userId="2df5839c6d7eb921" providerId="LiveId" clId="{A6B9CC53-550F-4204-BA28-F752CB96E210}" dt="2022-04-30T16:11:41.960" v="19972" actId="1076"/>
          <ac:spMkLst>
            <pc:docMk/>
            <pc:sldMk cId="287866549" sldId="361"/>
            <ac:spMk id="293" creationId="{219CBD13-C08E-470E-9536-82FFE11FADC4}"/>
          </ac:spMkLst>
        </pc:spChg>
        <pc:spChg chg="del">
          <ac:chgData name="hashizume_adrim@outlook.jp" userId="2df5839c6d7eb921" providerId="LiveId" clId="{A6B9CC53-550F-4204-BA28-F752CB96E210}" dt="2022-04-30T12:40:04.392" v="18911" actId="478"/>
          <ac:spMkLst>
            <pc:docMk/>
            <pc:sldMk cId="287866549" sldId="361"/>
            <ac:spMk id="294" creationId="{43B91B0F-BF83-4334-87D3-8BAB5FE84518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295" creationId="{E04FC4CE-2C12-4C2D-8541-B2F39CF7ADCE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296" creationId="{D231B621-6F10-4958-BB70-3322528064A1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297" creationId="{A1A54664-8541-4BFE-86AC-F5E8FE08D000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298" creationId="{083D0AEC-B9DB-4FDE-8479-DB3586287329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299" creationId="{2F9DE09C-991E-4F38-B8F2-9D98293BA2A9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300" creationId="{07A86B09-E425-4570-A396-4A67ABF11E63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301" creationId="{8CFE02B1-EBB4-4CB2-8C06-9CE1C84C5AB6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302" creationId="{814F1692-8DA9-4DFC-B095-6B8F7001A630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304" creationId="{7943C507-D80F-4201-8E0E-5CE5D603B34E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305" creationId="{ABF2913D-2517-467C-8ACE-B26FEB67B90B}"/>
          </ac:spMkLst>
        </pc:spChg>
        <pc:spChg chg="del">
          <ac:chgData name="hashizume_adrim@outlook.jp" userId="2df5839c6d7eb921" providerId="LiveId" clId="{A6B9CC53-550F-4204-BA28-F752CB96E210}" dt="2022-04-30T12:40:04.392" v="18911" actId="478"/>
          <ac:spMkLst>
            <pc:docMk/>
            <pc:sldMk cId="287866549" sldId="361"/>
            <ac:spMk id="307" creationId="{94099ACD-5DFF-433F-BF7E-A05724EE67D3}"/>
          </ac:spMkLst>
        </pc:spChg>
        <pc:spChg chg="del">
          <ac:chgData name="hashizume_adrim@outlook.jp" userId="2df5839c6d7eb921" providerId="LiveId" clId="{A6B9CC53-550F-4204-BA28-F752CB96E210}" dt="2022-04-30T12:40:04.392" v="18911" actId="478"/>
          <ac:spMkLst>
            <pc:docMk/>
            <pc:sldMk cId="287866549" sldId="361"/>
            <ac:spMk id="308" creationId="{FDC826D4-A324-421B-907A-A7A9B81069F0}"/>
          </ac:spMkLst>
        </pc:spChg>
        <pc:spChg chg="del">
          <ac:chgData name="hashizume_adrim@outlook.jp" userId="2df5839c6d7eb921" providerId="LiveId" clId="{A6B9CC53-550F-4204-BA28-F752CB96E210}" dt="2022-04-30T12:40:04.392" v="18911" actId="478"/>
          <ac:spMkLst>
            <pc:docMk/>
            <pc:sldMk cId="287866549" sldId="361"/>
            <ac:spMk id="314" creationId="{AD8C40E7-1D57-4F72-AE89-1DA58A2A53D5}"/>
          </ac:spMkLst>
        </pc:spChg>
        <pc:spChg chg="del">
          <ac:chgData name="hashizume_adrim@outlook.jp" userId="2df5839c6d7eb921" providerId="LiveId" clId="{A6B9CC53-550F-4204-BA28-F752CB96E210}" dt="2022-04-30T12:44:58.363" v="19003" actId="478"/>
          <ac:spMkLst>
            <pc:docMk/>
            <pc:sldMk cId="287866549" sldId="361"/>
            <ac:spMk id="315" creationId="{723A8785-2274-413D-BF9B-1AA8214249CA}"/>
          </ac:spMkLst>
        </pc:spChg>
        <pc:spChg chg="del">
          <ac:chgData name="hashizume_adrim@outlook.jp" userId="2df5839c6d7eb921" providerId="LiveId" clId="{A6B9CC53-550F-4204-BA28-F752CB96E210}" dt="2022-04-30T12:44:58.363" v="19003" actId="478"/>
          <ac:spMkLst>
            <pc:docMk/>
            <pc:sldMk cId="287866549" sldId="361"/>
            <ac:spMk id="317" creationId="{53AD8D8C-111B-49D1-A6A5-CEEDAFCA3650}"/>
          </ac:spMkLst>
        </pc:spChg>
        <pc:spChg chg="del">
          <ac:chgData name="hashizume_adrim@outlook.jp" userId="2df5839c6d7eb921" providerId="LiveId" clId="{A6B9CC53-550F-4204-BA28-F752CB96E210}" dt="2022-04-30T12:44:58.363" v="19003" actId="478"/>
          <ac:spMkLst>
            <pc:docMk/>
            <pc:sldMk cId="287866549" sldId="361"/>
            <ac:spMk id="319" creationId="{3F75DAD2-451D-44D9-B264-FAD23A86536B}"/>
          </ac:spMkLst>
        </pc:spChg>
        <pc:spChg chg="del">
          <ac:chgData name="hashizume_adrim@outlook.jp" userId="2df5839c6d7eb921" providerId="LiveId" clId="{A6B9CC53-550F-4204-BA28-F752CB96E210}" dt="2022-04-30T12:44:58.363" v="19003" actId="478"/>
          <ac:spMkLst>
            <pc:docMk/>
            <pc:sldMk cId="287866549" sldId="361"/>
            <ac:spMk id="320" creationId="{2584EC9D-7401-4512-9785-BA80C8595F3B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321" creationId="{F410DA3F-3E82-4CB7-8A22-940379E44290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322" creationId="{C85B88EA-744B-4C20-9786-B592F8862229}"/>
          </ac:spMkLst>
        </pc:spChg>
        <pc:spChg chg="del">
          <ac:chgData name="hashizume_adrim@outlook.jp" userId="2df5839c6d7eb921" providerId="LiveId" clId="{A6B9CC53-550F-4204-BA28-F752CB96E210}" dt="2022-04-30T12:44:58.363" v="19003" actId="478"/>
          <ac:spMkLst>
            <pc:docMk/>
            <pc:sldMk cId="287866549" sldId="361"/>
            <ac:spMk id="328" creationId="{AB96802D-6619-4B68-945D-CE2F50DA4914}"/>
          </ac:spMkLst>
        </pc:spChg>
        <pc:spChg chg="mod">
          <ac:chgData name="hashizume_adrim@outlook.jp" userId="2df5839c6d7eb921" providerId="LiveId" clId="{A6B9CC53-550F-4204-BA28-F752CB96E210}" dt="2022-04-30T18:24:36.447" v="22451"/>
          <ac:spMkLst>
            <pc:docMk/>
            <pc:sldMk cId="287866549" sldId="361"/>
            <ac:spMk id="330" creationId="{E76F40CC-B473-419E-8122-A45A6C2E3146}"/>
          </ac:spMkLst>
        </pc:spChg>
        <pc:spChg chg="del">
          <ac:chgData name="hashizume_adrim@outlook.jp" userId="2df5839c6d7eb921" providerId="LiveId" clId="{A6B9CC53-550F-4204-BA28-F752CB96E210}" dt="2022-04-30T12:40:04.392" v="18911" actId="478"/>
          <ac:spMkLst>
            <pc:docMk/>
            <pc:sldMk cId="287866549" sldId="361"/>
            <ac:spMk id="331" creationId="{F364EB15-9CF5-475B-8370-93EB08F7C43B}"/>
          </ac:spMkLst>
        </pc:spChg>
        <pc:spChg chg="del">
          <ac:chgData name="hashizume_adrim@outlook.jp" userId="2df5839c6d7eb921" providerId="LiveId" clId="{A6B9CC53-550F-4204-BA28-F752CB96E210}" dt="2022-04-30T12:40:04.392" v="18911" actId="478"/>
          <ac:spMkLst>
            <pc:docMk/>
            <pc:sldMk cId="287866549" sldId="361"/>
            <ac:spMk id="332" creationId="{97074AB7-6BFC-4754-84B4-E1B0FA409C5D}"/>
          </ac:spMkLst>
        </pc:spChg>
        <pc:spChg chg="add del mod">
          <ac:chgData name="hashizume_adrim@outlook.jp" userId="2df5839c6d7eb921" providerId="LiveId" clId="{A6B9CC53-550F-4204-BA28-F752CB96E210}" dt="2022-04-30T18:27:07.691" v="22930" actId="478"/>
          <ac:spMkLst>
            <pc:docMk/>
            <pc:sldMk cId="287866549" sldId="361"/>
            <ac:spMk id="335" creationId="{6206DA2A-E737-49DE-A84E-49633E36471A}"/>
          </ac:spMkLst>
        </pc:spChg>
        <pc:spChg chg="del">
          <ac:chgData name="hashizume_adrim@outlook.jp" userId="2df5839c6d7eb921" providerId="LiveId" clId="{A6B9CC53-550F-4204-BA28-F752CB96E210}" dt="2022-04-30T12:44:58.363" v="19003" actId="478"/>
          <ac:spMkLst>
            <pc:docMk/>
            <pc:sldMk cId="287866549" sldId="361"/>
            <ac:spMk id="337" creationId="{25019C1C-72D7-4574-98D5-B7BB13C36347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339" creationId="{10B8EE59-A22D-4600-B5AD-D3FDBFF1BCF3}"/>
          </ac:spMkLst>
        </pc:spChg>
        <pc:spChg chg="del">
          <ac:chgData name="hashizume_adrim@outlook.jp" userId="2df5839c6d7eb921" providerId="LiveId" clId="{A6B9CC53-550F-4204-BA28-F752CB96E210}" dt="2022-04-30T18:00:53.104" v="21963" actId="478"/>
          <ac:spMkLst>
            <pc:docMk/>
            <pc:sldMk cId="287866549" sldId="361"/>
            <ac:spMk id="340" creationId="{44669F3C-D41E-4BDD-996F-A0683F7B9A07}"/>
          </ac:spMkLst>
        </pc:spChg>
        <pc:spChg chg="mod">
          <ac:chgData name="hashizume_adrim@outlook.jp" userId="2df5839c6d7eb921" providerId="LiveId" clId="{A6B9CC53-550F-4204-BA28-F752CB96E210}" dt="2022-04-30T18:27:11.901" v="22931"/>
          <ac:spMkLst>
            <pc:docMk/>
            <pc:sldMk cId="287866549" sldId="361"/>
            <ac:spMk id="341" creationId="{7F137F62-2A6C-4F1D-955F-4E4E886FFF8C}"/>
          </ac:spMkLst>
        </pc:spChg>
        <pc:spChg chg="add mod">
          <ac:chgData name="hashizume_adrim@outlook.jp" userId="2df5839c6d7eb921" providerId="LiveId" clId="{A6B9CC53-550F-4204-BA28-F752CB96E210}" dt="2022-04-30T18:27:33.454" v="23081" actId="1036"/>
          <ac:spMkLst>
            <pc:docMk/>
            <pc:sldMk cId="287866549" sldId="361"/>
            <ac:spMk id="344" creationId="{64D75A70-B987-419A-8CA9-3BD8346FDF6E}"/>
          </ac:spMkLst>
        </pc:spChg>
        <pc:spChg chg="add del mod">
          <ac:chgData name="hashizume_adrim@outlook.jp" userId="2df5839c6d7eb921" providerId="LiveId" clId="{A6B9CC53-550F-4204-BA28-F752CB96E210}" dt="2022-05-01T06:48:06.901" v="24592" actId="478"/>
          <ac:spMkLst>
            <pc:docMk/>
            <pc:sldMk cId="287866549" sldId="361"/>
            <ac:spMk id="345" creationId="{57B5AC27-0486-409D-B80C-294F301B4E28}"/>
          </ac:spMkLst>
        </pc:spChg>
        <pc:spChg chg="mod">
          <ac:chgData name="hashizume_adrim@outlook.jp" userId="2df5839c6d7eb921" providerId="LiveId" clId="{A6B9CC53-550F-4204-BA28-F752CB96E210}" dt="2022-04-30T18:34:08.656" v="23267"/>
          <ac:spMkLst>
            <pc:docMk/>
            <pc:sldMk cId="287866549" sldId="361"/>
            <ac:spMk id="347" creationId="{BAE6962D-9963-4257-8A19-5A9ED7E5F2F9}"/>
          </ac:spMkLst>
        </pc:spChg>
        <pc:spChg chg="add mod">
          <ac:chgData name="hashizume_adrim@outlook.jp" userId="2df5839c6d7eb921" providerId="LiveId" clId="{A6B9CC53-550F-4204-BA28-F752CB96E210}" dt="2022-04-30T18:34:32.312" v="23350" actId="1035"/>
          <ac:spMkLst>
            <pc:docMk/>
            <pc:sldMk cId="287866549" sldId="361"/>
            <ac:spMk id="351" creationId="{E85133C3-1F0A-433F-AF5E-E21F2676A5FD}"/>
          </ac:spMkLst>
        </pc:spChg>
        <pc:spChg chg="add mod">
          <ac:chgData name="hashizume_adrim@outlook.jp" userId="2df5839c6d7eb921" providerId="LiveId" clId="{A6B9CC53-550F-4204-BA28-F752CB96E210}" dt="2022-04-30T18:34:32.312" v="23350" actId="1035"/>
          <ac:spMkLst>
            <pc:docMk/>
            <pc:sldMk cId="287866549" sldId="361"/>
            <ac:spMk id="352" creationId="{F84472DB-D41E-45E1-936F-4C7DA0ED8CF6}"/>
          </ac:spMkLst>
        </pc:spChg>
        <pc:spChg chg="add mod">
          <ac:chgData name="hashizume_adrim@outlook.jp" userId="2df5839c6d7eb921" providerId="LiveId" clId="{A6B9CC53-550F-4204-BA28-F752CB96E210}" dt="2022-04-30T18:47:57.291" v="24158" actId="1035"/>
          <ac:spMkLst>
            <pc:docMk/>
            <pc:sldMk cId="287866549" sldId="361"/>
            <ac:spMk id="353" creationId="{DD35D626-2D41-4E81-94FA-FEA568AB4F4C}"/>
          </ac:spMkLst>
        </pc:spChg>
        <pc:spChg chg="add mod">
          <ac:chgData name="hashizume_adrim@outlook.jp" userId="2df5839c6d7eb921" providerId="LiveId" clId="{A6B9CC53-550F-4204-BA28-F752CB96E210}" dt="2022-04-30T18:47:43.479" v="24132" actId="1036"/>
          <ac:spMkLst>
            <pc:docMk/>
            <pc:sldMk cId="287866549" sldId="361"/>
            <ac:spMk id="354" creationId="{47EFFCB6-D6F1-4956-8580-F2AD138DB168}"/>
          </ac:spMkLst>
        </pc:spChg>
        <pc:spChg chg="mod">
          <ac:chgData name="hashizume_adrim@outlook.jp" userId="2df5839c6d7eb921" providerId="LiveId" clId="{A6B9CC53-550F-4204-BA28-F752CB96E210}" dt="2022-04-30T18:34:08.656" v="23267"/>
          <ac:spMkLst>
            <pc:docMk/>
            <pc:sldMk cId="287866549" sldId="361"/>
            <ac:spMk id="356" creationId="{7183CA8A-2756-49A6-88EB-6CD431D14362}"/>
          </ac:spMkLst>
        </pc:spChg>
        <pc:spChg chg="add mod">
          <ac:chgData name="hashizume_adrim@outlook.jp" userId="2df5839c6d7eb921" providerId="LiveId" clId="{A6B9CC53-550F-4204-BA28-F752CB96E210}" dt="2022-04-30T18:34:32.312" v="23350" actId="1035"/>
          <ac:spMkLst>
            <pc:docMk/>
            <pc:sldMk cId="287866549" sldId="361"/>
            <ac:spMk id="359" creationId="{3F4E570A-8FB0-4BBA-80E7-157420114997}"/>
          </ac:spMkLst>
        </pc:spChg>
        <pc:spChg chg="add mod">
          <ac:chgData name="hashizume_adrim@outlook.jp" userId="2df5839c6d7eb921" providerId="LiveId" clId="{A6B9CC53-550F-4204-BA28-F752CB96E210}" dt="2022-05-01T04:04:16.297" v="24526"/>
          <ac:spMkLst>
            <pc:docMk/>
            <pc:sldMk cId="287866549" sldId="361"/>
            <ac:spMk id="360" creationId="{4047F503-989F-42F0-8EB7-19471A1B88CD}"/>
          </ac:spMkLst>
        </pc:spChg>
        <pc:spChg chg="mod">
          <ac:chgData name="hashizume_adrim@outlook.jp" userId="2df5839c6d7eb921" providerId="LiveId" clId="{A6B9CC53-550F-4204-BA28-F752CB96E210}" dt="2022-04-30T18:35:02.045" v="23359"/>
          <ac:spMkLst>
            <pc:docMk/>
            <pc:sldMk cId="287866549" sldId="361"/>
            <ac:spMk id="362" creationId="{2BDA129B-6795-4ABA-B5BD-261257AA90ED}"/>
          </ac:spMkLst>
        </pc:spChg>
        <pc:spChg chg="add mod">
          <ac:chgData name="hashizume_adrim@outlook.jp" userId="2df5839c6d7eb921" providerId="LiveId" clId="{A6B9CC53-550F-4204-BA28-F752CB96E210}" dt="2022-04-30T18:35:41.107" v="23578" actId="1036"/>
          <ac:spMkLst>
            <pc:docMk/>
            <pc:sldMk cId="287866549" sldId="361"/>
            <ac:spMk id="366" creationId="{0EDD1357-9E93-4F2D-9EA0-8C4DCAA7F291}"/>
          </ac:spMkLst>
        </pc:spChg>
        <pc:spChg chg="add mod">
          <ac:chgData name="hashizume_adrim@outlook.jp" userId="2df5839c6d7eb921" providerId="LiveId" clId="{A6B9CC53-550F-4204-BA28-F752CB96E210}" dt="2022-04-30T18:35:41.107" v="23578" actId="1036"/>
          <ac:spMkLst>
            <pc:docMk/>
            <pc:sldMk cId="287866549" sldId="361"/>
            <ac:spMk id="367" creationId="{AF47F3EE-2361-4681-ACE1-F1974D22B669}"/>
          </ac:spMkLst>
        </pc:spChg>
        <pc:spChg chg="add del mod">
          <ac:chgData name="hashizume_adrim@outlook.jp" userId="2df5839c6d7eb921" providerId="LiveId" clId="{A6B9CC53-550F-4204-BA28-F752CB96E210}" dt="2022-04-30T18:37:34.638" v="23825" actId="478"/>
          <ac:spMkLst>
            <pc:docMk/>
            <pc:sldMk cId="287866549" sldId="361"/>
            <ac:spMk id="368" creationId="{7130A511-38B0-42EF-8A9B-524F42E3137C}"/>
          </ac:spMkLst>
        </pc:spChg>
        <pc:spChg chg="add mod">
          <ac:chgData name="hashizume_adrim@outlook.jp" userId="2df5839c6d7eb921" providerId="LiveId" clId="{A6B9CC53-550F-4204-BA28-F752CB96E210}" dt="2022-04-30T18:42:14.952" v="23848" actId="1036"/>
          <ac:spMkLst>
            <pc:docMk/>
            <pc:sldMk cId="287866549" sldId="361"/>
            <ac:spMk id="369" creationId="{E986D6F6-C653-403A-80DF-CFC4740BDD23}"/>
          </ac:spMkLst>
        </pc:spChg>
        <pc:spChg chg="mod">
          <ac:chgData name="hashizume_adrim@outlook.jp" userId="2df5839c6d7eb921" providerId="LiveId" clId="{A6B9CC53-550F-4204-BA28-F752CB96E210}" dt="2022-04-30T18:35:02.045" v="23359"/>
          <ac:spMkLst>
            <pc:docMk/>
            <pc:sldMk cId="287866549" sldId="361"/>
            <ac:spMk id="371" creationId="{33585E3A-270A-4487-BAD2-4579EC946F6F}"/>
          </ac:spMkLst>
        </pc:spChg>
        <pc:spChg chg="add mod">
          <ac:chgData name="hashizume_adrim@outlook.jp" userId="2df5839c6d7eb921" providerId="LiveId" clId="{A6B9CC53-550F-4204-BA28-F752CB96E210}" dt="2022-04-30T18:35:41.107" v="23578" actId="1036"/>
          <ac:spMkLst>
            <pc:docMk/>
            <pc:sldMk cId="287866549" sldId="361"/>
            <ac:spMk id="374" creationId="{3021ABF5-5011-40E5-8E1C-F2D6D34128D4}"/>
          </ac:spMkLst>
        </pc:spChg>
        <pc:spChg chg="add mod">
          <ac:chgData name="hashizume_adrim@outlook.jp" userId="2df5839c6d7eb921" providerId="LiveId" clId="{A6B9CC53-550F-4204-BA28-F752CB96E210}" dt="2022-05-01T04:04:01.543" v="24525" actId="20577"/>
          <ac:spMkLst>
            <pc:docMk/>
            <pc:sldMk cId="287866549" sldId="361"/>
            <ac:spMk id="375" creationId="{E94157C7-7D2F-4CBA-9A2A-377624C92738}"/>
          </ac:spMkLst>
        </pc:spChg>
        <pc:spChg chg="mod">
          <ac:chgData name="hashizume_adrim@outlook.jp" userId="2df5839c6d7eb921" providerId="LiveId" clId="{A6B9CC53-550F-4204-BA28-F752CB96E210}" dt="2022-04-30T18:35:22.841" v="23503"/>
          <ac:spMkLst>
            <pc:docMk/>
            <pc:sldMk cId="287866549" sldId="361"/>
            <ac:spMk id="377" creationId="{006B6182-88DA-48A1-9E09-A993B8139E69}"/>
          </ac:spMkLst>
        </pc:spChg>
        <pc:spChg chg="add mod">
          <ac:chgData name="hashizume_adrim@outlook.jp" userId="2df5839c6d7eb921" providerId="LiveId" clId="{A6B9CC53-550F-4204-BA28-F752CB96E210}" dt="2022-04-30T18:35:47.450" v="23609" actId="1036"/>
          <ac:spMkLst>
            <pc:docMk/>
            <pc:sldMk cId="287866549" sldId="361"/>
            <ac:spMk id="381" creationId="{0C2FD35B-CBE2-4DAF-8B55-678591F89D6B}"/>
          </ac:spMkLst>
        </pc:spChg>
        <pc:spChg chg="add mod">
          <ac:chgData name="hashizume_adrim@outlook.jp" userId="2df5839c6d7eb921" providerId="LiveId" clId="{A6B9CC53-550F-4204-BA28-F752CB96E210}" dt="2022-04-30T18:35:47.450" v="23609" actId="1036"/>
          <ac:spMkLst>
            <pc:docMk/>
            <pc:sldMk cId="287866549" sldId="361"/>
            <ac:spMk id="382" creationId="{2957012C-DF0E-4777-BE96-AD7DDBB1CD75}"/>
          </ac:spMkLst>
        </pc:spChg>
        <pc:spChg chg="add mod">
          <ac:chgData name="hashizume_adrim@outlook.jp" userId="2df5839c6d7eb921" providerId="LiveId" clId="{A6B9CC53-550F-4204-BA28-F752CB96E210}" dt="2022-04-30T18:35:47.450" v="23609" actId="1036"/>
          <ac:spMkLst>
            <pc:docMk/>
            <pc:sldMk cId="287866549" sldId="361"/>
            <ac:spMk id="383" creationId="{C29F742E-8E37-409E-864B-3DC99AAFDDB8}"/>
          </ac:spMkLst>
        </pc:spChg>
        <pc:spChg chg="add mod">
          <ac:chgData name="hashizume_adrim@outlook.jp" userId="2df5839c6d7eb921" providerId="LiveId" clId="{A6B9CC53-550F-4204-BA28-F752CB96E210}" dt="2022-04-30T18:35:47.450" v="23609" actId="1036"/>
          <ac:spMkLst>
            <pc:docMk/>
            <pc:sldMk cId="287866549" sldId="361"/>
            <ac:spMk id="384" creationId="{C61083DF-45ED-4D01-B50D-FE11B453D280}"/>
          </ac:spMkLst>
        </pc:spChg>
        <pc:spChg chg="mod">
          <ac:chgData name="hashizume_adrim@outlook.jp" userId="2df5839c6d7eb921" providerId="LiveId" clId="{A6B9CC53-550F-4204-BA28-F752CB96E210}" dt="2022-04-30T18:35:22.841" v="23503"/>
          <ac:spMkLst>
            <pc:docMk/>
            <pc:sldMk cId="287866549" sldId="361"/>
            <ac:spMk id="386" creationId="{E93CA605-B2D2-4220-8A80-10F94B23A464}"/>
          </ac:spMkLst>
        </pc:spChg>
        <pc:spChg chg="add mod">
          <ac:chgData name="hashizume_adrim@outlook.jp" userId="2df5839c6d7eb921" providerId="LiveId" clId="{A6B9CC53-550F-4204-BA28-F752CB96E210}" dt="2022-04-30T18:35:47.450" v="23609" actId="1036"/>
          <ac:spMkLst>
            <pc:docMk/>
            <pc:sldMk cId="287866549" sldId="361"/>
            <ac:spMk id="389" creationId="{C5FCA8E8-C835-413C-B95E-0218D2666C03}"/>
          </ac:spMkLst>
        </pc:spChg>
        <pc:spChg chg="add mod">
          <ac:chgData name="hashizume_adrim@outlook.jp" userId="2df5839c6d7eb921" providerId="LiveId" clId="{A6B9CC53-550F-4204-BA28-F752CB96E210}" dt="2022-05-01T04:00:08.653" v="24471" actId="20577"/>
          <ac:spMkLst>
            <pc:docMk/>
            <pc:sldMk cId="287866549" sldId="361"/>
            <ac:spMk id="390" creationId="{C4E93012-AD2D-4B7E-AF16-42EDE2F2A571}"/>
          </ac:spMkLst>
        </pc:spChg>
        <pc:spChg chg="mod">
          <ac:chgData name="hashizume_adrim@outlook.jp" userId="2df5839c6d7eb921" providerId="LiveId" clId="{A6B9CC53-550F-4204-BA28-F752CB96E210}" dt="2022-04-30T18:35:51.519" v="23610"/>
          <ac:spMkLst>
            <pc:docMk/>
            <pc:sldMk cId="287866549" sldId="361"/>
            <ac:spMk id="392" creationId="{4038D60C-933F-49ED-B464-40AD4A893021}"/>
          </ac:spMkLst>
        </pc:spChg>
        <pc:spChg chg="add mod">
          <ac:chgData name="hashizume_adrim@outlook.jp" userId="2df5839c6d7eb921" providerId="LiveId" clId="{A6B9CC53-550F-4204-BA28-F752CB96E210}" dt="2022-04-30T18:35:57.761" v="23662" actId="1036"/>
          <ac:spMkLst>
            <pc:docMk/>
            <pc:sldMk cId="287866549" sldId="361"/>
            <ac:spMk id="396" creationId="{9EF5A80A-6090-4E1D-9CF1-AF83652F16D2}"/>
          </ac:spMkLst>
        </pc:spChg>
        <pc:spChg chg="add mod">
          <ac:chgData name="hashizume_adrim@outlook.jp" userId="2df5839c6d7eb921" providerId="LiveId" clId="{A6B9CC53-550F-4204-BA28-F752CB96E210}" dt="2022-04-30T18:35:57.761" v="23662" actId="1036"/>
          <ac:spMkLst>
            <pc:docMk/>
            <pc:sldMk cId="287866549" sldId="361"/>
            <ac:spMk id="397" creationId="{CBBB60F9-E04B-410F-BE67-C2DDDA087AFE}"/>
          </ac:spMkLst>
        </pc:spChg>
        <pc:spChg chg="add mod">
          <ac:chgData name="hashizume_adrim@outlook.jp" userId="2df5839c6d7eb921" providerId="LiveId" clId="{A6B9CC53-550F-4204-BA28-F752CB96E210}" dt="2022-04-30T18:35:57.761" v="23662" actId="1036"/>
          <ac:spMkLst>
            <pc:docMk/>
            <pc:sldMk cId="287866549" sldId="361"/>
            <ac:spMk id="398" creationId="{B7AD7414-F3AD-498C-8077-8ECD36039DE5}"/>
          </ac:spMkLst>
        </pc:spChg>
        <pc:spChg chg="add mod">
          <ac:chgData name="hashizume_adrim@outlook.jp" userId="2df5839c6d7eb921" providerId="LiveId" clId="{A6B9CC53-550F-4204-BA28-F752CB96E210}" dt="2022-04-30T18:35:57.761" v="23662" actId="1036"/>
          <ac:spMkLst>
            <pc:docMk/>
            <pc:sldMk cId="287866549" sldId="361"/>
            <ac:spMk id="399" creationId="{04007726-C0A8-4C2E-A311-0537CC400D36}"/>
          </ac:spMkLst>
        </pc:spChg>
        <pc:spChg chg="mod">
          <ac:chgData name="hashizume_adrim@outlook.jp" userId="2df5839c6d7eb921" providerId="LiveId" clId="{A6B9CC53-550F-4204-BA28-F752CB96E210}" dt="2022-04-30T18:35:51.519" v="23610"/>
          <ac:spMkLst>
            <pc:docMk/>
            <pc:sldMk cId="287866549" sldId="361"/>
            <ac:spMk id="401" creationId="{606F7FF5-C8C6-4991-8886-04D8B6B300ED}"/>
          </ac:spMkLst>
        </pc:spChg>
        <pc:spChg chg="add mod">
          <ac:chgData name="hashizume_adrim@outlook.jp" userId="2df5839c6d7eb921" providerId="LiveId" clId="{A6B9CC53-550F-4204-BA28-F752CB96E210}" dt="2022-04-30T18:35:57.761" v="23662" actId="1036"/>
          <ac:spMkLst>
            <pc:docMk/>
            <pc:sldMk cId="287866549" sldId="361"/>
            <ac:spMk id="404" creationId="{853D7B02-B06F-443D-8D92-13EBD83ACFAA}"/>
          </ac:spMkLst>
        </pc:spChg>
        <pc:spChg chg="add mod">
          <ac:chgData name="hashizume_adrim@outlook.jp" userId="2df5839c6d7eb921" providerId="LiveId" clId="{A6B9CC53-550F-4204-BA28-F752CB96E210}" dt="2022-04-30T18:47:57.291" v="24158" actId="1035"/>
          <ac:spMkLst>
            <pc:docMk/>
            <pc:sldMk cId="287866549" sldId="361"/>
            <ac:spMk id="405" creationId="{D2BCF111-6B30-4716-8361-546396C439D6}"/>
          </ac:spMkLst>
        </pc:spChg>
        <pc:spChg chg="add del mod">
          <ac:chgData name="hashizume_adrim@outlook.jp" userId="2df5839c6d7eb921" providerId="LiveId" clId="{A6B9CC53-550F-4204-BA28-F752CB96E210}" dt="2022-04-30T18:42:08.915" v="23828" actId="478"/>
          <ac:spMkLst>
            <pc:docMk/>
            <pc:sldMk cId="287866549" sldId="361"/>
            <ac:spMk id="406" creationId="{3D15E6D4-961B-4A99-A26A-8F796863B3CA}"/>
          </ac:spMkLst>
        </pc:spChg>
        <pc:spChg chg="add mod">
          <ac:chgData name="hashizume_adrim@outlook.jp" userId="2df5839c6d7eb921" providerId="LiveId" clId="{A6B9CC53-550F-4204-BA28-F752CB96E210}" dt="2022-04-30T18:47:57.291" v="24158" actId="1035"/>
          <ac:spMkLst>
            <pc:docMk/>
            <pc:sldMk cId="287866549" sldId="361"/>
            <ac:spMk id="407" creationId="{6498C5C9-405E-49BD-A2C4-DAAA6964AB58}"/>
          </ac:spMkLst>
        </pc:spChg>
        <pc:spChg chg="add mod">
          <ac:chgData name="hashizume_adrim@outlook.jp" userId="2df5839c6d7eb921" providerId="LiveId" clId="{A6B9CC53-550F-4204-BA28-F752CB96E210}" dt="2022-04-30T18:47:57.291" v="24158" actId="1035"/>
          <ac:spMkLst>
            <pc:docMk/>
            <pc:sldMk cId="287866549" sldId="361"/>
            <ac:spMk id="408" creationId="{60A4FB05-F7F4-4E1C-B6A4-0EE94B99B6C4}"/>
          </ac:spMkLst>
        </pc:spChg>
        <pc:grpChg chg="del">
          <ac:chgData name="hashizume_adrim@outlook.jp" userId="2df5839c6d7eb921" providerId="LiveId" clId="{A6B9CC53-550F-4204-BA28-F752CB96E210}" dt="2022-04-30T12:38:27.989" v="18734" actId="478"/>
          <ac:grpSpMkLst>
            <pc:docMk/>
            <pc:sldMk cId="287866549" sldId="361"/>
            <ac:grpSpMk id="76" creationId="{9783A97A-E95C-4321-9105-B9E93644D88D}"/>
          </ac:grpSpMkLst>
        </pc:grpChg>
        <pc:grpChg chg="add del mod">
          <ac:chgData name="hashizume_adrim@outlook.jp" userId="2df5839c6d7eb921" providerId="LiveId" clId="{A6B9CC53-550F-4204-BA28-F752CB96E210}" dt="2022-04-30T12:39:33.734" v="18845" actId="478"/>
          <ac:grpSpMkLst>
            <pc:docMk/>
            <pc:sldMk cId="287866549" sldId="361"/>
            <ac:grpSpMk id="83" creationId="{2987722E-7D42-427C-B5A6-9C93DAEDE2FF}"/>
          </ac:grpSpMkLst>
        </pc:grpChg>
        <pc:grpChg chg="add mod">
          <ac:chgData name="hashizume_adrim@outlook.jp" userId="2df5839c6d7eb921" providerId="LiveId" clId="{A6B9CC53-550F-4204-BA28-F752CB96E210}" dt="2022-04-30T12:46:36.632" v="19139" actId="1037"/>
          <ac:grpSpMkLst>
            <pc:docMk/>
            <pc:sldMk cId="287866549" sldId="361"/>
            <ac:grpSpMk id="98" creationId="{238EA50E-08D7-41A5-9349-F07304F6E43D}"/>
          </ac:grpSpMkLst>
        </pc:grpChg>
        <pc:grpChg chg="add mod">
          <ac:chgData name="hashizume_adrim@outlook.jp" userId="2df5839c6d7eb921" providerId="LiveId" clId="{A6B9CC53-550F-4204-BA28-F752CB96E210}" dt="2022-04-30T18:23:31.831" v="22431" actId="1036"/>
          <ac:grpSpMkLst>
            <pc:docMk/>
            <pc:sldMk cId="287866549" sldId="361"/>
            <ac:grpSpMk id="111" creationId="{31685036-ABF9-489F-9FCA-0EBB89DB5C55}"/>
          </ac:grpSpMkLst>
        </pc:grpChg>
        <pc:grpChg chg="add mod">
          <ac:chgData name="hashizume_adrim@outlook.jp" userId="2df5839c6d7eb921" providerId="LiveId" clId="{A6B9CC53-550F-4204-BA28-F752CB96E210}" dt="2022-04-30T12:44:48.064" v="19002" actId="1035"/>
          <ac:grpSpMkLst>
            <pc:docMk/>
            <pc:sldMk cId="287866549" sldId="361"/>
            <ac:grpSpMk id="131" creationId="{EF87F81A-33D0-459E-8B09-8A73D99A6570}"/>
          </ac:grpSpMkLst>
        </pc:grpChg>
        <pc:grpChg chg="add del mod">
          <ac:chgData name="hashizume_adrim@outlook.jp" userId="2df5839c6d7eb921" providerId="LiveId" clId="{A6B9CC53-550F-4204-BA28-F752CB96E210}" dt="2022-04-30T18:33:51.691" v="23258" actId="478"/>
          <ac:grpSpMkLst>
            <pc:docMk/>
            <pc:sldMk cId="287866549" sldId="361"/>
            <ac:grpSpMk id="138" creationId="{EF028F53-2D7F-4323-AB45-DC1217627261}"/>
          </ac:grpSpMkLst>
        </pc:grpChg>
        <pc:grpChg chg="add mod">
          <ac:chgData name="hashizume_adrim@outlook.jp" userId="2df5839c6d7eb921" providerId="LiveId" clId="{A6B9CC53-550F-4204-BA28-F752CB96E210}" dt="2022-04-30T12:46:36.632" v="19139" actId="1037"/>
          <ac:grpSpMkLst>
            <pc:docMk/>
            <pc:sldMk cId="287866549" sldId="361"/>
            <ac:grpSpMk id="152" creationId="{4B453E09-E649-4591-8FA7-D9B3CD0079D0}"/>
          </ac:grpSpMkLst>
        </pc:grpChg>
        <pc:grpChg chg="add del mod">
          <ac:chgData name="hashizume_adrim@outlook.jp" userId="2df5839c6d7eb921" providerId="LiveId" clId="{A6B9CC53-550F-4204-BA28-F752CB96E210}" dt="2022-04-30T17:59:48.687" v="21938" actId="478"/>
          <ac:grpSpMkLst>
            <pc:docMk/>
            <pc:sldMk cId="287866549" sldId="361"/>
            <ac:grpSpMk id="159" creationId="{D65B9198-5BDB-46E1-A03C-9FA9A3B422DD}"/>
          </ac:grpSpMkLst>
        </pc:grpChg>
        <pc:grpChg chg="add del mod">
          <ac:chgData name="hashizume_adrim@outlook.jp" userId="2df5839c6d7eb921" providerId="LiveId" clId="{A6B9CC53-550F-4204-BA28-F752CB96E210}" dt="2022-04-30T17:25:42.226" v="20472" actId="478"/>
          <ac:grpSpMkLst>
            <pc:docMk/>
            <pc:sldMk cId="287866549" sldId="361"/>
            <ac:grpSpMk id="172" creationId="{33725972-3A11-4F1D-81C3-E4C1E27C2A05}"/>
          </ac:grpSpMkLst>
        </pc:grpChg>
        <pc:grpChg chg="add mod">
          <ac:chgData name="hashizume_adrim@outlook.jp" userId="2df5839c6d7eb921" providerId="LiveId" clId="{A6B9CC53-550F-4204-BA28-F752CB96E210}" dt="2022-04-30T17:41:18.476" v="20839" actId="1037"/>
          <ac:grpSpMkLst>
            <pc:docMk/>
            <pc:sldMk cId="287866549" sldId="361"/>
            <ac:grpSpMk id="176" creationId="{EB00E1BB-6B0E-44AF-B5D1-DF5504CD6AE7}"/>
          </ac:grpSpMkLst>
        </pc:grpChg>
        <pc:grpChg chg="add del mod">
          <ac:chgData name="hashizume_adrim@outlook.jp" userId="2df5839c6d7eb921" providerId="LiveId" clId="{A6B9CC53-550F-4204-BA28-F752CB96E210}" dt="2022-04-30T17:40:19.995" v="20730" actId="478"/>
          <ac:grpSpMkLst>
            <pc:docMk/>
            <pc:sldMk cId="287866549" sldId="361"/>
            <ac:grpSpMk id="212" creationId="{A47F1C97-1E21-4C5A-B5CE-D6DADDEE7F99}"/>
          </ac:grpSpMkLst>
        </pc:grpChg>
        <pc:grpChg chg="add mod">
          <ac:chgData name="hashizume_adrim@outlook.jp" userId="2df5839c6d7eb921" providerId="LiveId" clId="{A6B9CC53-550F-4204-BA28-F752CB96E210}" dt="2022-04-30T18:23:31.831" v="22431" actId="1036"/>
          <ac:grpSpMkLst>
            <pc:docMk/>
            <pc:sldMk cId="287866549" sldId="361"/>
            <ac:grpSpMk id="217" creationId="{018C6A78-C56C-44D2-A32B-8E02F68375B5}"/>
          </ac:grpSpMkLst>
        </pc:grpChg>
        <pc:grpChg chg="add del mod">
          <ac:chgData name="hashizume_adrim@outlook.jp" userId="2df5839c6d7eb921" providerId="LiveId" clId="{A6B9CC53-550F-4204-BA28-F752CB96E210}" dt="2022-04-30T18:34:49.078" v="23355" actId="478"/>
          <ac:grpSpMkLst>
            <pc:docMk/>
            <pc:sldMk cId="287866549" sldId="361"/>
            <ac:grpSpMk id="251" creationId="{21AD5348-37DA-48C7-966B-49710242ECD7}"/>
          </ac:grpSpMkLst>
        </pc:grpChg>
        <pc:grpChg chg="add del mod">
          <ac:chgData name="hashizume_adrim@outlook.jp" userId="2df5839c6d7eb921" providerId="LiveId" clId="{A6B9CC53-550F-4204-BA28-F752CB96E210}" dt="2022-04-30T18:34:49.078" v="23355" actId="478"/>
          <ac:grpSpMkLst>
            <pc:docMk/>
            <pc:sldMk cId="287866549" sldId="361"/>
            <ac:grpSpMk id="258" creationId="{13A5BBCF-6BB1-4B8A-B5DB-8DBA6EAA2FEF}"/>
          </ac:grpSpMkLst>
        </pc:grpChg>
        <pc:grpChg chg="add mod">
          <ac:chgData name="hashizume_adrim@outlook.jp" userId="2df5839c6d7eb921" providerId="LiveId" clId="{A6B9CC53-550F-4204-BA28-F752CB96E210}" dt="2022-04-30T18:03:11.735" v="22214" actId="1036"/>
          <ac:grpSpMkLst>
            <pc:docMk/>
            <pc:sldMk cId="287866549" sldId="361"/>
            <ac:grpSpMk id="276" creationId="{A0239916-3881-4C57-ADF5-CCF5094E1532}"/>
          </ac:grpSpMkLst>
        </pc:grpChg>
        <pc:grpChg chg="del">
          <ac:chgData name="hashizume_adrim@outlook.jp" userId="2df5839c6d7eb921" providerId="LiveId" clId="{A6B9CC53-550F-4204-BA28-F752CB96E210}" dt="2022-04-30T12:38:27.989" v="18734" actId="478"/>
          <ac:grpSpMkLst>
            <pc:docMk/>
            <pc:sldMk cId="287866549" sldId="361"/>
            <ac:grpSpMk id="283" creationId="{AD4A083B-4347-4A6F-B0EE-CC048E4E354A}"/>
          </ac:grpSpMkLst>
        </pc:grpChg>
        <pc:grpChg chg="add del mod">
          <ac:chgData name="hashizume_adrim@outlook.jp" userId="2df5839c6d7eb921" providerId="LiveId" clId="{A6B9CC53-550F-4204-BA28-F752CB96E210}" dt="2022-04-30T18:27:21.262" v="23018" actId="478"/>
          <ac:grpSpMkLst>
            <pc:docMk/>
            <pc:sldMk cId="287866549" sldId="361"/>
            <ac:grpSpMk id="306" creationId="{0477BE7B-992C-42D8-8DB6-B922170D9273}"/>
          </ac:grpSpMkLst>
        </pc:grpChg>
        <pc:grpChg chg="del">
          <ac:chgData name="hashizume_adrim@outlook.jp" userId="2df5839c6d7eb921" providerId="LiveId" clId="{A6B9CC53-550F-4204-BA28-F752CB96E210}" dt="2022-04-30T12:40:04.392" v="18911" actId="478"/>
          <ac:grpSpMkLst>
            <pc:docMk/>
            <pc:sldMk cId="287866549" sldId="361"/>
            <ac:grpSpMk id="310" creationId="{B88C85BD-332F-4ACD-B2B8-998FF28E8E4F}"/>
          </ac:grpSpMkLst>
        </pc:grpChg>
        <pc:grpChg chg="del">
          <ac:chgData name="hashizume_adrim@outlook.jp" userId="2df5839c6d7eb921" providerId="LiveId" clId="{A6B9CC53-550F-4204-BA28-F752CB96E210}" dt="2022-04-30T12:40:04.392" v="18911" actId="478"/>
          <ac:grpSpMkLst>
            <pc:docMk/>
            <pc:sldMk cId="287866549" sldId="361"/>
            <ac:grpSpMk id="324" creationId="{ED9BFC0B-99C7-4372-8AA4-EDAFBB60B05D}"/>
          </ac:grpSpMkLst>
        </pc:grpChg>
        <pc:grpChg chg="add mod">
          <ac:chgData name="hashizume_adrim@outlook.jp" userId="2df5839c6d7eb921" providerId="LiveId" clId="{A6B9CC53-550F-4204-BA28-F752CB96E210}" dt="2022-04-30T18:27:33.454" v="23081" actId="1036"/>
          <ac:grpSpMkLst>
            <pc:docMk/>
            <pc:sldMk cId="287866549" sldId="361"/>
            <ac:grpSpMk id="336" creationId="{D5398BF2-A04B-4F34-ABC1-0CDAD84BDDFA}"/>
          </ac:grpSpMkLst>
        </pc:grpChg>
        <pc:grpChg chg="add mod">
          <ac:chgData name="hashizume_adrim@outlook.jp" userId="2df5839c6d7eb921" providerId="LiveId" clId="{A6B9CC53-550F-4204-BA28-F752CB96E210}" dt="2022-04-30T18:34:32.312" v="23350" actId="1035"/>
          <ac:grpSpMkLst>
            <pc:docMk/>
            <pc:sldMk cId="287866549" sldId="361"/>
            <ac:grpSpMk id="346" creationId="{85F51AEA-CD3C-470E-A0E7-B3065F51B0E9}"/>
          </ac:grpSpMkLst>
        </pc:grpChg>
        <pc:grpChg chg="add mod">
          <ac:chgData name="hashizume_adrim@outlook.jp" userId="2df5839c6d7eb921" providerId="LiveId" clId="{A6B9CC53-550F-4204-BA28-F752CB96E210}" dt="2022-04-30T18:34:32.312" v="23350" actId="1035"/>
          <ac:grpSpMkLst>
            <pc:docMk/>
            <pc:sldMk cId="287866549" sldId="361"/>
            <ac:grpSpMk id="355" creationId="{A28730E2-F4AF-41D2-AAF7-6549816E82E6}"/>
          </ac:grpSpMkLst>
        </pc:grpChg>
        <pc:grpChg chg="add mod">
          <ac:chgData name="hashizume_adrim@outlook.jp" userId="2df5839c6d7eb921" providerId="LiveId" clId="{A6B9CC53-550F-4204-BA28-F752CB96E210}" dt="2022-04-30T18:35:41.107" v="23578" actId="1036"/>
          <ac:grpSpMkLst>
            <pc:docMk/>
            <pc:sldMk cId="287866549" sldId="361"/>
            <ac:grpSpMk id="361" creationId="{5CBEF388-3CA9-4394-9519-F85F2F0BD96D}"/>
          </ac:grpSpMkLst>
        </pc:grpChg>
        <pc:grpChg chg="add mod">
          <ac:chgData name="hashizume_adrim@outlook.jp" userId="2df5839c6d7eb921" providerId="LiveId" clId="{A6B9CC53-550F-4204-BA28-F752CB96E210}" dt="2022-04-30T18:35:41.107" v="23578" actId="1036"/>
          <ac:grpSpMkLst>
            <pc:docMk/>
            <pc:sldMk cId="287866549" sldId="361"/>
            <ac:grpSpMk id="370" creationId="{DDAAC1F0-1841-42FF-9F9A-17A6EED18D49}"/>
          </ac:grpSpMkLst>
        </pc:grpChg>
        <pc:grpChg chg="add mod">
          <ac:chgData name="hashizume_adrim@outlook.jp" userId="2df5839c6d7eb921" providerId="LiveId" clId="{A6B9CC53-550F-4204-BA28-F752CB96E210}" dt="2022-04-30T18:35:47.450" v="23609" actId="1036"/>
          <ac:grpSpMkLst>
            <pc:docMk/>
            <pc:sldMk cId="287866549" sldId="361"/>
            <ac:grpSpMk id="376" creationId="{2252B6CB-64AA-418F-94C7-5A72430348E0}"/>
          </ac:grpSpMkLst>
        </pc:grpChg>
        <pc:grpChg chg="add mod">
          <ac:chgData name="hashizume_adrim@outlook.jp" userId="2df5839c6d7eb921" providerId="LiveId" clId="{A6B9CC53-550F-4204-BA28-F752CB96E210}" dt="2022-04-30T18:35:47.450" v="23609" actId="1036"/>
          <ac:grpSpMkLst>
            <pc:docMk/>
            <pc:sldMk cId="287866549" sldId="361"/>
            <ac:grpSpMk id="385" creationId="{888A89F7-5083-4D1B-AD0B-4BA5681B810A}"/>
          </ac:grpSpMkLst>
        </pc:grpChg>
        <pc:grpChg chg="add mod">
          <ac:chgData name="hashizume_adrim@outlook.jp" userId="2df5839c6d7eb921" providerId="LiveId" clId="{A6B9CC53-550F-4204-BA28-F752CB96E210}" dt="2022-04-30T18:35:57.761" v="23662" actId="1036"/>
          <ac:grpSpMkLst>
            <pc:docMk/>
            <pc:sldMk cId="287866549" sldId="361"/>
            <ac:grpSpMk id="391" creationId="{8A0A7D0C-8138-4488-9B56-CC9312A20EB3}"/>
          </ac:grpSpMkLst>
        </pc:grpChg>
        <pc:grpChg chg="add mod">
          <ac:chgData name="hashizume_adrim@outlook.jp" userId="2df5839c6d7eb921" providerId="LiveId" clId="{A6B9CC53-550F-4204-BA28-F752CB96E210}" dt="2022-04-30T18:35:57.761" v="23662" actId="1036"/>
          <ac:grpSpMkLst>
            <pc:docMk/>
            <pc:sldMk cId="287866549" sldId="361"/>
            <ac:grpSpMk id="400" creationId="{E9839330-D07A-4EC7-97E3-AF9EAA1605CE}"/>
          </ac:grpSpMkLst>
        </pc:grpChg>
        <pc:picChg chg="add mod modCrop">
          <ac:chgData name="hashizume_adrim@outlook.jp" userId="2df5839c6d7eb921" providerId="LiveId" clId="{A6B9CC53-550F-4204-BA28-F752CB96E210}" dt="2022-04-30T17:46:59.763" v="21164" actId="1076"/>
          <ac:picMkLst>
            <pc:docMk/>
            <pc:sldMk cId="287866549" sldId="361"/>
            <ac:picMk id="5" creationId="{07B9CE64-A9E3-4ACC-9E7F-279A0D48FF0F}"/>
          </ac:picMkLst>
        </pc:picChg>
        <pc:picChg chg="add del mod modCrop">
          <ac:chgData name="hashizume_adrim@outlook.jp" userId="2df5839c6d7eb921" providerId="LiveId" clId="{A6B9CC53-550F-4204-BA28-F752CB96E210}" dt="2022-04-30T17:03:59" v="20275" actId="478"/>
          <ac:picMkLst>
            <pc:docMk/>
            <pc:sldMk cId="287866549" sldId="361"/>
            <ac:picMk id="7" creationId="{0D96C323-08F2-4B2E-8761-BB3CCA66A3E5}"/>
          </ac:picMkLst>
        </pc:picChg>
        <pc:picChg chg="add mod modCrop">
          <ac:chgData name="hashizume_adrim@outlook.jp" userId="2df5839c6d7eb921" providerId="LiveId" clId="{A6B9CC53-550F-4204-BA28-F752CB96E210}" dt="2022-04-30T16:55:03.054" v="20213" actId="1440"/>
          <ac:picMkLst>
            <pc:docMk/>
            <pc:sldMk cId="287866549" sldId="361"/>
            <ac:picMk id="9" creationId="{42C6D96D-E845-4C89-B156-75C867ABD337}"/>
          </ac:picMkLst>
        </pc:picChg>
        <pc:picChg chg="add del mod modCrop">
          <ac:chgData name="hashizume_adrim@outlook.jp" userId="2df5839c6d7eb921" providerId="LiveId" clId="{A6B9CC53-550F-4204-BA28-F752CB96E210}" dt="2022-04-30T16:54:42.375" v="20210" actId="478"/>
          <ac:picMkLst>
            <pc:docMk/>
            <pc:sldMk cId="287866549" sldId="361"/>
            <ac:picMk id="14" creationId="{D7F23A6B-4906-4A39-A3D1-F586BAEB2FE1}"/>
          </ac:picMkLst>
        </pc:picChg>
        <pc:picChg chg="add del mod">
          <ac:chgData name="hashizume_adrim@outlook.jp" userId="2df5839c6d7eb921" providerId="LiveId" clId="{A6B9CC53-550F-4204-BA28-F752CB96E210}" dt="2022-04-30T16:55:55.811" v="20219" actId="478"/>
          <ac:picMkLst>
            <pc:docMk/>
            <pc:sldMk cId="287866549" sldId="361"/>
            <ac:picMk id="16" creationId="{A54EFD0B-5B7C-468C-BC13-863785914EEE}"/>
          </ac:picMkLst>
        </pc:picChg>
        <pc:picChg chg="add mod modCrop">
          <ac:chgData name="hashizume_adrim@outlook.jp" userId="2df5839c6d7eb921" providerId="LiveId" clId="{A6B9CC53-550F-4204-BA28-F752CB96E210}" dt="2022-04-30T17:19:49.203" v="20448" actId="1037"/>
          <ac:picMkLst>
            <pc:docMk/>
            <pc:sldMk cId="287866549" sldId="361"/>
            <ac:picMk id="18" creationId="{84368770-8BEE-48BD-969A-6D215CD78099}"/>
          </ac:picMkLst>
        </pc:picChg>
        <pc:picChg chg="add mod">
          <ac:chgData name="hashizume_adrim@outlook.jp" userId="2df5839c6d7eb921" providerId="LiveId" clId="{A6B9CC53-550F-4204-BA28-F752CB96E210}" dt="2022-04-30T17:19:56.515" v="20457" actId="1038"/>
          <ac:picMkLst>
            <pc:docMk/>
            <pc:sldMk cId="287866549" sldId="361"/>
            <ac:picMk id="20" creationId="{25C6CB33-CD8E-41C7-B478-45A2F8B1C1DB}"/>
          </ac:picMkLst>
        </pc:picChg>
        <pc:picChg chg="del">
          <ac:chgData name="hashizume_adrim@outlook.jp" userId="2df5839c6d7eb921" providerId="LiveId" clId="{A6B9CC53-550F-4204-BA28-F752CB96E210}" dt="2022-04-30T12:44:24.885" v="18913" actId="478"/>
          <ac:picMkLst>
            <pc:docMk/>
            <pc:sldMk cId="287866549" sldId="361"/>
            <ac:picMk id="105" creationId="{2555AA07-A664-48AB-91EB-E3B259774BB1}"/>
          </ac:picMkLst>
        </pc:picChg>
        <pc:picChg chg="add del mod">
          <ac:chgData name="hashizume_adrim@outlook.jp" userId="2df5839c6d7eb921" providerId="LiveId" clId="{A6B9CC53-550F-4204-BA28-F752CB96E210}" dt="2022-04-30T12:46:11.253" v="19080" actId="478"/>
          <ac:picMkLst>
            <pc:docMk/>
            <pc:sldMk cId="287866549" sldId="361"/>
            <ac:picMk id="118" creationId="{A20075BE-ECE9-416A-AB23-5B61E2285D88}"/>
          </ac:picMkLst>
        </pc:picChg>
        <pc:picChg chg="add del mod">
          <ac:chgData name="hashizume_adrim@outlook.jp" userId="2df5839c6d7eb921" providerId="LiveId" clId="{A6B9CC53-550F-4204-BA28-F752CB96E210}" dt="2022-04-30T12:55:58.122" v="19144" actId="478"/>
          <ac:picMkLst>
            <pc:docMk/>
            <pc:sldMk cId="287866549" sldId="361"/>
            <ac:picMk id="143" creationId="{E128A318-A74E-4886-AFEF-1469FEABD10B}"/>
          </ac:picMkLst>
        </pc:picChg>
        <pc:picChg chg="add del mod">
          <ac:chgData name="hashizume_adrim@outlook.jp" userId="2df5839c6d7eb921" providerId="LiveId" clId="{A6B9CC53-550F-4204-BA28-F752CB96E210}" dt="2022-04-30T17:59:53.027" v="21940" actId="478"/>
          <ac:picMkLst>
            <pc:docMk/>
            <pc:sldMk cId="287866549" sldId="361"/>
            <ac:picMk id="164" creationId="{D54D118E-C813-4E25-9345-425EA6EAA994}"/>
          </ac:picMkLst>
        </pc:picChg>
        <pc:picChg chg="add del mod modCrop">
          <ac:chgData name="hashizume_adrim@outlook.jp" userId="2df5839c6d7eb921" providerId="LiveId" clId="{A6B9CC53-550F-4204-BA28-F752CB96E210}" dt="2022-04-30T17:25:20.218" v="20464" actId="478"/>
          <ac:picMkLst>
            <pc:docMk/>
            <pc:sldMk cId="287866549" sldId="361"/>
            <ac:picMk id="167" creationId="{562CF1A7-6146-434B-B4C8-29330E5762FA}"/>
          </ac:picMkLst>
        </pc:picChg>
        <pc:picChg chg="add del mod">
          <ac:chgData name="hashizume_adrim@outlook.jp" userId="2df5839c6d7eb921" providerId="LiveId" clId="{A6B9CC53-550F-4204-BA28-F752CB96E210}" dt="2022-04-30T12:56:00.383" v="19146" actId="478"/>
          <ac:picMkLst>
            <pc:docMk/>
            <pc:sldMk cId="287866549" sldId="361"/>
            <ac:picMk id="168" creationId="{4B408852-642B-4651-BB84-EEF13B74B95A}"/>
          </ac:picMkLst>
        </pc:picChg>
        <pc:picChg chg="add del mod">
          <ac:chgData name="hashizume_adrim@outlook.jp" userId="2df5839c6d7eb921" providerId="LiveId" clId="{A6B9CC53-550F-4204-BA28-F752CB96E210}" dt="2022-04-30T16:55:22.359" v="20214" actId="478"/>
          <ac:picMkLst>
            <pc:docMk/>
            <pc:sldMk cId="287866549" sldId="361"/>
            <ac:picMk id="188" creationId="{8F41A5E8-222E-41AE-9FA5-636092278461}"/>
          </ac:picMkLst>
        </pc:picChg>
        <pc:picChg chg="add del mod modCrop">
          <ac:chgData name="hashizume_adrim@outlook.jp" userId="2df5839c6d7eb921" providerId="LiveId" clId="{A6B9CC53-550F-4204-BA28-F752CB96E210}" dt="2022-04-30T17:03:34.260" v="20270" actId="478"/>
          <ac:picMkLst>
            <pc:docMk/>
            <pc:sldMk cId="287866549" sldId="361"/>
            <ac:picMk id="200" creationId="{F2ED765B-59BF-48E5-8D62-0D6EC00EC9A4}"/>
          </ac:picMkLst>
        </pc:picChg>
        <pc:picChg chg="add del mod">
          <ac:chgData name="hashizume_adrim@outlook.jp" userId="2df5839c6d7eb921" providerId="LiveId" clId="{A6B9CC53-550F-4204-BA28-F752CB96E210}" dt="2022-04-30T17:03:32.522" v="20269" actId="478"/>
          <ac:picMkLst>
            <pc:docMk/>
            <pc:sldMk cId="287866549" sldId="361"/>
            <ac:picMk id="201" creationId="{B139B757-1470-44C4-AD88-4B9F1748AC23}"/>
          </ac:picMkLst>
        </pc:picChg>
        <pc:picChg chg="add mod modCrop">
          <ac:chgData name="hashizume_adrim@outlook.jp" userId="2df5839c6d7eb921" providerId="LiveId" clId="{A6B9CC53-550F-4204-BA28-F752CB96E210}" dt="2022-04-30T17:19:49.203" v="20448" actId="1037"/>
          <ac:picMkLst>
            <pc:docMk/>
            <pc:sldMk cId="287866549" sldId="361"/>
            <ac:picMk id="205" creationId="{F43160D1-A8A9-4C48-A8DC-BB26E4A12F4A}"/>
          </ac:picMkLst>
        </pc:picChg>
        <pc:picChg chg="add mod">
          <ac:chgData name="hashizume_adrim@outlook.jp" userId="2df5839c6d7eb921" providerId="LiveId" clId="{A6B9CC53-550F-4204-BA28-F752CB96E210}" dt="2022-04-30T17:19:49.203" v="20448" actId="1037"/>
          <ac:picMkLst>
            <pc:docMk/>
            <pc:sldMk cId="287866549" sldId="361"/>
            <ac:picMk id="206" creationId="{2F7CFDDC-605A-4C7A-BA8D-0E254133C08B}"/>
          </ac:picMkLst>
        </pc:picChg>
        <pc:picChg chg="add mod">
          <ac:chgData name="hashizume_adrim@outlook.jp" userId="2df5839c6d7eb921" providerId="LiveId" clId="{A6B9CC53-550F-4204-BA28-F752CB96E210}" dt="2022-04-30T17:19:49.203" v="20448" actId="1037"/>
          <ac:picMkLst>
            <pc:docMk/>
            <pc:sldMk cId="287866549" sldId="361"/>
            <ac:picMk id="207" creationId="{7982ADE7-F085-49FD-8016-812A5465DE32}"/>
          </ac:picMkLst>
        </pc:picChg>
        <pc:picChg chg="add mod">
          <ac:chgData name="hashizume_adrim@outlook.jp" userId="2df5839c6d7eb921" providerId="LiveId" clId="{A6B9CC53-550F-4204-BA28-F752CB96E210}" dt="2022-04-30T17:46:16.012" v="21115" actId="1036"/>
          <ac:picMkLst>
            <pc:docMk/>
            <pc:sldMk cId="287866549" sldId="361"/>
            <ac:picMk id="222" creationId="{5BE2A4D5-6D3D-407B-8D8B-FEAC2778C7B4}"/>
          </ac:picMkLst>
        </pc:picChg>
        <pc:picChg chg="add mod">
          <ac:chgData name="hashizume_adrim@outlook.jp" userId="2df5839c6d7eb921" providerId="LiveId" clId="{A6B9CC53-550F-4204-BA28-F752CB96E210}" dt="2022-04-30T17:46:32.193" v="21157" actId="1035"/>
          <ac:picMkLst>
            <pc:docMk/>
            <pc:sldMk cId="287866549" sldId="361"/>
            <ac:picMk id="223" creationId="{95B8B718-D8BC-4976-9F6B-56ECFD5D9C88}"/>
          </ac:picMkLst>
        </pc:picChg>
        <pc:picChg chg="del">
          <ac:chgData name="hashizume_adrim@outlook.jp" userId="2df5839c6d7eb921" providerId="LiveId" clId="{A6B9CC53-550F-4204-BA28-F752CB96E210}" dt="2022-04-30T18:00:53.104" v="21963" actId="478"/>
          <ac:picMkLst>
            <pc:docMk/>
            <pc:sldMk cId="287866549" sldId="361"/>
            <ac:picMk id="303" creationId="{CBF7DC6F-2B73-40D9-9A5C-17B3F6ABD89A}"/>
          </ac:picMkLst>
        </pc:picChg>
        <pc:cxnChg chg="mod">
          <ac:chgData name="hashizume_adrim@outlook.jp" userId="2df5839c6d7eb921" providerId="LiveId" clId="{A6B9CC53-550F-4204-BA28-F752CB96E210}" dt="2022-04-30T12:39:07.517" v="18736"/>
          <ac:cxnSpMkLst>
            <pc:docMk/>
            <pc:sldMk cId="287866549" sldId="361"/>
            <ac:cxnSpMk id="86" creationId="{B5DB4E7E-7306-4C88-947A-AC84DE44D7C6}"/>
          </ac:cxnSpMkLst>
        </pc:cxnChg>
        <pc:cxnChg chg="mod">
          <ac:chgData name="hashizume_adrim@outlook.jp" userId="2df5839c6d7eb921" providerId="LiveId" clId="{A6B9CC53-550F-4204-BA28-F752CB96E210}" dt="2022-04-30T12:39:07.517" v="18736"/>
          <ac:cxnSpMkLst>
            <pc:docMk/>
            <pc:sldMk cId="287866549" sldId="361"/>
            <ac:cxnSpMk id="88" creationId="{41A0E719-B36F-44A9-ADCC-9CBA9BD0972D}"/>
          </ac:cxnSpMkLst>
        </pc:cxnChg>
        <pc:cxnChg chg="mod">
          <ac:chgData name="hashizume_adrim@outlook.jp" userId="2df5839c6d7eb921" providerId="LiveId" clId="{A6B9CC53-550F-4204-BA28-F752CB96E210}" dt="2022-04-30T12:39:07.517" v="18736"/>
          <ac:cxnSpMkLst>
            <pc:docMk/>
            <pc:sldMk cId="287866549" sldId="361"/>
            <ac:cxnSpMk id="100" creationId="{9B82E9D7-7538-4262-B5F1-4F1763CFEE52}"/>
          </ac:cxnSpMkLst>
        </pc:cxnChg>
        <pc:cxnChg chg="mod">
          <ac:chgData name="hashizume_adrim@outlook.jp" userId="2df5839c6d7eb921" providerId="LiveId" clId="{A6B9CC53-550F-4204-BA28-F752CB96E210}" dt="2022-04-30T12:39:07.517" v="18736"/>
          <ac:cxnSpMkLst>
            <pc:docMk/>
            <pc:sldMk cId="287866549" sldId="361"/>
            <ac:cxnSpMk id="101" creationId="{8B1BB418-62F8-48CB-BB81-D8985C861736}"/>
          </ac:cxnSpMkLst>
        </pc:cxnChg>
        <pc:cxnChg chg="add mod">
          <ac:chgData name="hashizume_adrim@outlook.jp" userId="2df5839c6d7eb921" providerId="LiveId" clId="{A6B9CC53-550F-4204-BA28-F752CB96E210}" dt="2022-04-30T12:46:36.632" v="19139" actId="1037"/>
          <ac:cxnSpMkLst>
            <pc:docMk/>
            <pc:sldMk cId="287866549" sldId="361"/>
            <ac:cxnSpMk id="107" creationId="{31DA263D-32AF-44BA-AB01-82D40C1819E6}"/>
          </ac:cxnSpMkLst>
        </pc:cxnChg>
        <pc:cxnChg chg="mod">
          <ac:chgData name="hashizume_adrim@outlook.jp" userId="2df5839c6d7eb921" providerId="LiveId" clId="{A6B9CC53-550F-4204-BA28-F752CB96E210}" dt="2022-04-30T18:35:34.696" v="23551" actId="14100"/>
          <ac:cxnSpMkLst>
            <pc:docMk/>
            <pc:sldMk cId="287866549" sldId="361"/>
            <ac:cxnSpMk id="109" creationId="{359D2839-DAF6-401C-891E-B88D011417D9}"/>
          </ac:cxnSpMkLst>
        </pc:cxnChg>
        <pc:cxnChg chg="add mod">
          <ac:chgData name="hashizume_adrim@outlook.jp" userId="2df5839c6d7eb921" providerId="LiveId" clId="{A6B9CC53-550F-4204-BA28-F752CB96E210}" dt="2022-04-30T18:23:48.661" v="22446" actId="14100"/>
          <ac:cxnSpMkLst>
            <pc:docMk/>
            <pc:sldMk cId="287866549" sldId="361"/>
            <ac:cxnSpMk id="110" creationId="{FB3227B0-8957-4B05-9365-1C59CC0C2831}"/>
          </ac:cxnSpMkLst>
        </pc:cxnChg>
        <pc:cxnChg chg="mod">
          <ac:chgData name="hashizume_adrim@outlook.jp" userId="2df5839c6d7eb921" providerId="LiveId" clId="{A6B9CC53-550F-4204-BA28-F752CB96E210}" dt="2022-04-30T12:39:07.517" v="18736"/>
          <ac:cxnSpMkLst>
            <pc:docMk/>
            <pc:sldMk cId="287866549" sldId="361"/>
            <ac:cxnSpMk id="113" creationId="{2B7F889B-DDB1-40BB-86E2-205BF2E6ED66}"/>
          </ac:cxnSpMkLst>
        </pc:cxnChg>
        <pc:cxnChg chg="mod">
          <ac:chgData name="hashizume_adrim@outlook.jp" userId="2df5839c6d7eb921" providerId="LiveId" clId="{A6B9CC53-550F-4204-BA28-F752CB96E210}" dt="2022-04-30T12:39:07.517" v="18736"/>
          <ac:cxnSpMkLst>
            <pc:docMk/>
            <pc:sldMk cId="287866549" sldId="361"/>
            <ac:cxnSpMk id="114" creationId="{49C83844-04BA-47B8-9D7E-277AA19A9248}"/>
          </ac:cxnSpMkLst>
        </pc:cxnChg>
        <pc:cxnChg chg="add del mod">
          <ac:chgData name="hashizume_adrim@outlook.jp" userId="2df5839c6d7eb921" providerId="LiveId" clId="{A6B9CC53-550F-4204-BA28-F752CB96E210}" dt="2022-04-30T12:39:36.223" v="18847" actId="478"/>
          <ac:cxnSpMkLst>
            <pc:docMk/>
            <pc:sldMk cId="287866549" sldId="361"/>
            <ac:cxnSpMk id="120" creationId="{0B74A34E-396E-409C-805F-29B2D92496FB}"/>
          </ac:cxnSpMkLst>
        </pc:cxnChg>
        <pc:cxnChg chg="add del mod">
          <ac:chgData name="hashizume_adrim@outlook.jp" userId="2df5839c6d7eb921" providerId="LiveId" clId="{A6B9CC53-550F-4204-BA28-F752CB96E210}" dt="2022-04-30T12:39:34.770" v="18846" actId="478"/>
          <ac:cxnSpMkLst>
            <pc:docMk/>
            <pc:sldMk cId="287866549" sldId="361"/>
            <ac:cxnSpMk id="123" creationId="{0CBA44FF-F8FE-4FE1-9AB9-E7925F1171C9}"/>
          </ac:cxnSpMkLst>
        </pc:cxnChg>
        <pc:cxnChg chg="mod">
          <ac:chgData name="hashizume_adrim@outlook.jp" userId="2df5839c6d7eb921" providerId="LiveId" clId="{A6B9CC53-550F-4204-BA28-F752CB96E210}" dt="2022-04-30T12:44:38.397" v="18914"/>
          <ac:cxnSpMkLst>
            <pc:docMk/>
            <pc:sldMk cId="287866549" sldId="361"/>
            <ac:cxnSpMk id="133" creationId="{C4AB6426-04AB-409D-9B8B-4F1F58BE9378}"/>
          </ac:cxnSpMkLst>
        </pc:cxnChg>
        <pc:cxnChg chg="mod">
          <ac:chgData name="hashizume_adrim@outlook.jp" userId="2df5839c6d7eb921" providerId="LiveId" clId="{A6B9CC53-550F-4204-BA28-F752CB96E210}" dt="2022-04-30T12:44:38.397" v="18914"/>
          <ac:cxnSpMkLst>
            <pc:docMk/>
            <pc:sldMk cId="287866549" sldId="361"/>
            <ac:cxnSpMk id="134" creationId="{DFE3D2EC-15B9-4370-A2FB-2755D49E2469}"/>
          </ac:cxnSpMkLst>
        </pc:cxnChg>
        <pc:cxnChg chg="add mod">
          <ac:chgData name="hashizume_adrim@outlook.jp" userId="2df5839c6d7eb921" providerId="LiveId" clId="{A6B9CC53-550F-4204-BA28-F752CB96E210}" dt="2022-05-01T03:53:49.712" v="24189" actId="14100"/>
          <ac:cxnSpMkLst>
            <pc:docMk/>
            <pc:sldMk cId="287866549" sldId="361"/>
            <ac:cxnSpMk id="135" creationId="{0030F6F5-586D-4F33-9EF0-0C688AFBBAC2}"/>
          </ac:cxnSpMkLst>
        </pc:cxnChg>
        <pc:cxnChg chg="add del mod">
          <ac:chgData name="hashizume_adrim@outlook.jp" userId="2df5839c6d7eb921" providerId="LiveId" clId="{A6B9CC53-550F-4204-BA28-F752CB96E210}" dt="2022-04-30T18:33:53.417" v="23259" actId="478"/>
          <ac:cxnSpMkLst>
            <pc:docMk/>
            <pc:sldMk cId="287866549" sldId="361"/>
            <ac:cxnSpMk id="137" creationId="{19484271-103E-487B-AA25-74AF6A2D8780}"/>
          </ac:cxnSpMkLst>
        </pc:cxnChg>
        <pc:cxnChg chg="mod">
          <ac:chgData name="hashizume_adrim@outlook.jp" userId="2df5839c6d7eb921" providerId="LiveId" clId="{A6B9CC53-550F-4204-BA28-F752CB96E210}" dt="2022-04-30T12:44:38.397" v="18914"/>
          <ac:cxnSpMkLst>
            <pc:docMk/>
            <pc:sldMk cId="287866549" sldId="361"/>
            <ac:cxnSpMk id="140" creationId="{71B88A3D-794B-4516-A6EE-C756C4522D7A}"/>
          </ac:cxnSpMkLst>
        </pc:cxnChg>
        <pc:cxnChg chg="mod">
          <ac:chgData name="hashizume_adrim@outlook.jp" userId="2df5839c6d7eb921" providerId="LiveId" clId="{A6B9CC53-550F-4204-BA28-F752CB96E210}" dt="2022-04-30T12:44:38.397" v="18914"/>
          <ac:cxnSpMkLst>
            <pc:docMk/>
            <pc:sldMk cId="287866549" sldId="361"/>
            <ac:cxnSpMk id="141" creationId="{260FADC7-80B0-47C9-809C-AF0B9067948D}"/>
          </ac:cxnSpMkLst>
        </pc:cxnChg>
        <pc:cxnChg chg="mod">
          <ac:chgData name="hashizume_adrim@outlook.jp" userId="2df5839c6d7eb921" providerId="LiveId" clId="{A6B9CC53-550F-4204-BA28-F752CB96E210}" dt="2022-04-30T12:45:03.741" v="19004"/>
          <ac:cxnSpMkLst>
            <pc:docMk/>
            <pc:sldMk cId="287866549" sldId="361"/>
            <ac:cxnSpMk id="154" creationId="{08CD9EDB-2D1E-42B7-8AFA-6DF693E28BFE}"/>
          </ac:cxnSpMkLst>
        </pc:cxnChg>
        <pc:cxnChg chg="mod">
          <ac:chgData name="hashizume_adrim@outlook.jp" userId="2df5839c6d7eb921" providerId="LiveId" clId="{A6B9CC53-550F-4204-BA28-F752CB96E210}" dt="2022-04-30T12:45:03.741" v="19004"/>
          <ac:cxnSpMkLst>
            <pc:docMk/>
            <pc:sldMk cId="287866549" sldId="361"/>
            <ac:cxnSpMk id="155" creationId="{E84CE7D4-DF07-43A6-8DC7-E9AA9EBC0029}"/>
          </ac:cxnSpMkLst>
        </pc:cxnChg>
        <pc:cxnChg chg="add mod">
          <ac:chgData name="hashizume_adrim@outlook.jp" userId="2df5839c6d7eb921" providerId="LiveId" clId="{A6B9CC53-550F-4204-BA28-F752CB96E210}" dt="2022-04-30T17:54:02.727" v="21571" actId="14100"/>
          <ac:cxnSpMkLst>
            <pc:docMk/>
            <pc:sldMk cId="287866549" sldId="361"/>
            <ac:cxnSpMk id="156" creationId="{3D03CA8A-A6B5-4FC8-BB81-6C634C755011}"/>
          </ac:cxnSpMkLst>
        </pc:cxnChg>
        <pc:cxnChg chg="add del mod">
          <ac:chgData name="hashizume_adrim@outlook.jp" userId="2df5839c6d7eb921" providerId="LiveId" clId="{A6B9CC53-550F-4204-BA28-F752CB96E210}" dt="2022-04-30T17:59:31.056" v="21933" actId="478"/>
          <ac:cxnSpMkLst>
            <pc:docMk/>
            <pc:sldMk cId="287866549" sldId="361"/>
            <ac:cxnSpMk id="158" creationId="{BC621BA1-27AB-479D-AAC4-D9979B61A163}"/>
          </ac:cxnSpMkLst>
        </pc:cxnChg>
        <pc:cxnChg chg="mod">
          <ac:chgData name="hashizume_adrim@outlook.jp" userId="2df5839c6d7eb921" providerId="LiveId" clId="{A6B9CC53-550F-4204-BA28-F752CB96E210}" dt="2022-04-30T12:45:03.741" v="19004"/>
          <ac:cxnSpMkLst>
            <pc:docMk/>
            <pc:sldMk cId="287866549" sldId="361"/>
            <ac:cxnSpMk id="161" creationId="{D2E57918-FF56-4200-B2B9-42DD6F8E4A97}"/>
          </ac:cxnSpMkLst>
        </pc:cxnChg>
        <pc:cxnChg chg="mod">
          <ac:chgData name="hashizume_adrim@outlook.jp" userId="2df5839c6d7eb921" providerId="LiveId" clId="{A6B9CC53-550F-4204-BA28-F752CB96E210}" dt="2022-04-30T12:45:03.741" v="19004"/>
          <ac:cxnSpMkLst>
            <pc:docMk/>
            <pc:sldMk cId="287866549" sldId="361"/>
            <ac:cxnSpMk id="162" creationId="{0160691C-437A-40ED-B339-3CBA998F8184}"/>
          </ac:cxnSpMkLst>
        </pc:cxnChg>
        <pc:cxnChg chg="add del mod">
          <ac:chgData name="hashizume_adrim@outlook.jp" userId="2df5839c6d7eb921" providerId="LiveId" clId="{A6B9CC53-550F-4204-BA28-F752CB96E210}" dt="2022-05-01T04:04:53.421" v="24535" actId="478"/>
          <ac:cxnSpMkLst>
            <pc:docMk/>
            <pc:sldMk cId="287866549" sldId="361"/>
            <ac:cxnSpMk id="172" creationId="{25ECE75C-C9FA-4F64-A1B6-647A0940051C}"/>
          </ac:cxnSpMkLst>
        </pc:cxnChg>
        <pc:cxnChg chg="add mod">
          <ac:chgData name="hashizume_adrim@outlook.jp" userId="2df5839c6d7eb921" providerId="LiveId" clId="{A6B9CC53-550F-4204-BA28-F752CB96E210}" dt="2022-05-01T03:56:15.702" v="24344" actId="1036"/>
          <ac:cxnSpMkLst>
            <pc:docMk/>
            <pc:sldMk cId="287866549" sldId="361"/>
            <ac:cxnSpMk id="173" creationId="{EED1F2DD-9302-47BD-A557-C76716AB364C}"/>
          </ac:cxnSpMkLst>
        </pc:cxnChg>
        <pc:cxnChg chg="mod">
          <ac:chgData name="hashizume_adrim@outlook.jp" userId="2df5839c6d7eb921" providerId="LiveId" clId="{A6B9CC53-550F-4204-BA28-F752CB96E210}" dt="2022-04-30T13:18:25.958" v="19267"/>
          <ac:cxnSpMkLst>
            <pc:docMk/>
            <pc:sldMk cId="287866549" sldId="361"/>
            <ac:cxnSpMk id="174" creationId="{5C3190C7-E755-48B2-875C-23CBC9248B3D}"/>
          </ac:cxnSpMkLst>
        </pc:cxnChg>
        <pc:cxnChg chg="mod">
          <ac:chgData name="hashizume_adrim@outlook.jp" userId="2df5839c6d7eb921" providerId="LiveId" clId="{A6B9CC53-550F-4204-BA28-F752CB96E210}" dt="2022-04-30T13:18:25.958" v="19267"/>
          <ac:cxnSpMkLst>
            <pc:docMk/>
            <pc:sldMk cId="287866549" sldId="361"/>
            <ac:cxnSpMk id="175" creationId="{CA8807E5-AD7B-465C-B520-7B51523558FF}"/>
          </ac:cxnSpMkLst>
        </pc:cxnChg>
        <pc:cxnChg chg="mod">
          <ac:chgData name="hashizume_adrim@outlook.jp" userId="2df5839c6d7eb921" providerId="LiveId" clId="{A6B9CC53-550F-4204-BA28-F752CB96E210}" dt="2022-04-30T13:18:25.958" v="19267"/>
          <ac:cxnSpMkLst>
            <pc:docMk/>
            <pc:sldMk cId="287866549" sldId="361"/>
            <ac:cxnSpMk id="178" creationId="{A0425657-2954-4A6F-84D9-D2928B3B7811}"/>
          </ac:cxnSpMkLst>
        </pc:cxnChg>
        <pc:cxnChg chg="mod">
          <ac:chgData name="hashizume_adrim@outlook.jp" userId="2df5839c6d7eb921" providerId="LiveId" clId="{A6B9CC53-550F-4204-BA28-F752CB96E210}" dt="2022-04-30T13:18:25.958" v="19267"/>
          <ac:cxnSpMkLst>
            <pc:docMk/>
            <pc:sldMk cId="287866549" sldId="361"/>
            <ac:cxnSpMk id="179" creationId="{4BC63306-3B6B-4C8F-8189-335D2F5792BA}"/>
          </ac:cxnSpMkLst>
        </pc:cxnChg>
        <pc:cxnChg chg="add del mod">
          <ac:chgData name="hashizume_adrim@outlook.jp" userId="2df5839c6d7eb921" providerId="LiveId" clId="{A6B9CC53-550F-4204-BA28-F752CB96E210}" dt="2022-04-30T17:41:48.922" v="20851" actId="478"/>
          <ac:cxnSpMkLst>
            <pc:docMk/>
            <pc:sldMk cId="287866549" sldId="361"/>
            <ac:cxnSpMk id="210" creationId="{94ABB323-C893-407A-9A97-0E97E9F60253}"/>
          </ac:cxnSpMkLst>
        </pc:cxnChg>
        <pc:cxnChg chg="mod">
          <ac:chgData name="hashizume_adrim@outlook.jp" userId="2df5839c6d7eb921" providerId="LiveId" clId="{A6B9CC53-550F-4204-BA28-F752CB96E210}" dt="2022-04-30T17:36:37.717" v="20671"/>
          <ac:cxnSpMkLst>
            <pc:docMk/>
            <pc:sldMk cId="287866549" sldId="361"/>
            <ac:cxnSpMk id="214" creationId="{15E0F544-58F9-442D-A35C-21C7B6A2CE06}"/>
          </ac:cxnSpMkLst>
        </pc:cxnChg>
        <pc:cxnChg chg="mod">
          <ac:chgData name="hashizume_adrim@outlook.jp" userId="2df5839c6d7eb921" providerId="LiveId" clId="{A6B9CC53-550F-4204-BA28-F752CB96E210}" dt="2022-04-30T17:36:37.717" v="20671"/>
          <ac:cxnSpMkLst>
            <pc:docMk/>
            <pc:sldMk cId="287866549" sldId="361"/>
            <ac:cxnSpMk id="215" creationId="{3D5B5B3E-FB3D-4024-BDF9-2CAAAD3FB7F9}"/>
          </ac:cxnSpMkLst>
        </pc:cxnChg>
        <pc:cxnChg chg="mod">
          <ac:chgData name="hashizume_adrim@outlook.jp" userId="2df5839c6d7eb921" providerId="LiveId" clId="{A6B9CC53-550F-4204-BA28-F752CB96E210}" dt="2022-04-30T17:40:25.812" v="20731"/>
          <ac:cxnSpMkLst>
            <pc:docMk/>
            <pc:sldMk cId="287866549" sldId="361"/>
            <ac:cxnSpMk id="219" creationId="{99F1D545-B94A-4D1B-9FE5-178A9B485CF7}"/>
          </ac:cxnSpMkLst>
        </pc:cxnChg>
        <pc:cxnChg chg="mod">
          <ac:chgData name="hashizume_adrim@outlook.jp" userId="2df5839c6d7eb921" providerId="LiveId" clId="{A6B9CC53-550F-4204-BA28-F752CB96E210}" dt="2022-04-30T17:40:25.812" v="20731"/>
          <ac:cxnSpMkLst>
            <pc:docMk/>
            <pc:sldMk cId="287866549" sldId="361"/>
            <ac:cxnSpMk id="220" creationId="{0C82BB92-2D88-4E6A-986B-5529B2CE7593}"/>
          </ac:cxnSpMkLst>
        </pc:cxnChg>
        <pc:cxnChg chg="add mod">
          <ac:chgData name="hashizume_adrim@outlook.jp" userId="2df5839c6d7eb921" providerId="LiveId" clId="{A6B9CC53-550F-4204-BA28-F752CB96E210}" dt="2022-04-30T17:58:14.331" v="21909" actId="14100"/>
          <ac:cxnSpMkLst>
            <pc:docMk/>
            <pc:sldMk cId="287866549" sldId="361"/>
            <ac:cxnSpMk id="235" creationId="{9D2F697F-7685-4C8A-9AD0-373AD51E9FB3}"/>
          </ac:cxnSpMkLst>
        </pc:cxnChg>
        <pc:cxnChg chg="add mod">
          <ac:chgData name="hashizume_adrim@outlook.jp" userId="2df5839c6d7eb921" providerId="LiveId" clId="{A6B9CC53-550F-4204-BA28-F752CB96E210}" dt="2022-04-30T17:56:38.964" v="21817" actId="14100"/>
          <ac:cxnSpMkLst>
            <pc:docMk/>
            <pc:sldMk cId="287866549" sldId="361"/>
            <ac:cxnSpMk id="237" creationId="{F32D04D7-B2AC-4A9E-A776-DD839C3018DB}"/>
          </ac:cxnSpMkLst>
        </pc:cxnChg>
        <pc:cxnChg chg="add mod">
          <ac:chgData name="hashizume_adrim@outlook.jp" userId="2df5839c6d7eb921" providerId="LiveId" clId="{A6B9CC53-550F-4204-BA28-F752CB96E210}" dt="2022-04-30T17:58:30.079" v="21922" actId="14100"/>
          <ac:cxnSpMkLst>
            <pc:docMk/>
            <pc:sldMk cId="287866549" sldId="361"/>
            <ac:cxnSpMk id="242" creationId="{4C914214-7676-4AD0-9D8E-91E4739AA1D9}"/>
          </ac:cxnSpMkLst>
        </pc:cxnChg>
        <pc:cxnChg chg="add mod">
          <ac:chgData name="hashizume_adrim@outlook.jp" userId="2df5839c6d7eb921" providerId="LiveId" clId="{A6B9CC53-550F-4204-BA28-F752CB96E210}" dt="2022-04-30T18:00:36.256" v="21944" actId="14100"/>
          <ac:cxnSpMkLst>
            <pc:docMk/>
            <pc:sldMk cId="287866549" sldId="361"/>
            <ac:cxnSpMk id="244" creationId="{21AC5C8D-1011-436C-9616-640FE009D27D}"/>
          </ac:cxnSpMkLst>
        </pc:cxnChg>
        <pc:cxnChg chg="mod">
          <ac:chgData name="hashizume_adrim@outlook.jp" userId="2df5839c6d7eb921" providerId="LiveId" clId="{A6B9CC53-550F-4204-BA28-F752CB96E210}" dt="2022-04-30T18:01:00.823" v="21964"/>
          <ac:cxnSpMkLst>
            <pc:docMk/>
            <pc:sldMk cId="287866549" sldId="361"/>
            <ac:cxnSpMk id="253" creationId="{3DA75CAB-73F4-4D18-BEB0-2C09CD18184F}"/>
          </ac:cxnSpMkLst>
        </pc:cxnChg>
        <pc:cxnChg chg="mod">
          <ac:chgData name="hashizume_adrim@outlook.jp" userId="2df5839c6d7eb921" providerId="LiveId" clId="{A6B9CC53-550F-4204-BA28-F752CB96E210}" dt="2022-04-30T18:01:00.823" v="21964"/>
          <ac:cxnSpMkLst>
            <pc:docMk/>
            <pc:sldMk cId="287866549" sldId="361"/>
            <ac:cxnSpMk id="254" creationId="{F6334BF4-12E6-4EA5-A997-36C7B85BD6A9}"/>
          </ac:cxnSpMkLst>
        </pc:cxnChg>
        <pc:cxnChg chg="add del mod">
          <ac:chgData name="hashizume_adrim@outlook.jp" userId="2df5839c6d7eb921" providerId="LiveId" clId="{A6B9CC53-550F-4204-BA28-F752CB96E210}" dt="2022-04-30T18:34:49.078" v="23355" actId="478"/>
          <ac:cxnSpMkLst>
            <pc:docMk/>
            <pc:sldMk cId="287866549" sldId="361"/>
            <ac:cxnSpMk id="255" creationId="{4F232A3B-B18E-4F0B-A319-D749F6EE98EA}"/>
          </ac:cxnSpMkLst>
        </pc:cxnChg>
        <pc:cxnChg chg="add del mod">
          <ac:chgData name="hashizume_adrim@outlook.jp" userId="2df5839c6d7eb921" providerId="LiveId" clId="{A6B9CC53-550F-4204-BA28-F752CB96E210}" dt="2022-04-30T18:34:49.078" v="23355" actId="478"/>
          <ac:cxnSpMkLst>
            <pc:docMk/>
            <pc:sldMk cId="287866549" sldId="361"/>
            <ac:cxnSpMk id="257" creationId="{3AC257C4-8CF1-4CBF-A0F9-C89782DC440D}"/>
          </ac:cxnSpMkLst>
        </pc:cxnChg>
        <pc:cxnChg chg="mod">
          <ac:chgData name="hashizume_adrim@outlook.jp" userId="2df5839c6d7eb921" providerId="LiveId" clId="{A6B9CC53-550F-4204-BA28-F752CB96E210}" dt="2022-04-30T18:01:00.823" v="21964"/>
          <ac:cxnSpMkLst>
            <pc:docMk/>
            <pc:sldMk cId="287866549" sldId="361"/>
            <ac:cxnSpMk id="260" creationId="{AF096CDE-3AA7-4A08-BF62-09B092C98E19}"/>
          </ac:cxnSpMkLst>
        </pc:cxnChg>
        <pc:cxnChg chg="mod">
          <ac:chgData name="hashizume_adrim@outlook.jp" userId="2df5839c6d7eb921" providerId="LiveId" clId="{A6B9CC53-550F-4204-BA28-F752CB96E210}" dt="2022-04-30T18:01:00.823" v="21964"/>
          <ac:cxnSpMkLst>
            <pc:docMk/>
            <pc:sldMk cId="287866549" sldId="361"/>
            <ac:cxnSpMk id="261" creationId="{8F81880B-A2C7-443F-8562-CDF19F5B380A}"/>
          </ac:cxnSpMkLst>
        </pc:cxnChg>
        <pc:cxnChg chg="add mod">
          <ac:chgData name="hashizume_adrim@outlook.jp" userId="2df5839c6d7eb921" providerId="LiveId" clId="{A6B9CC53-550F-4204-BA28-F752CB96E210}" dt="2022-04-30T18:01:29.737" v="22033" actId="14100"/>
          <ac:cxnSpMkLst>
            <pc:docMk/>
            <pc:sldMk cId="287866549" sldId="361"/>
            <ac:cxnSpMk id="265" creationId="{9E84BC0B-CD50-469F-A7AB-3F297ED76197}"/>
          </ac:cxnSpMkLst>
        </pc:cxnChg>
        <pc:cxnChg chg="add mod">
          <ac:chgData name="hashizume_adrim@outlook.jp" userId="2df5839c6d7eb921" providerId="LiveId" clId="{A6B9CC53-550F-4204-BA28-F752CB96E210}" dt="2022-04-30T18:01:57.421" v="22038" actId="1076"/>
          <ac:cxnSpMkLst>
            <pc:docMk/>
            <pc:sldMk cId="287866549" sldId="361"/>
            <ac:cxnSpMk id="267" creationId="{857979B4-BB5C-454D-96F4-660E2B9EE71F}"/>
          </ac:cxnSpMkLst>
        </pc:cxnChg>
        <pc:cxnChg chg="add mod">
          <ac:chgData name="hashizume_adrim@outlook.jp" userId="2df5839c6d7eb921" providerId="LiveId" clId="{A6B9CC53-550F-4204-BA28-F752CB96E210}" dt="2022-04-30T18:02:20.054" v="22043" actId="14100"/>
          <ac:cxnSpMkLst>
            <pc:docMk/>
            <pc:sldMk cId="287866549" sldId="361"/>
            <ac:cxnSpMk id="270" creationId="{DA8EC61F-21D8-4F51-B077-7EE3F5887731}"/>
          </ac:cxnSpMkLst>
        </pc:cxnChg>
        <pc:cxnChg chg="mod">
          <ac:chgData name="hashizume_adrim@outlook.jp" userId="2df5839c6d7eb921" providerId="LiveId" clId="{A6B9CC53-550F-4204-BA28-F752CB96E210}" dt="2022-04-30T18:02:46.977" v="22044"/>
          <ac:cxnSpMkLst>
            <pc:docMk/>
            <pc:sldMk cId="287866549" sldId="361"/>
            <ac:cxnSpMk id="279" creationId="{16AF40C5-8662-49CE-A7F2-CA2ABF67A61E}"/>
          </ac:cxnSpMkLst>
        </pc:cxnChg>
        <pc:cxnChg chg="mod">
          <ac:chgData name="hashizume_adrim@outlook.jp" userId="2df5839c6d7eb921" providerId="LiveId" clId="{A6B9CC53-550F-4204-BA28-F752CB96E210}" dt="2022-04-30T18:02:46.977" v="22044"/>
          <ac:cxnSpMkLst>
            <pc:docMk/>
            <pc:sldMk cId="287866549" sldId="361"/>
            <ac:cxnSpMk id="280" creationId="{6A92FC4C-E5B5-4643-AF41-457532972BBB}"/>
          </ac:cxnSpMkLst>
        </pc:cxnChg>
        <pc:cxnChg chg="del">
          <ac:chgData name="hashizume_adrim@outlook.jp" userId="2df5839c6d7eb921" providerId="LiveId" clId="{A6B9CC53-550F-4204-BA28-F752CB96E210}" dt="2022-04-30T12:44:24.885" v="18913" actId="478"/>
          <ac:cxnSpMkLst>
            <pc:docMk/>
            <pc:sldMk cId="287866549" sldId="361"/>
            <ac:cxnSpMk id="282" creationId="{299D88CE-E37F-4616-B450-40AAEFDD40F7}"/>
          </ac:cxnSpMkLst>
        </pc:cxnChg>
        <pc:cxnChg chg="add del mod">
          <ac:chgData name="hashizume_adrim@outlook.jp" userId="2df5839c6d7eb921" providerId="LiveId" clId="{A6B9CC53-550F-4204-BA28-F752CB96E210}" dt="2022-04-30T18:22:44.610" v="22380" actId="478"/>
          <ac:cxnSpMkLst>
            <pc:docMk/>
            <pc:sldMk cId="287866549" sldId="361"/>
            <ac:cxnSpMk id="287" creationId="{7D0C24B1-026C-453E-A0F3-0875B064106E}"/>
          </ac:cxnSpMkLst>
        </pc:cxnChg>
        <pc:cxnChg chg="del">
          <ac:chgData name="hashizume_adrim@outlook.jp" userId="2df5839c6d7eb921" providerId="LiveId" clId="{A6B9CC53-550F-4204-BA28-F752CB96E210}" dt="2022-04-30T12:38:27.989" v="18734" actId="478"/>
          <ac:cxnSpMkLst>
            <pc:docMk/>
            <pc:sldMk cId="287866549" sldId="361"/>
            <ac:cxnSpMk id="289" creationId="{B670557E-7013-4FBB-A535-A25971BD8963}"/>
          </ac:cxnSpMkLst>
        </pc:cxnChg>
        <pc:cxnChg chg="del">
          <ac:chgData name="hashizume_adrim@outlook.jp" userId="2df5839c6d7eb921" providerId="LiveId" clId="{A6B9CC53-550F-4204-BA28-F752CB96E210}" dt="2022-04-30T12:38:27.989" v="18734" actId="478"/>
          <ac:cxnSpMkLst>
            <pc:docMk/>
            <pc:sldMk cId="287866549" sldId="361"/>
            <ac:cxnSpMk id="291" creationId="{BFD5D1A6-2A02-4CB9-8844-A325FF136DDD}"/>
          </ac:cxnSpMkLst>
        </pc:cxnChg>
        <pc:cxnChg chg="add mod">
          <ac:chgData name="hashizume_adrim@outlook.jp" userId="2df5839c6d7eb921" providerId="LiveId" clId="{A6B9CC53-550F-4204-BA28-F752CB96E210}" dt="2022-04-30T18:24:24.642" v="22450" actId="14100"/>
          <ac:cxnSpMkLst>
            <pc:docMk/>
            <pc:sldMk cId="287866549" sldId="361"/>
            <ac:cxnSpMk id="292" creationId="{7EDD10D1-29B8-4C5F-9ABF-559C83270993}"/>
          </ac:cxnSpMkLst>
        </pc:cxnChg>
        <pc:cxnChg chg="del">
          <ac:chgData name="hashizume_adrim@outlook.jp" userId="2df5839c6d7eb921" providerId="LiveId" clId="{A6B9CC53-550F-4204-BA28-F752CB96E210}" dt="2022-04-30T18:00:53.104" v="21963" actId="478"/>
          <ac:cxnSpMkLst>
            <pc:docMk/>
            <pc:sldMk cId="287866549" sldId="361"/>
            <ac:cxnSpMk id="309" creationId="{F96674A4-FD1E-4553-A9F8-2990F8A5F19A}"/>
          </ac:cxnSpMkLst>
        </pc:cxnChg>
        <pc:cxnChg chg="del">
          <ac:chgData name="hashizume_adrim@outlook.jp" userId="2df5839c6d7eb921" providerId="LiveId" clId="{A6B9CC53-550F-4204-BA28-F752CB96E210}" dt="2022-04-30T12:44:58.363" v="19003" actId="478"/>
          <ac:cxnSpMkLst>
            <pc:docMk/>
            <pc:sldMk cId="287866549" sldId="361"/>
            <ac:cxnSpMk id="316" creationId="{79EBA69D-1CFA-4E7B-A6C3-E6A98F67CD48}"/>
          </ac:cxnSpMkLst>
        </pc:cxnChg>
        <pc:cxnChg chg="del mod">
          <ac:chgData name="hashizume_adrim@outlook.jp" userId="2df5839c6d7eb921" providerId="LiveId" clId="{A6B9CC53-550F-4204-BA28-F752CB96E210}" dt="2022-04-30T12:44:58.363" v="19003" actId="478"/>
          <ac:cxnSpMkLst>
            <pc:docMk/>
            <pc:sldMk cId="287866549" sldId="361"/>
            <ac:cxnSpMk id="318" creationId="{D58EF776-EB80-4BC6-94CE-19C076FEEAEC}"/>
          </ac:cxnSpMkLst>
        </pc:cxnChg>
        <pc:cxnChg chg="del">
          <ac:chgData name="hashizume_adrim@outlook.jp" userId="2df5839c6d7eb921" providerId="LiveId" clId="{A6B9CC53-550F-4204-BA28-F752CB96E210}" dt="2022-04-30T18:00:53.104" v="21963" actId="478"/>
          <ac:cxnSpMkLst>
            <pc:docMk/>
            <pc:sldMk cId="287866549" sldId="361"/>
            <ac:cxnSpMk id="323" creationId="{E224F563-028F-45B7-AD4B-AB2A3F42EF35}"/>
          </ac:cxnSpMkLst>
        </pc:cxnChg>
        <pc:cxnChg chg="del mod">
          <ac:chgData name="hashizume_adrim@outlook.jp" userId="2df5839c6d7eb921" providerId="LiveId" clId="{A6B9CC53-550F-4204-BA28-F752CB96E210}" dt="2022-04-30T12:44:58.363" v="19003" actId="478"/>
          <ac:cxnSpMkLst>
            <pc:docMk/>
            <pc:sldMk cId="287866549" sldId="361"/>
            <ac:cxnSpMk id="329" creationId="{5D659903-E34F-46F4-8087-D3F5BA7103F0}"/>
          </ac:cxnSpMkLst>
        </pc:cxnChg>
        <pc:cxnChg chg="mod">
          <ac:chgData name="hashizume_adrim@outlook.jp" userId="2df5839c6d7eb921" providerId="LiveId" clId="{A6B9CC53-550F-4204-BA28-F752CB96E210}" dt="2022-04-30T18:24:36.447" v="22451"/>
          <ac:cxnSpMkLst>
            <pc:docMk/>
            <pc:sldMk cId="287866549" sldId="361"/>
            <ac:cxnSpMk id="333" creationId="{C037A643-CB73-4443-A150-65709564DE86}"/>
          </ac:cxnSpMkLst>
        </pc:cxnChg>
        <pc:cxnChg chg="mod">
          <ac:chgData name="hashizume_adrim@outlook.jp" userId="2df5839c6d7eb921" providerId="LiveId" clId="{A6B9CC53-550F-4204-BA28-F752CB96E210}" dt="2022-04-30T18:24:36.447" v="22451"/>
          <ac:cxnSpMkLst>
            <pc:docMk/>
            <pc:sldMk cId="287866549" sldId="361"/>
            <ac:cxnSpMk id="334" creationId="{63CF92E7-1BF3-41BF-84F9-61DD01C24653}"/>
          </ac:cxnSpMkLst>
        </pc:cxnChg>
        <pc:cxnChg chg="del mod">
          <ac:chgData name="hashizume_adrim@outlook.jp" userId="2df5839c6d7eb921" providerId="LiveId" clId="{A6B9CC53-550F-4204-BA28-F752CB96E210}" dt="2022-04-30T12:44:58.363" v="19003" actId="478"/>
          <ac:cxnSpMkLst>
            <pc:docMk/>
            <pc:sldMk cId="287866549" sldId="361"/>
            <ac:cxnSpMk id="338" creationId="{8E18FB12-B10E-41AA-9A3F-8C69D66121E3}"/>
          </ac:cxnSpMkLst>
        </pc:cxnChg>
        <pc:cxnChg chg="mod">
          <ac:chgData name="hashizume_adrim@outlook.jp" userId="2df5839c6d7eb921" providerId="LiveId" clId="{A6B9CC53-550F-4204-BA28-F752CB96E210}" dt="2022-04-30T18:27:11.901" v="22931"/>
          <ac:cxnSpMkLst>
            <pc:docMk/>
            <pc:sldMk cId="287866549" sldId="361"/>
            <ac:cxnSpMk id="342" creationId="{D9C0582D-D98D-40F6-8362-5861B1C5A7E5}"/>
          </ac:cxnSpMkLst>
        </pc:cxnChg>
        <pc:cxnChg chg="mod">
          <ac:chgData name="hashizume_adrim@outlook.jp" userId="2df5839c6d7eb921" providerId="LiveId" clId="{A6B9CC53-550F-4204-BA28-F752CB96E210}" dt="2022-04-30T18:27:11.901" v="22931"/>
          <ac:cxnSpMkLst>
            <pc:docMk/>
            <pc:sldMk cId="287866549" sldId="361"/>
            <ac:cxnSpMk id="343" creationId="{BF39DB6A-3317-489B-944C-99268B22BD7B}"/>
          </ac:cxnSpMkLst>
        </pc:cxnChg>
        <pc:cxnChg chg="mod">
          <ac:chgData name="hashizume_adrim@outlook.jp" userId="2df5839c6d7eb921" providerId="LiveId" clId="{A6B9CC53-550F-4204-BA28-F752CB96E210}" dt="2022-04-30T18:34:08.656" v="23267"/>
          <ac:cxnSpMkLst>
            <pc:docMk/>
            <pc:sldMk cId="287866549" sldId="361"/>
            <ac:cxnSpMk id="348" creationId="{9C33F9CD-5CCD-4E23-8B94-0A035DEF78EE}"/>
          </ac:cxnSpMkLst>
        </pc:cxnChg>
        <pc:cxnChg chg="mod">
          <ac:chgData name="hashizume_adrim@outlook.jp" userId="2df5839c6d7eb921" providerId="LiveId" clId="{A6B9CC53-550F-4204-BA28-F752CB96E210}" dt="2022-04-30T18:34:08.656" v="23267"/>
          <ac:cxnSpMkLst>
            <pc:docMk/>
            <pc:sldMk cId="287866549" sldId="361"/>
            <ac:cxnSpMk id="349" creationId="{62448BB4-0E60-4851-BF09-6F68BC440BA6}"/>
          </ac:cxnSpMkLst>
        </pc:cxnChg>
        <pc:cxnChg chg="add mod">
          <ac:chgData name="hashizume_adrim@outlook.jp" userId="2df5839c6d7eb921" providerId="LiveId" clId="{A6B9CC53-550F-4204-BA28-F752CB96E210}" dt="2022-04-30T18:37:01.239" v="23769" actId="1037"/>
          <ac:cxnSpMkLst>
            <pc:docMk/>
            <pc:sldMk cId="287866549" sldId="361"/>
            <ac:cxnSpMk id="350" creationId="{EB98CFA1-07F3-44A3-BF9C-4AE0DBAB8992}"/>
          </ac:cxnSpMkLst>
        </pc:cxnChg>
        <pc:cxnChg chg="mod">
          <ac:chgData name="hashizume_adrim@outlook.jp" userId="2df5839c6d7eb921" providerId="LiveId" clId="{A6B9CC53-550F-4204-BA28-F752CB96E210}" dt="2022-04-30T18:34:08.656" v="23267"/>
          <ac:cxnSpMkLst>
            <pc:docMk/>
            <pc:sldMk cId="287866549" sldId="361"/>
            <ac:cxnSpMk id="357" creationId="{4BD30CE6-F063-4772-A221-CB7A4E3064CF}"/>
          </ac:cxnSpMkLst>
        </pc:cxnChg>
        <pc:cxnChg chg="mod">
          <ac:chgData name="hashizume_adrim@outlook.jp" userId="2df5839c6d7eb921" providerId="LiveId" clId="{A6B9CC53-550F-4204-BA28-F752CB96E210}" dt="2022-04-30T18:34:08.656" v="23267"/>
          <ac:cxnSpMkLst>
            <pc:docMk/>
            <pc:sldMk cId="287866549" sldId="361"/>
            <ac:cxnSpMk id="358" creationId="{0D80C841-18C7-4CA8-BC3F-00458BA8CCA9}"/>
          </ac:cxnSpMkLst>
        </pc:cxnChg>
        <pc:cxnChg chg="mod">
          <ac:chgData name="hashizume_adrim@outlook.jp" userId="2df5839c6d7eb921" providerId="LiveId" clId="{A6B9CC53-550F-4204-BA28-F752CB96E210}" dt="2022-04-30T18:35:02.045" v="23359"/>
          <ac:cxnSpMkLst>
            <pc:docMk/>
            <pc:sldMk cId="287866549" sldId="361"/>
            <ac:cxnSpMk id="363" creationId="{435C1596-63C0-4842-965F-676840CDC7C0}"/>
          </ac:cxnSpMkLst>
        </pc:cxnChg>
        <pc:cxnChg chg="mod">
          <ac:chgData name="hashizume_adrim@outlook.jp" userId="2df5839c6d7eb921" providerId="LiveId" clId="{A6B9CC53-550F-4204-BA28-F752CB96E210}" dt="2022-04-30T18:35:02.045" v="23359"/>
          <ac:cxnSpMkLst>
            <pc:docMk/>
            <pc:sldMk cId="287866549" sldId="361"/>
            <ac:cxnSpMk id="364" creationId="{118DF99E-DA01-43F2-AF5D-6D3C2A7F0FA2}"/>
          </ac:cxnSpMkLst>
        </pc:cxnChg>
        <pc:cxnChg chg="add mod">
          <ac:chgData name="hashizume_adrim@outlook.jp" userId="2df5839c6d7eb921" providerId="LiveId" clId="{A6B9CC53-550F-4204-BA28-F752CB96E210}" dt="2022-04-30T18:35:41.107" v="23578" actId="1036"/>
          <ac:cxnSpMkLst>
            <pc:docMk/>
            <pc:sldMk cId="287866549" sldId="361"/>
            <ac:cxnSpMk id="365" creationId="{241BFE38-7777-443D-858E-9B038C8B6171}"/>
          </ac:cxnSpMkLst>
        </pc:cxnChg>
        <pc:cxnChg chg="mod">
          <ac:chgData name="hashizume_adrim@outlook.jp" userId="2df5839c6d7eb921" providerId="LiveId" clId="{A6B9CC53-550F-4204-BA28-F752CB96E210}" dt="2022-04-30T18:35:02.045" v="23359"/>
          <ac:cxnSpMkLst>
            <pc:docMk/>
            <pc:sldMk cId="287866549" sldId="361"/>
            <ac:cxnSpMk id="372" creationId="{0EE553CB-33CA-4BE8-A03C-3B04C8A509E7}"/>
          </ac:cxnSpMkLst>
        </pc:cxnChg>
        <pc:cxnChg chg="mod">
          <ac:chgData name="hashizume_adrim@outlook.jp" userId="2df5839c6d7eb921" providerId="LiveId" clId="{A6B9CC53-550F-4204-BA28-F752CB96E210}" dt="2022-04-30T18:35:02.045" v="23359"/>
          <ac:cxnSpMkLst>
            <pc:docMk/>
            <pc:sldMk cId="287866549" sldId="361"/>
            <ac:cxnSpMk id="373" creationId="{06EFBC37-3CD6-4241-9DA5-D90CCED5FAA2}"/>
          </ac:cxnSpMkLst>
        </pc:cxnChg>
        <pc:cxnChg chg="mod">
          <ac:chgData name="hashizume_adrim@outlook.jp" userId="2df5839c6d7eb921" providerId="LiveId" clId="{A6B9CC53-550F-4204-BA28-F752CB96E210}" dt="2022-04-30T18:35:22.841" v="23503"/>
          <ac:cxnSpMkLst>
            <pc:docMk/>
            <pc:sldMk cId="287866549" sldId="361"/>
            <ac:cxnSpMk id="378" creationId="{8A043FF7-7886-4730-B403-13670C845C0A}"/>
          </ac:cxnSpMkLst>
        </pc:cxnChg>
        <pc:cxnChg chg="mod">
          <ac:chgData name="hashizume_adrim@outlook.jp" userId="2df5839c6d7eb921" providerId="LiveId" clId="{A6B9CC53-550F-4204-BA28-F752CB96E210}" dt="2022-04-30T18:35:22.841" v="23503"/>
          <ac:cxnSpMkLst>
            <pc:docMk/>
            <pc:sldMk cId="287866549" sldId="361"/>
            <ac:cxnSpMk id="379" creationId="{ACC3C252-3A20-4719-B2A8-F7282613F590}"/>
          </ac:cxnSpMkLst>
        </pc:cxnChg>
        <pc:cxnChg chg="add mod">
          <ac:chgData name="hashizume_adrim@outlook.jp" userId="2df5839c6d7eb921" providerId="LiveId" clId="{A6B9CC53-550F-4204-BA28-F752CB96E210}" dt="2022-04-30T18:35:47.450" v="23609" actId="1036"/>
          <ac:cxnSpMkLst>
            <pc:docMk/>
            <pc:sldMk cId="287866549" sldId="361"/>
            <ac:cxnSpMk id="380" creationId="{1941A8AD-D042-4A45-8D43-DF2DD20A01DD}"/>
          </ac:cxnSpMkLst>
        </pc:cxnChg>
        <pc:cxnChg chg="mod">
          <ac:chgData name="hashizume_adrim@outlook.jp" userId="2df5839c6d7eb921" providerId="LiveId" clId="{A6B9CC53-550F-4204-BA28-F752CB96E210}" dt="2022-04-30T18:35:22.841" v="23503"/>
          <ac:cxnSpMkLst>
            <pc:docMk/>
            <pc:sldMk cId="287866549" sldId="361"/>
            <ac:cxnSpMk id="387" creationId="{015400FD-120C-44FD-9CBB-48C618A35575}"/>
          </ac:cxnSpMkLst>
        </pc:cxnChg>
        <pc:cxnChg chg="mod">
          <ac:chgData name="hashizume_adrim@outlook.jp" userId="2df5839c6d7eb921" providerId="LiveId" clId="{A6B9CC53-550F-4204-BA28-F752CB96E210}" dt="2022-04-30T18:35:22.841" v="23503"/>
          <ac:cxnSpMkLst>
            <pc:docMk/>
            <pc:sldMk cId="287866549" sldId="361"/>
            <ac:cxnSpMk id="388" creationId="{F7F759F9-559F-425C-B82B-EE7AAD2D02BC}"/>
          </ac:cxnSpMkLst>
        </pc:cxnChg>
        <pc:cxnChg chg="mod">
          <ac:chgData name="hashizume_adrim@outlook.jp" userId="2df5839c6d7eb921" providerId="LiveId" clId="{A6B9CC53-550F-4204-BA28-F752CB96E210}" dt="2022-04-30T18:35:51.519" v="23610"/>
          <ac:cxnSpMkLst>
            <pc:docMk/>
            <pc:sldMk cId="287866549" sldId="361"/>
            <ac:cxnSpMk id="393" creationId="{346AF0EC-6134-4D5A-9538-65771589DD8F}"/>
          </ac:cxnSpMkLst>
        </pc:cxnChg>
        <pc:cxnChg chg="mod">
          <ac:chgData name="hashizume_adrim@outlook.jp" userId="2df5839c6d7eb921" providerId="LiveId" clId="{A6B9CC53-550F-4204-BA28-F752CB96E210}" dt="2022-04-30T18:35:51.519" v="23610"/>
          <ac:cxnSpMkLst>
            <pc:docMk/>
            <pc:sldMk cId="287866549" sldId="361"/>
            <ac:cxnSpMk id="394" creationId="{491D28B0-5A22-47A8-8143-80FF6CEDFB1C}"/>
          </ac:cxnSpMkLst>
        </pc:cxnChg>
        <pc:cxnChg chg="add mod">
          <ac:chgData name="hashizume_adrim@outlook.jp" userId="2df5839c6d7eb921" providerId="LiveId" clId="{A6B9CC53-550F-4204-BA28-F752CB96E210}" dt="2022-04-30T18:35:57.761" v="23662" actId="1036"/>
          <ac:cxnSpMkLst>
            <pc:docMk/>
            <pc:sldMk cId="287866549" sldId="361"/>
            <ac:cxnSpMk id="395" creationId="{EC1AC5B4-1B87-407E-A41B-76BF447CFD69}"/>
          </ac:cxnSpMkLst>
        </pc:cxnChg>
        <pc:cxnChg chg="mod">
          <ac:chgData name="hashizume_adrim@outlook.jp" userId="2df5839c6d7eb921" providerId="LiveId" clId="{A6B9CC53-550F-4204-BA28-F752CB96E210}" dt="2022-04-30T18:35:51.519" v="23610"/>
          <ac:cxnSpMkLst>
            <pc:docMk/>
            <pc:sldMk cId="287866549" sldId="361"/>
            <ac:cxnSpMk id="402" creationId="{CF7FFD7A-C9B8-4017-BCCC-79EB6AAFFF34}"/>
          </ac:cxnSpMkLst>
        </pc:cxnChg>
        <pc:cxnChg chg="mod">
          <ac:chgData name="hashizume_adrim@outlook.jp" userId="2df5839c6d7eb921" providerId="LiveId" clId="{A6B9CC53-550F-4204-BA28-F752CB96E210}" dt="2022-04-30T18:35:51.519" v="23610"/>
          <ac:cxnSpMkLst>
            <pc:docMk/>
            <pc:sldMk cId="287866549" sldId="361"/>
            <ac:cxnSpMk id="403" creationId="{3B6E3FC2-75C0-450A-B800-EC935A087AD3}"/>
          </ac:cxnSpMkLst>
        </pc:cxnChg>
      </pc:sldChg>
      <pc:sldChg chg="addSp delSp modSp add del mod">
        <pc:chgData name="hashizume_adrim@outlook.jp" userId="2df5839c6d7eb921" providerId="LiveId" clId="{A6B9CC53-550F-4204-BA28-F752CB96E210}" dt="2022-04-30T12:57:44.075" v="19170" actId="47"/>
        <pc:sldMkLst>
          <pc:docMk/>
          <pc:sldMk cId="1707568007" sldId="362"/>
        </pc:sldMkLst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0" creationId="{A3370D09-8AE6-46F6-8B74-59F2CE1E0945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68" creationId="{6EC8E485-BEBF-4ABC-BD54-FD22B3E045E9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94" creationId="{078DEBE7-1ADC-48C9-B4A9-02C179AB2F4B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35" creationId="{AAF40EB6-4A54-4CA9-900E-FCEBA877BDFF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41" creationId="{9412EABC-CFC9-47E6-901C-96E693354476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49" creationId="{7F14EAC4-CB27-4E2B-8302-30B4C8222A24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50" creationId="{594AD5B3-07B6-4848-95DA-B6002B5F4250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57" creationId="{EC8E78CB-C140-41D8-A139-8915900FC296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58" creationId="{772F7194-5E88-4E94-A47D-3959DD700284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59" creationId="{700C5BDB-13E6-4EA3-8EE8-201B96789465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60" creationId="{5CFD552D-86D8-4C58-BE8D-797B866827EA}"/>
          </ac:spMkLst>
        </pc:spChg>
        <pc:spChg chg="add mod">
          <ac:chgData name="hashizume_adrim@outlook.jp" userId="2df5839c6d7eb921" providerId="LiveId" clId="{A6B9CC53-550F-4204-BA28-F752CB96E210}" dt="2022-04-30T12:38:58.704" v="18735" actId="14100"/>
          <ac:spMkLst>
            <pc:docMk/>
            <pc:sldMk cId="1707568007" sldId="362"/>
            <ac:spMk id="179" creationId="{F24E0FAD-3F69-4F99-9E21-5634745FA20B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92" creationId="{86FD2F81-0362-434B-A9FB-778F9F4898ED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93" creationId="{B9EF4A57-6B0F-444F-BF4A-0264B5A4CAD2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94" creationId="{BBC2B8BC-2CEB-4C62-9663-06FF26A14D36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95" creationId="{3A9CDEA1-AA8E-4E07-9B7B-6051DC92FEA0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97" creationId="{6F218062-54A5-4D5D-98E4-0589DFD1DE8B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198" creationId="{517A7912-72C3-4822-86A5-E39597D78549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05" creationId="{07EAC236-DE8B-459E-8770-258A9018768C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06" creationId="{960E6BD1-6ACD-42F4-B04B-687102778689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09" creationId="{22D4F750-9D27-443D-A8BD-9C0F469D7E0F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10" creationId="{428A3F13-2784-4AD4-B62D-CEAB3BECF41F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13" creationId="{398F2FB6-ABC6-4A28-B2F7-894563663F68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36" creationId="{823EA87F-BB4F-46C4-8E1E-BEA55474D0A9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37" creationId="{9059375A-5E43-491D-BC66-47B63672F065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42" creationId="{D3510CFB-42C1-4A1A-BAC9-79A11F8EC151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43" creationId="{E9BE4AF4-C391-422F-8970-DF927BE480DC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44" creationId="{BFF6B59C-BF12-4B6A-A11C-A9852ECBD5D0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46" creationId="{9CDB129B-B0D2-414F-A3BE-7D5892ABACB3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48" creationId="{CED516E1-51D4-4E9E-A574-2CB29729C500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49" creationId="{88026820-40BF-440B-9081-7E34AF59A329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54" creationId="{298B8704-2085-4805-89BB-5CC600F52D66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55" creationId="{E2FBCA5B-2028-478C-A630-AAB0EBD9DBC4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56" creationId="{BC85C9A7-1973-4E03-AAF4-AD7F73BA3FA9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299" creationId="{6AF09649-C8A6-4113-A252-304C035AB0E1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20" creationId="{5B4E97CC-B80A-496D-8140-92926476CBD5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22" creationId="{5248B963-6370-4599-A749-8E64219CDBBA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23" creationId="{5674D951-47E1-4FD7-9C0D-0A493526F944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24" creationId="{43D814FD-0D46-4DBC-852B-72C07759E76E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25" creationId="{E0475AB1-F846-42EB-BED4-CC9B009D4386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27" creationId="{E787393C-616B-4812-8BA3-ECE7B7F9E0E5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28" creationId="{EAF3DAD5-ED22-409C-96E2-7AC463F4AFC9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29" creationId="{524DB221-CC6A-47EB-B544-90BF5E2DF3B9}"/>
          </ac:spMkLst>
        </pc:spChg>
        <pc:spChg chg="del">
          <ac:chgData name="hashizume_adrim@outlook.jp" userId="2df5839c6d7eb921" providerId="LiveId" clId="{A6B9CC53-550F-4204-BA28-F752CB96E210}" dt="2022-04-30T12:32:23.613" v="18724" actId="478"/>
          <ac:spMkLst>
            <pc:docMk/>
            <pc:sldMk cId="1707568007" sldId="362"/>
            <ac:spMk id="330" creationId="{1D4F6831-4E41-469C-8A23-A2B0BD790CD3}"/>
          </ac:spMkLst>
        </pc:s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74" creationId="{7588D100-7B71-4F78-98B2-8DDEC9A9A275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84" creationId="{ACA844BF-42DB-414B-B756-96B01198997F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90" creationId="{C2119E7C-522F-4ED2-AEE5-353A0DE92232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97" creationId="{7CC0795C-3812-49CF-A0B6-47D816E730A8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106" creationId="{D66B1233-FF63-4582-BBC1-07A964140ABC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110" creationId="{E9AF771D-D68C-4EE4-B2D2-071AB8BD5D5B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114" creationId="{189E289B-257B-402B-AB8F-A59E99DA5D7C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137" creationId="{1868A2C5-0F8A-4E47-AD50-ED0C04D097D7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161" creationId="{522DC4B0-CF1D-41C4-BD33-6C10A2A6753D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165" creationId="{E9A59326-50AE-4E61-9516-BCC945A271E1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184" creationId="{C2F39468-51AF-430B-A773-11BBBF3E2D7B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188" creationId="{710F1A19-F350-4F7B-83C3-24B5CD61AF72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199" creationId="{13A7A4B5-39A2-4707-A875-8FBE5BBA6F4E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217" creationId="{76D015EF-E5B6-4710-9C16-C52A3F8190DA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225" creationId="{7AAC87C4-11A8-468B-A5A8-BBFE3466D38A}"/>
          </ac:grpSpMkLst>
        </pc:grpChg>
        <pc:grpChg chg="del">
          <ac:chgData name="hashizume_adrim@outlook.jp" userId="2df5839c6d7eb921" providerId="LiveId" clId="{A6B9CC53-550F-4204-BA28-F752CB96E210}" dt="2022-04-30T12:32:26.715" v="18725" actId="478"/>
          <ac:grpSpMkLst>
            <pc:docMk/>
            <pc:sldMk cId="1707568007" sldId="362"/>
            <ac:grpSpMk id="250" creationId="{434CA9A4-BDB5-42A2-9C4E-D6107E43B510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308" creationId="{EE1BF5D3-8D62-4E4E-882F-E75E439E6181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312" creationId="{8346142A-D3F4-4402-8325-9C19A137BDCE}"/>
          </ac:grpSpMkLst>
        </pc:grpChg>
        <pc:grpChg chg="del">
          <ac:chgData name="hashizume_adrim@outlook.jp" userId="2df5839c6d7eb921" providerId="LiveId" clId="{A6B9CC53-550F-4204-BA28-F752CB96E210}" dt="2022-04-30T12:32:23.613" v="18724" actId="478"/>
          <ac:grpSpMkLst>
            <pc:docMk/>
            <pc:sldMk cId="1707568007" sldId="362"/>
            <ac:grpSpMk id="316" creationId="{66E9E2CB-3370-4F9C-87E1-392B0B8172CC}"/>
          </ac:grpSpMkLst>
        </pc:grpChg>
        <pc:picChg chg="del">
          <ac:chgData name="hashizume_adrim@outlook.jp" userId="2df5839c6d7eb921" providerId="LiveId" clId="{A6B9CC53-550F-4204-BA28-F752CB96E210}" dt="2022-04-30T12:32:59.890" v="18732" actId="478"/>
          <ac:picMkLst>
            <pc:docMk/>
            <pc:sldMk cId="1707568007" sldId="362"/>
            <ac:picMk id="9" creationId="{323CE780-62F5-43DF-90FE-FE510BC42952}"/>
          </ac:picMkLst>
        </pc:picChg>
        <pc:picChg chg="del">
          <ac:chgData name="hashizume_adrim@outlook.jp" userId="2df5839c6d7eb921" providerId="LiveId" clId="{A6B9CC53-550F-4204-BA28-F752CB96E210}" dt="2022-04-30T12:32:23.613" v="18724" actId="478"/>
          <ac:picMkLst>
            <pc:docMk/>
            <pc:sldMk cId="1707568007" sldId="362"/>
            <ac:picMk id="27" creationId="{0DE1F5E9-251A-40D2-B1CA-067C7F6F4BAA}"/>
          </ac:picMkLst>
        </pc:picChg>
        <pc:picChg chg="del">
          <ac:chgData name="hashizume_adrim@outlook.jp" userId="2df5839c6d7eb921" providerId="LiveId" clId="{A6B9CC53-550F-4204-BA28-F752CB96E210}" dt="2022-04-30T12:33:01.549" v="18733" actId="478"/>
          <ac:picMkLst>
            <pc:docMk/>
            <pc:sldMk cId="1707568007" sldId="362"/>
            <ac:picMk id="29" creationId="{F19E8F44-12C0-4710-9313-415A83E2F06E}"/>
          </ac:picMkLst>
        </pc:picChg>
        <pc:picChg chg="del mod">
          <ac:chgData name="hashizume_adrim@outlook.jp" userId="2df5839c6d7eb921" providerId="LiveId" clId="{A6B9CC53-550F-4204-BA28-F752CB96E210}" dt="2022-04-30T12:57:17.309" v="19154" actId="478"/>
          <ac:picMkLst>
            <pc:docMk/>
            <pc:sldMk cId="1707568007" sldId="362"/>
            <ac:picMk id="36" creationId="{BF2178C6-A3D5-4699-8395-A1DB385EF896}"/>
          </ac:picMkLst>
        </pc:picChg>
      </pc:sldChg>
      <pc:sldChg chg="addSp delSp modSp add mod">
        <pc:chgData name="hashizume_adrim@outlook.jp" userId="2df5839c6d7eb921" providerId="LiveId" clId="{A6B9CC53-550F-4204-BA28-F752CB96E210}" dt="2022-05-01T10:08:27.067" v="34073" actId="478"/>
        <pc:sldMkLst>
          <pc:docMk/>
          <pc:sldMk cId="2040025595" sldId="362"/>
        </pc:sldMkLst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4" creationId="{8ACB0E00-5911-475F-A21A-A5FACF67A654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93" creationId="{DF201530-A6F5-4E2A-8770-412D9AED400A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121" creationId="{FF0E4582-4C59-4C45-AEAC-E588406745B8}"/>
          </ac:spMkLst>
        </pc:spChg>
        <pc:spChg chg="mod">
          <ac:chgData name="hashizume_adrim@outlook.jp" userId="2df5839c6d7eb921" providerId="LiveId" clId="{A6B9CC53-550F-4204-BA28-F752CB96E210}" dt="2022-05-01T08:05:21.820" v="27089" actId="14100"/>
          <ac:spMkLst>
            <pc:docMk/>
            <pc:sldMk cId="2040025595" sldId="362"/>
            <ac:spMk id="124" creationId="{C374309C-8751-479E-A5C4-3BCE7635DA54}"/>
          </ac:spMkLst>
        </pc:spChg>
        <pc:spChg chg="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25" creationId="{67B8362E-A118-4664-AE33-F8A2341AA406}"/>
          </ac:spMkLst>
        </pc:spChg>
        <pc:spChg chg="del">
          <ac:chgData name="hashizume_adrim@outlook.jp" userId="2df5839c6d7eb921" providerId="LiveId" clId="{A6B9CC53-550F-4204-BA28-F752CB96E210}" dt="2022-05-01T08:03:24.004" v="26984" actId="478"/>
          <ac:spMkLst>
            <pc:docMk/>
            <pc:sldMk cId="2040025595" sldId="362"/>
            <ac:spMk id="129" creationId="{CA39153C-69AF-4BBC-AE36-716E021A4D91}"/>
          </ac:spMkLst>
        </pc:spChg>
        <pc:spChg chg="del">
          <ac:chgData name="hashizume_adrim@outlook.jp" userId="2df5839c6d7eb921" providerId="LiveId" clId="{A6B9CC53-550F-4204-BA28-F752CB96E210}" dt="2022-05-01T07:23:57.756" v="25639" actId="478"/>
          <ac:spMkLst>
            <pc:docMk/>
            <pc:sldMk cId="2040025595" sldId="362"/>
            <ac:spMk id="136" creationId="{157CB78F-A126-44E6-AA9B-2D2CFE159DD8}"/>
          </ac:spMkLst>
        </pc:spChg>
        <pc:spChg chg="del">
          <ac:chgData name="hashizume_adrim@outlook.jp" userId="2df5839c6d7eb921" providerId="LiveId" clId="{A6B9CC53-550F-4204-BA28-F752CB96E210}" dt="2022-05-01T07:23:57.756" v="25639" actId="478"/>
          <ac:spMkLst>
            <pc:docMk/>
            <pc:sldMk cId="2040025595" sldId="362"/>
            <ac:spMk id="144" creationId="{C98CB515-D540-4F0B-934B-80BB04C83A88}"/>
          </ac:spMkLst>
        </pc:spChg>
        <pc:spChg chg="del">
          <ac:chgData name="hashizume_adrim@outlook.jp" userId="2df5839c6d7eb921" providerId="LiveId" clId="{A6B9CC53-550F-4204-BA28-F752CB96E210}" dt="2022-05-01T07:23:57.756" v="25639" actId="478"/>
          <ac:spMkLst>
            <pc:docMk/>
            <pc:sldMk cId="2040025595" sldId="362"/>
            <ac:spMk id="145" creationId="{0F295DEF-C140-463C-BC7A-8D8A2F2B0B62}"/>
          </ac:spMkLst>
        </pc:spChg>
        <pc:spChg chg="del">
          <ac:chgData name="hashizume_adrim@outlook.jp" userId="2df5839c6d7eb921" providerId="LiveId" clId="{A6B9CC53-550F-4204-BA28-F752CB96E210}" dt="2022-05-01T08:06:48.089" v="27127" actId="478"/>
          <ac:spMkLst>
            <pc:docMk/>
            <pc:sldMk cId="2040025595" sldId="362"/>
            <ac:spMk id="163" creationId="{6EBAC19F-EC01-4DDC-B2F9-813008C3BD43}"/>
          </ac:spMkLst>
        </pc:spChg>
        <pc:spChg chg="mod">
          <ac:chgData name="hashizume_adrim@outlook.jp" userId="2df5839c6d7eb921" providerId="LiveId" clId="{A6B9CC53-550F-4204-BA28-F752CB96E210}" dt="2022-05-01T08:04:47.715" v="27054" actId="1036"/>
          <ac:spMkLst>
            <pc:docMk/>
            <pc:sldMk cId="2040025595" sldId="362"/>
            <ac:spMk id="169" creationId="{B116B79F-F594-4F95-8A36-D6257C301E97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170" creationId="{F58B01F3-B3ED-40F3-B165-03C71D32A29A}"/>
          </ac:spMkLst>
        </pc:spChg>
        <pc:spChg chg="del">
          <ac:chgData name="hashizume_adrim@outlook.jp" userId="2df5839c6d7eb921" providerId="LiveId" clId="{A6B9CC53-550F-4204-BA28-F752CB96E210}" dt="2022-05-01T08:06:26.337" v="27101" actId="478"/>
          <ac:spMkLst>
            <pc:docMk/>
            <pc:sldMk cId="2040025595" sldId="362"/>
            <ac:spMk id="171" creationId="{BA7AD0D5-AE46-479D-A7F6-6580A7842E02}"/>
          </ac:spMkLst>
        </pc:spChg>
        <pc:spChg chg="del mod">
          <ac:chgData name="hashizume_adrim@outlook.jp" userId="2df5839c6d7eb921" providerId="LiveId" clId="{A6B9CC53-550F-4204-BA28-F752CB96E210}" dt="2022-05-01T07:21:39.329" v="25340" actId="478"/>
          <ac:spMkLst>
            <pc:docMk/>
            <pc:sldMk cId="2040025595" sldId="362"/>
            <ac:spMk id="174" creationId="{D76E0CB9-193B-4E68-A31E-29ECF3DAB549}"/>
          </ac:spMkLst>
        </pc:spChg>
        <pc:spChg chg="mod">
          <ac:chgData name="hashizume_adrim@outlook.jp" userId="2df5839c6d7eb921" providerId="LiveId" clId="{A6B9CC53-550F-4204-BA28-F752CB96E210}" dt="2022-05-01T07:23:39.077" v="25490"/>
          <ac:spMkLst>
            <pc:docMk/>
            <pc:sldMk cId="2040025595" sldId="362"/>
            <ac:spMk id="175" creationId="{4A234AA2-5DE4-4B9F-87B2-9DFF9B9AA64A}"/>
          </ac:spMkLst>
        </pc:spChg>
        <pc:spChg chg="add del mod">
          <ac:chgData name="hashizume_adrim@outlook.jp" userId="2df5839c6d7eb921" providerId="LiveId" clId="{A6B9CC53-550F-4204-BA28-F752CB96E210}" dt="2022-05-01T07:24:03.475" v="25640" actId="478"/>
          <ac:spMkLst>
            <pc:docMk/>
            <pc:sldMk cId="2040025595" sldId="362"/>
            <ac:spMk id="182" creationId="{8FBB4EF8-0BAA-4894-A94A-CAD9DE406617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183" creationId="{769BAF8C-CED6-4858-9E44-BD8E27E82F15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184" creationId="{5C511E6D-E779-48B3-B5BC-E6AE57753C84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85" creationId="{6E7E58FE-B97C-4086-AD9D-2E64D437129E}"/>
          </ac:spMkLst>
        </pc:spChg>
        <pc:spChg chg="mod">
          <ac:chgData name="hashizume_adrim@outlook.jp" userId="2df5839c6d7eb921" providerId="LiveId" clId="{A6B9CC53-550F-4204-BA28-F752CB96E210}" dt="2022-05-01T08:04:47.715" v="27054" actId="1036"/>
          <ac:spMkLst>
            <pc:docMk/>
            <pc:sldMk cId="2040025595" sldId="362"/>
            <ac:spMk id="186" creationId="{7D33647C-C944-401A-9BC8-BC8F6209240F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87" creationId="{1FE767C7-EC51-4173-8C22-7784FD467D25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88" creationId="{DD17E2A6-7545-4495-AF28-20909EC4C916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89" creationId="{1C4DFB28-C4E4-445E-B034-79186AE84880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90" creationId="{A176E760-D420-4A8B-B7E8-5227D37ABC12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91" creationId="{4BFB8B68-2244-47CB-B0E9-DC32A18E11A9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192" creationId="{A81D12B3-B816-491A-99F6-8506057A7E1D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193" creationId="{D838A740-94E5-4729-8A8F-5422BB494CA3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94" creationId="{689BBAAA-0FCA-4A74-8FDD-ECE520340607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95" creationId="{748EDE43-43C5-4766-9C68-A9D590D0C453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196" creationId="{BCAA7ACB-1373-414F-B07E-6066FD2FA12B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198" creationId="{31881182-B90B-4AE4-B409-2C00EC0771AC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199" creationId="{3D90B777-DE41-4C13-BADA-3768E438C5AD}"/>
          </ac:spMkLst>
        </pc:spChg>
        <pc:spChg chg="add del mod">
          <ac:chgData name="hashizume_adrim@outlook.jp" userId="2df5839c6d7eb921" providerId="LiveId" clId="{A6B9CC53-550F-4204-BA28-F752CB96E210}" dt="2022-05-01T08:01:20.929" v="26853" actId="478"/>
          <ac:spMkLst>
            <pc:docMk/>
            <pc:sldMk cId="2040025595" sldId="362"/>
            <ac:spMk id="200" creationId="{B9FD79BB-7918-46F7-BE37-B4FA6C82D663}"/>
          </ac:spMkLst>
        </pc:spChg>
        <pc:spChg chg="del mod">
          <ac:chgData name="hashizume_adrim@outlook.jp" userId="2df5839c6d7eb921" providerId="LiveId" clId="{A6B9CC53-550F-4204-BA28-F752CB96E210}" dt="2022-05-01T07:26:04.316" v="25925" actId="478"/>
          <ac:spMkLst>
            <pc:docMk/>
            <pc:sldMk cId="2040025595" sldId="362"/>
            <ac:spMk id="204" creationId="{66B18A99-8B2E-485F-8D1A-09FC3E0F083B}"/>
          </ac:spMkLst>
        </pc:spChg>
        <pc:spChg chg="mod">
          <ac:chgData name="hashizume_adrim@outlook.jp" userId="2df5839c6d7eb921" providerId="LiveId" clId="{A6B9CC53-550F-4204-BA28-F752CB96E210}" dt="2022-05-01T08:04:47.715" v="27054" actId="1036"/>
          <ac:spMkLst>
            <pc:docMk/>
            <pc:sldMk cId="2040025595" sldId="362"/>
            <ac:spMk id="208" creationId="{00DF8F33-21DA-410C-82B9-CBF3CD42716E}"/>
          </ac:spMkLst>
        </pc:spChg>
        <pc:spChg chg="mod">
          <ac:chgData name="hashizume_adrim@outlook.jp" userId="2df5839c6d7eb921" providerId="LiveId" clId="{A6B9CC53-550F-4204-BA28-F752CB96E210}" dt="2022-05-01T08:04:53.620" v="27070" actId="1036"/>
          <ac:spMkLst>
            <pc:docMk/>
            <pc:sldMk cId="2040025595" sldId="362"/>
            <ac:spMk id="209" creationId="{FDA0EFDA-668C-4080-8359-5EF02E86F844}"/>
          </ac:spMkLst>
        </pc:spChg>
        <pc:spChg chg="mod">
          <ac:chgData name="hashizume_adrim@outlook.jp" userId="2df5839c6d7eb921" providerId="LiveId" clId="{A6B9CC53-550F-4204-BA28-F752CB96E210}" dt="2022-05-01T07:23:39.077" v="25490"/>
          <ac:spMkLst>
            <pc:docMk/>
            <pc:sldMk cId="2040025595" sldId="362"/>
            <ac:spMk id="210" creationId="{AB859628-45EB-444E-B53A-4125D5B28E2C}"/>
          </ac:spMkLst>
        </pc:spChg>
        <pc:spChg chg="add del mod">
          <ac:chgData name="hashizume_adrim@outlook.jp" userId="2df5839c6d7eb921" providerId="LiveId" clId="{A6B9CC53-550F-4204-BA28-F752CB96E210}" dt="2022-05-01T08:00:50.957" v="26850" actId="478"/>
          <ac:spMkLst>
            <pc:docMk/>
            <pc:sldMk cId="2040025595" sldId="362"/>
            <ac:spMk id="213" creationId="{8C94E1D9-4E10-4846-BC6D-4AB405FE96D1}"/>
          </ac:spMkLst>
        </pc:spChg>
        <pc:spChg chg="mod">
          <ac:chgData name="hashizume_adrim@outlook.jp" userId="2df5839c6d7eb921" providerId="LiveId" clId="{A6B9CC53-550F-4204-BA28-F752CB96E210}" dt="2022-05-01T07:25:13.940" v="25907"/>
          <ac:spMkLst>
            <pc:docMk/>
            <pc:sldMk cId="2040025595" sldId="362"/>
            <ac:spMk id="215" creationId="{522BAC9C-0115-4E2A-B4CB-6502243C620B}"/>
          </ac:spMkLst>
        </pc:spChg>
        <pc:spChg chg="mod">
          <ac:chgData name="hashizume_adrim@outlook.jp" userId="2df5839c6d7eb921" providerId="LiveId" clId="{A6B9CC53-550F-4204-BA28-F752CB96E210}" dt="2022-05-01T08:45:10.586" v="29237" actId="1036"/>
          <ac:spMkLst>
            <pc:docMk/>
            <pc:sldMk cId="2040025595" sldId="362"/>
            <ac:spMk id="221" creationId="{38673D9B-C884-45FC-A889-6ED8AC81E42F}"/>
          </ac:spMkLst>
        </pc:spChg>
        <pc:spChg chg="mod">
          <ac:chgData name="hashizume_adrim@outlook.jp" userId="2df5839c6d7eb921" providerId="LiveId" clId="{A6B9CC53-550F-4204-BA28-F752CB96E210}" dt="2022-05-01T07:25:29.119" v="25914"/>
          <ac:spMkLst>
            <pc:docMk/>
            <pc:sldMk cId="2040025595" sldId="362"/>
            <ac:spMk id="231" creationId="{7C320853-3D4D-46AD-9D2E-134B9207B60D}"/>
          </ac:spMkLst>
        </pc:spChg>
        <pc:spChg chg="mod">
          <ac:chgData name="hashizume_adrim@outlook.jp" userId="2df5839c6d7eb921" providerId="LiveId" clId="{A6B9CC53-550F-4204-BA28-F752CB96E210}" dt="2022-05-01T07:25:48.267" v="25920"/>
          <ac:spMkLst>
            <pc:docMk/>
            <pc:sldMk cId="2040025595" sldId="362"/>
            <ac:spMk id="241" creationId="{1437FE8C-4129-4B37-98F9-2083EA658586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46" creationId="{B0B7A49D-15F2-46DA-8DAE-4E189F98C5C2}"/>
          </ac:spMkLst>
        </pc:spChg>
        <pc:spChg chg="mod">
          <ac:chgData name="hashizume_adrim@outlook.jp" userId="2df5839c6d7eb921" providerId="LiveId" clId="{A6B9CC53-550F-4204-BA28-F752CB96E210}" dt="2022-05-01T07:27:48.823" v="25980"/>
          <ac:spMkLst>
            <pc:docMk/>
            <pc:sldMk cId="2040025595" sldId="362"/>
            <ac:spMk id="248" creationId="{966BA233-3C13-48EF-A835-382142BFE658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51" creationId="{CD3B9F18-41F4-4FAE-A915-2574D80D127E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52" creationId="{E67D12C5-2F02-4B7F-8377-9FBFEE420265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53" creationId="{4BB88CD9-72A3-4911-8FDD-40D0AECC21FE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54" creationId="{B3DF0C1B-F932-45CE-8242-D5855EAE0712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55" creationId="{E56E410C-EF20-46AC-8E62-2696D0D35DB5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56" creationId="{D47E49E8-7EB3-4CC5-BB12-5BE32EEA2AC2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57" creationId="{852F43A1-BDE1-4E24-978C-C99FD1006711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58" creationId="{29BB35EE-0D04-42B3-BDD4-7C18296B867A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59" creationId="{5E18701C-1D0A-43F1-A45F-72FFB38D32D4}"/>
          </ac:spMkLst>
        </pc:spChg>
        <pc:spChg chg="mod">
          <ac:chgData name="hashizume_adrim@outlook.jp" userId="2df5839c6d7eb921" providerId="LiveId" clId="{A6B9CC53-550F-4204-BA28-F752CB96E210}" dt="2022-05-01T07:27:48.823" v="25980"/>
          <ac:spMkLst>
            <pc:docMk/>
            <pc:sldMk cId="2040025595" sldId="362"/>
            <ac:spMk id="262" creationId="{C4A12F47-8007-45B5-9FBA-E3AE16EE8BB8}"/>
          </ac:spMkLst>
        </pc:spChg>
        <pc:spChg chg="add del mod">
          <ac:chgData name="hashizume_adrim@outlook.jp" userId="2df5839c6d7eb921" providerId="LiveId" clId="{A6B9CC53-550F-4204-BA28-F752CB96E210}" dt="2022-05-01T07:27:59.907" v="26055" actId="478"/>
          <ac:spMkLst>
            <pc:docMk/>
            <pc:sldMk cId="2040025595" sldId="362"/>
            <ac:spMk id="266" creationId="{325E259D-A7EF-46AA-AC9E-D6A57F84BA2D}"/>
          </ac:spMkLst>
        </pc:spChg>
        <pc:spChg chg="add del mod">
          <ac:chgData name="hashizume_adrim@outlook.jp" userId="2df5839c6d7eb921" providerId="LiveId" clId="{A6B9CC53-550F-4204-BA28-F752CB96E210}" dt="2022-05-01T08:01:20.929" v="26853" actId="478"/>
          <ac:spMkLst>
            <pc:docMk/>
            <pc:sldMk cId="2040025595" sldId="362"/>
            <ac:spMk id="268" creationId="{B91B0143-DAE7-439B-9BCA-FC7C3DE7D927}"/>
          </ac:spMkLst>
        </pc:spChg>
        <pc:spChg chg="add del mod">
          <ac:chgData name="hashizume_adrim@outlook.jp" userId="2df5839c6d7eb921" providerId="LiveId" clId="{A6B9CC53-550F-4204-BA28-F752CB96E210}" dt="2022-05-01T08:04:07.965" v="26991" actId="478"/>
          <ac:spMkLst>
            <pc:docMk/>
            <pc:sldMk cId="2040025595" sldId="362"/>
            <ac:spMk id="269" creationId="{30EBD623-4535-4CC3-9E67-4E48152951DD}"/>
          </ac:spMkLst>
        </pc:spChg>
        <pc:spChg chg="mod">
          <ac:chgData name="hashizume_adrim@outlook.jp" userId="2df5839c6d7eb921" providerId="LiveId" clId="{A6B9CC53-550F-4204-BA28-F752CB96E210}" dt="2022-05-01T07:28:13.225" v="26105"/>
          <ac:spMkLst>
            <pc:docMk/>
            <pc:sldMk cId="2040025595" sldId="362"/>
            <ac:spMk id="272" creationId="{0D9E0790-E1F7-4249-9C73-BC7A34B37EB2}"/>
          </ac:spMkLst>
        </pc:spChg>
        <pc:spChg chg="del">
          <ac:chgData name="hashizume_adrim@outlook.jp" userId="2df5839c6d7eb921" providerId="LiveId" clId="{A6B9CC53-550F-4204-BA28-F752CB96E210}" dt="2022-05-01T07:23:57.756" v="25639" actId="478"/>
          <ac:spMkLst>
            <pc:docMk/>
            <pc:sldMk cId="2040025595" sldId="362"/>
            <ac:spMk id="274" creationId="{F0BE60B7-F88B-4E67-8A5F-A58C3BB0D108}"/>
          </ac:spMkLst>
        </pc:spChg>
        <pc:spChg chg="del">
          <ac:chgData name="hashizume_adrim@outlook.jp" userId="2df5839c6d7eb921" providerId="LiveId" clId="{A6B9CC53-550F-4204-BA28-F752CB96E210}" dt="2022-05-01T07:23:57.756" v="25639" actId="478"/>
          <ac:spMkLst>
            <pc:docMk/>
            <pc:sldMk cId="2040025595" sldId="362"/>
            <ac:spMk id="275" creationId="{0E9F4F7C-6E7B-4577-BB14-E9ADFCC34DD5}"/>
          </ac:spMkLst>
        </pc:spChg>
        <pc:spChg chg="del">
          <ac:chgData name="hashizume_adrim@outlook.jp" userId="2df5839c6d7eb921" providerId="LiveId" clId="{A6B9CC53-550F-4204-BA28-F752CB96E210}" dt="2022-05-01T07:23:57.756" v="25639" actId="478"/>
          <ac:spMkLst>
            <pc:docMk/>
            <pc:sldMk cId="2040025595" sldId="362"/>
            <ac:spMk id="281" creationId="{27FFC40A-2F02-472B-80CD-DDB83D55A86F}"/>
          </ac:spMkLst>
        </pc:spChg>
        <pc:spChg chg="add del mod">
          <ac:chgData name="hashizume_adrim@outlook.jp" userId="2df5839c6d7eb921" providerId="LiveId" clId="{A6B9CC53-550F-4204-BA28-F752CB96E210}" dt="2022-05-01T08:01:10.101" v="26851" actId="478"/>
          <ac:spMkLst>
            <pc:docMk/>
            <pc:sldMk cId="2040025595" sldId="362"/>
            <ac:spMk id="282" creationId="{3C51FFCD-DBA7-4EFA-A325-E38466CDE3DF}"/>
          </ac:spMkLst>
        </pc:spChg>
        <pc:spChg chg="add del mod">
          <ac:chgData name="hashizume_adrim@outlook.jp" userId="2df5839c6d7eb921" providerId="LiveId" clId="{A6B9CC53-550F-4204-BA28-F752CB96E210}" dt="2022-05-01T08:01:10.101" v="26851" actId="478"/>
          <ac:spMkLst>
            <pc:docMk/>
            <pc:sldMk cId="2040025595" sldId="362"/>
            <ac:spMk id="283" creationId="{09F7C385-D4FD-4F36-B260-1BE623826700}"/>
          </ac:spMkLst>
        </pc:spChg>
        <pc:spChg chg="add del mod">
          <ac:chgData name="hashizume_adrim@outlook.jp" userId="2df5839c6d7eb921" providerId="LiveId" clId="{A6B9CC53-550F-4204-BA28-F752CB96E210}" dt="2022-05-01T08:01:10.101" v="26851" actId="478"/>
          <ac:spMkLst>
            <pc:docMk/>
            <pc:sldMk cId="2040025595" sldId="362"/>
            <ac:spMk id="284" creationId="{F4A6C3FE-61FC-45C4-A819-5AE0B63DEA99}"/>
          </ac:spMkLst>
        </pc:spChg>
        <pc:spChg chg="add del mod">
          <ac:chgData name="hashizume_adrim@outlook.jp" userId="2df5839c6d7eb921" providerId="LiveId" clId="{A6B9CC53-550F-4204-BA28-F752CB96E210}" dt="2022-05-01T08:01:10.101" v="26851" actId="478"/>
          <ac:spMkLst>
            <pc:docMk/>
            <pc:sldMk cId="2040025595" sldId="362"/>
            <ac:spMk id="285" creationId="{B82CEA79-2C20-47D6-AC98-AFF9274A6D08}"/>
          </ac:spMkLst>
        </pc:spChg>
        <pc:spChg chg="add del mod">
          <ac:chgData name="hashizume_adrim@outlook.jp" userId="2df5839c6d7eb921" providerId="LiveId" clId="{A6B9CC53-550F-4204-BA28-F752CB96E210}" dt="2022-05-01T08:01:10.101" v="26851" actId="478"/>
          <ac:spMkLst>
            <pc:docMk/>
            <pc:sldMk cId="2040025595" sldId="362"/>
            <ac:spMk id="286" creationId="{2C81A796-9C68-410E-8EBD-57940FFCF619}"/>
          </ac:spMkLst>
        </pc:spChg>
        <pc:spChg chg="add del mod">
          <ac:chgData name="hashizume_adrim@outlook.jp" userId="2df5839c6d7eb921" providerId="LiveId" clId="{A6B9CC53-550F-4204-BA28-F752CB96E210}" dt="2022-05-01T07:29:39.225" v="26199" actId="478"/>
          <ac:spMkLst>
            <pc:docMk/>
            <pc:sldMk cId="2040025595" sldId="362"/>
            <ac:spMk id="287" creationId="{763DF6E2-1047-4759-9EA3-E83DAFAC4BBF}"/>
          </ac:spMkLst>
        </pc:spChg>
        <pc:spChg chg="mod">
          <ac:chgData name="hashizume_adrim@outlook.jp" userId="2df5839c6d7eb921" providerId="LiveId" clId="{A6B9CC53-550F-4204-BA28-F752CB96E210}" dt="2022-05-01T08:03:18.896" v="26983" actId="1038"/>
          <ac:spMkLst>
            <pc:docMk/>
            <pc:sldMk cId="2040025595" sldId="362"/>
            <ac:spMk id="288" creationId="{90F9F600-CF9D-408A-83AA-FB18C1CF8667}"/>
          </ac:spMkLst>
        </pc:spChg>
        <pc:spChg chg="add del mod">
          <ac:chgData name="hashizume_adrim@outlook.jp" userId="2df5839c6d7eb921" providerId="LiveId" clId="{A6B9CC53-550F-4204-BA28-F752CB96E210}" dt="2022-05-01T07:29:39.225" v="26199" actId="478"/>
          <ac:spMkLst>
            <pc:docMk/>
            <pc:sldMk cId="2040025595" sldId="362"/>
            <ac:spMk id="289" creationId="{5C1CF3F7-9953-4006-8E77-41B4982D5E8E}"/>
          </ac:spMkLst>
        </pc:spChg>
        <pc:spChg chg="del">
          <ac:chgData name="hashizume_adrim@outlook.jp" userId="2df5839c6d7eb921" providerId="LiveId" clId="{A6B9CC53-550F-4204-BA28-F752CB96E210}" dt="2022-05-01T07:52:22.051" v="26794" actId="478"/>
          <ac:spMkLst>
            <pc:docMk/>
            <pc:sldMk cId="2040025595" sldId="362"/>
            <ac:spMk id="290" creationId="{612EFB98-405B-401F-AAA0-3DDADDEECA40}"/>
          </ac:spMkLst>
        </pc:spChg>
        <pc:spChg chg="add del mod">
          <ac:chgData name="hashizume_adrim@outlook.jp" userId="2df5839c6d7eb921" providerId="LiveId" clId="{A6B9CC53-550F-4204-BA28-F752CB96E210}" dt="2022-05-01T07:29:31.467" v="26197" actId="478"/>
          <ac:spMkLst>
            <pc:docMk/>
            <pc:sldMk cId="2040025595" sldId="362"/>
            <ac:spMk id="291" creationId="{0061FD04-ABE4-4DF1-9441-80369214AA87}"/>
          </ac:spMkLst>
        </pc:spChg>
        <pc:spChg chg="add del mod">
          <ac:chgData name="hashizume_adrim@outlook.jp" userId="2df5839c6d7eb921" providerId="LiveId" clId="{A6B9CC53-550F-4204-BA28-F752CB96E210}" dt="2022-05-01T07:29:31.467" v="26197" actId="478"/>
          <ac:spMkLst>
            <pc:docMk/>
            <pc:sldMk cId="2040025595" sldId="362"/>
            <ac:spMk id="294" creationId="{161C035E-D90F-4C65-87BA-FAE3FB57DD94}"/>
          </ac:spMkLst>
        </pc:spChg>
        <pc:spChg chg="mod">
          <ac:chgData name="hashizume_adrim@outlook.jp" userId="2df5839c6d7eb921" providerId="LiveId" clId="{A6B9CC53-550F-4204-BA28-F752CB96E210}" dt="2022-05-01T07:28:13.225" v="26105"/>
          <ac:spMkLst>
            <pc:docMk/>
            <pc:sldMk cId="2040025595" sldId="362"/>
            <ac:spMk id="297" creationId="{B615E7E4-C846-42FE-A19D-093AACC55095}"/>
          </ac:spMkLst>
        </pc:spChg>
        <pc:spChg chg="add del mod">
          <ac:chgData name="hashizume_adrim@outlook.jp" userId="2df5839c6d7eb921" providerId="LiveId" clId="{A6B9CC53-550F-4204-BA28-F752CB96E210}" dt="2022-05-01T08:01:10.101" v="26851" actId="478"/>
          <ac:spMkLst>
            <pc:docMk/>
            <pc:sldMk cId="2040025595" sldId="362"/>
            <ac:spMk id="300" creationId="{284F1B1D-B58D-4C76-BDC3-D5F2DE944CE8}"/>
          </ac:spMkLst>
        </pc:spChg>
        <pc:spChg chg="add del mod">
          <ac:chgData name="hashizume_adrim@outlook.jp" userId="2df5839c6d7eb921" providerId="LiveId" clId="{A6B9CC53-550F-4204-BA28-F752CB96E210}" dt="2022-05-01T08:01:10.101" v="26851" actId="478"/>
          <ac:spMkLst>
            <pc:docMk/>
            <pc:sldMk cId="2040025595" sldId="362"/>
            <ac:spMk id="302" creationId="{EFBB3795-766A-4F47-BFC8-5A07BDD8B8A9}"/>
          </ac:spMkLst>
        </pc:spChg>
        <pc:spChg chg="add del mod">
          <ac:chgData name="hashizume_adrim@outlook.jp" userId="2df5839c6d7eb921" providerId="LiveId" clId="{A6B9CC53-550F-4204-BA28-F752CB96E210}" dt="2022-05-01T08:01:10.101" v="26851" actId="478"/>
          <ac:spMkLst>
            <pc:docMk/>
            <pc:sldMk cId="2040025595" sldId="362"/>
            <ac:spMk id="303" creationId="{988A38E0-4A43-4B4F-AC49-DFC4836B7052}"/>
          </ac:spMkLst>
        </pc:spChg>
        <pc:spChg chg="add mod">
          <ac:chgData name="hashizume_adrim@outlook.jp" userId="2df5839c6d7eb921" providerId="LiveId" clId="{A6B9CC53-550F-4204-BA28-F752CB96E210}" dt="2022-05-01T08:03:39.642" v="26987" actId="14100"/>
          <ac:spMkLst>
            <pc:docMk/>
            <pc:sldMk cId="2040025595" sldId="362"/>
            <ac:spMk id="305" creationId="{68F7A3BF-8C84-41A1-99CD-96D4C770693D}"/>
          </ac:spMkLst>
        </pc:spChg>
        <pc:spChg chg="add del mod">
          <ac:chgData name="hashizume_adrim@outlook.jp" userId="2df5839c6d7eb921" providerId="LiveId" clId="{A6B9CC53-550F-4204-BA28-F752CB96E210}" dt="2022-05-01T10:08:27.067" v="34073" actId="478"/>
          <ac:spMkLst>
            <pc:docMk/>
            <pc:sldMk cId="2040025595" sldId="362"/>
            <ac:spMk id="308" creationId="{BD21E2FF-FEFC-4CCD-9A9A-74FE241EA9BA}"/>
          </ac:spMkLst>
        </pc:spChg>
        <pc:spChg chg="add mod">
          <ac:chgData name="hashizume_adrim@outlook.jp" userId="2df5839c6d7eb921" providerId="LiveId" clId="{A6B9CC53-550F-4204-BA28-F752CB96E210}" dt="2022-05-01T08:23:22.492" v="27598" actId="1038"/>
          <ac:spMkLst>
            <pc:docMk/>
            <pc:sldMk cId="2040025595" sldId="362"/>
            <ac:spMk id="309" creationId="{DB8CDDFA-1364-4400-BEA9-D39B5DD6E860}"/>
          </ac:spMkLst>
        </pc:spChg>
        <pc:spChg chg="add del mod">
          <ac:chgData name="hashizume_adrim@outlook.jp" userId="2df5839c6d7eb921" providerId="LiveId" clId="{A6B9CC53-550F-4204-BA28-F752CB96E210}" dt="2022-05-01T10:08:27.067" v="34073" actId="478"/>
          <ac:spMkLst>
            <pc:docMk/>
            <pc:sldMk cId="2040025595" sldId="362"/>
            <ac:spMk id="310" creationId="{8F739530-197A-4F4F-8E39-3B0588FF874B}"/>
          </ac:spMkLst>
        </pc:spChg>
        <pc:spChg chg="mod">
          <ac:chgData name="hashizume_adrim@outlook.jp" userId="2df5839c6d7eb921" providerId="LiveId" clId="{A6B9CC53-550F-4204-BA28-F752CB96E210}" dt="2022-05-01T08:07:37.373" v="27128"/>
          <ac:spMkLst>
            <pc:docMk/>
            <pc:sldMk cId="2040025595" sldId="362"/>
            <ac:spMk id="312" creationId="{8F398141-EEB5-49DA-AA48-6F6ED7AB1E9E}"/>
          </ac:spMkLst>
        </pc:spChg>
        <pc:spChg chg="add del mod">
          <ac:chgData name="hashizume_adrim@outlook.jp" userId="2df5839c6d7eb921" providerId="LiveId" clId="{A6B9CC53-550F-4204-BA28-F752CB96E210}" dt="2022-05-01T10:08:27.067" v="34073" actId="478"/>
          <ac:spMkLst>
            <pc:docMk/>
            <pc:sldMk cId="2040025595" sldId="362"/>
            <ac:spMk id="316" creationId="{AA6EFF27-3B24-44D6-86C8-67980CA88DD6}"/>
          </ac:spMkLst>
        </pc:spChg>
        <pc:spChg chg="add del mod">
          <ac:chgData name="hashizume_adrim@outlook.jp" userId="2df5839c6d7eb921" providerId="LiveId" clId="{A6B9CC53-550F-4204-BA28-F752CB96E210}" dt="2022-05-01T08:08:50.634" v="27372" actId="478"/>
          <ac:spMkLst>
            <pc:docMk/>
            <pc:sldMk cId="2040025595" sldId="362"/>
            <ac:spMk id="318" creationId="{CA34CA2F-2682-48CE-AC15-EF1E19A3F30E}"/>
          </ac:spMkLst>
        </pc:spChg>
        <pc:spChg chg="add del mod">
          <ac:chgData name="hashizume_adrim@outlook.jp" userId="2df5839c6d7eb921" providerId="LiveId" clId="{A6B9CC53-550F-4204-BA28-F752CB96E210}" dt="2022-05-01T08:08:50.634" v="27372" actId="478"/>
          <ac:spMkLst>
            <pc:docMk/>
            <pc:sldMk cId="2040025595" sldId="362"/>
            <ac:spMk id="319" creationId="{2466BA29-1147-46A9-B709-40DF937B3EA2}"/>
          </ac:spMkLst>
        </pc:spChg>
        <pc:spChg chg="add del mod">
          <ac:chgData name="hashizume_adrim@outlook.jp" userId="2df5839c6d7eb921" providerId="LiveId" clId="{A6B9CC53-550F-4204-BA28-F752CB96E210}" dt="2022-05-01T08:08:50.634" v="27372" actId="478"/>
          <ac:spMkLst>
            <pc:docMk/>
            <pc:sldMk cId="2040025595" sldId="362"/>
            <ac:spMk id="320" creationId="{64F4BB9E-B4CA-46A5-9440-FDB23B33DD78}"/>
          </ac:spMkLst>
        </pc:spChg>
        <pc:spChg chg="add del mod">
          <ac:chgData name="hashizume_adrim@outlook.jp" userId="2df5839c6d7eb921" providerId="LiveId" clId="{A6B9CC53-550F-4204-BA28-F752CB96E210}" dt="2022-05-01T08:08:50.634" v="27372" actId="478"/>
          <ac:spMkLst>
            <pc:docMk/>
            <pc:sldMk cId="2040025595" sldId="362"/>
            <ac:spMk id="321" creationId="{5AEE02B6-77D4-408A-B56F-C6839821D2C0}"/>
          </ac:spMkLst>
        </pc:spChg>
        <pc:spChg chg="add del mod">
          <ac:chgData name="hashizume_adrim@outlook.jp" userId="2df5839c6d7eb921" providerId="LiveId" clId="{A6B9CC53-550F-4204-BA28-F752CB96E210}" dt="2022-05-01T08:08:46.080" v="27371" actId="478"/>
          <ac:spMkLst>
            <pc:docMk/>
            <pc:sldMk cId="2040025595" sldId="362"/>
            <ac:spMk id="322" creationId="{E14AD5ED-DB9D-43D3-B5DC-CE5B4DBAB5D0}"/>
          </ac:spMkLst>
        </pc:spChg>
        <pc:spChg chg="add del mod">
          <ac:chgData name="hashizume_adrim@outlook.jp" userId="2df5839c6d7eb921" providerId="LiveId" clId="{A6B9CC53-550F-4204-BA28-F752CB96E210}" dt="2022-05-01T08:08:43.817" v="27370" actId="478"/>
          <ac:spMkLst>
            <pc:docMk/>
            <pc:sldMk cId="2040025595" sldId="362"/>
            <ac:spMk id="323" creationId="{A540D72D-E28F-4B34-8057-F99D55533DC7}"/>
          </ac:spMkLst>
        </pc:spChg>
        <pc:spChg chg="add del mod">
          <ac:chgData name="hashizume_adrim@outlook.jp" userId="2df5839c6d7eb921" providerId="LiveId" clId="{A6B9CC53-550F-4204-BA28-F752CB96E210}" dt="2022-05-01T08:08:50.634" v="27372" actId="478"/>
          <ac:spMkLst>
            <pc:docMk/>
            <pc:sldMk cId="2040025595" sldId="362"/>
            <ac:spMk id="324" creationId="{D0182153-8C36-4B86-A1E5-3EC22D38012A}"/>
          </ac:spMkLst>
        </pc:spChg>
        <pc:spChg chg="mod">
          <ac:chgData name="hashizume_adrim@outlook.jp" userId="2df5839c6d7eb921" providerId="LiveId" clId="{A6B9CC53-550F-4204-BA28-F752CB96E210}" dt="2022-05-01T08:07:37.373" v="27128"/>
          <ac:spMkLst>
            <pc:docMk/>
            <pc:sldMk cId="2040025595" sldId="362"/>
            <ac:spMk id="331" creationId="{FE5552E3-55E0-4D0B-AFA7-5EF6E1E839BC}"/>
          </ac:spMkLst>
        </pc:spChg>
        <pc:spChg chg="add del mod">
          <ac:chgData name="hashizume_adrim@outlook.jp" userId="2df5839c6d7eb921" providerId="LiveId" clId="{A6B9CC53-550F-4204-BA28-F752CB96E210}" dt="2022-05-01T10:08:27.067" v="34073" actId="478"/>
          <ac:spMkLst>
            <pc:docMk/>
            <pc:sldMk cId="2040025595" sldId="362"/>
            <ac:spMk id="334" creationId="{EB76DBBD-2246-48E7-9396-45A7E14B3221}"/>
          </ac:spMkLst>
        </pc:spChg>
        <pc:spChg chg="add del mod">
          <ac:chgData name="hashizume_adrim@outlook.jp" userId="2df5839c6d7eb921" providerId="LiveId" clId="{A6B9CC53-550F-4204-BA28-F752CB96E210}" dt="2022-05-01T10:08:27.067" v="34073" actId="478"/>
          <ac:spMkLst>
            <pc:docMk/>
            <pc:sldMk cId="2040025595" sldId="362"/>
            <ac:spMk id="338" creationId="{AFB784C7-6EF4-4D70-B994-BB4A4FCB2C43}"/>
          </ac:spMkLst>
        </pc:spChg>
        <pc:spChg chg="add mod">
          <ac:chgData name="hashizume_adrim@outlook.jp" userId="2df5839c6d7eb921" providerId="LiveId" clId="{A6B9CC53-550F-4204-BA28-F752CB96E210}" dt="2022-05-01T08:23:35.783" v="27732" actId="1035"/>
          <ac:spMkLst>
            <pc:docMk/>
            <pc:sldMk cId="2040025595" sldId="362"/>
            <ac:spMk id="339" creationId="{FF1973C2-A866-4235-BBCE-24A7F08FA66E}"/>
          </ac:spMkLst>
        </pc:spChg>
        <pc:spChg chg="add mod">
          <ac:chgData name="hashizume_adrim@outlook.jp" userId="2df5839c6d7eb921" providerId="LiveId" clId="{A6B9CC53-550F-4204-BA28-F752CB96E210}" dt="2022-05-01T08:23:35.783" v="27732" actId="1035"/>
          <ac:spMkLst>
            <pc:docMk/>
            <pc:sldMk cId="2040025595" sldId="362"/>
            <ac:spMk id="340" creationId="{1A903B00-9D4A-4F6D-BA57-7B5B7CB58606}"/>
          </ac:spMkLst>
        </pc:spChg>
        <pc:spChg chg="del">
          <ac:chgData name="hashizume_adrim@outlook.jp" userId="2df5839c6d7eb921" providerId="LiveId" clId="{A6B9CC53-550F-4204-BA28-F752CB96E210}" dt="2022-05-01T08:45:29.763" v="29317" actId="478"/>
          <ac:spMkLst>
            <pc:docMk/>
            <pc:sldMk cId="2040025595" sldId="362"/>
            <ac:spMk id="344" creationId="{64D75A70-B987-419A-8CA9-3BD8346FDF6E}"/>
          </ac:spMkLst>
        </pc:spChg>
        <pc:spChg chg="del mod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45" creationId="{57B5AC27-0486-409D-B80C-294F301B4E28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51" creationId="{E85133C3-1F0A-433F-AF5E-E21F2676A5FD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52" creationId="{F84472DB-D41E-45E1-936F-4C7DA0ED8CF6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53" creationId="{DD35D626-2D41-4E81-94FA-FEA568AB4F4C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54" creationId="{47EFFCB6-D6F1-4956-8580-F2AD138DB168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59" creationId="{3F4E570A-8FB0-4BBA-80E7-157420114997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60" creationId="{4047F503-989F-42F0-8EB7-19471A1B88CD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66" creationId="{0EDD1357-9E93-4F2D-9EA0-8C4DCAA7F291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67" creationId="{AF47F3EE-2361-4681-ACE1-F1974D22B669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69" creationId="{E986D6F6-C653-403A-80DF-CFC4740BDD23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74" creationId="{3021ABF5-5011-40E5-8E1C-F2D6D34128D4}"/>
          </ac:spMkLst>
        </pc:spChg>
        <pc:spChg chg="del mod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75" creationId="{E94157C7-7D2F-4CBA-9A2A-377624C92738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81" creationId="{0C2FD35B-CBE2-4DAF-8B55-678591F89D6B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82" creationId="{2957012C-DF0E-4777-BE96-AD7DDBB1CD75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83" creationId="{C29F742E-8E37-409E-864B-3DC99AAFDDB8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84" creationId="{C61083DF-45ED-4D01-B50D-FE11B453D280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89" creationId="{C5FCA8E8-C835-413C-B95E-0218D2666C03}"/>
          </ac:spMkLst>
        </pc:spChg>
        <pc:spChg chg="del mod">
          <ac:chgData name="hashizume_adrim@outlook.jp" userId="2df5839c6d7eb921" providerId="LiveId" clId="{A6B9CC53-550F-4204-BA28-F752CB96E210}" dt="2022-05-01T07:21:35.082" v="25337" actId="478"/>
          <ac:spMkLst>
            <pc:docMk/>
            <pc:sldMk cId="2040025595" sldId="362"/>
            <ac:spMk id="390" creationId="{C4E93012-AD2D-4B7E-AF16-42EDE2F2A571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96" creationId="{9EF5A80A-6090-4E1D-9CF1-AF83652F16D2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97" creationId="{CBBB60F9-E04B-410F-BE67-C2DDDA087AFE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98" creationId="{B7AD7414-F3AD-498C-8077-8ECD36039DE5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399" creationId="{04007726-C0A8-4C2E-A311-0537CC400D36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404" creationId="{853D7B02-B06F-443D-8D92-13EBD83ACFAA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405" creationId="{D2BCF111-6B30-4716-8361-546396C439D6}"/>
          </ac:spMkLst>
        </pc:spChg>
        <pc:spChg chg="mod">
          <ac:chgData name="hashizume_adrim@outlook.jp" userId="2df5839c6d7eb921" providerId="LiveId" clId="{A6B9CC53-550F-4204-BA28-F752CB96E210}" dt="2022-05-01T08:23:24.927" v="27599"/>
          <ac:spMkLst>
            <pc:docMk/>
            <pc:sldMk cId="2040025595" sldId="362"/>
            <ac:spMk id="406" creationId="{C7601DCC-7D2F-4ED4-85AA-1197CB12FFE5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407" creationId="{6498C5C9-405E-49BD-A2C4-DAAA6964AB58}"/>
          </ac:spMkLst>
        </pc:spChg>
        <pc:spChg chg="del">
          <ac:chgData name="hashizume_adrim@outlook.jp" userId="2df5839c6d7eb921" providerId="LiveId" clId="{A6B9CC53-550F-4204-BA28-F752CB96E210}" dt="2022-05-01T07:21:43.291" v="25341" actId="478"/>
          <ac:spMkLst>
            <pc:docMk/>
            <pc:sldMk cId="2040025595" sldId="362"/>
            <ac:spMk id="408" creationId="{60A4FB05-F7F4-4E1C-B6A4-0EE94B99B6C4}"/>
          </ac:spMkLst>
        </pc:spChg>
        <pc:spChg chg="add mod">
          <ac:chgData name="hashizume_adrim@outlook.jp" userId="2df5839c6d7eb921" providerId="LiveId" clId="{A6B9CC53-550F-4204-BA28-F752CB96E210}" dt="2022-05-01T08:23:35.783" v="27732" actId="1035"/>
          <ac:spMkLst>
            <pc:docMk/>
            <pc:sldMk cId="2040025595" sldId="362"/>
            <ac:spMk id="412" creationId="{328F3C99-4DB0-48C4-A3E1-A5C5FCD98086}"/>
          </ac:spMkLst>
        </pc:spChg>
        <pc:spChg chg="add mod">
          <ac:chgData name="hashizume_adrim@outlook.jp" userId="2df5839c6d7eb921" providerId="LiveId" clId="{A6B9CC53-550F-4204-BA28-F752CB96E210}" dt="2022-05-01T08:23:35.783" v="27732" actId="1035"/>
          <ac:spMkLst>
            <pc:docMk/>
            <pc:sldMk cId="2040025595" sldId="362"/>
            <ac:spMk id="413" creationId="{E181C606-B4D0-45A7-83B2-826D30868B85}"/>
          </ac:spMkLst>
        </pc:spChg>
        <pc:spChg chg="add del mod">
          <ac:chgData name="hashizume_adrim@outlook.jp" userId="2df5839c6d7eb921" providerId="LiveId" clId="{A6B9CC53-550F-4204-BA28-F752CB96E210}" dt="2022-05-01T08:46:58.031" v="29694" actId="478"/>
          <ac:spMkLst>
            <pc:docMk/>
            <pc:sldMk cId="2040025595" sldId="362"/>
            <ac:spMk id="414" creationId="{1AAF6468-D3D5-4A57-ABE7-D2B6A704EE0E}"/>
          </ac:spMkLst>
        </pc:spChg>
        <pc:spChg chg="mod">
          <ac:chgData name="hashizume_adrim@outlook.jp" userId="2df5839c6d7eb921" providerId="LiveId" clId="{A6B9CC53-550F-4204-BA28-F752CB96E210}" dt="2022-05-01T08:23:24.927" v="27599"/>
          <ac:spMkLst>
            <pc:docMk/>
            <pc:sldMk cId="2040025595" sldId="362"/>
            <ac:spMk id="416" creationId="{C531D2B1-9BFF-4E9A-AC0E-771B19307CA6}"/>
          </ac:spMkLst>
        </pc:spChg>
        <pc:spChg chg="add del mod">
          <ac:chgData name="hashizume_adrim@outlook.jp" userId="2df5839c6d7eb921" providerId="LiveId" clId="{A6B9CC53-550F-4204-BA28-F752CB96E210}" dt="2022-05-01T08:46:31.627" v="29575" actId="478"/>
          <ac:spMkLst>
            <pc:docMk/>
            <pc:sldMk cId="2040025595" sldId="362"/>
            <ac:spMk id="419" creationId="{C9BABAF8-71A3-45E1-BB30-4A217B5B3807}"/>
          </ac:spMkLst>
        </pc:spChg>
        <pc:spChg chg="add del mod">
          <ac:chgData name="hashizume_adrim@outlook.jp" userId="2df5839c6d7eb921" providerId="LiveId" clId="{A6B9CC53-550F-4204-BA28-F752CB96E210}" dt="2022-05-01T08:47:31.260" v="29834" actId="478"/>
          <ac:spMkLst>
            <pc:docMk/>
            <pc:sldMk cId="2040025595" sldId="362"/>
            <ac:spMk id="421" creationId="{B668D5DC-11C4-4C10-AC24-C10ACFA68F19}"/>
          </ac:spMkLst>
        </pc:spChg>
        <pc:spChg chg="add mod">
          <ac:chgData name="hashizume_adrim@outlook.jp" userId="2df5839c6d7eb921" providerId="LiveId" clId="{A6B9CC53-550F-4204-BA28-F752CB96E210}" dt="2022-05-01T08:45:42.776" v="29371" actId="1036"/>
          <ac:spMkLst>
            <pc:docMk/>
            <pc:sldMk cId="2040025595" sldId="362"/>
            <ac:spMk id="422" creationId="{7C4C4D74-BC8B-4188-BFA4-4CE129AC5871}"/>
          </ac:spMkLst>
        </pc:spChg>
        <pc:spChg chg="mod">
          <ac:chgData name="hashizume_adrim@outlook.jp" userId="2df5839c6d7eb921" providerId="LiveId" clId="{A6B9CC53-550F-4204-BA28-F752CB96E210}" dt="2022-05-01T08:45:20.978" v="29238"/>
          <ac:spMkLst>
            <pc:docMk/>
            <pc:sldMk cId="2040025595" sldId="362"/>
            <ac:spMk id="424" creationId="{4E9C6021-83F5-4A48-8C8E-F219203D43E8}"/>
          </ac:spMkLst>
        </pc:spChg>
        <pc:spChg chg="add del mod">
          <ac:chgData name="hashizume_adrim@outlook.jp" userId="2df5839c6d7eb921" providerId="LiveId" clId="{A6B9CC53-550F-4204-BA28-F752CB96E210}" dt="2022-05-01T08:46:06.682" v="29428" actId="478"/>
          <ac:spMkLst>
            <pc:docMk/>
            <pc:sldMk cId="2040025595" sldId="362"/>
            <ac:spMk id="427" creationId="{70630CAE-9F0A-4323-9D03-A33FBB6F8D16}"/>
          </ac:spMkLst>
        </pc:spChg>
        <pc:spChg chg="mod">
          <ac:chgData name="hashizume_adrim@outlook.jp" userId="2df5839c6d7eb921" providerId="LiveId" clId="{A6B9CC53-550F-4204-BA28-F752CB96E210}" dt="2022-05-01T08:45:47.822" v="29372"/>
          <ac:spMkLst>
            <pc:docMk/>
            <pc:sldMk cId="2040025595" sldId="362"/>
            <ac:spMk id="429" creationId="{CCDC24A7-FBFD-4CFD-9C7C-5F508CE9A5B8}"/>
          </ac:spMkLst>
        </pc:spChg>
        <pc:spChg chg="add mod">
          <ac:chgData name="hashizume_adrim@outlook.jp" userId="2df5839c6d7eb921" providerId="LiveId" clId="{A6B9CC53-550F-4204-BA28-F752CB96E210}" dt="2022-05-01T08:46:53.428" v="29692" actId="1035"/>
          <ac:spMkLst>
            <pc:docMk/>
            <pc:sldMk cId="2040025595" sldId="362"/>
            <ac:spMk id="432" creationId="{2CAB1F61-3906-491F-82AC-F196E5ED147D}"/>
          </ac:spMkLst>
        </pc:spChg>
        <pc:spChg chg="mod">
          <ac:chgData name="hashizume_adrim@outlook.jp" userId="2df5839c6d7eb921" providerId="LiveId" clId="{A6B9CC53-550F-4204-BA28-F752CB96E210}" dt="2022-05-01T08:46:23.770" v="29476"/>
          <ac:spMkLst>
            <pc:docMk/>
            <pc:sldMk cId="2040025595" sldId="362"/>
            <ac:spMk id="434" creationId="{D02CC8E8-30D1-4E56-AA07-C232F1AC808F}"/>
          </ac:spMkLst>
        </pc:spChg>
        <pc:spChg chg="add mod">
          <ac:chgData name="hashizume_adrim@outlook.jp" userId="2df5839c6d7eb921" providerId="LiveId" clId="{A6B9CC53-550F-4204-BA28-F752CB96E210}" dt="2022-05-01T08:47:28.709" v="29832" actId="1036"/>
          <ac:spMkLst>
            <pc:docMk/>
            <pc:sldMk cId="2040025595" sldId="362"/>
            <ac:spMk id="437" creationId="{7298FCF7-9197-4B2E-81AA-1B8E0AD301D7}"/>
          </ac:spMkLst>
        </pc:spChg>
        <pc:spChg chg="add mod">
          <ac:chgData name="hashizume_adrim@outlook.jp" userId="2df5839c6d7eb921" providerId="LiveId" clId="{A6B9CC53-550F-4204-BA28-F752CB96E210}" dt="2022-05-01T08:48:21.630" v="29912" actId="1036"/>
          <ac:spMkLst>
            <pc:docMk/>
            <pc:sldMk cId="2040025595" sldId="362"/>
            <ac:spMk id="438" creationId="{BC37D124-EC0C-4E0C-8161-1F9371B18190}"/>
          </ac:spMkLst>
        </pc:spChg>
        <pc:spChg chg="add mod">
          <ac:chgData name="hashizume_adrim@outlook.jp" userId="2df5839c6d7eb921" providerId="LiveId" clId="{A6B9CC53-550F-4204-BA28-F752CB96E210}" dt="2022-05-01T10:00:19.631" v="33395" actId="1035"/>
          <ac:spMkLst>
            <pc:docMk/>
            <pc:sldMk cId="2040025595" sldId="362"/>
            <ac:spMk id="439" creationId="{6777FA6A-986C-4825-A41B-20D5B2A10B0C}"/>
          </ac:spMkLst>
        </pc:spChg>
        <pc:grpChg chg="mod">
          <ac:chgData name="hashizume_adrim@outlook.jp" userId="2df5839c6d7eb921" providerId="LiveId" clId="{A6B9CC53-550F-4204-BA28-F752CB96E210}" dt="2022-05-01T08:03:18.896" v="26983" actId="1038"/>
          <ac:grpSpMkLst>
            <pc:docMk/>
            <pc:sldMk cId="2040025595" sldId="362"/>
            <ac:grpSpMk id="98" creationId="{238EA50E-08D7-41A5-9349-F07304F6E43D}"/>
          </ac:grpSpMkLst>
        </pc:grpChg>
        <pc:grpChg chg="mod">
          <ac:chgData name="hashizume_adrim@outlook.jp" userId="2df5839c6d7eb921" providerId="LiveId" clId="{A6B9CC53-550F-4204-BA28-F752CB96E210}" dt="2022-05-01T08:04:47.715" v="27054" actId="1036"/>
          <ac:grpSpMkLst>
            <pc:docMk/>
            <pc:sldMk cId="2040025595" sldId="362"/>
            <ac:grpSpMk id="111" creationId="{31685036-ABF9-489F-9FCA-0EBB89DB5C55}"/>
          </ac:grpSpMkLst>
        </pc:grpChg>
        <pc:grpChg chg="del">
          <ac:chgData name="hashizume_adrim@outlook.jp" userId="2df5839c6d7eb921" providerId="LiveId" clId="{A6B9CC53-550F-4204-BA28-F752CB96E210}" dt="2022-05-01T07:23:57.756" v="25639" actId="478"/>
          <ac:grpSpMkLst>
            <pc:docMk/>
            <pc:sldMk cId="2040025595" sldId="362"/>
            <ac:grpSpMk id="131" creationId="{EF87F81A-33D0-459E-8B09-8A73D99A6570}"/>
          </ac:grpSpMkLst>
        </pc:grpChg>
        <pc:grpChg chg="add del mod">
          <ac:chgData name="hashizume_adrim@outlook.jp" userId="2df5839c6d7eb921" providerId="LiveId" clId="{A6B9CC53-550F-4204-BA28-F752CB96E210}" dt="2022-05-01T08:00:50.957" v="26850" actId="478"/>
          <ac:grpSpMkLst>
            <pc:docMk/>
            <pc:sldMk cId="2040025595" sldId="362"/>
            <ac:grpSpMk id="172" creationId="{569F53C7-8A55-4E60-B568-E5A9300F4D13}"/>
          </ac:grpSpMkLst>
        </pc:grpChg>
        <pc:grpChg chg="del">
          <ac:chgData name="hashizume_adrim@outlook.jp" userId="2df5839c6d7eb921" providerId="LiveId" clId="{A6B9CC53-550F-4204-BA28-F752CB96E210}" dt="2022-05-01T07:25:52.708" v="25922" actId="478"/>
          <ac:grpSpMkLst>
            <pc:docMk/>
            <pc:sldMk cId="2040025595" sldId="362"/>
            <ac:grpSpMk id="176" creationId="{EB00E1BB-6B0E-44AF-B5D1-DF5504CD6AE7}"/>
          </ac:grpSpMkLst>
        </pc:grpChg>
        <pc:grpChg chg="add del mod">
          <ac:chgData name="hashizume_adrim@outlook.jp" userId="2df5839c6d7eb921" providerId="LiveId" clId="{A6B9CC53-550F-4204-BA28-F752CB96E210}" dt="2022-05-01T08:00:50.957" v="26850" actId="478"/>
          <ac:grpSpMkLst>
            <pc:docMk/>
            <pc:sldMk cId="2040025595" sldId="362"/>
            <ac:grpSpMk id="203" creationId="{3E41185E-770F-43CD-917E-4B66C1311E10}"/>
          </ac:grpSpMkLst>
        </pc:grpChg>
        <pc:grpChg chg="add del mod">
          <ac:chgData name="hashizume_adrim@outlook.jp" userId="2df5839c6d7eb921" providerId="LiveId" clId="{A6B9CC53-550F-4204-BA28-F752CB96E210}" dt="2022-05-01T08:45:28.496" v="29316" actId="478"/>
          <ac:grpSpMkLst>
            <pc:docMk/>
            <pc:sldMk cId="2040025595" sldId="362"/>
            <ac:grpSpMk id="214" creationId="{66318599-4C30-4E79-AB57-9287D1D8C869}"/>
          </ac:grpSpMkLst>
        </pc:grpChg>
        <pc:grpChg chg="del">
          <ac:chgData name="hashizume_adrim@outlook.jp" userId="2df5839c6d7eb921" providerId="LiveId" clId="{A6B9CC53-550F-4204-BA28-F752CB96E210}" dt="2022-05-01T07:25:26.793" v="25913" actId="478"/>
          <ac:grpSpMkLst>
            <pc:docMk/>
            <pc:sldMk cId="2040025595" sldId="362"/>
            <ac:grpSpMk id="217" creationId="{018C6A78-C56C-44D2-A32B-8E02F68375B5}"/>
          </ac:grpSpMkLst>
        </pc:grpChg>
        <pc:grpChg chg="add mod">
          <ac:chgData name="hashizume_adrim@outlook.jp" userId="2df5839c6d7eb921" providerId="LiveId" clId="{A6B9CC53-550F-4204-BA28-F752CB96E210}" dt="2022-05-01T08:45:06.273" v="29230" actId="1035"/>
          <ac:grpSpMkLst>
            <pc:docMk/>
            <pc:sldMk cId="2040025595" sldId="362"/>
            <ac:grpSpMk id="230" creationId="{B9898ACB-D8EE-48CA-9A6A-5C1345172D77}"/>
          </ac:grpSpMkLst>
        </pc:grpChg>
        <pc:grpChg chg="add del mod">
          <ac:chgData name="hashizume_adrim@outlook.jp" userId="2df5839c6d7eb921" providerId="LiveId" clId="{A6B9CC53-550F-4204-BA28-F752CB96E210}" dt="2022-05-01T08:46:07.767" v="29429" actId="478"/>
          <ac:grpSpMkLst>
            <pc:docMk/>
            <pc:sldMk cId="2040025595" sldId="362"/>
            <ac:grpSpMk id="240" creationId="{CCAED9B9-D17E-415D-B388-B973E7D26896}"/>
          </ac:grpSpMkLst>
        </pc:grpChg>
        <pc:grpChg chg="add del mod">
          <ac:chgData name="hashizume_adrim@outlook.jp" userId="2df5839c6d7eb921" providerId="LiveId" clId="{A6B9CC53-550F-4204-BA28-F752CB96E210}" dt="2022-05-01T07:27:59.907" v="26055" actId="478"/>
          <ac:grpSpMkLst>
            <pc:docMk/>
            <pc:sldMk cId="2040025595" sldId="362"/>
            <ac:grpSpMk id="247" creationId="{44729023-AC8B-4C78-89BC-A4E88B1194F2}"/>
          </ac:grpSpMkLst>
        </pc:grpChg>
        <pc:grpChg chg="add del mod">
          <ac:chgData name="hashizume_adrim@outlook.jp" userId="2df5839c6d7eb921" providerId="LiveId" clId="{A6B9CC53-550F-4204-BA28-F752CB96E210}" dt="2022-05-01T07:27:59.907" v="26055" actId="478"/>
          <ac:grpSpMkLst>
            <pc:docMk/>
            <pc:sldMk cId="2040025595" sldId="362"/>
            <ac:grpSpMk id="261" creationId="{19BDD95F-70F8-4069-BDC3-4DF2E03D8E46}"/>
          </ac:grpSpMkLst>
        </pc:grpChg>
        <pc:grpChg chg="add del mod">
          <ac:chgData name="hashizume_adrim@outlook.jp" userId="2df5839c6d7eb921" providerId="LiveId" clId="{A6B9CC53-550F-4204-BA28-F752CB96E210}" dt="2022-05-01T08:01:10.101" v="26851" actId="478"/>
          <ac:grpSpMkLst>
            <pc:docMk/>
            <pc:sldMk cId="2040025595" sldId="362"/>
            <ac:grpSpMk id="271" creationId="{25DDAFE9-AC85-4407-ACA1-22660A3BDEAE}"/>
          </ac:grpSpMkLst>
        </pc:grpChg>
        <pc:grpChg chg="del">
          <ac:chgData name="hashizume_adrim@outlook.jp" userId="2df5839c6d7eb921" providerId="LiveId" clId="{A6B9CC53-550F-4204-BA28-F752CB96E210}" dt="2022-05-01T07:23:57.756" v="25639" actId="478"/>
          <ac:grpSpMkLst>
            <pc:docMk/>
            <pc:sldMk cId="2040025595" sldId="362"/>
            <ac:grpSpMk id="276" creationId="{A0239916-3881-4C57-ADF5-CCF5094E1532}"/>
          </ac:grpSpMkLst>
        </pc:grpChg>
        <pc:grpChg chg="add del mod">
          <ac:chgData name="hashizume_adrim@outlook.jp" userId="2df5839c6d7eb921" providerId="LiveId" clId="{A6B9CC53-550F-4204-BA28-F752CB96E210}" dt="2022-05-01T08:01:10.101" v="26851" actId="478"/>
          <ac:grpSpMkLst>
            <pc:docMk/>
            <pc:sldMk cId="2040025595" sldId="362"/>
            <ac:grpSpMk id="296" creationId="{C5F07D8A-D9CE-445A-BBCD-5027ED5A6FD1}"/>
          </ac:grpSpMkLst>
        </pc:grpChg>
        <pc:grpChg chg="add del mod">
          <ac:chgData name="hashizume_adrim@outlook.jp" userId="2df5839c6d7eb921" providerId="LiveId" clId="{A6B9CC53-550F-4204-BA28-F752CB96E210}" dt="2022-05-01T10:08:27.067" v="34073" actId="478"/>
          <ac:grpSpMkLst>
            <pc:docMk/>
            <pc:sldMk cId="2040025595" sldId="362"/>
            <ac:grpSpMk id="311" creationId="{1BD186E2-5D77-4CA0-9773-A6E4D777EF56}"/>
          </ac:grpSpMkLst>
        </pc:grpChg>
        <pc:grpChg chg="add del mod">
          <ac:chgData name="hashizume_adrim@outlook.jp" userId="2df5839c6d7eb921" providerId="LiveId" clId="{A6B9CC53-550F-4204-BA28-F752CB96E210}" dt="2022-05-01T10:08:27.067" v="34073" actId="478"/>
          <ac:grpSpMkLst>
            <pc:docMk/>
            <pc:sldMk cId="2040025595" sldId="362"/>
            <ac:grpSpMk id="330" creationId="{25E0FC96-4F8F-4E94-8288-A12270F8108A}"/>
          </ac:grpSpMkLst>
        </pc:grpChg>
        <pc:grpChg chg="del">
          <ac:chgData name="hashizume_adrim@outlook.jp" userId="2df5839c6d7eb921" providerId="LiveId" clId="{A6B9CC53-550F-4204-BA28-F752CB96E210}" dt="2022-05-01T07:25:12.162" v="25906" actId="478"/>
          <ac:grpSpMkLst>
            <pc:docMk/>
            <pc:sldMk cId="2040025595" sldId="362"/>
            <ac:grpSpMk id="336" creationId="{D5398BF2-A04B-4F34-ABC1-0CDAD84BDDFA}"/>
          </ac:grpSpMkLst>
        </pc:grpChg>
        <pc:grpChg chg="del">
          <ac:chgData name="hashizume_adrim@outlook.jp" userId="2df5839c6d7eb921" providerId="LiveId" clId="{A6B9CC53-550F-4204-BA28-F752CB96E210}" dt="2022-05-01T07:21:43.291" v="25341" actId="478"/>
          <ac:grpSpMkLst>
            <pc:docMk/>
            <pc:sldMk cId="2040025595" sldId="362"/>
            <ac:grpSpMk id="346" creationId="{85F51AEA-CD3C-470E-A0E7-B3065F51B0E9}"/>
          </ac:grpSpMkLst>
        </pc:grpChg>
        <pc:grpChg chg="del">
          <ac:chgData name="hashizume_adrim@outlook.jp" userId="2df5839c6d7eb921" providerId="LiveId" clId="{A6B9CC53-550F-4204-BA28-F752CB96E210}" dt="2022-05-01T07:21:43.291" v="25341" actId="478"/>
          <ac:grpSpMkLst>
            <pc:docMk/>
            <pc:sldMk cId="2040025595" sldId="362"/>
            <ac:grpSpMk id="355" creationId="{A28730E2-F4AF-41D2-AAF7-6549816E82E6}"/>
          </ac:grpSpMkLst>
        </pc:grpChg>
        <pc:grpChg chg="del">
          <ac:chgData name="hashizume_adrim@outlook.jp" userId="2df5839c6d7eb921" providerId="LiveId" clId="{A6B9CC53-550F-4204-BA28-F752CB96E210}" dt="2022-05-01T07:21:43.291" v="25341" actId="478"/>
          <ac:grpSpMkLst>
            <pc:docMk/>
            <pc:sldMk cId="2040025595" sldId="362"/>
            <ac:grpSpMk id="361" creationId="{5CBEF388-3CA9-4394-9519-F85F2F0BD96D}"/>
          </ac:grpSpMkLst>
        </pc:grpChg>
        <pc:grpChg chg="add mod">
          <ac:chgData name="hashizume_adrim@outlook.jp" userId="2df5839c6d7eb921" providerId="LiveId" clId="{A6B9CC53-550F-4204-BA28-F752CB96E210}" dt="2022-05-01T08:23:35.783" v="27732" actId="1035"/>
          <ac:grpSpMkLst>
            <pc:docMk/>
            <pc:sldMk cId="2040025595" sldId="362"/>
            <ac:grpSpMk id="368" creationId="{EE1AE17A-3D82-482D-9291-1E7B2ED1CBE1}"/>
          </ac:grpSpMkLst>
        </pc:grpChg>
        <pc:grpChg chg="del">
          <ac:chgData name="hashizume_adrim@outlook.jp" userId="2df5839c6d7eb921" providerId="LiveId" clId="{A6B9CC53-550F-4204-BA28-F752CB96E210}" dt="2022-05-01T07:21:43.291" v="25341" actId="478"/>
          <ac:grpSpMkLst>
            <pc:docMk/>
            <pc:sldMk cId="2040025595" sldId="362"/>
            <ac:grpSpMk id="370" creationId="{DDAAC1F0-1841-42FF-9F9A-17A6EED18D49}"/>
          </ac:grpSpMkLst>
        </pc:grpChg>
        <pc:grpChg chg="del">
          <ac:chgData name="hashizume_adrim@outlook.jp" userId="2df5839c6d7eb921" providerId="LiveId" clId="{A6B9CC53-550F-4204-BA28-F752CB96E210}" dt="2022-05-01T07:21:43.291" v="25341" actId="478"/>
          <ac:grpSpMkLst>
            <pc:docMk/>
            <pc:sldMk cId="2040025595" sldId="362"/>
            <ac:grpSpMk id="376" creationId="{2252B6CB-64AA-418F-94C7-5A72430348E0}"/>
          </ac:grpSpMkLst>
        </pc:grpChg>
        <pc:grpChg chg="del">
          <ac:chgData name="hashizume_adrim@outlook.jp" userId="2df5839c6d7eb921" providerId="LiveId" clId="{A6B9CC53-550F-4204-BA28-F752CB96E210}" dt="2022-05-01T07:21:43.291" v="25341" actId="478"/>
          <ac:grpSpMkLst>
            <pc:docMk/>
            <pc:sldMk cId="2040025595" sldId="362"/>
            <ac:grpSpMk id="385" creationId="{888A89F7-5083-4D1B-AD0B-4BA5681B810A}"/>
          </ac:grpSpMkLst>
        </pc:grpChg>
        <pc:grpChg chg="del">
          <ac:chgData name="hashizume_adrim@outlook.jp" userId="2df5839c6d7eb921" providerId="LiveId" clId="{A6B9CC53-550F-4204-BA28-F752CB96E210}" dt="2022-05-01T07:21:43.291" v="25341" actId="478"/>
          <ac:grpSpMkLst>
            <pc:docMk/>
            <pc:sldMk cId="2040025595" sldId="362"/>
            <ac:grpSpMk id="391" creationId="{8A0A7D0C-8138-4488-9B56-CC9312A20EB3}"/>
          </ac:grpSpMkLst>
        </pc:grpChg>
        <pc:grpChg chg="del">
          <ac:chgData name="hashizume_adrim@outlook.jp" userId="2df5839c6d7eb921" providerId="LiveId" clId="{A6B9CC53-550F-4204-BA28-F752CB96E210}" dt="2022-05-01T07:21:43.291" v="25341" actId="478"/>
          <ac:grpSpMkLst>
            <pc:docMk/>
            <pc:sldMk cId="2040025595" sldId="362"/>
            <ac:grpSpMk id="400" creationId="{E9839330-D07A-4EC7-97E3-AF9EAA1605CE}"/>
          </ac:grpSpMkLst>
        </pc:grpChg>
        <pc:grpChg chg="add del mod">
          <ac:chgData name="hashizume_adrim@outlook.jp" userId="2df5839c6d7eb921" providerId="LiveId" clId="{A6B9CC53-550F-4204-BA28-F752CB96E210}" dt="2022-05-01T08:46:22.702" v="29475" actId="478"/>
          <ac:grpSpMkLst>
            <pc:docMk/>
            <pc:sldMk cId="2040025595" sldId="362"/>
            <ac:grpSpMk id="415" creationId="{B3C12D2D-41DD-4DE7-BACC-F7FD4BBC1191}"/>
          </ac:grpSpMkLst>
        </pc:grpChg>
        <pc:grpChg chg="add mod">
          <ac:chgData name="hashizume_adrim@outlook.jp" userId="2df5839c6d7eb921" providerId="LiveId" clId="{A6B9CC53-550F-4204-BA28-F752CB96E210}" dt="2022-05-01T08:45:42.776" v="29371" actId="1036"/>
          <ac:grpSpMkLst>
            <pc:docMk/>
            <pc:sldMk cId="2040025595" sldId="362"/>
            <ac:grpSpMk id="423" creationId="{F86D0010-9D44-4F2C-9B55-1BD6473E36D1}"/>
          </ac:grpSpMkLst>
        </pc:grpChg>
        <pc:grpChg chg="add mod">
          <ac:chgData name="hashizume_adrim@outlook.jp" userId="2df5839c6d7eb921" providerId="LiveId" clId="{A6B9CC53-550F-4204-BA28-F752CB96E210}" dt="2022-05-01T08:46:16.196" v="29474" actId="1035"/>
          <ac:grpSpMkLst>
            <pc:docMk/>
            <pc:sldMk cId="2040025595" sldId="362"/>
            <ac:grpSpMk id="428" creationId="{ABB500DE-FCBD-47D6-9924-A0C479B91364}"/>
          </ac:grpSpMkLst>
        </pc:grpChg>
        <pc:grpChg chg="add mod">
          <ac:chgData name="hashizume_adrim@outlook.jp" userId="2df5839c6d7eb921" providerId="LiveId" clId="{A6B9CC53-550F-4204-BA28-F752CB96E210}" dt="2022-05-01T08:46:53.428" v="29692" actId="1035"/>
          <ac:grpSpMkLst>
            <pc:docMk/>
            <pc:sldMk cId="2040025595" sldId="362"/>
            <ac:grpSpMk id="433" creationId="{7A82DE07-03D2-4E62-A88F-63D185BD56D1}"/>
          </ac:grpSpMkLst>
        </pc:grpChg>
        <pc:picChg chg="mod">
          <ac:chgData name="hashizume_adrim@outlook.jp" userId="2df5839c6d7eb921" providerId="LiveId" clId="{A6B9CC53-550F-4204-BA28-F752CB96E210}" dt="2022-05-01T08:06:35.854" v="27126" actId="1035"/>
          <ac:picMkLst>
            <pc:docMk/>
            <pc:sldMk cId="2040025595" sldId="362"/>
            <ac:picMk id="5" creationId="{07B9CE64-A9E3-4ACC-9E7F-279A0D48FF0F}"/>
          </ac:picMkLst>
        </pc:picChg>
        <pc:picChg chg="mod">
          <ac:chgData name="hashizume_adrim@outlook.jp" userId="2df5839c6d7eb921" providerId="LiveId" clId="{A6B9CC53-550F-4204-BA28-F752CB96E210}" dt="2022-05-01T08:03:18.896" v="26983" actId="1038"/>
          <ac:picMkLst>
            <pc:docMk/>
            <pc:sldMk cId="2040025595" sldId="362"/>
            <ac:picMk id="9" creationId="{42C6D96D-E845-4C89-B156-75C867ABD337}"/>
          </ac:picMkLst>
        </pc:picChg>
        <pc:picChg chg="mod">
          <ac:chgData name="hashizume_adrim@outlook.jp" userId="2df5839c6d7eb921" providerId="LiveId" clId="{A6B9CC53-550F-4204-BA28-F752CB96E210}" dt="2022-05-01T08:03:18.896" v="26983" actId="1038"/>
          <ac:picMkLst>
            <pc:docMk/>
            <pc:sldMk cId="2040025595" sldId="362"/>
            <ac:picMk id="18" creationId="{84368770-8BEE-48BD-969A-6D215CD78099}"/>
          </ac:picMkLst>
        </pc:picChg>
        <pc:picChg chg="mod">
          <ac:chgData name="hashizume_adrim@outlook.jp" userId="2df5839c6d7eb921" providerId="LiveId" clId="{A6B9CC53-550F-4204-BA28-F752CB96E210}" dt="2022-05-01T08:03:18.896" v="26983" actId="1038"/>
          <ac:picMkLst>
            <pc:docMk/>
            <pc:sldMk cId="2040025595" sldId="362"/>
            <ac:picMk id="20" creationId="{25C6CB33-CD8E-41C7-B478-45A2F8B1C1DB}"/>
          </ac:picMkLst>
        </pc:picChg>
        <pc:picChg chg="mod">
          <ac:chgData name="hashizume_adrim@outlook.jp" userId="2df5839c6d7eb921" providerId="LiveId" clId="{A6B9CC53-550F-4204-BA28-F752CB96E210}" dt="2022-05-01T08:03:18.896" v="26983" actId="1038"/>
          <ac:picMkLst>
            <pc:docMk/>
            <pc:sldMk cId="2040025595" sldId="362"/>
            <ac:picMk id="205" creationId="{F43160D1-A8A9-4C48-A8DC-BB26E4A12F4A}"/>
          </ac:picMkLst>
        </pc:picChg>
        <pc:picChg chg="mod">
          <ac:chgData name="hashizume_adrim@outlook.jp" userId="2df5839c6d7eb921" providerId="LiveId" clId="{A6B9CC53-550F-4204-BA28-F752CB96E210}" dt="2022-05-01T08:03:18.896" v="26983" actId="1038"/>
          <ac:picMkLst>
            <pc:docMk/>
            <pc:sldMk cId="2040025595" sldId="362"/>
            <ac:picMk id="206" creationId="{2F7CFDDC-605A-4C7A-BA8D-0E254133C08B}"/>
          </ac:picMkLst>
        </pc:picChg>
        <pc:picChg chg="mod">
          <ac:chgData name="hashizume_adrim@outlook.jp" userId="2df5839c6d7eb921" providerId="LiveId" clId="{A6B9CC53-550F-4204-BA28-F752CB96E210}" dt="2022-05-01T08:03:18.896" v="26983" actId="1038"/>
          <ac:picMkLst>
            <pc:docMk/>
            <pc:sldMk cId="2040025595" sldId="362"/>
            <ac:picMk id="207" creationId="{7982ADE7-F085-49FD-8016-812A5465DE32}"/>
          </ac:picMkLst>
        </pc:picChg>
        <pc:picChg chg="mod">
          <ac:chgData name="hashizume_adrim@outlook.jp" userId="2df5839c6d7eb921" providerId="LiveId" clId="{A6B9CC53-550F-4204-BA28-F752CB96E210}" dt="2022-05-01T08:06:35.854" v="27126" actId="1035"/>
          <ac:picMkLst>
            <pc:docMk/>
            <pc:sldMk cId="2040025595" sldId="362"/>
            <ac:picMk id="222" creationId="{5BE2A4D5-6D3D-407B-8D8B-FEAC2778C7B4}"/>
          </ac:picMkLst>
        </pc:picChg>
        <pc:picChg chg="mod">
          <ac:chgData name="hashizume_adrim@outlook.jp" userId="2df5839c6d7eb921" providerId="LiveId" clId="{A6B9CC53-550F-4204-BA28-F752CB96E210}" dt="2022-05-01T08:06:35.854" v="27126" actId="1035"/>
          <ac:picMkLst>
            <pc:docMk/>
            <pc:sldMk cId="2040025595" sldId="362"/>
            <ac:picMk id="223" creationId="{95B8B718-D8BC-4976-9F6B-56ECFD5D9C88}"/>
          </ac:picMkLst>
        </pc:picChg>
        <pc:picChg chg="add del mod">
          <ac:chgData name="hashizume_adrim@outlook.jp" userId="2df5839c6d7eb921" providerId="LiveId" clId="{A6B9CC53-550F-4204-BA28-F752CB96E210}" dt="2022-05-01T08:09:04.342" v="27373" actId="478"/>
          <ac:picMkLst>
            <pc:docMk/>
            <pc:sldMk cId="2040025595" sldId="362"/>
            <ac:picMk id="317" creationId="{A0658931-C967-4E40-A43F-5206040EC219}"/>
          </ac:picMkLst>
        </pc:picChg>
        <pc:picChg chg="add del mod">
          <ac:chgData name="hashizume_adrim@outlook.jp" userId="2df5839c6d7eb921" providerId="LiveId" clId="{A6B9CC53-550F-4204-BA28-F752CB96E210}" dt="2022-05-01T08:09:04.342" v="27373" actId="478"/>
          <ac:picMkLst>
            <pc:docMk/>
            <pc:sldMk cId="2040025595" sldId="362"/>
            <ac:picMk id="325" creationId="{20669AFF-9883-4C4B-85D9-67B9C643CA20}"/>
          </ac:picMkLst>
        </pc:picChg>
        <pc:picChg chg="add del mod">
          <ac:chgData name="hashizume_adrim@outlook.jp" userId="2df5839c6d7eb921" providerId="LiveId" clId="{A6B9CC53-550F-4204-BA28-F752CB96E210}" dt="2022-05-01T08:09:10.447" v="27376" actId="478"/>
          <ac:picMkLst>
            <pc:docMk/>
            <pc:sldMk cId="2040025595" sldId="362"/>
            <ac:picMk id="326" creationId="{F4296116-9A87-4C8D-9D3F-6ABFBE043E17}"/>
          </ac:picMkLst>
        </pc:picChg>
        <pc:picChg chg="add del mod">
          <ac:chgData name="hashizume_adrim@outlook.jp" userId="2df5839c6d7eb921" providerId="LiveId" clId="{A6B9CC53-550F-4204-BA28-F752CB96E210}" dt="2022-05-01T08:09:04.342" v="27373" actId="478"/>
          <ac:picMkLst>
            <pc:docMk/>
            <pc:sldMk cId="2040025595" sldId="362"/>
            <ac:picMk id="327" creationId="{A09FAE9F-D717-427A-8F50-C9C3C163252C}"/>
          </ac:picMkLst>
        </pc:picChg>
        <pc:picChg chg="add del mod">
          <ac:chgData name="hashizume_adrim@outlook.jp" userId="2df5839c6d7eb921" providerId="LiveId" clId="{A6B9CC53-550F-4204-BA28-F752CB96E210}" dt="2022-05-01T08:09:04.342" v="27373" actId="478"/>
          <ac:picMkLst>
            <pc:docMk/>
            <pc:sldMk cId="2040025595" sldId="362"/>
            <ac:picMk id="328" creationId="{03EBC985-BAE3-45A7-A1F9-BCBE404874FD}"/>
          </ac:picMkLst>
        </pc:picChg>
        <pc:picChg chg="add del mod">
          <ac:chgData name="hashizume_adrim@outlook.jp" userId="2df5839c6d7eb921" providerId="LiveId" clId="{A6B9CC53-550F-4204-BA28-F752CB96E210}" dt="2022-05-01T08:09:04.342" v="27373" actId="478"/>
          <ac:picMkLst>
            <pc:docMk/>
            <pc:sldMk cId="2040025595" sldId="362"/>
            <ac:picMk id="329" creationId="{BC7658D6-A222-4B6E-B718-6BD86CDA2167}"/>
          </ac:picMkLst>
        </pc:picChg>
        <pc:picChg chg="add del mod">
          <ac:chgData name="hashizume_adrim@outlook.jp" userId="2df5839c6d7eb921" providerId="LiveId" clId="{A6B9CC53-550F-4204-BA28-F752CB96E210}" dt="2022-05-01T10:08:27.067" v="34073" actId="478"/>
          <ac:picMkLst>
            <pc:docMk/>
            <pc:sldMk cId="2040025595" sldId="362"/>
            <ac:picMk id="337" creationId="{FBC27BF2-B224-4C1D-9E61-A83663450090}"/>
          </ac:picMkLst>
        </pc:picChg>
        <pc:cxnChg chg="mod">
          <ac:chgData name="hashizume_adrim@outlook.jp" userId="2df5839c6d7eb921" providerId="LiveId" clId="{A6B9CC53-550F-4204-BA28-F752CB96E210}" dt="2022-05-01T08:03:18.896" v="26983" actId="1038"/>
          <ac:cxnSpMkLst>
            <pc:docMk/>
            <pc:sldMk cId="2040025595" sldId="362"/>
            <ac:cxnSpMk id="107" creationId="{31DA263D-32AF-44BA-AB01-82D40C1819E6}"/>
          </ac:cxnSpMkLst>
        </pc:cxnChg>
        <pc:cxnChg chg="mod ord">
          <ac:chgData name="hashizume_adrim@outlook.jp" userId="2df5839c6d7eb921" providerId="LiveId" clId="{A6B9CC53-550F-4204-BA28-F752CB96E210}" dt="2022-05-01T08:45:10.586" v="29237" actId="1036"/>
          <ac:cxnSpMkLst>
            <pc:docMk/>
            <pc:sldMk cId="2040025595" sldId="362"/>
            <ac:cxnSpMk id="110" creationId="{FB3227B0-8957-4B05-9365-1C59CC0C2831}"/>
          </ac:cxnSpMkLst>
        </pc:cxnChg>
        <pc:cxnChg chg="del">
          <ac:chgData name="hashizume_adrim@outlook.jp" userId="2df5839c6d7eb921" providerId="LiveId" clId="{A6B9CC53-550F-4204-BA28-F752CB96E210}" dt="2022-05-01T07:23:57.756" v="25639" actId="478"/>
          <ac:cxnSpMkLst>
            <pc:docMk/>
            <pc:sldMk cId="2040025595" sldId="362"/>
            <ac:cxnSpMk id="135" creationId="{0030F6F5-586D-4F33-9EF0-0C688AFBBAC2}"/>
          </ac:cxnSpMkLst>
        </pc:cxnChg>
        <pc:cxnChg chg="del">
          <ac:chgData name="hashizume_adrim@outlook.jp" userId="2df5839c6d7eb921" providerId="LiveId" clId="{A6B9CC53-550F-4204-BA28-F752CB96E210}" dt="2022-05-01T07:21:43.291" v="25341" actId="478"/>
          <ac:cxnSpMkLst>
            <pc:docMk/>
            <pc:sldMk cId="2040025595" sldId="362"/>
            <ac:cxnSpMk id="173" creationId="{EED1F2DD-9302-47BD-A557-C76716AB364C}"/>
          </ac:cxnSpMkLst>
        </pc:cxnChg>
        <pc:cxnChg chg="mod">
          <ac:chgData name="hashizume_adrim@outlook.jp" userId="2df5839c6d7eb921" providerId="LiveId" clId="{A6B9CC53-550F-4204-BA28-F752CB96E210}" dt="2022-05-01T07:23:39.077" v="25490"/>
          <ac:cxnSpMkLst>
            <pc:docMk/>
            <pc:sldMk cId="2040025595" sldId="362"/>
            <ac:cxnSpMk id="180" creationId="{7D3A9ED0-9348-43C6-A175-D0454BD77F4B}"/>
          </ac:cxnSpMkLst>
        </pc:cxnChg>
        <pc:cxnChg chg="mod">
          <ac:chgData name="hashizume_adrim@outlook.jp" userId="2df5839c6d7eb921" providerId="LiveId" clId="{A6B9CC53-550F-4204-BA28-F752CB96E210}" dt="2022-05-01T07:23:39.077" v="25490"/>
          <ac:cxnSpMkLst>
            <pc:docMk/>
            <pc:sldMk cId="2040025595" sldId="362"/>
            <ac:cxnSpMk id="181" creationId="{5D34FE54-F638-442B-9A9E-9A6ED72EE6BB}"/>
          </ac:cxnSpMkLst>
        </pc:cxnChg>
        <pc:cxnChg chg="add del mod">
          <ac:chgData name="hashizume_adrim@outlook.jp" userId="2df5839c6d7eb921" providerId="LiveId" clId="{A6B9CC53-550F-4204-BA28-F752CB96E210}" dt="2022-05-01T08:01:20.929" v="26853" actId="478"/>
          <ac:cxnSpMkLst>
            <pc:docMk/>
            <pc:sldMk cId="2040025595" sldId="362"/>
            <ac:cxnSpMk id="197" creationId="{FC7EF38C-F8ED-4A5E-8253-C502BA21F8F3}"/>
          </ac:cxnSpMkLst>
        </pc:cxnChg>
        <pc:cxnChg chg="add del mod">
          <ac:chgData name="hashizume_adrim@outlook.jp" userId="2df5839c6d7eb921" providerId="LiveId" clId="{A6B9CC53-550F-4204-BA28-F752CB96E210}" dt="2022-05-01T08:01:20.929" v="26853" actId="478"/>
          <ac:cxnSpMkLst>
            <pc:docMk/>
            <pc:sldMk cId="2040025595" sldId="362"/>
            <ac:cxnSpMk id="201" creationId="{5D54238A-EEBE-45B5-BD5F-8A46EEFF9621}"/>
          </ac:cxnSpMkLst>
        </pc:cxnChg>
        <pc:cxnChg chg="add del mod">
          <ac:chgData name="hashizume_adrim@outlook.jp" userId="2df5839c6d7eb921" providerId="LiveId" clId="{A6B9CC53-550F-4204-BA28-F752CB96E210}" dt="2022-05-01T08:00:50.957" v="26850" actId="478"/>
          <ac:cxnSpMkLst>
            <pc:docMk/>
            <pc:sldMk cId="2040025595" sldId="362"/>
            <ac:cxnSpMk id="202" creationId="{542BD3DF-95AF-4162-B875-695DAA85FB00}"/>
          </ac:cxnSpMkLst>
        </pc:cxnChg>
        <pc:cxnChg chg="mod">
          <ac:chgData name="hashizume_adrim@outlook.jp" userId="2df5839c6d7eb921" providerId="LiveId" clId="{A6B9CC53-550F-4204-BA28-F752CB96E210}" dt="2022-05-01T07:23:39.077" v="25490"/>
          <ac:cxnSpMkLst>
            <pc:docMk/>
            <pc:sldMk cId="2040025595" sldId="362"/>
            <ac:cxnSpMk id="211" creationId="{702EF20B-2F41-46D1-B008-C7A0E95FF567}"/>
          </ac:cxnSpMkLst>
        </pc:cxnChg>
        <pc:cxnChg chg="mod">
          <ac:chgData name="hashizume_adrim@outlook.jp" userId="2df5839c6d7eb921" providerId="LiveId" clId="{A6B9CC53-550F-4204-BA28-F752CB96E210}" dt="2022-05-01T07:23:39.077" v="25490"/>
          <ac:cxnSpMkLst>
            <pc:docMk/>
            <pc:sldMk cId="2040025595" sldId="362"/>
            <ac:cxnSpMk id="212" creationId="{C04C5267-CFAC-43E6-9B69-F99F2895223E}"/>
          </ac:cxnSpMkLst>
        </pc:cxnChg>
        <pc:cxnChg chg="mod">
          <ac:chgData name="hashizume_adrim@outlook.jp" userId="2df5839c6d7eb921" providerId="LiveId" clId="{A6B9CC53-550F-4204-BA28-F752CB96E210}" dt="2022-05-01T07:25:13.940" v="25907"/>
          <ac:cxnSpMkLst>
            <pc:docMk/>
            <pc:sldMk cId="2040025595" sldId="362"/>
            <ac:cxnSpMk id="216" creationId="{E1DEA0E8-A72F-415F-8A34-5D991918DF31}"/>
          </ac:cxnSpMkLst>
        </pc:cxnChg>
        <pc:cxnChg chg="mod">
          <ac:chgData name="hashizume_adrim@outlook.jp" userId="2df5839c6d7eb921" providerId="LiveId" clId="{A6B9CC53-550F-4204-BA28-F752CB96E210}" dt="2022-05-01T07:25:13.940" v="25907"/>
          <ac:cxnSpMkLst>
            <pc:docMk/>
            <pc:sldMk cId="2040025595" sldId="362"/>
            <ac:cxnSpMk id="229" creationId="{98EB1B1E-5CDE-43A5-BE04-68F89FA43B58}"/>
          </ac:cxnSpMkLst>
        </pc:cxnChg>
        <pc:cxnChg chg="mod">
          <ac:chgData name="hashizume_adrim@outlook.jp" userId="2df5839c6d7eb921" providerId="LiveId" clId="{A6B9CC53-550F-4204-BA28-F752CB96E210}" dt="2022-05-01T07:25:29.119" v="25914"/>
          <ac:cxnSpMkLst>
            <pc:docMk/>
            <pc:sldMk cId="2040025595" sldId="362"/>
            <ac:cxnSpMk id="232" creationId="{BE318C83-88A0-4492-967C-5183D56756E6}"/>
          </ac:cxnSpMkLst>
        </pc:cxnChg>
        <pc:cxnChg chg="mod">
          <ac:chgData name="hashizume_adrim@outlook.jp" userId="2df5839c6d7eb921" providerId="LiveId" clId="{A6B9CC53-550F-4204-BA28-F752CB96E210}" dt="2022-05-01T07:25:29.119" v="25914"/>
          <ac:cxnSpMkLst>
            <pc:docMk/>
            <pc:sldMk cId="2040025595" sldId="362"/>
            <ac:cxnSpMk id="238" creationId="{9AF1E389-E3B0-4372-AD84-0D0171513E13}"/>
          </ac:cxnSpMkLst>
        </pc:cxnChg>
        <pc:cxnChg chg="add del mod">
          <ac:chgData name="hashizume_adrim@outlook.jp" userId="2df5839c6d7eb921" providerId="LiveId" clId="{A6B9CC53-550F-4204-BA28-F752CB96E210}" dt="2022-05-01T07:25:44.175" v="25919"/>
          <ac:cxnSpMkLst>
            <pc:docMk/>
            <pc:sldMk cId="2040025595" sldId="362"/>
            <ac:cxnSpMk id="239" creationId="{FC1BF9BF-5C73-4256-A92B-C5BD9A977CB5}"/>
          </ac:cxnSpMkLst>
        </pc:cxnChg>
        <pc:cxnChg chg="del">
          <ac:chgData name="hashizume_adrim@outlook.jp" userId="2df5839c6d7eb921" providerId="LiveId" clId="{A6B9CC53-550F-4204-BA28-F752CB96E210}" dt="2022-05-01T08:05:40.560" v="27092" actId="478"/>
          <ac:cxnSpMkLst>
            <pc:docMk/>
            <pc:sldMk cId="2040025595" sldId="362"/>
            <ac:cxnSpMk id="242" creationId="{4C914214-7676-4AD0-9D8E-91E4739AA1D9}"/>
          </ac:cxnSpMkLst>
        </pc:cxnChg>
        <pc:cxnChg chg="mod">
          <ac:chgData name="hashizume_adrim@outlook.jp" userId="2df5839c6d7eb921" providerId="LiveId" clId="{A6B9CC53-550F-4204-BA28-F752CB96E210}" dt="2022-05-01T07:25:48.267" v="25920"/>
          <ac:cxnSpMkLst>
            <pc:docMk/>
            <pc:sldMk cId="2040025595" sldId="362"/>
            <ac:cxnSpMk id="243" creationId="{63C70436-4772-4E5B-B95E-18596F6C85E1}"/>
          </ac:cxnSpMkLst>
        </pc:cxnChg>
        <pc:cxnChg chg="del mod">
          <ac:chgData name="hashizume_adrim@outlook.jp" userId="2df5839c6d7eb921" providerId="LiveId" clId="{A6B9CC53-550F-4204-BA28-F752CB96E210}" dt="2022-05-01T08:05:25.116" v="27090" actId="478"/>
          <ac:cxnSpMkLst>
            <pc:docMk/>
            <pc:sldMk cId="2040025595" sldId="362"/>
            <ac:cxnSpMk id="244" creationId="{21AC5C8D-1011-436C-9616-640FE009D27D}"/>
          </ac:cxnSpMkLst>
        </pc:cxnChg>
        <pc:cxnChg chg="mod">
          <ac:chgData name="hashizume_adrim@outlook.jp" userId="2df5839c6d7eb921" providerId="LiveId" clId="{A6B9CC53-550F-4204-BA28-F752CB96E210}" dt="2022-05-01T07:25:48.267" v="25920"/>
          <ac:cxnSpMkLst>
            <pc:docMk/>
            <pc:sldMk cId="2040025595" sldId="362"/>
            <ac:cxnSpMk id="245" creationId="{0B6ABCB0-5FFD-4376-B16C-F806DE865086}"/>
          </ac:cxnSpMkLst>
        </pc:cxnChg>
        <pc:cxnChg chg="mod">
          <ac:chgData name="hashizume_adrim@outlook.jp" userId="2df5839c6d7eb921" providerId="LiveId" clId="{A6B9CC53-550F-4204-BA28-F752CB96E210}" dt="2022-05-01T07:27:48.823" v="25980"/>
          <ac:cxnSpMkLst>
            <pc:docMk/>
            <pc:sldMk cId="2040025595" sldId="362"/>
            <ac:cxnSpMk id="249" creationId="{7B897D78-F890-420A-9D8A-2C901B128428}"/>
          </ac:cxnSpMkLst>
        </pc:cxnChg>
        <pc:cxnChg chg="mod">
          <ac:chgData name="hashizume_adrim@outlook.jp" userId="2df5839c6d7eb921" providerId="LiveId" clId="{A6B9CC53-550F-4204-BA28-F752CB96E210}" dt="2022-05-01T07:27:48.823" v="25980"/>
          <ac:cxnSpMkLst>
            <pc:docMk/>
            <pc:sldMk cId="2040025595" sldId="362"/>
            <ac:cxnSpMk id="250" creationId="{DD824576-2F9A-4651-8F89-54FF39A6419E}"/>
          </ac:cxnSpMkLst>
        </pc:cxnChg>
        <pc:cxnChg chg="add del mod">
          <ac:chgData name="hashizume_adrim@outlook.jp" userId="2df5839c6d7eb921" providerId="LiveId" clId="{A6B9CC53-550F-4204-BA28-F752CB96E210}" dt="2022-05-01T07:27:59.907" v="26055" actId="478"/>
          <ac:cxnSpMkLst>
            <pc:docMk/>
            <pc:sldMk cId="2040025595" sldId="362"/>
            <ac:cxnSpMk id="260" creationId="{2F8B425F-BD58-44D7-80CA-A4B90BE87350}"/>
          </ac:cxnSpMkLst>
        </pc:cxnChg>
        <pc:cxnChg chg="mod">
          <ac:chgData name="hashizume_adrim@outlook.jp" userId="2df5839c6d7eb921" providerId="LiveId" clId="{A6B9CC53-550F-4204-BA28-F752CB96E210}" dt="2022-05-01T07:27:48.823" v="25980"/>
          <ac:cxnSpMkLst>
            <pc:docMk/>
            <pc:sldMk cId="2040025595" sldId="362"/>
            <ac:cxnSpMk id="263" creationId="{20F6107E-43D4-4B02-A185-5FE7D7C3748B}"/>
          </ac:cxnSpMkLst>
        </pc:cxnChg>
        <pc:cxnChg chg="mod">
          <ac:chgData name="hashizume_adrim@outlook.jp" userId="2df5839c6d7eb921" providerId="LiveId" clId="{A6B9CC53-550F-4204-BA28-F752CB96E210}" dt="2022-05-01T07:27:48.823" v="25980"/>
          <ac:cxnSpMkLst>
            <pc:docMk/>
            <pc:sldMk cId="2040025595" sldId="362"/>
            <ac:cxnSpMk id="264" creationId="{4B8ED6DB-10AB-4E7E-956D-50911D4D9245}"/>
          </ac:cxnSpMkLst>
        </pc:cxnChg>
        <pc:cxnChg chg="mod">
          <ac:chgData name="hashizume_adrim@outlook.jp" userId="2df5839c6d7eb921" providerId="LiveId" clId="{A6B9CC53-550F-4204-BA28-F752CB96E210}" dt="2022-05-01T08:06:24.758" v="27100" actId="14100"/>
          <ac:cxnSpMkLst>
            <pc:docMk/>
            <pc:sldMk cId="2040025595" sldId="362"/>
            <ac:cxnSpMk id="265" creationId="{9E84BC0B-CD50-469F-A7AB-3F297ED76197}"/>
          </ac:cxnSpMkLst>
        </pc:cxnChg>
        <pc:cxnChg chg="mod">
          <ac:chgData name="hashizume_adrim@outlook.jp" userId="2df5839c6d7eb921" providerId="LiveId" clId="{A6B9CC53-550F-4204-BA28-F752CB96E210}" dt="2022-05-01T08:05:59.505" v="27094" actId="14100"/>
          <ac:cxnSpMkLst>
            <pc:docMk/>
            <pc:sldMk cId="2040025595" sldId="362"/>
            <ac:cxnSpMk id="267" creationId="{857979B4-BB5C-454D-96F4-660E2B9EE71F}"/>
          </ac:cxnSpMkLst>
        </pc:cxnChg>
        <pc:cxnChg chg="del mod">
          <ac:chgData name="hashizume_adrim@outlook.jp" userId="2df5839c6d7eb921" providerId="LiveId" clId="{A6B9CC53-550F-4204-BA28-F752CB96E210}" dt="2022-05-01T08:01:25.931" v="26854" actId="478"/>
          <ac:cxnSpMkLst>
            <pc:docMk/>
            <pc:sldMk cId="2040025595" sldId="362"/>
            <ac:cxnSpMk id="270" creationId="{DA8EC61F-21D8-4F51-B077-7EE3F5887731}"/>
          </ac:cxnSpMkLst>
        </pc:cxnChg>
        <pc:cxnChg chg="mod">
          <ac:chgData name="hashizume_adrim@outlook.jp" userId="2df5839c6d7eb921" providerId="LiveId" clId="{A6B9CC53-550F-4204-BA28-F752CB96E210}" dt="2022-05-01T07:28:13.225" v="26105"/>
          <ac:cxnSpMkLst>
            <pc:docMk/>
            <pc:sldMk cId="2040025595" sldId="362"/>
            <ac:cxnSpMk id="273" creationId="{2BEA0740-F118-465C-9373-0845CC73ED79}"/>
          </ac:cxnSpMkLst>
        </pc:cxnChg>
        <pc:cxnChg chg="mod">
          <ac:chgData name="hashizume_adrim@outlook.jp" userId="2df5839c6d7eb921" providerId="LiveId" clId="{A6B9CC53-550F-4204-BA28-F752CB96E210}" dt="2022-05-01T07:28:13.225" v="26105"/>
          <ac:cxnSpMkLst>
            <pc:docMk/>
            <pc:sldMk cId="2040025595" sldId="362"/>
            <ac:cxnSpMk id="277" creationId="{99BF36D4-216A-4D18-8E91-26F645908FA4}"/>
          </ac:cxnSpMkLst>
        </pc:cxnChg>
        <pc:cxnChg chg="mod">
          <ac:chgData name="hashizume_adrim@outlook.jp" userId="2df5839c6d7eb921" providerId="LiveId" clId="{A6B9CC53-550F-4204-BA28-F752CB96E210}" dt="2022-05-01T08:05:30.776" v="27091" actId="14100"/>
          <ac:cxnSpMkLst>
            <pc:docMk/>
            <pc:sldMk cId="2040025595" sldId="362"/>
            <ac:cxnSpMk id="292" creationId="{7EDD10D1-29B8-4C5F-9ABF-559C83270993}"/>
          </ac:cxnSpMkLst>
        </pc:cxnChg>
        <pc:cxnChg chg="add del mod">
          <ac:chgData name="hashizume_adrim@outlook.jp" userId="2df5839c6d7eb921" providerId="LiveId" clId="{A6B9CC53-550F-4204-BA28-F752CB96E210}" dt="2022-05-01T08:01:10.101" v="26851" actId="478"/>
          <ac:cxnSpMkLst>
            <pc:docMk/>
            <pc:sldMk cId="2040025595" sldId="362"/>
            <ac:cxnSpMk id="295" creationId="{B7EF0662-18F2-430F-8355-6EA5DA9B94F2}"/>
          </ac:cxnSpMkLst>
        </pc:cxnChg>
        <pc:cxnChg chg="mod">
          <ac:chgData name="hashizume_adrim@outlook.jp" userId="2df5839c6d7eb921" providerId="LiveId" clId="{A6B9CC53-550F-4204-BA28-F752CB96E210}" dt="2022-05-01T07:28:13.225" v="26105"/>
          <ac:cxnSpMkLst>
            <pc:docMk/>
            <pc:sldMk cId="2040025595" sldId="362"/>
            <ac:cxnSpMk id="298" creationId="{5B81E8AD-380B-479B-9670-1C57BB08EF7F}"/>
          </ac:cxnSpMkLst>
        </pc:cxnChg>
        <pc:cxnChg chg="mod">
          <ac:chgData name="hashizume_adrim@outlook.jp" userId="2df5839c6d7eb921" providerId="LiveId" clId="{A6B9CC53-550F-4204-BA28-F752CB96E210}" dt="2022-05-01T07:28:13.225" v="26105"/>
          <ac:cxnSpMkLst>
            <pc:docMk/>
            <pc:sldMk cId="2040025595" sldId="362"/>
            <ac:cxnSpMk id="299" creationId="{8AED4A40-C190-45A5-8318-983E1CCA038D}"/>
          </ac:cxnSpMkLst>
        </pc:cxnChg>
        <pc:cxnChg chg="add del mod">
          <ac:chgData name="hashizume_adrim@outlook.jp" userId="2df5839c6d7eb921" providerId="LiveId" clId="{A6B9CC53-550F-4204-BA28-F752CB96E210}" dt="2022-05-01T08:01:10.101" v="26851" actId="478"/>
          <ac:cxnSpMkLst>
            <pc:docMk/>
            <pc:sldMk cId="2040025595" sldId="362"/>
            <ac:cxnSpMk id="301" creationId="{E9021428-3702-4AAA-9661-B007A3B6427D}"/>
          </ac:cxnSpMkLst>
        </pc:cxnChg>
        <pc:cxnChg chg="add del mod">
          <ac:chgData name="hashizume_adrim@outlook.jp" userId="2df5839c6d7eb921" providerId="LiveId" clId="{A6B9CC53-550F-4204-BA28-F752CB96E210}" dt="2022-05-01T07:53:46.392" v="26843" actId="478"/>
          <ac:cxnSpMkLst>
            <pc:docMk/>
            <pc:sldMk cId="2040025595" sldId="362"/>
            <ac:cxnSpMk id="304" creationId="{6408598A-4F47-4C9E-961C-0D3D4CA98ACA}"/>
          </ac:cxnSpMkLst>
        </pc:cxnChg>
        <pc:cxnChg chg="add del mod">
          <ac:chgData name="hashizume_adrim@outlook.jp" userId="2df5839c6d7eb921" providerId="LiveId" clId="{A6B9CC53-550F-4204-BA28-F752CB96E210}" dt="2022-05-01T08:04:30.956" v="26992" actId="478"/>
          <ac:cxnSpMkLst>
            <pc:docMk/>
            <pc:sldMk cId="2040025595" sldId="362"/>
            <ac:cxnSpMk id="306" creationId="{77F2C5F0-DBCA-4F00-A799-796B4C1D07FF}"/>
          </ac:cxnSpMkLst>
        </pc:cxnChg>
        <pc:cxnChg chg="add mod">
          <ac:chgData name="hashizume_adrim@outlook.jp" userId="2df5839c6d7eb921" providerId="LiveId" clId="{A6B9CC53-550F-4204-BA28-F752CB96E210}" dt="2022-05-01T08:08:28.485" v="27366" actId="14100"/>
          <ac:cxnSpMkLst>
            <pc:docMk/>
            <pc:sldMk cId="2040025595" sldId="362"/>
            <ac:cxnSpMk id="307" creationId="{27824D48-2E0D-46AD-ACA9-39E103CC9EC9}"/>
          </ac:cxnSpMkLst>
        </pc:cxnChg>
        <pc:cxnChg chg="mod">
          <ac:chgData name="hashizume_adrim@outlook.jp" userId="2df5839c6d7eb921" providerId="LiveId" clId="{A6B9CC53-550F-4204-BA28-F752CB96E210}" dt="2022-05-01T08:07:37.373" v="27128"/>
          <ac:cxnSpMkLst>
            <pc:docMk/>
            <pc:sldMk cId="2040025595" sldId="362"/>
            <ac:cxnSpMk id="313" creationId="{B1158C35-2C2F-4AED-9682-FBE4EF10547B}"/>
          </ac:cxnSpMkLst>
        </pc:cxnChg>
        <pc:cxnChg chg="mod">
          <ac:chgData name="hashizume_adrim@outlook.jp" userId="2df5839c6d7eb921" providerId="LiveId" clId="{A6B9CC53-550F-4204-BA28-F752CB96E210}" dt="2022-05-01T08:07:37.373" v="27128"/>
          <ac:cxnSpMkLst>
            <pc:docMk/>
            <pc:sldMk cId="2040025595" sldId="362"/>
            <ac:cxnSpMk id="314" creationId="{13199132-1DB0-4CD2-B45C-EA96D9EB374B}"/>
          </ac:cxnSpMkLst>
        </pc:cxnChg>
        <pc:cxnChg chg="add del mod">
          <ac:chgData name="hashizume_adrim@outlook.jp" userId="2df5839c6d7eb921" providerId="LiveId" clId="{A6B9CC53-550F-4204-BA28-F752CB96E210}" dt="2022-05-01T10:08:27.067" v="34073" actId="478"/>
          <ac:cxnSpMkLst>
            <pc:docMk/>
            <pc:sldMk cId="2040025595" sldId="362"/>
            <ac:cxnSpMk id="315" creationId="{23B57A39-658C-4705-8102-AF2333CE760E}"/>
          </ac:cxnSpMkLst>
        </pc:cxnChg>
        <pc:cxnChg chg="mod">
          <ac:chgData name="hashizume_adrim@outlook.jp" userId="2df5839c6d7eb921" providerId="LiveId" clId="{A6B9CC53-550F-4204-BA28-F752CB96E210}" dt="2022-05-01T08:07:37.373" v="27128"/>
          <ac:cxnSpMkLst>
            <pc:docMk/>
            <pc:sldMk cId="2040025595" sldId="362"/>
            <ac:cxnSpMk id="332" creationId="{E1D308C0-ECE9-4E35-BD19-960D6A8C45D4}"/>
          </ac:cxnSpMkLst>
        </pc:cxnChg>
        <pc:cxnChg chg="mod">
          <ac:chgData name="hashizume_adrim@outlook.jp" userId="2df5839c6d7eb921" providerId="LiveId" clId="{A6B9CC53-550F-4204-BA28-F752CB96E210}" dt="2022-05-01T08:07:37.373" v="27128"/>
          <ac:cxnSpMkLst>
            <pc:docMk/>
            <pc:sldMk cId="2040025595" sldId="362"/>
            <ac:cxnSpMk id="333" creationId="{EAC77C2D-2268-4391-AC6C-8E2AC070AC38}"/>
          </ac:cxnSpMkLst>
        </pc:cxnChg>
        <pc:cxnChg chg="add mod">
          <ac:chgData name="hashizume_adrim@outlook.jp" userId="2df5839c6d7eb921" providerId="LiveId" clId="{A6B9CC53-550F-4204-BA28-F752CB96E210}" dt="2022-05-01T08:08:37.502" v="27369" actId="14100"/>
          <ac:cxnSpMkLst>
            <pc:docMk/>
            <pc:sldMk cId="2040025595" sldId="362"/>
            <ac:cxnSpMk id="335" creationId="{D14DD5EE-63ED-426F-9F86-7C19CF22B322}"/>
          </ac:cxnSpMkLst>
        </pc:cxnChg>
        <pc:cxnChg chg="del mod">
          <ac:chgData name="hashizume_adrim@outlook.jp" userId="2df5839c6d7eb921" providerId="LiveId" clId="{A6B9CC53-550F-4204-BA28-F752CB96E210}" dt="2022-05-01T07:21:43.291" v="25341" actId="478"/>
          <ac:cxnSpMkLst>
            <pc:docMk/>
            <pc:sldMk cId="2040025595" sldId="362"/>
            <ac:cxnSpMk id="350" creationId="{EB98CFA1-07F3-44A3-BF9C-4AE0DBAB8992}"/>
          </ac:cxnSpMkLst>
        </pc:cxnChg>
        <pc:cxnChg chg="del">
          <ac:chgData name="hashizume_adrim@outlook.jp" userId="2df5839c6d7eb921" providerId="LiveId" clId="{A6B9CC53-550F-4204-BA28-F752CB96E210}" dt="2022-05-01T07:21:43.291" v="25341" actId="478"/>
          <ac:cxnSpMkLst>
            <pc:docMk/>
            <pc:sldMk cId="2040025595" sldId="362"/>
            <ac:cxnSpMk id="365" creationId="{241BFE38-7777-443D-858E-9B038C8B6171}"/>
          </ac:cxnSpMkLst>
        </pc:cxnChg>
        <pc:cxnChg chg="del">
          <ac:chgData name="hashizume_adrim@outlook.jp" userId="2df5839c6d7eb921" providerId="LiveId" clId="{A6B9CC53-550F-4204-BA28-F752CB96E210}" dt="2022-05-01T07:21:43.291" v="25341" actId="478"/>
          <ac:cxnSpMkLst>
            <pc:docMk/>
            <pc:sldMk cId="2040025595" sldId="362"/>
            <ac:cxnSpMk id="380" creationId="{1941A8AD-D042-4A45-8D43-DF2DD20A01DD}"/>
          </ac:cxnSpMkLst>
        </pc:cxnChg>
        <pc:cxnChg chg="del">
          <ac:chgData name="hashizume_adrim@outlook.jp" userId="2df5839c6d7eb921" providerId="LiveId" clId="{A6B9CC53-550F-4204-BA28-F752CB96E210}" dt="2022-05-01T07:21:43.291" v="25341" actId="478"/>
          <ac:cxnSpMkLst>
            <pc:docMk/>
            <pc:sldMk cId="2040025595" sldId="362"/>
            <ac:cxnSpMk id="395" creationId="{EC1AC5B4-1B87-407E-A41B-76BF447CFD69}"/>
          </ac:cxnSpMkLst>
        </pc:cxnChg>
        <pc:cxnChg chg="mod">
          <ac:chgData name="hashizume_adrim@outlook.jp" userId="2df5839c6d7eb921" providerId="LiveId" clId="{A6B9CC53-550F-4204-BA28-F752CB96E210}" dt="2022-05-01T08:23:24.927" v="27599"/>
          <ac:cxnSpMkLst>
            <pc:docMk/>
            <pc:sldMk cId="2040025595" sldId="362"/>
            <ac:cxnSpMk id="409" creationId="{5C3FF59F-45F6-44B8-ACB4-1E3D5FDE2FE4}"/>
          </ac:cxnSpMkLst>
        </pc:cxnChg>
        <pc:cxnChg chg="mod">
          <ac:chgData name="hashizume_adrim@outlook.jp" userId="2df5839c6d7eb921" providerId="LiveId" clId="{A6B9CC53-550F-4204-BA28-F752CB96E210}" dt="2022-05-01T08:23:24.927" v="27599"/>
          <ac:cxnSpMkLst>
            <pc:docMk/>
            <pc:sldMk cId="2040025595" sldId="362"/>
            <ac:cxnSpMk id="410" creationId="{142DA526-A499-4D51-8C6B-86CF5CF31ABD}"/>
          </ac:cxnSpMkLst>
        </pc:cxnChg>
        <pc:cxnChg chg="add mod">
          <ac:chgData name="hashizume_adrim@outlook.jp" userId="2df5839c6d7eb921" providerId="LiveId" clId="{A6B9CC53-550F-4204-BA28-F752CB96E210}" dt="2022-05-01T08:23:35.783" v="27732" actId="1035"/>
          <ac:cxnSpMkLst>
            <pc:docMk/>
            <pc:sldMk cId="2040025595" sldId="362"/>
            <ac:cxnSpMk id="411" creationId="{67C51A46-DEE4-4DDA-9E31-9F69C8F8BEA2}"/>
          </ac:cxnSpMkLst>
        </pc:cxnChg>
        <pc:cxnChg chg="mod">
          <ac:chgData name="hashizume_adrim@outlook.jp" userId="2df5839c6d7eb921" providerId="LiveId" clId="{A6B9CC53-550F-4204-BA28-F752CB96E210}" dt="2022-05-01T08:23:24.927" v="27599"/>
          <ac:cxnSpMkLst>
            <pc:docMk/>
            <pc:sldMk cId="2040025595" sldId="362"/>
            <ac:cxnSpMk id="417" creationId="{0DD8CE0B-3DD5-4BA1-A56E-55E575D35D98}"/>
          </ac:cxnSpMkLst>
        </pc:cxnChg>
        <pc:cxnChg chg="mod">
          <ac:chgData name="hashizume_adrim@outlook.jp" userId="2df5839c6d7eb921" providerId="LiveId" clId="{A6B9CC53-550F-4204-BA28-F752CB96E210}" dt="2022-05-01T08:23:24.927" v="27599"/>
          <ac:cxnSpMkLst>
            <pc:docMk/>
            <pc:sldMk cId="2040025595" sldId="362"/>
            <ac:cxnSpMk id="418" creationId="{1203B7DD-C7F0-4C26-B252-C099A91020DF}"/>
          </ac:cxnSpMkLst>
        </pc:cxnChg>
        <pc:cxnChg chg="add mod">
          <ac:chgData name="hashizume_adrim@outlook.jp" userId="2df5839c6d7eb921" providerId="LiveId" clId="{A6B9CC53-550F-4204-BA28-F752CB96E210}" dt="2022-05-01T08:23:35.783" v="27732" actId="1035"/>
          <ac:cxnSpMkLst>
            <pc:docMk/>
            <pc:sldMk cId="2040025595" sldId="362"/>
            <ac:cxnSpMk id="420" creationId="{9304DE3E-C0F9-42B6-82AA-29D79415622F}"/>
          </ac:cxnSpMkLst>
        </pc:cxnChg>
        <pc:cxnChg chg="mod">
          <ac:chgData name="hashizume_adrim@outlook.jp" userId="2df5839c6d7eb921" providerId="LiveId" clId="{A6B9CC53-550F-4204-BA28-F752CB96E210}" dt="2022-05-01T08:45:20.978" v="29238"/>
          <ac:cxnSpMkLst>
            <pc:docMk/>
            <pc:sldMk cId="2040025595" sldId="362"/>
            <ac:cxnSpMk id="425" creationId="{54D71941-6B2E-448C-89E5-2C881AF3F555}"/>
          </ac:cxnSpMkLst>
        </pc:cxnChg>
        <pc:cxnChg chg="mod">
          <ac:chgData name="hashizume_adrim@outlook.jp" userId="2df5839c6d7eb921" providerId="LiveId" clId="{A6B9CC53-550F-4204-BA28-F752CB96E210}" dt="2022-05-01T08:45:20.978" v="29238"/>
          <ac:cxnSpMkLst>
            <pc:docMk/>
            <pc:sldMk cId="2040025595" sldId="362"/>
            <ac:cxnSpMk id="426" creationId="{E3D48572-C68A-4AF6-9A85-8303C5B22A0F}"/>
          </ac:cxnSpMkLst>
        </pc:cxnChg>
        <pc:cxnChg chg="mod">
          <ac:chgData name="hashizume_adrim@outlook.jp" userId="2df5839c6d7eb921" providerId="LiveId" clId="{A6B9CC53-550F-4204-BA28-F752CB96E210}" dt="2022-05-01T08:45:47.822" v="29372"/>
          <ac:cxnSpMkLst>
            <pc:docMk/>
            <pc:sldMk cId="2040025595" sldId="362"/>
            <ac:cxnSpMk id="430" creationId="{3045D082-9FA6-4B94-A4ED-DA569E62F5EB}"/>
          </ac:cxnSpMkLst>
        </pc:cxnChg>
        <pc:cxnChg chg="mod">
          <ac:chgData name="hashizume_adrim@outlook.jp" userId="2df5839c6d7eb921" providerId="LiveId" clId="{A6B9CC53-550F-4204-BA28-F752CB96E210}" dt="2022-05-01T08:45:47.822" v="29372"/>
          <ac:cxnSpMkLst>
            <pc:docMk/>
            <pc:sldMk cId="2040025595" sldId="362"/>
            <ac:cxnSpMk id="431" creationId="{C171F881-AD30-4BE1-A58A-8AB257305DBC}"/>
          </ac:cxnSpMkLst>
        </pc:cxnChg>
        <pc:cxnChg chg="mod">
          <ac:chgData name="hashizume_adrim@outlook.jp" userId="2df5839c6d7eb921" providerId="LiveId" clId="{A6B9CC53-550F-4204-BA28-F752CB96E210}" dt="2022-05-01T08:46:23.770" v="29476"/>
          <ac:cxnSpMkLst>
            <pc:docMk/>
            <pc:sldMk cId="2040025595" sldId="362"/>
            <ac:cxnSpMk id="435" creationId="{CA28C589-2AB9-408C-A791-000CABD4FCB6}"/>
          </ac:cxnSpMkLst>
        </pc:cxnChg>
        <pc:cxnChg chg="mod">
          <ac:chgData name="hashizume_adrim@outlook.jp" userId="2df5839c6d7eb921" providerId="LiveId" clId="{A6B9CC53-550F-4204-BA28-F752CB96E210}" dt="2022-05-01T08:46:23.770" v="29476"/>
          <ac:cxnSpMkLst>
            <pc:docMk/>
            <pc:sldMk cId="2040025595" sldId="362"/>
            <ac:cxnSpMk id="436" creationId="{80B775AA-0407-42E2-88CB-F274739910A3}"/>
          </ac:cxnSpMkLst>
        </pc:cxnChg>
      </pc:sldChg>
      <pc:sldChg chg="addSp delSp modSp add mod">
        <pc:chgData name="hashizume_adrim@outlook.jp" userId="2df5839c6d7eb921" providerId="LiveId" clId="{A6B9CC53-550F-4204-BA28-F752CB96E210}" dt="2022-05-01T10:10:56.368" v="34367" actId="14100"/>
        <pc:sldMkLst>
          <pc:docMk/>
          <pc:sldMk cId="1405956061" sldId="363"/>
        </pc:sldMkLst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4" creationId="{8ACB0E00-5911-475F-A21A-A5FACF67A654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93" creationId="{DF201530-A6F5-4E2A-8770-412D9AED400A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94" creationId="{8DA26B83-EF06-4031-A4EE-1F5C1BD75B97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21" creationId="{FF0E4582-4C59-4C45-AEAC-E588406745B8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24" creationId="{C374309C-8751-479E-A5C4-3BCE7635DA54}"/>
          </ac:spMkLst>
        </pc:spChg>
        <pc:spChg chg="del">
          <ac:chgData name="hashizume_adrim@outlook.jp" userId="2df5839c6d7eb921" providerId="LiveId" clId="{A6B9CC53-550F-4204-BA28-F752CB96E210}" dt="2022-05-01T07:43:17.146" v="26572" actId="478"/>
          <ac:spMkLst>
            <pc:docMk/>
            <pc:sldMk cId="1405956061" sldId="363"/>
            <ac:spMk id="125" creationId="{67B8362E-A118-4664-AE33-F8A2341AA406}"/>
          </ac:spMkLst>
        </pc:spChg>
        <pc:spChg chg="del">
          <ac:chgData name="hashizume_adrim@outlook.jp" userId="2df5839c6d7eb921" providerId="LiveId" clId="{A6B9CC53-550F-4204-BA28-F752CB96E210}" dt="2022-05-01T08:54:26.367" v="30431" actId="478"/>
          <ac:spMkLst>
            <pc:docMk/>
            <pc:sldMk cId="1405956061" sldId="363"/>
            <ac:spMk id="128" creationId="{4AD76BC3-3BBE-4E1C-84F6-E288B46C20C5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129" creationId="{CA39153C-69AF-4BBC-AE36-716E021A4D91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136" creationId="{157CB78F-A126-44E6-AA9B-2D2CFE159DD8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144" creationId="{C98CB515-D540-4F0B-934B-80BB04C83A88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145" creationId="{0F295DEF-C140-463C-BC7A-8D8A2F2B0B62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46" creationId="{D94A1C15-3F88-44BB-A778-60B7CB8BBB3B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49" creationId="{D0E41D50-0E4C-49D4-BB9C-222FD2921F51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50" creationId="{17851542-2808-44A5-9202-A9E0DF50FC1E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57" creationId="{B127AA2A-13E6-4EDB-9953-9F8AF7FAE175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63" creationId="{6EBAC19F-EC01-4DDC-B2F9-813008C3BD43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65" creationId="{643659E4-EB1A-456C-B147-085AD64E62C8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66" creationId="{3E050152-FD63-460E-BCC5-3E3171DB41AB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69" creationId="{B116B79F-F594-4F95-8A36-D6257C301E97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70" creationId="{F58B01F3-B3ED-40F3-B165-03C71D32A29A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71" creationId="{BA7AD0D5-AE46-479D-A7F6-6580A7842E02}"/>
          </ac:spMkLst>
        </pc:spChg>
        <pc:spChg chg="add del mod">
          <ac:chgData name="hashizume_adrim@outlook.jp" userId="2df5839c6d7eb921" providerId="LiveId" clId="{A6B9CC53-550F-4204-BA28-F752CB96E210}" dt="2022-05-01T08:24:50.955" v="27735" actId="478"/>
          <ac:spMkLst>
            <pc:docMk/>
            <pc:sldMk cId="1405956061" sldId="363"/>
            <ac:spMk id="172" creationId="{93AE83DE-95FF-42F5-B279-635E84441E85}"/>
          </ac:spMkLst>
        </pc:spChg>
        <pc:spChg chg="mod">
          <ac:chgData name="hashizume_adrim@outlook.jp" userId="2df5839c6d7eb921" providerId="LiveId" clId="{A6B9CC53-550F-4204-BA28-F752CB96E210}" dt="2022-05-01T10:09:08.518" v="34228" actId="1076"/>
          <ac:spMkLst>
            <pc:docMk/>
            <pc:sldMk cId="1405956061" sldId="363"/>
            <ac:spMk id="174" creationId="{D76E0CB9-193B-4E68-A31E-29ECF3DAB549}"/>
          </ac:spMkLst>
        </pc:spChg>
        <pc:spChg chg="add mod">
          <ac:chgData name="hashizume_adrim@outlook.jp" userId="2df5839c6d7eb921" providerId="LiveId" clId="{A6B9CC53-550F-4204-BA28-F752CB96E210}" dt="2022-05-01T07:31:58.581" v="26571" actId="1037"/>
          <ac:spMkLst>
            <pc:docMk/>
            <pc:sldMk cId="1405956061" sldId="363"/>
            <ac:spMk id="175" creationId="{490C034E-3D6D-4723-A5F8-877012A4A61D}"/>
          </ac:spMkLst>
        </pc:spChg>
        <pc:spChg chg="add mod">
          <ac:chgData name="hashizume_adrim@outlook.jp" userId="2df5839c6d7eb921" providerId="LiveId" clId="{A6B9CC53-550F-4204-BA28-F752CB96E210}" dt="2022-05-01T07:31:58.581" v="26571" actId="1037"/>
          <ac:spMkLst>
            <pc:docMk/>
            <pc:sldMk cId="1405956061" sldId="363"/>
            <ac:spMk id="180" creationId="{1E9C159B-C7F8-4E52-9EF7-4B8142AC295A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182" creationId="{FD982B93-7266-45DF-AB0F-807C04080AF1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83" creationId="{769BAF8C-CED6-4858-9E44-BD8E27E82F15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84" creationId="{5C511E6D-E779-48B3-B5BC-E6AE57753C84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86" creationId="{7D33647C-C944-401A-9BC8-BC8F6209240F}"/>
          </ac:spMkLst>
        </pc:spChg>
        <pc:spChg chg="add del mod">
          <ac:chgData name="hashizume_adrim@outlook.jp" userId="2df5839c6d7eb921" providerId="LiveId" clId="{A6B9CC53-550F-4204-BA28-F752CB96E210}" dt="2022-05-01T08:54:35.205" v="30433" actId="478"/>
          <ac:spMkLst>
            <pc:docMk/>
            <pc:sldMk cId="1405956061" sldId="363"/>
            <ac:spMk id="189" creationId="{B390E557-5639-4218-883C-30D5460699DA}"/>
          </ac:spMkLst>
        </pc:spChg>
        <pc:spChg chg="add mod">
          <ac:chgData name="hashizume_adrim@outlook.jp" userId="2df5839c6d7eb921" providerId="LiveId" clId="{A6B9CC53-550F-4204-BA28-F752CB96E210}" dt="2022-05-01T07:31:58.581" v="26571" actId="1037"/>
          <ac:spMkLst>
            <pc:docMk/>
            <pc:sldMk cId="1405956061" sldId="363"/>
            <ac:spMk id="190" creationId="{766714B4-28AB-45D5-B4EB-3368BD36C69B}"/>
          </ac:spMkLst>
        </pc:spChg>
        <pc:spChg chg="add mod">
          <ac:chgData name="hashizume_adrim@outlook.jp" userId="2df5839c6d7eb921" providerId="LiveId" clId="{A6B9CC53-550F-4204-BA28-F752CB96E210}" dt="2022-05-01T07:31:58.581" v="26571" actId="1037"/>
          <ac:spMkLst>
            <pc:docMk/>
            <pc:sldMk cId="1405956061" sldId="363"/>
            <ac:spMk id="191" creationId="{A5D4A960-B26A-4EAA-AA90-F321E566BF0A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92" creationId="{A81D12B3-B816-491A-99F6-8506057A7E1D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93" creationId="{D838A740-94E5-4729-8A8F-5422BB494CA3}"/>
          </ac:spMkLst>
        </pc:spChg>
        <pc:spChg chg="add del mod">
          <ac:chgData name="hashizume_adrim@outlook.jp" userId="2df5839c6d7eb921" providerId="LiveId" clId="{A6B9CC53-550F-4204-BA28-F752CB96E210}" dt="2022-05-01T08:27:28.865" v="27874" actId="478"/>
          <ac:spMkLst>
            <pc:docMk/>
            <pc:sldMk cId="1405956061" sldId="363"/>
            <ac:spMk id="194" creationId="{BABAA8ED-FF42-47F7-AAC7-E305DACBC85E}"/>
          </ac:spMkLst>
        </pc:spChg>
        <pc:spChg chg="add del mod">
          <ac:chgData name="hashizume_adrim@outlook.jp" userId="2df5839c6d7eb921" providerId="LiveId" clId="{A6B9CC53-550F-4204-BA28-F752CB96E210}" dt="2022-05-01T08:14:20.948" v="27506" actId="478"/>
          <ac:spMkLst>
            <pc:docMk/>
            <pc:sldMk cId="1405956061" sldId="363"/>
            <ac:spMk id="195" creationId="{DC53C16B-8337-41D6-A828-DF99C28E9C6C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197" creationId="{A67E6E21-6123-4CD3-A3B7-F55EA4FC82C5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98" creationId="{31881182-B90B-4AE4-B409-2C00EC0771AC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199" creationId="{3D90B777-DE41-4C13-BADA-3768E438C5AD}"/>
          </ac:spMkLst>
        </pc:spChg>
        <pc:spChg chg="add del mod">
          <ac:chgData name="hashizume_adrim@outlook.jp" userId="2df5839c6d7eb921" providerId="LiveId" clId="{A6B9CC53-550F-4204-BA28-F752CB96E210}" dt="2022-05-01T08:30:57.827" v="27952" actId="478"/>
          <ac:spMkLst>
            <pc:docMk/>
            <pc:sldMk cId="1405956061" sldId="363"/>
            <ac:spMk id="202" creationId="{8A295A65-F025-4FBD-915D-3D13D01B3947}"/>
          </ac:spMkLst>
        </pc:spChg>
        <pc:spChg chg="add mod">
          <ac:chgData name="hashizume_adrim@outlook.jp" userId="2df5839c6d7eb921" providerId="LiveId" clId="{A6B9CC53-550F-4204-BA28-F752CB96E210}" dt="2022-05-01T08:56:08.922" v="30701" actId="20577"/>
          <ac:spMkLst>
            <pc:docMk/>
            <pc:sldMk cId="1405956061" sldId="363"/>
            <ac:spMk id="203" creationId="{E00C4AD6-A835-4209-ADC7-7567BADA6A51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04" creationId="{66B18A99-8B2E-485F-8D1A-09FC3E0F083B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08" creationId="{00DF8F33-21DA-410C-82B9-CBF3CD42716E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09" creationId="{FDA0EFDA-668C-4080-8359-5EF02E86F844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211" creationId="{FB7CC010-73DB-4DD2-B3D1-0EFC084CA2CA}"/>
          </ac:spMkLst>
        </pc:spChg>
        <pc:spChg chg="add mod">
          <ac:chgData name="hashizume_adrim@outlook.jp" userId="2df5839c6d7eb921" providerId="LiveId" clId="{A6B9CC53-550F-4204-BA28-F752CB96E210}" dt="2022-05-01T09:58:29.159" v="33280" actId="1035"/>
          <ac:spMkLst>
            <pc:docMk/>
            <pc:sldMk cId="1405956061" sldId="363"/>
            <ac:spMk id="215" creationId="{21CD1F08-E58C-472E-B383-7BAA1FA7A723}"/>
          </ac:spMkLst>
        </pc:spChg>
        <pc:spChg chg="add mod">
          <ac:chgData name="hashizume_adrim@outlook.jp" userId="2df5839c6d7eb921" providerId="LiveId" clId="{A6B9CC53-550F-4204-BA28-F752CB96E210}" dt="2022-05-01T09:58:29.159" v="33280" actId="1035"/>
          <ac:spMkLst>
            <pc:docMk/>
            <pc:sldMk cId="1405956061" sldId="363"/>
            <ac:spMk id="216" creationId="{E12D3DBD-65AC-47CD-B9C1-9784EF401C29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21" creationId="{38673D9B-C884-45FC-A889-6ED8AC81E42F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24" creationId="{3F66E3D6-C594-42A9-96AD-1AEEA922610F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25" creationId="{1DDA436D-DCEE-46B7-BE87-11266678B6DE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26" creationId="{3EE8D0C8-6EEF-4576-A73E-2C37DC4D9DF5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27" creationId="{5F027335-0FA4-406F-B126-2BA612341926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28" creationId="{DE599270-B288-4D82-ACB1-EE2D13286680}"/>
          </ac:spMkLst>
        </pc:spChg>
        <pc:spChg chg="add del mod">
          <ac:chgData name="hashizume_adrim@outlook.jp" userId="2df5839c6d7eb921" providerId="LiveId" clId="{A6B9CC53-550F-4204-BA28-F752CB96E210}" dt="2022-05-01T08:52:58.541" v="30189" actId="478"/>
          <ac:spMkLst>
            <pc:docMk/>
            <pc:sldMk cId="1405956061" sldId="363"/>
            <ac:spMk id="229" creationId="{9F3D3D5D-7EE4-44EA-BBA7-ED58067CBCD3}"/>
          </ac:spMkLst>
        </pc:spChg>
        <pc:spChg chg="add del mod">
          <ac:chgData name="hashizume_adrim@outlook.jp" userId="2df5839c6d7eb921" providerId="LiveId" clId="{A6B9CC53-550F-4204-BA28-F752CB96E210}" dt="2022-05-01T08:52:58.541" v="30189" actId="478"/>
          <ac:spMkLst>
            <pc:docMk/>
            <pc:sldMk cId="1405956061" sldId="363"/>
            <ac:spMk id="230" creationId="{62EB94DF-08AE-417E-ABF6-9404D97E3A69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232" creationId="{DD76761B-7069-4ADB-8CD1-F441C3A2D133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33" creationId="{F7E94AB0-A0AB-46A0-8E1F-1BA4AF9A7CD7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34" creationId="{8BD9B1E6-6640-4B59-82C4-0626CE8C6FFD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36" creationId="{49A8D045-9AA6-4C3A-90DB-8FFA16BAA578}"/>
          </ac:spMkLst>
        </pc:spChg>
        <pc:spChg chg="add del mod">
          <ac:chgData name="hashizume_adrim@outlook.jp" userId="2df5839c6d7eb921" providerId="LiveId" clId="{A6B9CC53-550F-4204-BA28-F752CB96E210}" dt="2022-05-01T08:51:52.021" v="30140" actId="478"/>
          <ac:spMkLst>
            <pc:docMk/>
            <pc:sldMk cId="1405956061" sldId="363"/>
            <ac:spMk id="240" creationId="{E23761F9-F2F2-4800-9292-8B2EF8CA6F57}"/>
          </ac:spMkLst>
        </pc:spChg>
        <pc:spChg chg="add mod">
          <ac:chgData name="hashizume_adrim@outlook.jp" userId="2df5839c6d7eb921" providerId="LiveId" clId="{A6B9CC53-550F-4204-BA28-F752CB96E210}" dt="2022-05-01T09:55:57.750" v="32868" actId="1035"/>
          <ac:spMkLst>
            <pc:docMk/>
            <pc:sldMk cId="1405956061" sldId="363"/>
            <ac:spMk id="241" creationId="{94DBEFF4-AC3E-4E4C-9C8C-9391EC7C8DFF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245" creationId="{0886D38E-07EE-4537-A090-C66679AFE471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49" creationId="{2800322D-63BE-416E-B0D6-0942AFF6D451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50" creationId="{9B61F72A-C02B-41D2-82B5-6FE81F44AF16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51" creationId="{453EE485-59D0-4340-95BF-1240B1F4CF88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253" creationId="{A4E82057-AA18-4D6E-B935-E1780696BE5D}"/>
          </ac:spMkLst>
        </pc:spChg>
        <pc:spChg chg="add del mod">
          <ac:chgData name="hashizume_adrim@outlook.jp" userId="2df5839c6d7eb921" providerId="LiveId" clId="{A6B9CC53-550F-4204-BA28-F752CB96E210}" dt="2022-05-01T08:52:00.072" v="30142" actId="478"/>
          <ac:spMkLst>
            <pc:docMk/>
            <pc:sldMk cId="1405956061" sldId="363"/>
            <ac:spMk id="256" creationId="{8D823CB2-2467-4126-BCD4-E339333F4B92}"/>
          </ac:spMkLst>
        </pc:spChg>
        <pc:spChg chg="add mod">
          <ac:chgData name="hashizume_adrim@outlook.jp" userId="2df5839c6d7eb921" providerId="LiveId" clId="{A6B9CC53-550F-4204-BA28-F752CB96E210}" dt="2022-05-01T10:06:48.179" v="33950" actId="20577"/>
          <ac:spMkLst>
            <pc:docMk/>
            <pc:sldMk cId="1405956061" sldId="363"/>
            <ac:spMk id="257" creationId="{73DC25C6-5E2E-498F-B9B8-0169E7116F42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259" creationId="{84F7E57E-3E99-4163-9BEC-185ED5903830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63" creationId="{FF2CEF8C-3457-4F69-8E40-26EBB700FF72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64" creationId="{8E77AE9D-1024-434A-A9D0-8B4E2A57B17A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66" creationId="{C6DDA39A-4182-400B-AA7B-9EC6D2FA94F2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68" creationId="{EC3653DA-E6B2-4E2D-AE8C-6857773F8D4A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271" creationId="{DB6E4ACC-69FF-44FF-94AD-A8331DDDDE18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274" creationId="{F0BE60B7-F88B-4E67-8A5F-A58C3BB0D108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275" creationId="{0E9F4F7C-6E7B-4577-BB14-E9ADFCC34DD5}"/>
          </ac:spMkLst>
        </pc:spChg>
        <pc:spChg chg="add del mod">
          <ac:chgData name="hashizume_adrim@outlook.jp" userId="2df5839c6d7eb921" providerId="LiveId" clId="{A6B9CC53-550F-4204-BA28-F752CB96E210}" dt="2022-05-01T08:52:02.881" v="30144" actId="478"/>
          <ac:spMkLst>
            <pc:docMk/>
            <pc:sldMk cId="1405956061" sldId="363"/>
            <ac:spMk id="277" creationId="{6587133F-D9EA-4A7D-AE55-DE212FEA958C}"/>
          </ac:spMkLst>
        </pc:spChg>
        <pc:spChg chg="del">
          <ac:chgData name="hashizume_adrim@outlook.jp" userId="2df5839c6d7eb921" providerId="LiveId" clId="{A6B9CC53-550F-4204-BA28-F752CB96E210}" dt="2022-05-01T08:52:14.030" v="30148" actId="478"/>
          <ac:spMkLst>
            <pc:docMk/>
            <pc:sldMk cId="1405956061" sldId="363"/>
            <ac:spMk id="281" creationId="{27FFC40A-2F02-472B-80CD-DDB83D55A86F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283" creationId="{4911C21B-AD28-42A1-AAD0-F8F41FF38291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87" creationId="{4129C594-F35C-4A76-AFAA-F7EA03E0EEDF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88" creationId="{90F9F600-CF9D-408A-83AA-FB18C1CF8667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89" creationId="{30A57ADB-C4F5-4354-83E1-1658CB44BCE3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90" creationId="{612EFB98-405B-401F-AAA0-3DDADDEECA40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91" creationId="{91F62FE9-A511-45D8-8090-294AE2901E7A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293" creationId="{219CBD13-C08E-470E-9536-82FFE11FADC4}"/>
          </ac:spMkLst>
        </pc:spChg>
        <pc:spChg chg="add del mod">
          <ac:chgData name="hashizume_adrim@outlook.jp" userId="2df5839c6d7eb921" providerId="LiveId" clId="{A6B9CC53-550F-4204-BA28-F752CB96E210}" dt="2022-05-01T08:53:35.991" v="30282" actId="478"/>
          <ac:spMkLst>
            <pc:docMk/>
            <pc:sldMk cId="1405956061" sldId="363"/>
            <ac:spMk id="294" creationId="{911687C3-9762-4D54-9CBB-311EB47EE6DC}"/>
          </ac:spMkLst>
        </pc:spChg>
        <pc:spChg chg="mod">
          <ac:chgData name="hashizume_adrim@outlook.jp" userId="2df5839c6d7eb921" providerId="LiveId" clId="{A6B9CC53-550F-4204-BA28-F752CB96E210}" dt="2022-05-01T07:31:37.547" v="26295"/>
          <ac:spMkLst>
            <pc:docMk/>
            <pc:sldMk cId="1405956061" sldId="363"/>
            <ac:spMk id="296" creationId="{6B629D25-AAED-4217-8BC4-33CBED043528}"/>
          </ac:spMkLst>
        </pc:spChg>
        <pc:spChg chg="add del mod">
          <ac:chgData name="hashizume_adrim@outlook.jp" userId="2df5839c6d7eb921" providerId="LiveId" clId="{A6B9CC53-550F-4204-BA28-F752CB96E210}" dt="2022-05-01T08:52:08.539" v="30146" actId="478"/>
          <ac:spMkLst>
            <pc:docMk/>
            <pc:sldMk cId="1405956061" sldId="363"/>
            <ac:spMk id="299" creationId="{903FD0B3-31C7-4B31-982A-0A60763D34B3}"/>
          </ac:spMkLst>
        </pc:spChg>
        <pc:spChg chg="add del mod">
          <ac:chgData name="hashizume_adrim@outlook.jp" userId="2df5839c6d7eb921" providerId="LiveId" clId="{A6B9CC53-550F-4204-BA28-F752CB96E210}" dt="2022-05-01T08:52:58.541" v="30189" actId="478"/>
          <ac:spMkLst>
            <pc:docMk/>
            <pc:sldMk cId="1405956061" sldId="363"/>
            <ac:spMk id="300" creationId="{1FAB4F1D-FA4A-4ED9-BF11-1BA396F0F4A7}"/>
          </ac:spMkLst>
        </pc:spChg>
        <pc:spChg chg="add del mod">
          <ac:chgData name="hashizume_adrim@outlook.jp" userId="2df5839c6d7eb921" providerId="LiveId" clId="{A6B9CC53-550F-4204-BA28-F752CB96E210}" dt="2022-05-01T08:52:58.541" v="30189" actId="478"/>
          <ac:spMkLst>
            <pc:docMk/>
            <pc:sldMk cId="1405956061" sldId="363"/>
            <ac:spMk id="301" creationId="{6535B6B4-B63D-4E70-A97B-63CCDCE4D72E}"/>
          </ac:spMkLst>
        </pc:spChg>
        <pc:spChg chg="add del mod">
          <ac:chgData name="hashizume_adrim@outlook.jp" userId="2df5839c6d7eb921" providerId="LiveId" clId="{A6B9CC53-550F-4204-BA28-F752CB96E210}" dt="2022-05-01T08:52:58.541" v="30189" actId="478"/>
          <ac:spMkLst>
            <pc:docMk/>
            <pc:sldMk cId="1405956061" sldId="363"/>
            <ac:spMk id="302" creationId="{D109A640-2ED7-4764-9FF3-4223D9094C5B}"/>
          </ac:spMkLst>
        </pc:spChg>
        <pc:spChg chg="add mod">
          <ac:chgData name="hashizume_adrim@outlook.jp" userId="2df5839c6d7eb921" providerId="LiveId" clId="{A6B9CC53-550F-4204-BA28-F752CB96E210}" dt="2022-05-01T09:58:42.068" v="33317" actId="20577"/>
          <ac:spMkLst>
            <pc:docMk/>
            <pc:sldMk cId="1405956061" sldId="363"/>
            <ac:spMk id="304" creationId="{A896D249-5E27-4BED-8AAE-018EAAB35372}"/>
          </ac:spMkLst>
        </pc:spChg>
        <pc:spChg chg="add del mod">
          <ac:chgData name="hashizume_adrim@outlook.jp" userId="2df5839c6d7eb921" providerId="LiveId" clId="{A6B9CC53-550F-4204-BA28-F752CB96E210}" dt="2022-05-01T10:06:29.648" v="33929" actId="1037"/>
          <ac:spMkLst>
            <pc:docMk/>
            <pc:sldMk cId="1405956061" sldId="363"/>
            <ac:spMk id="305" creationId="{0BF8090D-3F5D-4732-9934-69F938C35906}"/>
          </ac:spMkLst>
        </pc:spChg>
        <pc:spChg chg="add del mod">
          <ac:chgData name="hashizume_adrim@outlook.jp" userId="2df5839c6d7eb921" providerId="LiveId" clId="{A6B9CC53-550F-4204-BA28-F752CB96E210}" dt="2022-05-01T08:33:37.840" v="28533" actId="478"/>
          <ac:spMkLst>
            <pc:docMk/>
            <pc:sldMk cId="1405956061" sldId="363"/>
            <ac:spMk id="306" creationId="{57781C59-8BA6-4F22-AB94-13C5348D79EC}"/>
          </ac:spMkLst>
        </pc:spChg>
        <pc:spChg chg="add del mod">
          <ac:chgData name="hashizume_adrim@outlook.jp" userId="2df5839c6d7eb921" providerId="LiveId" clId="{A6B9CC53-550F-4204-BA28-F752CB96E210}" dt="2022-05-01T08:33:39.070" v="28534" actId="478"/>
          <ac:spMkLst>
            <pc:docMk/>
            <pc:sldMk cId="1405956061" sldId="363"/>
            <ac:spMk id="307" creationId="{1673AB1B-D5DF-49F5-B52F-AB9BFAEDFEB0}"/>
          </ac:spMkLst>
        </pc:spChg>
        <pc:spChg chg="add del mod">
          <ac:chgData name="hashizume_adrim@outlook.jp" userId="2df5839c6d7eb921" providerId="LiveId" clId="{A6B9CC53-550F-4204-BA28-F752CB96E210}" dt="2022-05-01T08:31:32.438" v="28175" actId="478"/>
          <ac:spMkLst>
            <pc:docMk/>
            <pc:sldMk cId="1405956061" sldId="363"/>
            <ac:spMk id="308" creationId="{B33005B7-04DB-4DCE-A57B-CB830930DE8F}"/>
          </ac:spMkLst>
        </pc:spChg>
        <pc:spChg chg="add del mod">
          <ac:chgData name="hashizume_adrim@outlook.jp" userId="2df5839c6d7eb921" providerId="LiveId" clId="{A6B9CC53-550F-4204-BA28-F752CB96E210}" dt="2022-05-01T08:50:55.367" v="30009" actId="478"/>
          <ac:spMkLst>
            <pc:docMk/>
            <pc:sldMk cId="1405956061" sldId="363"/>
            <ac:spMk id="309" creationId="{B4F3DD3C-7E15-4088-9F5A-F8358201EB21}"/>
          </ac:spMkLst>
        </pc:spChg>
        <pc:spChg chg="add del mod">
          <ac:chgData name="hashizume_adrim@outlook.jp" userId="2df5839c6d7eb921" providerId="LiveId" clId="{A6B9CC53-550F-4204-BA28-F752CB96E210}" dt="2022-05-01T08:37:50.599" v="28969" actId="478"/>
          <ac:spMkLst>
            <pc:docMk/>
            <pc:sldMk cId="1405956061" sldId="363"/>
            <ac:spMk id="310" creationId="{722A3F60-BED3-483B-A369-404107C3B895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11" creationId="{E900331A-ADD5-4614-96DA-625F69F7548E}"/>
          </ac:spMkLst>
        </pc:spChg>
        <pc:spChg chg="add del mod">
          <ac:chgData name="hashizume_adrim@outlook.jp" userId="2df5839c6d7eb921" providerId="LiveId" clId="{A6B9CC53-550F-4204-BA28-F752CB96E210}" dt="2022-05-01T08:32:43.312" v="28403" actId="478"/>
          <ac:spMkLst>
            <pc:docMk/>
            <pc:sldMk cId="1405956061" sldId="363"/>
            <ac:spMk id="312" creationId="{8C88ADD7-6224-4656-9150-B3DC849836FA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13" creationId="{29AE18E7-C4D6-4FB0-8D21-562DC5401EAA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14" creationId="{D85B7E66-CE0E-44DB-A1B8-974684E859C7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15" creationId="{3CABDB1B-733D-4DD0-9552-16F08AE8E783}"/>
          </ac:spMkLst>
        </pc:spChg>
        <pc:spChg chg="add del mod">
          <ac:chgData name="hashizume_adrim@outlook.jp" userId="2df5839c6d7eb921" providerId="LiveId" clId="{A6B9CC53-550F-4204-BA28-F752CB96E210}" dt="2022-05-01T08:37:48.207" v="28968" actId="478"/>
          <ac:spMkLst>
            <pc:docMk/>
            <pc:sldMk cId="1405956061" sldId="363"/>
            <ac:spMk id="316" creationId="{7AF5CD25-442B-49B3-877A-C8B5D82172B6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17" creationId="{DB594A03-BF18-4A6C-B38B-BB09486286D7}"/>
          </ac:spMkLst>
        </pc:spChg>
        <pc:spChg chg="add del mod">
          <ac:chgData name="hashizume_adrim@outlook.jp" userId="2df5839c6d7eb921" providerId="LiveId" clId="{A6B9CC53-550F-4204-BA28-F752CB96E210}" dt="2022-05-01T08:34:52.595" v="28605" actId="478"/>
          <ac:spMkLst>
            <pc:docMk/>
            <pc:sldMk cId="1405956061" sldId="363"/>
            <ac:spMk id="318" creationId="{0EA5978A-56F4-4184-B37E-78F3B2A8ECFD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19" creationId="{064C3F23-50B8-4F9B-B18B-9FC9B0354639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20" creationId="{EBCEA79C-1B93-4342-8158-95E31949231C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21" creationId="{E274FBE7-CF67-4B63-943F-7CF5CC9CF724}"/>
          </ac:spMkLst>
        </pc:spChg>
        <pc:spChg chg="add del mod">
          <ac:chgData name="hashizume_adrim@outlook.jp" userId="2df5839c6d7eb921" providerId="LiveId" clId="{A6B9CC53-550F-4204-BA28-F752CB96E210}" dt="2022-05-01T08:37:52.665" v="28970" actId="478"/>
          <ac:spMkLst>
            <pc:docMk/>
            <pc:sldMk cId="1405956061" sldId="363"/>
            <ac:spMk id="322" creationId="{D42A2BBD-4323-4953-A06F-105B57983FDC}"/>
          </ac:spMkLst>
        </pc:spChg>
        <pc:spChg chg="add del mod">
          <ac:chgData name="hashizume_adrim@outlook.jp" userId="2df5839c6d7eb921" providerId="LiveId" clId="{A6B9CC53-550F-4204-BA28-F752CB96E210}" dt="2022-05-01T08:35:54.421" v="28847" actId="478"/>
          <ac:spMkLst>
            <pc:docMk/>
            <pc:sldMk cId="1405956061" sldId="363"/>
            <ac:spMk id="323" creationId="{5199C764-0F89-45CE-ABE5-191F6FD61ED5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24" creationId="{14B24ADE-CD27-413F-8839-6E95896EB7DA}"/>
          </ac:spMkLst>
        </pc:spChg>
        <pc:spChg chg="add del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25" creationId="{6BB085FC-AB9B-42B8-A946-939AFA4D9023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26" creationId="{CEA26CA3-CF8B-4631-9D5B-54A455243A98}"/>
          </ac:spMkLst>
        </pc:spChg>
        <pc:spChg chg="add mod">
          <ac:chgData name="hashizume_adrim@outlook.jp" userId="2df5839c6d7eb921" providerId="LiveId" clId="{A6B9CC53-550F-4204-BA28-F752CB96E210}" dt="2022-05-01T08:51:22.588" v="30053" actId="1037"/>
          <ac:spMkLst>
            <pc:docMk/>
            <pc:sldMk cId="1405956061" sldId="363"/>
            <ac:spMk id="327" creationId="{141228C0-AC5A-4867-AA6C-86ACF2017C7B}"/>
          </ac:spMkLst>
        </pc:spChg>
        <pc:spChg chg="add mod">
          <ac:chgData name="hashizume_adrim@outlook.jp" userId="2df5839c6d7eb921" providerId="LiveId" clId="{A6B9CC53-550F-4204-BA28-F752CB96E210}" dt="2022-05-01T10:10:46.707" v="34366" actId="20577"/>
          <ac:spMkLst>
            <pc:docMk/>
            <pc:sldMk cId="1405956061" sldId="363"/>
            <ac:spMk id="328" creationId="{483D1EE9-536A-4F29-A65E-81A21BB57814}"/>
          </ac:spMkLst>
        </pc:spChg>
        <pc:spChg chg="add mod">
          <ac:chgData name="hashizume_adrim@outlook.jp" userId="2df5839c6d7eb921" providerId="LiveId" clId="{A6B9CC53-550F-4204-BA28-F752CB96E210}" dt="2022-05-01T08:51:06.320" v="30046" actId="1036"/>
          <ac:spMkLst>
            <pc:docMk/>
            <pc:sldMk cId="1405956061" sldId="363"/>
            <ac:spMk id="330" creationId="{71C213A1-3F37-4D69-AA45-4C06BD9FC1E9}"/>
          </ac:spMkLst>
        </pc:spChg>
        <pc:spChg chg="mod">
          <ac:chgData name="hashizume_adrim@outlook.jp" userId="2df5839c6d7eb921" providerId="LiveId" clId="{A6B9CC53-550F-4204-BA28-F752CB96E210}" dt="2022-05-01T08:50:42.233" v="29913"/>
          <ac:spMkLst>
            <pc:docMk/>
            <pc:sldMk cId="1405956061" sldId="363"/>
            <ac:spMk id="332" creationId="{58709710-DE7F-45F5-A0D5-FA861B8594BD}"/>
          </ac:spMkLst>
        </pc:spChg>
        <pc:spChg chg="add del mod">
          <ac:chgData name="hashizume_adrim@outlook.jp" userId="2df5839c6d7eb921" providerId="LiveId" clId="{A6B9CC53-550F-4204-BA28-F752CB96E210}" dt="2022-05-01T09:05:37.067" v="30923" actId="478"/>
          <ac:spMkLst>
            <pc:docMk/>
            <pc:sldMk cId="1405956061" sldId="363"/>
            <ac:spMk id="335" creationId="{593AA19B-B8CC-4A7B-8CC1-32F79B6831EA}"/>
          </ac:spMkLst>
        </pc:spChg>
        <pc:spChg chg="mod">
          <ac:chgData name="hashizume_adrim@outlook.jp" userId="2df5839c6d7eb921" providerId="LiveId" clId="{A6B9CC53-550F-4204-BA28-F752CB96E210}" dt="2022-05-01T08:51:40.739" v="30054"/>
          <ac:spMkLst>
            <pc:docMk/>
            <pc:sldMk cId="1405956061" sldId="363"/>
            <ac:spMk id="338" creationId="{E4496339-1104-42C9-915A-5F5D9D4ECC52}"/>
          </ac:spMkLst>
        </pc:spChg>
        <pc:spChg chg="del">
          <ac:chgData name="hashizume_adrim@outlook.jp" userId="2df5839c6d7eb921" providerId="LiveId" clId="{A6B9CC53-550F-4204-BA28-F752CB96E210}" dt="2022-05-01T07:31:32.528" v="26294" actId="478"/>
          <ac:spMkLst>
            <pc:docMk/>
            <pc:sldMk cId="1405956061" sldId="363"/>
            <ac:spMk id="344" creationId="{64D75A70-B987-419A-8CA9-3BD8346FDF6E}"/>
          </ac:spMkLst>
        </pc:spChg>
        <pc:spChg chg="del">
          <ac:chgData name="hashizume_adrim@outlook.jp" userId="2df5839c6d7eb921" providerId="LiveId" clId="{A6B9CC53-550F-4204-BA28-F752CB96E210}" dt="2022-05-01T07:43:17.146" v="26572" actId="478"/>
          <ac:spMkLst>
            <pc:docMk/>
            <pc:sldMk cId="1405956061" sldId="363"/>
            <ac:spMk id="345" creationId="{57B5AC27-0486-409D-B80C-294F301B4E28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51" creationId="{E85133C3-1F0A-433F-AF5E-E21F2676A5FD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52" creationId="{F84472DB-D41E-45E1-936F-4C7DA0ED8CF6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53" creationId="{DD35D626-2D41-4E81-94FA-FEA568AB4F4C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54" creationId="{47EFFCB6-D6F1-4956-8580-F2AD138DB168}"/>
          </ac:spMkLst>
        </pc:spChg>
        <pc:spChg chg="del">
          <ac:chgData name="hashizume_adrim@outlook.jp" userId="2df5839c6d7eb921" providerId="LiveId" clId="{A6B9CC53-550F-4204-BA28-F752CB96E210}" dt="2022-05-01T08:52:16.781" v="30150" actId="478"/>
          <ac:spMkLst>
            <pc:docMk/>
            <pc:sldMk cId="1405956061" sldId="363"/>
            <ac:spMk id="359" creationId="{3F4E570A-8FB0-4BBA-80E7-157420114997}"/>
          </ac:spMkLst>
        </pc:spChg>
        <pc:spChg chg="del">
          <ac:chgData name="hashizume_adrim@outlook.jp" userId="2df5839c6d7eb921" providerId="LiveId" clId="{A6B9CC53-550F-4204-BA28-F752CB96E210}" dt="2022-05-01T07:43:17.146" v="26572" actId="478"/>
          <ac:spMkLst>
            <pc:docMk/>
            <pc:sldMk cId="1405956061" sldId="363"/>
            <ac:spMk id="360" creationId="{4047F503-989F-42F0-8EB7-19471A1B88CD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66" creationId="{0EDD1357-9E93-4F2D-9EA0-8C4DCAA7F291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67" creationId="{AF47F3EE-2361-4681-ACE1-F1974D22B669}"/>
          </ac:spMkLst>
        </pc:spChg>
        <pc:spChg chg="add del mod">
          <ac:chgData name="hashizume_adrim@outlook.jp" userId="2df5839c6d7eb921" providerId="LiveId" clId="{A6B9CC53-550F-4204-BA28-F752CB96E210}" dt="2022-05-01T08:52:50.118" v="30188" actId="478"/>
          <ac:spMkLst>
            <pc:docMk/>
            <pc:sldMk cId="1405956061" sldId="363"/>
            <ac:spMk id="368" creationId="{43DC5459-DBB5-42DC-AB01-131DCFFD8410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69" creationId="{E986D6F6-C653-403A-80DF-CFC4740BDD23}"/>
          </ac:spMkLst>
        </pc:spChg>
        <pc:spChg chg="del">
          <ac:chgData name="hashizume_adrim@outlook.jp" userId="2df5839c6d7eb921" providerId="LiveId" clId="{A6B9CC53-550F-4204-BA28-F752CB96E210}" dt="2022-05-01T08:52:21.038" v="30152" actId="478"/>
          <ac:spMkLst>
            <pc:docMk/>
            <pc:sldMk cId="1405956061" sldId="363"/>
            <ac:spMk id="374" creationId="{3021ABF5-5011-40E5-8E1C-F2D6D34128D4}"/>
          </ac:spMkLst>
        </pc:spChg>
        <pc:spChg chg="del">
          <ac:chgData name="hashizume_adrim@outlook.jp" userId="2df5839c6d7eb921" providerId="LiveId" clId="{A6B9CC53-550F-4204-BA28-F752CB96E210}" dt="2022-05-01T07:43:17.146" v="26572" actId="478"/>
          <ac:spMkLst>
            <pc:docMk/>
            <pc:sldMk cId="1405956061" sldId="363"/>
            <ac:spMk id="375" creationId="{E94157C7-7D2F-4CBA-9A2A-377624C92738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81" creationId="{0C2FD35B-CBE2-4DAF-8B55-678591F89D6B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82" creationId="{2957012C-DF0E-4777-BE96-AD7DDBB1CD75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83" creationId="{C29F742E-8E37-409E-864B-3DC99AAFDDB8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84" creationId="{C61083DF-45ED-4D01-B50D-FE11B453D280}"/>
          </ac:spMkLst>
        </pc:spChg>
        <pc:spChg chg="del">
          <ac:chgData name="hashizume_adrim@outlook.jp" userId="2df5839c6d7eb921" providerId="LiveId" clId="{A6B9CC53-550F-4204-BA28-F752CB96E210}" dt="2022-05-01T08:52:23.075" v="30154" actId="478"/>
          <ac:spMkLst>
            <pc:docMk/>
            <pc:sldMk cId="1405956061" sldId="363"/>
            <ac:spMk id="389" creationId="{C5FCA8E8-C835-413C-B95E-0218D2666C03}"/>
          </ac:spMkLst>
        </pc:spChg>
        <pc:spChg chg="del">
          <ac:chgData name="hashizume_adrim@outlook.jp" userId="2df5839c6d7eb921" providerId="LiveId" clId="{A6B9CC53-550F-4204-BA28-F752CB96E210}" dt="2022-05-01T07:31:21.003" v="26292" actId="478"/>
          <ac:spMkLst>
            <pc:docMk/>
            <pc:sldMk cId="1405956061" sldId="363"/>
            <ac:spMk id="390" creationId="{C4E93012-AD2D-4B7E-AF16-42EDE2F2A571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96" creationId="{9EF5A80A-6090-4E1D-9CF1-AF83652F16D2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97" creationId="{CBBB60F9-E04B-410F-BE67-C2DDDA087AFE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98" creationId="{B7AD7414-F3AD-498C-8077-8ECD36039DE5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399" creationId="{04007726-C0A8-4C2E-A311-0537CC400D36}"/>
          </ac:spMkLst>
        </pc:spChg>
        <pc:spChg chg="del">
          <ac:chgData name="hashizume_adrim@outlook.jp" userId="2df5839c6d7eb921" providerId="LiveId" clId="{A6B9CC53-550F-4204-BA28-F752CB96E210}" dt="2022-05-01T08:52:26.682" v="30156" actId="478"/>
          <ac:spMkLst>
            <pc:docMk/>
            <pc:sldMk cId="1405956061" sldId="363"/>
            <ac:spMk id="404" creationId="{853D7B02-B06F-443D-8D92-13EBD83ACFAA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405" creationId="{D2BCF111-6B30-4716-8361-546396C439D6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407" creationId="{6498C5C9-405E-49BD-A2C4-DAAA6964AB58}"/>
          </ac:spMkLst>
        </pc:spChg>
        <pc:spChg chg="del">
          <ac:chgData name="hashizume_adrim@outlook.jp" userId="2df5839c6d7eb921" providerId="LiveId" clId="{A6B9CC53-550F-4204-BA28-F752CB96E210}" dt="2022-05-01T08:54:24.399" v="30430" actId="478"/>
          <ac:spMkLst>
            <pc:docMk/>
            <pc:sldMk cId="1405956061" sldId="363"/>
            <ac:spMk id="408" creationId="{60A4FB05-F7F4-4E1C-B6A4-0EE94B99B6C4}"/>
          </ac:spMkLst>
        </pc:spChg>
        <pc:spChg chg="mod">
          <ac:chgData name="hashizume_adrim@outlook.jp" userId="2df5839c6d7eb921" providerId="LiveId" clId="{A6B9CC53-550F-4204-BA28-F752CB96E210}" dt="2022-05-01T08:52:38.317" v="30163"/>
          <ac:spMkLst>
            <pc:docMk/>
            <pc:sldMk cId="1405956061" sldId="363"/>
            <ac:spMk id="409" creationId="{F10CDC52-5171-4367-982F-DEB4848FDAAE}"/>
          </ac:spMkLst>
        </pc:spChg>
        <pc:spChg chg="add del mod">
          <ac:chgData name="hashizume_adrim@outlook.jp" userId="2df5839c6d7eb921" providerId="LiveId" clId="{A6B9CC53-550F-4204-BA28-F752CB96E210}" dt="2022-05-01T08:53:03.535" v="30192" actId="478"/>
          <ac:spMkLst>
            <pc:docMk/>
            <pc:sldMk cId="1405956061" sldId="363"/>
            <ac:spMk id="412" creationId="{27A57DA1-924D-4C3D-AFEF-22AE1A6E4DAC}"/>
          </ac:spMkLst>
        </pc:spChg>
        <pc:spChg chg="add mod">
          <ac:chgData name="hashizume_adrim@outlook.jp" userId="2df5839c6d7eb921" providerId="LiveId" clId="{A6B9CC53-550F-4204-BA28-F752CB96E210}" dt="2022-05-01T10:06:14.137" v="33878" actId="1038"/>
          <ac:spMkLst>
            <pc:docMk/>
            <pc:sldMk cId="1405956061" sldId="363"/>
            <ac:spMk id="413" creationId="{C31E8DFF-C64B-43C0-8CB8-A971C7DF1895}"/>
          </ac:spMkLst>
        </pc:spChg>
        <pc:spChg chg="mod">
          <ac:chgData name="hashizume_adrim@outlook.jp" userId="2df5839c6d7eb921" providerId="LiveId" clId="{A6B9CC53-550F-4204-BA28-F752CB96E210}" dt="2022-05-01T08:53:39.414" v="30283"/>
          <ac:spMkLst>
            <pc:docMk/>
            <pc:sldMk cId="1405956061" sldId="363"/>
            <ac:spMk id="415" creationId="{43D1BDDE-CE6B-46DC-A5A0-BD3E9A724E09}"/>
          </ac:spMkLst>
        </pc:spChg>
        <pc:spChg chg="add mod">
          <ac:chgData name="hashizume_adrim@outlook.jp" userId="2df5839c6d7eb921" providerId="LiveId" clId="{A6B9CC53-550F-4204-BA28-F752CB96E210}" dt="2022-05-01T09:55:22.039" v="32802" actId="1035"/>
          <ac:spMkLst>
            <pc:docMk/>
            <pc:sldMk cId="1405956061" sldId="363"/>
            <ac:spMk id="418" creationId="{248E8B82-B9FD-4985-BFFD-A9352F389E94}"/>
          </ac:spMkLst>
        </pc:spChg>
        <pc:spChg chg="add mod">
          <ac:chgData name="hashizume_adrim@outlook.jp" userId="2df5839c6d7eb921" providerId="LiveId" clId="{A6B9CC53-550F-4204-BA28-F752CB96E210}" dt="2022-05-01T09:55:22.039" v="32802" actId="1035"/>
          <ac:spMkLst>
            <pc:docMk/>
            <pc:sldMk cId="1405956061" sldId="363"/>
            <ac:spMk id="419" creationId="{254FBFAD-1DF4-4677-A07B-030E2C87FD61}"/>
          </ac:spMkLst>
        </pc:spChg>
        <pc:spChg chg="add del mod">
          <ac:chgData name="hashizume_adrim@outlook.jp" userId="2df5839c6d7eb921" providerId="LiveId" clId="{A6B9CC53-550F-4204-BA28-F752CB96E210}" dt="2022-05-01T09:11:20.143" v="31511" actId="478"/>
          <ac:spMkLst>
            <pc:docMk/>
            <pc:sldMk cId="1405956061" sldId="363"/>
            <ac:spMk id="420" creationId="{2A18C3D1-78C4-4A1B-8678-BFE36767CEDC}"/>
          </ac:spMkLst>
        </pc:spChg>
        <pc:spChg chg="mod">
          <ac:chgData name="hashizume_adrim@outlook.jp" userId="2df5839c6d7eb921" providerId="LiveId" clId="{A6B9CC53-550F-4204-BA28-F752CB96E210}" dt="2022-05-01T08:53:39.414" v="30283"/>
          <ac:spMkLst>
            <pc:docMk/>
            <pc:sldMk cId="1405956061" sldId="363"/>
            <ac:spMk id="422" creationId="{30FB7277-3234-4203-A0DD-0557738C9B0E}"/>
          </ac:spMkLst>
        </pc:spChg>
        <pc:spChg chg="add mod">
          <ac:chgData name="hashizume_adrim@outlook.jp" userId="2df5839c6d7eb921" providerId="LiveId" clId="{A6B9CC53-550F-4204-BA28-F752CB96E210}" dt="2022-05-01T10:06:24.635" v="33912" actId="1037"/>
          <ac:spMkLst>
            <pc:docMk/>
            <pc:sldMk cId="1405956061" sldId="363"/>
            <ac:spMk id="425" creationId="{192AD0DB-D797-4E26-9C06-673D60D1B225}"/>
          </ac:spMkLst>
        </pc:spChg>
        <pc:spChg chg="mod">
          <ac:chgData name="hashizume_adrim@outlook.jp" userId="2df5839c6d7eb921" providerId="LiveId" clId="{A6B9CC53-550F-4204-BA28-F752CB96E210}" dt="2022-05-01T08:54:03.455" v="30335"/>
          <ac:spMkLst>
            <pc:docMk/>
            <pc:sldMk cId="1405956061" sldId="363"/>
            <ac:spMk id="427" creationId="{2B355355-5E9D-4050-B0F7-E0D1AC8AA415}"/>
          </ac:spMkLst>
        </pc:spChg>
        <pc:spChg chg="add mod">
          <ac:chgData name="hashizume_adrim@outlook.jp" userId="2df5839c6d7eb921" providerId="LiveId" clId="{A6B9CC53-550F-4204-BA28-F752CB96E210}" dt="2022-05-01T09:58:29.159" v="33280" actId="1035"/>
          <ac:spMkLst>
            <pc:docMk/>
            <pc:sldMk cId="1405956061" sldId="363"/>
            <ac:spMk id="430" creationId="{0C05FC30-9352-4AC8-8526-3C02214BBC8C}"/>
          </ac:spMkLst>
        </pc:spChg>
        <pc:spChg chg="add mod">
          <ac:chgData name="hashizume_adrim@outlook.jp" userId="2df5839c6d7eb921" providerId="LiveId" clId="{A6B9CC53-550F-4204-BA28-F752CB96E210}" dt="2022-05-01T09:58:29.159" v="33280" actId="1035"/>
          <ac:spMkLst>
            <pc:docMk/>
            <pc:sldMk cId="1405956061" sldId="363"/>
            <ac:spMk id="431" creationId="{A5AC63B0-9C43-4734-B807-98FCEA6A2F7F}"/>
          </ac:spMkLst>
        </pc:spChg>
        <pc:spChg chg="mod">
          <ac:chgData name="hashizume_adrim@outlook.jp" userId="2df5839c6d7eb921" providerId="LiveId" clId="{A6B9CC53-550F-4204-BA28-F752CB96E210}" dt="2022-05-01T08:54:03.455" v="30335"/>
          <ac:spMkLst>
            <pc:docMk/>
            <pc:sldMk cId="1405956061" sldId="363"/>
            <ac:spMk id="433" creationId="{015450D4-D514-4B03-93D5-F9C093A3C9BE}"/>
          </ac:spMkLst>
        </pc:spChg>
        <pc:spChg chg="add del mod">
          <ac:chgData name="hashizume_adrim@outlook.jp" userId="2df5839c6d7eb921" providerId="LiveId" clId="{A6B9CC53-550F-4204-BA28-F752CB96E210}" dt="2022-05-01T09:59:06.666" v="33326" actId="478"/>
          <ac:spMkLst>
            <pc:docMk/>
            <pc:sldMk cId="1405956061" sldId="363"/>
            <ac:spMk id="436" creationId="{D1359E36-4A91-493A-B1F4-FE16F0E944AB}"/>
          </ac:spMkLst>
        </pc:spChg>
        <pc:spChg chg="add del mod">
          <ac:chgData name="hashizume_adrim@outlook.jp" userId="2df5839c6d7eb921" providerId="LiveId" clId="{A6B9CC53-550F-4204-BA28-F752CB96E210}" dt="2022-05-01T09:59:06.666" v="33326" actId="478"/>
          <ac:spMkLst>
            <pc:docMk/>
            <pc:sldMk cId="1405956061" sldId="363"/>
            <ac:spMk id="437" creationId="{D7709D49-BF93-42ED-96B4-F178E3D3EDDF}"/>
          </ac:spMkLst>
        </pc:spChg>
        <pc:spChg chg="add mod">
          <ac:chgData name="hashizume_adrim@outlook.jp" userId="2df5839c6d7eb921" providerId="LiveId" clId="{A6B9CC53-550F-4204-BA28-F752CB96E210}" dt="2022-05-01T10:06:17.398" v="33889" actId="1037"/>
          <ac:spMkLst>
            <pc:docMk/>
            <pc:sldMk cId="1405956061" sldId="363"/>
            <ac:spMk id="438" creationId="{0BA36F9F-4C96-4367-B48D-024AF57FDA87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39" creationId="{F3F484DF-2CBA-415B-AC87-6B292D3AC341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0" creationId="{1688AE3D-1293-406C-8AD3-EC8FA9A04C16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1" creationId="{FFC82155-A191-4307-A8C5-820C47E9519C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2" creationId="{24DFCE4D-D7CD-4A14-A324-E32E64E05CCA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3" creationId="{0319DFAC-980A-471A-884E-FF04096EA438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4" creationId="{630AB2D6-E764-4D7B-8AFC-EFDD953AEC34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5" creationId="{317532F1-0165-4D65-8C59-E6DB10EDF120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6" creationId="{A8144452-A3C0-4F4C-9517-8AFC254A6FF9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7" creationId="{74B6AFD8-0DC3-4FBF-AD04-04F7EC23A5E9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8" creationId="{43977B6B-704A-472C-A15A-12A2DE0CC2AD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49" creationId="{C05727EE-0D4C-435E-BBCC-AE03AC6F728D}"/>
          </ac:spMkLst>
        </pc:spChg>
        <pc:spChg chg="add del mod">
          <ac:chgData name="hashizume_adrim@outlook.jp" userId="2df5839c6d7eb921" providerId="LiveId" clId="{A6B9CC53-550F-4204-BA28-F752CB96E210}" dt="2022-05-01T09:28:59.180" v="31987" actId="478"/>
          <ac:spMkLst>
            <pc:docMk/>
            <pc:sldMk cId="1405956061" sldId="363"/>
            <ac:spMk id="450" creationId="{2C2A2737-93D3-4CDF-A646-A53F07439A17}"/>
          </ac:spMkLst>
        </pc:spChg>
        <pc:spChg chg="add del mod">
          <ac:chgData name="hashizume_adrim@outlook.jp" userId="2df5839c6d7eb921" providerId="LiveId" clId="{A6B9CC53-550F-4204-BA28-F752CB96E210}" dt="2022-05-01T09:53:52.133" v="32486" actId="478"/>
          <ac:spMkLst>
            <pc:docMk/>
            <pc:sldMk cId="1405956061" sldId="363"/>
            <ac:spMk id="451" creationId="{D3E8BA33-E75E-4ADE-96DD-4C4DC1B9953E}"/>
          </ac:spMkLst>
        </pc:spChg>
        <pc:spChg chg="mod">
          <ac:chgData name="hashizume_adrim@outlook.jp" userId="2df5839c6d7eb921" providerId="LiveId" clId="{A6B9CC53-550F-4204-BA28-F752CB96E210}" dt="2022-05-01T08:54:03.455" v="30335"/>
          <ac:spMkLst>
            <pc:docMk/>
            <pc:sldMk cId="1405956061" sldId="363"/>
            <ac:spMk id="453" creationId="{D3500792-EE89-41A3-9A1F-CA0DD9FBF5DE}"/>
          </ac:spMkLst>
        </pc:spChg>
        <pc:spChg chg="add del mod">
          <ac:chgData name="hashizume_adrim@outlook.jp" userId="2df5839c6d7eb921" providerId="LiveId" clId="{A6B9CC53-550F-4204-BA28-F752CB96E210}" dt="2022-05-01T09:59:06.666" v="33326" actId="478"/>
          <ac:spMkLst>
            <pc:docMk/>
            <pc:sldMk cId="1405956061" sldId="363"/>
            <ac:spMk id="456" creationId="{1859A725-E274-4BF3-B36D-9C1D6C1423F5}"/>
          </ac:spMkLst>
        </pc:spChg>
        <pc:spChg chg="mod">
          <ac:chgData name="hashizume_adrim@outlook.jp" userId="2df5839c6d7eb921" providerId="LiveId" clId="{A6B9CC53-550F-4204-BA28-F752CB96E210}" dt="2022-05-01T08:54:03.455" v="30335"/>
          <ac:spMkLst>
            <pc:docMk/>
            <pc:sldMk cId="1405956061" sldId="363"/>
            <ac:spMk id="458" creationId="{4A416AB2-FAF2-43C7-A13C-61C3E38C7CFC}"/>
          </ac:spMkLst>
        </pc:spChg>
        <pc:spChg chg="add del mod">
          <ac:chgData name="hashizume_adrim@outlook.jp" userId="2df5839c6d7eb921" providerId="LiveId" clId="{A6B9CC53-550F-4204-BA28-F752CB96E210}" dt="2022-05-01T09:59:06.666" v="33326" actId="478"/>
          <ac:spMkLst>
            <pc:docMk/>
            <pc:sldMk cId="1405956061" sldId="363"/>
            <ac:spMk id="461" creationId="{ECE9E844-DCC1-4DDC-AAE8-42D26D5A78AB}"/>
          </ac:spMkLst>
        </pc:spChg>
        <pc:spChg chg="mod">
          <ac:chgData name="hashizume_adrim@outlook.jp" userId="2df5839c6d7eb921" providerId="LiveId" clId="{A6B9CC53-550F-4204-BA28-F752CB96E210}" dt="2022-05-01T08:54:03.455" v="30335"/>
          <ac:spMkLst>
            <pc:docMk/>
            <pc:sldMk cId="1405956061" sldId="363"/>
            <ac:spMk id="463" creationId="{614F91F1-D643-488B-B3E5-C66A3A647D9C}"/>
          </ac:spMkLst>
        </pc:spChg>
        <pc:spChg chg="add del mod">
          <ac:chgData name="hashizume_adrim@outlook.jp" userId="2df5839c6d7eb921" providerId="LiveId" clId="{A6B9CC53-550F-4204-BA28-F752CB96E210}" dt="2022-05-01T08:54:18.031" v="30429" actId="478"/>
          <ac:spMkLst>
            <pc:docMk/>
            <pc:sldMk cId="1405956061" sldId="363"/>
            <ac:spMk id="466" creationId="{63800213-2BD1-4AD7-8899-98558F45F16B}"/>
          </ac:spMkLst>
        </pc:spChg>
        <pc:spChg chg="add del mod">
          <ac:chgData name="hashizume_adrim@outlook.jp" userId="2df5839c6d7eb921" providerId="LiveId" clId="{A6B9CC53-550F-4204-BA28-F752CB96E210}" dt="2022-05-01T08:54:18.031" v="30429" actId="478"/>
          <ac:spMkLst>
            <pc:docMk/>
            <pc:sldMk cId="1405956061" sldId="363"/>
            <ac:spMk id="467" creationId="{1C51D906-4C78-4C21-A776-129EE6231934}"/>
          </ac:spMkLst>
        </pc:spChg>
        <pc:spChg chg="add del mod">
          <ac:chgData name="hashizume_adrim@outlook.jp" userId="2df5839c6d7eb921" providerId="LiveId" clId="{A6B9CC53-550F-4204-BA28-F752CB96E210}" dt="2022-05-01T08:54:18.031" v="30429" actId="478"/>
          <ac:spMkLst>
            <pc:docMk/>
            <pc:sldMk cId="1405956061" sldId="363"/>
            <ac:spMk id="468" creationId="{8480A883-6A55-458D-A6B3-10411499BC60}"/>
          </ac:spMkLst>
        </pc:spChg>
        <pc:spChg chg="mod">
          <ac:chgData name="hashizume_adrim@outlook.jp" userId="2df5839c6d7eb921" providerId="LiveId" clId="{A6B9CC53-550F-4204-BA28-F752CB96E210}" dt="2022-05-01T08:54:03.455" v="30335"/>
          <ac:spMkLst>
            <pc:docMk/>
            <pc:sldMk cId="1405956061" sldId="363"/>
            <ac:spMk id="470" creationId="{444705C0-A9AC-43D7-B339-B0F1ED52DC89}"/>
          </ac:spMkLst>
        </pc:spChg>
        <pc:spChg chg="add del mod">
          <ac:chgData name="hashizume_adrim@outlook.jp" userId="2df5839c6d7eb921" providerId="LiveId" clId="{A6B9CC53-550F-4204-BA28-F752CB96E210}" dt="2022-05-01T08:54:18.031" v="30429" actId="478"/>
          <ac:spMkLst>
            <pc:docMk/>
            <pc:sldMk cId="1405956061" sldId="363"/>
            <ac:spMk id="473" creationId="{D01F414A-D803-4F5E-933F-BC5AC0A95C98}"/>
          </ac:spMkLst>
        </pc:spChg>
        <pc:spChg chg="add del mod">
          <ac:chgData name="hashizume_adrim@outlook.jp" userId="2df5839c6d7eb921" providerId="LiveId" clId="{A6B9CC53-550F-4204-BA28-F752CB96E210}" dt="2022-05-01T10:00:35.249" v="33399" actId="478"/>
          <ac:spMkLst>
            <pc:docMk/>
            <pc:sldMk cId="1405956061" sldId="363"/>
            <ac:spMk id="474" creationId="{60339AA6-636E-49A4-9C5B-636969946A46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476" creationId="{4E469722-A709-4B1A-A192-449D3C0E063C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479" creationId="{BF833CCB-6C7E-4191-A719-E3E40F535D97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480" creationId="{A5F9C814-3697-4F5B-8653-0127DBD86F3D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481" creationId="{957A869D-3B20-4078-B995-1E07DC7BFDFB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483" creationId="{E29D4008-8F10-417D-9F8C-AD064B4FDD3C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487" creationId="{A3009DCB-F05B-4BCA-AC0D-66047E83F7E4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488" creationId="{A1B0B0C3-B66C-4468-A8A6-88EF585F0E7A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489" creationId="{0280B7CF-CC95-43B4-87F9-CC64506FE42E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491" creationId="{255A1C55-5776-44CA-B83A-7F210A6DF3B3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495" creationId="{126F5919-FCFD-4B92-B1F1-011526A46DC6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496" creationId="{BEBECDF3-4490-4FC2-8394-4FEFCD7B2856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497" creationId="{37168ADF-57FE-45A2-B5B3-13C1041BA124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498" creationId="{29BD4684-6BD5-497B-BB36-B45FE1266BA2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499" creationId="{10BFA6CD-02C3-486B-95AB-8B6CA3A583DF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00" creationId="{399FB9D5-7EC0-4099-A9DC-B3A345D14CD7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01" creationId="{CD38F239-C851-44DF-A1A2-629117E814F8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02" creationId="{8CC719D1-D0A7-465B-A559-5A6D181AC439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03" creationId="{E026403D-8244-42E5-8911-E4177E41462F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04" creationId="{76CB44D3-7736-40FD-8FB2-513C743BF108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05" creationId="{8710F432-F79A-41BA-A9A2-30A9A4F44A4F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06" creationId="{2AA03BA2-2591-492D-93D9-560E0696A51C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07" creationId="{7612F0A9-82B6-46F5-9E7E-6C67E75606C8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08" creationId="{A3E18782-7A43-46CD-B28E-65E935E3738F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09" creationId="{8EA54D96-D4A0-4862-9CA9-A6B2F750018B}"/>
          </ac:spMkLst>
        </pc:spChg>
        <pc:spChg chg="add del mod">
          <ac:chgData name="hashizume_adrim@outlook.jp" userId="2df5839c6d7eb921" providerId="LiveId" clId="{A6B9CC53-550F-4204-BA28-F752CB96E210}" dt="2022-05-01T10:00:31.874" v="33396" actId="478"/>
          <ac:spMkLst>
            <pc:docMk/>
            <pc:sldMk cId="1405956061" sldId="363"/>
            <ac:spMk id="511" creationId="{F059F8F3-29A4-49BF-BABD-FADF9643AF95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513" creationId="{7F49EB78-D051-4810-ACDC-73DBC990C9F7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16" creationId="{F40CB738-230D-4C76-9A4D-ADD30A667C1A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518" creationId="{225A41AA-F4AC-4C9E-B849-F40A1652DF19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21" creationId="{CB0455D2-B755-47B6-A8C9-FD1C15C50B96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523" creationId="{343E75BE-C929-4AC1-856F-FFD0EC9D4A12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26" creationId="{5F69B608-A8A6-4199-8B71-02BDA3C57754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27" creationId="{D59BD684-8BB9-48A2-9048-F27329134188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28" creationId="{94E4770C-08C2-44E8-A4B6-AB75E606F7A3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530" creationId="{10C30503-FFE6-4B8F-B2F3-73A2C32A1F8C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33" creationId="{B2966981-701D-43DC-B6D2-9CB23839227E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535" creationId="{266B506B-645A-415E-853C-A43329E97856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38" creationId="{DB374698-58A6-40AD-B055-B82B289FE49A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39" creationId="{D479FA8E-7C8D-4DF3-A05C-DF06ED5BEB04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541" creationId="{B76D4077-1DD4-4CF7-B5A6-79C6D6A333BA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44" creationId="{2F0C0CBD-779D-408F-88F7-794851A013EF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45" creationId="{9DFB04B8-EC59-47B5-8266-FA5D475C5D32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46" creationId="{CF196DEB-367C-4C49-BE27-00A645FF374A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47" creationId="{BB1E9818-2382-43E1-915F-3B4F87155451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48" creationId="{EE5CBA86-5439-4070-A038-7C22C71939C1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49" creationId="{13F83259-3AA6-49A2-BCB4-B5BB6D48AD57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0" creationId="{18BB7BED-7552-492C-A950-146336F67B99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1" creationId="{82BD2C55-17B4-4AD4-896D-71D2606404FB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2" creationId="{DBBB2C53-29DB-449C-8823-8FCD6DD28A00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3" creationId="{6B813D31-246D-4AD8-A5DC-2887961F9534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4" creationId="{5C285CBD-BC57-457D-A62E-C1C42CE8C015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5" creationId="{400FA38E-A97B-4C60-AE60-81D91F0B4397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6" creationId="{13AE042E-26B3-4DB9-A9B1-78DB65FD5EA9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7" creationId="{7A611B11-0A8D-4605-B504-D1569E00AAA1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8" creationId="{4F1F0CE1-F17F-4A4D-AB0E-0FE069BC9E67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59" creationId="{01057E6F-606B-4889-8D5F-7E84F5AA662A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561" creationId="{23579D35-6051-4AC0-88E7-4EEA11BB3836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64" creationId="{51996E67-A458-47DC-A922-7525F8A3841C}"/>
          </ac:spMkLst>
        </pc:spChg>
        <pc:spChg chg="mod">
          <ac:chgData name="hashizume_adrim@outlook.jp" userId="2df5839c6d7eb921" providerId="LiveId" clId="{A6B9CC53-550F-4204-BA28-F752CB96E210}" dt="2022-05-01T08:54:40.362" v="30434"/>
          <ac:spMkLst>
            <pc:docMk/>
            <pc:sldMk cId="1405956061" sldId="363"/>
            <ac:spMk id="566" creationId="{19E926A0-3933-47BD-8B56-7EB002BE9E85}"/>
          </ac:spMkLst>
        </pc:spChg>
        <pc:spChg chg="add del mod">
          <ac:chgData name="hashizume_adrim@outlook.jp" userId="2df5839c6d7eb921" providerId="LiveId" clId="{A6B9CC53-550F-4204-BA28-F752CB96E210}" dt="2022-05-01T10:01:04.824" v="33493" actId="478"/>
          <ac:spMkLst>
            <pc:docMk/>
            <pc:sldMk cId="1405956061" sldId="363"/>
            <ac:spMk id="569" creationId="{D788AF2D-D713-45AD-A9E4-3AEF143A713C}"/>
          </ac:spMkLst>
        </pc:spChg>
        <pc:spChg chg="add del mod">
          <ac:chgData name="hashizume_adrim@outlook.jp" userId="2df5839c6d7eb921" providerId="LiveId" clId="{A6B9CC53-550F-4204-BA28-F752CB96E210}" dt="2022-05-01T09:06:26.684" v="30992" actId="478"/>
          <ac:spMkLst>
            <pc:docMk/>
            <pc:sldMk cId="1405956061" sldId="363"/>
            <ac:spMk id="570" creationId="{A02D99A2-EC89-4AA1-B132-F5DCB12A4F86}"/>
          </ac:spMkLst>
        </pc:spChg>
        <pc:spChg chg="add del mod">
          <ac:chgData name="hashizume_adrim@outlook.jp" userId="2df5839c6d7eb921" providerId="LiveId" clId="{A6B9CC53-550F-4204-BA28-F752CB96E210}" dt="2022-05-01T09:06:26.684" v="30992" actId="478"/>
          <ac:spMkLst>
            <pc:docMk/>
            <pc:sldMk cId="1405956061" sldId="363"/>
            <ac:spMk id="571" creationId="{82C2290A-972D-47F9-91C3-BBCCC3EC8BD0}"/>
          </ac:spMkLst>
        </pc:spChg>
        <pc:spChg chg="add del mod">
          <ac:chgData name="hashizume_adrim@outlook.jp" userId="2df5839c6d7eb921" providerId="LiveId" clId="{A6B9CC53-550F-4204-BA28-F752CB96E210}" dt="2022-05-01T09:02:40.626" v="30718" actId="478"/>
          <ac:spMkLst>
            <pc:docMk/>
            <pc:sldMk cId="1405956061" sldId="363"/>
            <ac:spMk id="572" creationId="{23ED9F6B-5760-4CFF-8271-2FC9FB5E7A09}"/>
          </ac:spMkLst>
        </pc:spChg>
        <pc:spChg chg="add del mod">
          <ac:chgData name="hashizume_adrim@outlook.jp" userId="2df5839c6d7eb921" providerId="LiveId" clId="{A6B9CC53-550F-4204-BA28-F752CB96E210}" dt="2022-05-01T09:02:40.626" v="30718" actId="478"/>
          <ac:spMkLst>
            <pc:docMk/>
            <pc:sldMk cId="1405956061" sldId="363"/>
            <ac:spMk id="573" creationId="{3604BB2A-6C3A-4884-9C73-9A72DE1F93D8}"/>
          </ac:spMkLst>
        </pc:spChg>
        <pc:spChg chg="add del mod">
          <ac:chgData name="hashizume_adrim@outlook.jp" userId="2df5839c6d7eb921" providerId="LiveId" clId="{A6B9CC53-550F-4204-BA28-F752CB96E210}" dt="2022-05-01T09:02:36.116" v="30717" actId="478"/>
          <ac:spMkLst>
            <pc:docMk/>
            <pc:sldMk cId="1405956061" sldId="363"/>
            <ac:spMk id="574" creationId="{9A257F8F-3578-4B77-857A-53DA3BC66EDA}"/>
          </ac:spMkLst>
        </pc:spChg>
        <pc:spChg chg="add del mod">
          <ac:chgData name="hashizume_adrim@outlook.jp" userId="2df5839c6d7eb921" providerId="LiveId" clId="{A6B9CC53-550F-4204-BA28-F752CB96E210}" dt="2022-05-01T09:02:36.116" v="30717" actId="478"/>
          <ac:spMkLst>
            <pc:docMk/>
            <pc:sldMk cId="1405956061" sldId="363"/>
            <ac:spMk id="575" creationId="{54396DAE-17EF-4A03-BF22-D0BC4DC518C0}"/>
          </ac:spMkLst>
        </pc:spChg>
        <pc:spChg chg="add del mod">
          <ac:chgData name="hashizume_adrim@outlook.jp" userId="2df5839c6d7eb921" providerId="LiveId" clId="{A6B9CC53-550F-4204-BA28-F752CB96E210}" dt="2022-05-01T09:07:25.093" v="31043" actId="478"/>
          <ac:spMkLst>
            <pc:docMk/>
            <pc:sldMk cId="1405956061" sldId="363"/>
            <ac:spMk id="576" creationId="{004FB852-46AF-41FA-9067-B5E0FC81D7DE}"/>
          </ac:spMkLst>
        </pc:spChg>
        <pc:spChg chg="add del mod">
          <ac:chgData name="hashizume_adrim@outlook.jp" userId="2df5839c6d7eb921" providerId="LiveId" clId="{A6B9CC53-550F-4204-BA28-F752CB96E210}" dt="2022-05-01T09:07:26.208" v="31044" actId="478"/>
          <ac:spMkLst>
            <pc:docMk/>
            <pc:sldMk cId="1405956061" sldId="363"/>
            <ac:spMk id="577" creationId="{B2220671-D2E7-4909-864E-4F892F92C7B6}"/>
          </ac:spMkLst>
        </pc:spChg>
        <pc:spChg chg="add del mod">
          <ac:chgData name="hashizume_adrim@outlook.jp" userId="2df5839c6d7eb921" providerId="LiveId" clId="{A6B9CC53-550F-4204-BA28-F752CB96E210}" dt="2022-05-01T10:05:54.674" v="33739" actId="478"/>
          <ac:spMkLst>
            <pc:docMk/>
            <pc:sldMk cId="1405956061" sldId="363"/>
            <ac:spMk id="578" creationId="{0C37FE8D-123A-4F01-B6CA-65A84F8E602E}"/>
          </ac:spMkLst>
        </pc:spChg>
        <pc:spChg chg="add del mod">
          <ac:chgData name="hashizume_adrim@outlook.jp" userId="2df5839c6d7eb921" providerId="LiveId" clId="{A6B9CC53-550F-4204-BA28-F752CB96E210}" dt="2022-05-01T10:05:54.674" v="33739" actId="478"/>
          <ac:spMkLst>
            <pc:docMk/>
            <pc:sldMk cId="1405956061" sldId="363"/>
            <ac:spMk id="579" creationId="{2C0454B7-0FFD-44F3-91C3-71D98A455016}"/>
          </ac:spMkLst>
        </pc:spChg>
        <pc:spChg chg="add del mod">
          <ac:chgData name="hashizume_adrim@outlook.jp" userId="2df5839c6d7eb921" providerId="LiveId" clId="{A6B9CC53-550F-4204-BA28-F752CB96E210}" dt="2022-05-01T10:05:54.674" v="33739" actId="478"/>
          <ac:spMkLst>
            <pc:docMk/>
            <pc:sldMk cId="1405956061" sldId="363"/>
            <ac:spMk id="580" creationId="{12AD5740-C47E-4B4A-8CD5-41166A2F511D}"/>
          </ac:spMkLst>
        </pc:spChg>
        <pc:spChg chg="add del mod">
          <ac:chgData name="hashizume_adrim@outlook.jp" userId="2df5839c6d7eb921" providerId="LiveId" clId="{A6B9CC53-550F-4204-BA28-F752CB96E210}" dt="2022-05-01T10:05:54.674" v="33739" actId="478"/>
          <ac:spMkLst>
            <pc:docMk/>
            <pc:sldMk cId="1405956061" sldId="363"/>
            <ac:spMk id="581" creationId="{BDB62F52-EB42-4957-BE39-D310F5ABB054}"/>
          </ac:spMkLst>
        </pc:spChg>
        <pc:spChg chg="add del mod">
          <ac:chgData name="hashizume_adrim@outlook.jp" userId="2df5839c6d7eb921" providerId="LiveId" clId="{A6B9CC53-550F-4204-BA28-F752CB96E210}" dt="2022-05-01T09:08:20.458" v="31191" actId="478"/>
          <ac:spMkLst>
            <pc:docMk/>
            <pc:sldMk cId="1405956061" sldId="363"/>
            <ac:spMk id="582" creationId="{4602DB63-FB9F-4800-884E-E2B748E05180}"/>
          </ac:spMkLst>
        </pc:spChg>
        <pc:spChg chg="add del mod">
          <ac:chgData name="hashizume_adrim@outlook.jp" userId="2df5839c6d7eb921" providerId="LiveId" clId="{A6B9CC53-550F-4204-BA28-F752CB96E210}" dt="2022-05-01T09:08:20.458" v="31191" actId="478"/>
          <ac:spMkLst>
            <pc:docMk/>
            <pc:sldMk cId="1405956061" sldId="363"/>
            <ac:spMk id="583" creationId="{04E4C5CB-289A-4454-83F1-F813ADA28639}"/>
          </ac:spMkLst>
        </pc:spChg>
        <pc:spChg chg="add del mod">
          <ac:chgData name="hashizume_adrim@outlook.jp" userId="2df5839c6d7eb921" providerId="LiveId" clId="{A6B9CC53-550F-4204-BA28-F752CB96E210}" dt="2022-05-01T10:05:54.674" v="33739" actId="478"/>
          <ac:spMkLst>
            <pc:docMk/>
            <pc:sldMk cId="1405956061" sldId="363"/>
            <ac:spMk id="584" creationId="{FCE93611-FD3F-4CE8-BCA1-35B9A242B6B6}"/>
          </ac:spMkLst>
        </pc:spChg>
        <pc:spChg chg="add del mod">
          <ac:chgData name="hashizume_adrim@outlook.jp" userId="2df5839c6d7eb921" providerId="LiveId" clId="{A6B9CC53-550F-4204-BA28-F752CB96E210}" dt="2022-05-01T10:05:54.674" v="33739" actId="478"/>
          <ac:spMkLst>
            <pc:docMk/>
            <pc:sldMk cId="1405956061" sldId="363"/>
            <ac:spMk id="585" creationId="{7357422C-6AB5-4525-BFFB-6BE234E50CB4}"/>
          </ac:spMkLst>
        </pc:spChg>
        <pc:spChg chg="add del mod">
          <ac:chgData name="hashizume_adrim@outlook.jp" userId="2df5839c6d7eb921" providerId="LiveId" clId="{A6B9CC53-550F-4204-BA28-F752CB96E210}" dt="2022-05-01T10:05:54.674" v="33739" actId="478"/>
          <ac:spMkLst>
            <pc:docMk/>
            <pc:sldMk cId="1405956061" sldId="363"/>
            <ac:spMk id="586" creationId="{B25AEE0E-4330-4647-8FA3-E21FEC12B3CD}"/>
          </ac:spMkLst>
        </pc:spChg>
        <pc:spChg chg="add del mod">
          <ac:chgData name="hashizume_adrim@outlook.jp" userId="2df5839c6d7eb921" providerId="LiveId" clId="{A6B9CC53-550F-4204-BA28-F752CB96E210}" dt="2022-05-01T10:05:54.674" v="33739" actId="478"/>
          <ac:spMkLst>
            <pc:docMk/>
            <pc:sldMk cId="1405956061" sldId="363"/>
            <ac:spMk id="587" creationId="{7815A4A4-90BD-47FB-AFC9-9DBE2DB92D32}"/>
          </ac:spMkLst>
        </pc:spChg>
        <pc:spChg chg="add del mod">
          <ac:chgData name="hashizume_adrim@outlook.jp" userId="2df5839c6d7eb921" providerId="LiveId" clId="{A6B9CC53-550F-4204-BA28-F752CB96E210}" dt="2022-05-01T09:09:32.401" v="31332" actId="478"/>
          <ac:spMkLst>
            <pc:docMk/>
            <pc:sldMk cId="1405956061" sldId="363"/>
            <ac:spMk id="588" creationId="{4D1A94CA-1C89-4265-9E66-2AC10197382D}"/>
          </ac:spMkLst>
        </pc:spChg>
        <pc:spChg chg="add del mod">
          <ac:chgData name="hashizume_adrim@outlook.jp" userId="2df5839c6d7eb921" providerId="LiveId" clId="{A6B9CC53-550F-4204-BA28-F752CB96E210}" dt="2022-05-01T09:53:03.708" v="32460" actId="478"/>
          <ac:spMkLst>
            <pc:docMk/>
            <pc:sldMk cId="1405956061" sldId="363"/>
            <ac:spMk id="589" creationId="{571A1BB5-CC60-4E25-ADD0-DC0F8FE5CFBD}"/>
          </ac:spMkLst>
        </pc:spChg>
        <pc:spChg chg="mod">
          <ac:chgData name="hashizume_adrim@outlook.jp" userId="2df5839c6d7eb921" providerId="LiveId" clId="{A6B9CC53-550F-4204-BA28-F752CB96E210}" dt="2022-05-01T09:09:35.483" v="31333"/>
          <ac:spMkLst>
            <pc:docMk/>
            <pc:sldMk cId="1405956061" sldId="363"/>
            <ac:spMk id="591" creationId="{F6DE11DB-2EAC-42E9-996E-3FD6DBCECF21}"/>
          </ac:spMkLst>
        </pc:spChg>
        <pc:spChg chg="add del mod">
          <ac:chgData name="hashizume_adrim@outlook.jp" userId="2df5839c6d7eb921" providerId="LiveId" clId="{A6B9CC53-550F-4204-BA28-F752CB96E210}" dt="2022-05-01T09:12:06.612" v="31683" actId="478"/>
          <ac:spMkLst>
            <pc:docMk/>
            <pc:sldMk cId="1405956061" sldId="363"/>
            <ac:spMk id="594" creationId="{943BCDC0-A389-4A1C-9469-D1106FC4AFC1}"/>
          </ac:spMkLst>
        </pc:spChg>
        <pc:spChg chg="add del mod">
          <ac:chgData name="hashizume_adrim@outlook.jp" userId="2df5839c6d7eb921" providerId="LiveId" clId="{A6B9CC53-550F-4204-BA28-F752CB96E210}" dt="2022-05-01T09:12:06.612" v="31683" actId="478"/>
          <ac:spMkLst>
            <pc:docMk/>
            <pc:sldMk cId="1405956061" sldId="363"/>
            <ac:spMk id="595" creationId="{0522DA17-6872-4265-94E6-91A5EBCAA8E7}"/>
          </ac:spMkLst>
        </pc:spChg>
        <pc:spChg chg="add del mod">
          <ac:chgData name="hashizume_adrim@outlook.jp" userId="2df5839c6d7eb921" providerId="LiveId" clId="{A6B9CC53-550F-4204-BA28-F752CB96E210}" dt="2022-05-01T09:12:06.612" v="31683" actId="478"/>
          <ac:spMkLst>
            <pc:docMk/>
            <pc:sldMk cId="1405956061" sldId="363"/>
            <ac:spMk id="596" creationId="{BB5DC0D5-3D66-439B-8EB2-B1A8B3ED5771}"/>
          </ac:spMkLst>
        </pc:spChg>
        <pc:spChg chg="add del mod">
          <ac:chgData name="hashizume_adrim@outlook.jp" userId="2df5839c6d7eb921" providerId="LiveId" clId="{A6B9CC53-550F-4204-BA28-F752CB96E210}" dt="2022-05-01T09:12:06.612" v="31683" actId="478"/>
          <ac:spMkLst>
            <pc:docMk/>
            <pc:sldMk cId="1405956061" sldId="363"/>
            <ac:spMk id="597" creationId="{4336F7FC-9ED2-4D4E-9712-72171DDF5C04}"/>
          </ac:spMkLst>
        </pc:spChg>
        <pc:spChg chg="add del mod">
          <ac:chgData name="hashizume_adrim@outlook.jp" userId="2df5839c6d7eb921" providerId="LiveId" clId="{A6B9CC53-550F-4204-BA28-F752CB96E210}" dt="2022-05-01T09:12:06.612" v="31683" actId="478"/>
          <ac:spMkLst>
            <pc:docMk/>
            <pc:sldMk cId="1405956061" sldId="363"/>
            <ac:spMk id="598" creationId="{C4159C65-C6B7-44EB-85D5-606BDBAC2274}"/>
          </ac:spMkLst>
        </pc:spChg>
        <pc:spChg chg="add del mod">
          <ac:chgData name="hashizume_adrim@outlook.jp" userId="2df5839c6d7eb921" providerId="LiveId" clId="{A6B9CC53-550F-4204-BA28-F752CB96E210}" dt="2022-05-01T09:12:06.612" v="31683" actId="478"/>
          <ac:spMkLst>
            <pc:docMk/>
            <pc:sldMk cId="1405956061" sldId="363"/>
            <ac:spMk id="599" creationId="{4D1E505A-18ED-4617-AAEE-3D8C23E43B2C}"/>
          </ac:spMkLst>
        </pc:spChg>
        <pc:spChg chg="add del mod">
          <ac:chgData name="hashizume_adrim@outlook.jp" userId="2df5839c6d7eb921" providerId="LiveId" clId="{A6B9CC53-550F-4204-BA28-F752CB96E210}" dt="2022-05-01T09:12:06.612" v="31683" actId="478"/>
          <ac:spMkLst>
            <pc:docMk/>
            <pc:sldMk cId="1405956061" sldId="363"/>
            <ac:spMk id="600" creationId="{B3BDC3A5-232C-4E32-816E-A67CA077054F}"/>
          </ac:spMkLst>
        </pc:spChg>
        <pc:spChg chg="add del mod">
          <ac:chgData name="hashizume_adrim@outlook.jp" userId="2df5839c6d7eb921" providerId="LiveId" clId="{A6B9CC53-550F-4204-BA28-F752CB96E210}" dt="2022-05-01T09:12:06.612" v="31683" actId="478"/>
          <ac:spMkLst>
            <pc:docMk/>
            <pc:sldMk cId="1405956061" sldId="363"/>
            <ac:spMk id="601" creationId="{C7A06B95-65D2-4BCF-807C-D36C71FA201E}"/>
          </ac:spMkLst>
        </pc:spChg>
        <pc:spChg chg="add del mod">
          <ac:chgData name="hashizume_adrim@outlook.jp" userId="2df5839c6d7eb921" providerId="LiveId" clId="{A6B9CC53-550F-4204-BA28-F752CB96E210}" dt="2022-05-01T09:13:33.711" v="31787" actId="478"/>
          <ac:spMkLst>
            <pc:docMk/>
            <pc:sldMk cId="1405956061" sldId="363"/>
            <ac:spMk id="602" creationId="{89539E0F-A7D8-4D46-9AD2-0A628FB07AA2}"/>
          </ac:spMkLst>
        </pc:spChg>
        <pc:spChg chg="add del mod">
          <ac:chgData name="hashizume_adrim@outlook.jp" userId="2df5839c6d7eb921" providerId="LiveId" clId="{A6B9CC53-550F-4204-BA28-F752CB96E210}" dt="2022-05-01T09:13:35.784" v="31788" actId="478"/>
          <ac:spMkLst>
            <pc:docMk/>
            <pc:sldMk cId="1405956061" sldId="363"/>
            <ac:spMk id="603" creationId="{5068EEEE-FCC6-40B7-91CD-D92497FF875B}"/>
          </ac:spMkLst>
        </pc:spChg>
        <pc:spChg chg="add del mod">
          <ac:chgData name="hashizume_adrim@outlook.jp" userId="2df5839c6d7eb921" providerId="LiveId" clId="{A6B9CC53-550F-4204-BA28-F752CB96E210}" dt="2022-05-01T09:13:39.342" v="31790" actId="478"/>
          <ac:spMkLst>
            <pc:docMk/>
            <pc:sldMk cId="1405956061" sldId="363"/>
            <ac:spMk id="604" creationId="{C9E705D8-499E-456A-B4BE-546F968E3615}"/>
          </ac:spMkLst>
        </pc:spChg>
        <pc:spChg chg="add del mod">
          <ac:chgData name="hashizume_adrim@outlook.jp" userId="2df5839c6d7eb921" providerId="LiveId" clId="{A6B9CC53-550F-4204-BA28-F752CB96E210}" dt="2022-05-01T09:13:37.250" v="31789" actId="478"/>
          <ac:spMkLst>
            <pc:docMk/>
            <pc:sldMk cId="1405956061" sldId="363"/>
            <ac:spMk id="605" creationId="{8E474034-377F-4BB7-9BBC-0E15777D3EE9}"/>
          </ac:spMkLst>
        </pc:spChg>
        <pc:spChg chg="add del mod">
          <ac:chgData name="hashizume_adrim@outlook.jp" userId="2df5839c6d7eb921" providerId="LiveId" clId="{A6B9CC53-550F-4204-BA28-F752CB96E210}" dt="2022-05-01T09:29:46.837" v="32097" actId="478"/>
          <ac:spMkLst>
            <pc:docMk/>
            <pc:sldMk cId="1405956061" sldId="363"/>
            <ac:spMk id="606" creationId="{FA8A9CC0-FE88-43EC-8E3E-CD4F5AB9ED7C}"/>
          </ac:spMkLst>
        </pc:spChg>
        <pc:spChg chg="add del mod">
          <ac:chgData name="hashizume_adrim@outlook.jp" userId="2df5839c6d7eb921" providerId="LiveId" clId="{A6B9CC53-550F-4204-BA28-F752CB96E210}" dt="2022-05-01T09:29:46.837" v="32097" actId="478"/>
          <ac:spMkLst>
            <pc:docMk/>
            <pc:sldMk cId="1405956061" sldId="363"/>
            <ac:spMk id="607" creationId="{15CE60EA-863E-4537-958A-F3B79938510F}"/>
          </ac:spMkLst>
        </pc:spChg>
        <pc:spChg chg="add del mod">
          <ac:chgData name="hashizume_adrim@outlook.jp" userId="2df5839c6d7eb921" providerId="LiveId" clId="{A6B9CC53-550F-4204-BA28-F752CB96E210}" dt="2022-05-01T09:25:52.484" v="31882" actId="478"/>
          <ac:spMkLst>
            <pc:docMk/>
            <pc:sldMk cId="1405956061" sldId="363"/>
            <ac:spMk id="608" creationId="{B04E89E1-A3BE-4766-8920-881D18C19E54}"/>
          </ac:spMkLst>
        </pc:spChg>
        <pc:spChg chg="add del mod">
          <ac:chgData name="hashizume_adrim@outlook.jp" userId="2df5839c6d7eb921" providerId="LiveId" clId="{A6B9CC53-550F-4204-BA28-F752CB96E210}" dt="2022-05-01T09:25:52.484" v="31882" actId="478"/>
          <ac:spMkLst>
            <pc:docMk/>
            <pc:sldMk cId="1405956061" sldId="363"/>
            <ac:spMk id="609" creationId="{C41D6305-E919-4774-87FC-F963E7BCF4BA}"/>
          </ac:spMkLst>
        </pc:spChg>
        <pc:spChg chg="add del mod">
          <ac:chgData name="hashizume_adrim@outlook.jp" userId="2df5839c6d7eb921" providerId="LiveId" clId="{A6B9CC53-550F-4204-BA28-F752CB96E210}" dt="2022-05-01T09:23:59.165" v="31807" actId="478"/>
          <ac:spMkLst>
            <pc:docMk/>
            <pc:sldMk cId="1405956061" sldId="363"/>
            <ac:spMk id="610" creationId="{1F477CFB-8CB5-4E51-B655-CB393BEE0B1C}"/>
          </ac:spMkLst>
        </pc:spChg>
        <pc:spChg chg="add del mod">
          <ac:chgData name="hashizume_adrim@outlook.jp" userId="2df5839c6d7eb921" providerId="LiveId" clId="{A6B9CC53-550F-4204-BA28-F752CB96E210}" dt="2022-05-01T09:23:59.165" v="31807" actId="478"/>
          <ac:spMkLst>
            <pc:docMk/>
            <pc:sldMk cId="1405956061" sldId="363"/>
            <ac:spMk id="611" creationId="{2C504352-9760-4ED5-A358-EF0FFC2558AB}"/>
          </ac:spMkLst>
        </pc:spChg>
        <pc:spChg chg="add del mod">
          <ac:chgData name="hashizume_adrim@outlook.jp" userId="2df5839c6d7eb921" providerId="LiveId" clId="{A6B9CC53-550F-4204-BA28-F752CB96E210}" dt="2022-05-01T09:29:46.837" v="32097" actId="478"/>
          <ac:spMkLst>
            <pc:docMk/>
            <pc:sldMk cId="1405956061" sldId="363"/>
            <ac:spMk id="612" creationId="{5E9F17B9-F671-42AF-9A9C-A41D591333FF}"/>
          </ac:spMkLst>
        </pc:spChg>
        <pc:spChg chg="add del mod">
          <ac:chgData name="hashizume_adrim@outlook.jp" userId="2df5839c6d7eb921" providerId="LiveId" clId="{A6B9CC53-550F-4204-BA28-F752CB96E210}" dt="2022-05-01T09:29:46.837" v="32097" actId="478"/>
          <ac:spMkLst>
            <pc:docMk/>
            <pc:sldMk cId="1405956061" sldId="363"/>
            <ac:spMk id="613" creationId="{512F0403-C14D-48F5-BCD1-F20B7B884D12}"/>
          </ac:spMkLst>
        </pc:spChg>
        <pc:spChg chg="add del mod">
          <ac:chgData name="hashizume_adrim@outlook.jp" userId="2df5839c6d7eb921" providerId="LiveId" clId="{A6B9CC53-550F-4204-BA28-F752CB96E210}" dt="2022-05-01T09:29:46.837" v="32097" actId="478"/>
          <ac:spMkLst>
            <pc:docMk/>
            <pc:sldMk cId="1405956061" sldId="363"/>
            <ac:spMk id="614" creationId="{03742E48-B1A5-43EB-9FBC-55E5E2DEB513}"/>
          </ac:spMkLst>
        </pc:spChg>
        <pc:spChg chg="add del mod">
          <ac:chgData name="hashizume_adrim@outlook.jp" userId="2df5839c6d7eb921" providerId="LiveId" clId="{A6B9CC53-550F-4204-BA28-F752CB96E210}" dt="2022-05-01T09:29:46.837" v="32097" actId="478"/>
          <ac:spMkLst>
            <pc:docMk/>
            <pc:sldMk cId="1405956061" sldId="363"/>
            <ac:spMk id="615" creationId="{2205E90F-EBE2-497F-A73E-286DCBBF3E1C}"/>
          </ac:spMkLst>
        </pc:spChg>
        <pc:spChg chg="add del mod">
          <ac:chgData name="hashizume_adrim@outlook.jp" userId="2df5839c6d7eb921" providerId="LiveId" clId="{A6B9CC53-550F-4204-BA28-F752CB96E210}" dt="2022-05-01T09:29:46.837" v="32097" actId="478"/>
          <ac:spMkLst>
            <pc:docMk/>
            <pc:sldMk cId="1405956061" sldId="363"/>
            <ac:spMk id="616" creationId="{54E1C341-EE15-472B-8E84-990F060E7DE4}"/>
          </ac:spMkLst>
        </pc:spChg>
        <pc:spChg chg="add del mod">
          <ac:chgData name="hashizume_adrim@outlook.jp" userId="2df5839c6d7eb921" providerId="LiveId" clId="{A6B9CC53-550F-4204-BA28-F752CB96E210}" dt="2022-05-01T09:29:46.837" v="32097" actId="478"/>
          <ac:spMkLst>
            <pc:docMk/>
            <pc:sldMk cId="1405956061" sldId="363"/>
            <ac:spMk id="617" creationId="{2B0459BD-825A-4CA9-9C1C-234DA4B2E52F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618" creationId="{8361C165-3A3F-4CCC-91C6-CA21B8509784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619" creationId="{0AABF75E-2BCF-4870-995E-3C15F79BB250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620" creationId="{6C7DA260-1E8D-4D0B-AA6E-B8CD7AAE022C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621" creationId="{F917724F-9519-42D8-A8F9-72442F802E7C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622" creationId="{EB0DD3DB-2EFB-48E5-A064-749BE34A96B1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623" creationId="{8318CC15-53FB-4FCC-82FD-5B32822DB5E8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624" creationId="{38007C75-FF66-45C3-96BE-31D3B3FD54B7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625" creationId="{F350DF8E-303A-433F-9335-F39E61549B0F}"/>
          </ac:spMkLst>
        </pc:spChg>
        <pc:spChg chg="add del mod">
          <ac:chgData name="hashizume_adrim@outlook.jp" userId="2df5839c6d7eb921" providerId="LiveId" clId="{A6B9CC53-550F-4204-BA28-F752CB96E210}" dt="2022-05-01T09:29:55.173" v="32115" actId="478"/>
          <ac:spMkLst>
            <pc:docMk/>
            <pc:sldMk cId="1405956061" sldId="363"/>
            <ac:spMk id="626" creationId="{EF7536E5-85E2-4B03-AD88-7418A3175936}"/>
          </ac:spMkLst>
        </pc:spChg>
        <pc:spChg chg="add del mod">
          <ac:chgData name="hashizume_adrim@outlook.jp" userId="2df5839c6d7eb921" providerId="LiveId" clId="{A6B9CC53-550F-4204-BA28-F752CB96E210}" dt="2022-05-01T09:33:12.520" v="32375" actId="478"/>
          <ac:spMkLst>
            <pc:docMk/>
            <pc:sldMk cId="1405956061" sldId="363"/>
            <ac:spMk id="627" creationId="{95417A0C-C8BF-41D2-A808-091C90C05D64}"/>
          </ac:spMkLst>
        </pc:spChg>
        <pc:spChg chg="add del mod">
          <ac:chgData name="hashizume_adrim@outlook.jp" userId="2df5839c6d7eb921" providerId="LiveId" clId="{A6B9CC53-550F-4204-BA28-F752CB96E210}" dt="2022-05-01T09:33:12.520" v="32375" actId="478"/>
          <ac:spMkLst>
            <pc:docMk/>
            <pc:sldMk cId="1405956061" sldId="363"/>
            <ac:spMk id="628" creationId="{6E5CDA25-F96F-42DA-8EA3-3C31ED2335CF}"/>
          </ac:spMkLst>
        </pc:spChg>
        <pc:spChg chg="add del mod">
          <ac:chgData name="hashizume_adrim@outlook.jp" userId="2df5839c6d7eb921" providerId="LiveId" clId="{A6B9CC53-550F-4204-BA28-F752CB96E210}" dt="2022-05-01T09:33:12.520" v="32375" actId="478"/>
          <ac:spMkLst>
            <pc:docMk/>
            <pc:sldMk cId="1405956061" sldId="363"/>
            <ac:spMk id="629" creationId="{5188896C-7C00-4A55-AC56-A8F3EF0E9B69}"/>
          </ac:spMkLst>
        </pc:spChg>
        <pc:spChg chg="add del mod">
          <ac:chgData name="hashizume_adrim@outlook.jp" userId="2df5839c6d7eb921" providerId="LiveId" clId="{A6B9CC53-550F-4204-BA28-F752CB96E210}" dt="2022-05-01T09:33:12.520" v="32375" actId="478"/>
          <ac:spMkLst>
            <pc:docMk/>
            <pc:sldMk cId="1405956061" sldId="363"/>
            <ac:spMk id="630" creationId="{3461ED61-D01C-400D-83DD-6A7572565755}"/>
          </ac:spMkLst>
        </pc:spChg>
        <pc:spChg chg="add del mod">
          <ac:chgData name="hashizume_adrim@outlook.jp" userId="2df5839c6d7eb921" providerId="LiveId" clId="{A6B9CC53-550F-4204-BA28-F752CB96E210}" dt="2022-05-01T09:31:45.101" v="32351" actId="478"/>
          <ac:spMkLst>
            <pc:docMk/>
            <pc:sldMk cId="1405956061" sldId="363"/>
            <ac:spMk id="631" creationId="{CEE85734-9F94-4EC2-9D12-C0BFEABEBDE5}"/>
          </ac:spMkLst>
        </pc:spChg>
        <pc:spChg chg="add del mod">
          <ac:chgData name="hashizume_adrim@outlook.jp" userId="2df5839c6d7eb921" providerId="LiveId" clId="{A6B9CC53-550F-4204-BA28-F752CB96E210}" dt="2022-05-01T09:31:45.101" v="32351" actId="478"/>
          <ac:spMkLst>
            <pc:docMk/>
            <pc:sldMk cId="1405956061" sldId="363"/>
            <ac:spMk id="632" creationId="{914B9DC3-FF27-4039-8CCA-BCD8C312F72C}"/>
          </ac:spMkLst>
        </pc:spChg>
        <pc:spChg chg="add del mod">
          <ac:chgData name="hashizume_adrim@outlook.jp" userId="2df5839c6d7eb921" providerId="LiveId" clId="{A6B9CC53-550F-4204-BA28-F752CB96E210}" dt="2022-05-01T09:32:17.332" v="32358" actId="478"/>
          <ac:spMkLst>
            <pc:docMk/>
            <pc:sldMk cId="1405956061" sldId="363"/>
            <ac:spMk id="633" creationId="{EE4F5C92-E306-4BD5-B8C4-FEB47BFF9008}"/>
          </ac:spMkLst>
        </pc:spChg>
        <pc:spChg chg="add mod">
          <ac:chgData name="hashizume_adrim@outlook.jp" userId="2df5839c6d7eb921" providerId="LiveId" clId="{A6B9CC53-550F-4204-BA28-F752CB96E210}" dt="2022-05-01T09:57:06.053" v="32943" actId="1036"/>
          <ac:spMkLst>
            <pc:docMk/>
            <pc:sldMk cId="1405956061" sldId="363"/>
            <ac:spMk id="634" creationId="{10497183-E85A-4734-B326-9205F0EE1DED}"/>
          </ac:spMkLst>
        </pc:spChg>
        <pc:spChg chg="add del mod">
          <ac:chgData name="hashizume_adrim@outlook.jp" userId="2df5839c6d7eb921" providerId="LiveId" clId="{A6B9CC53-550F-4204-BA28-F752CB96E210}" dt="2022-05-01T09:56:53.900" v="32901" actId="478"/>
          <ac:spMkLst>
            <pc:docMk/>
            <pc:sldMk cId="1405956061" sldId="363"/>
            <ac:spMk id="635" creationId="{439EA528-4385-4344-B744-89DA733F45AF}"/>
          </ac:spMkLst>
        </pc:spChg>
        <pc:spChg chg="add del mod">
          <ac:chgData name="hashizume_adrim@outlook.jp" userId="2df5839c6d7eb921" providerId="LiveId" clId="{A6B9CC53-550F-4204-BA28-F752CB96E210}" dt="2022-05-01T09:55:42.676" v="32828" actId="478"/>
          <ac:spMkLst>
            <pc:docMk/>
            <pc:sldMk cId="1405956061" sldId="363"/>
            <ac:spMk id="636" creationId="{9D879666-5130-44CB-A555-C9CBEE027BD1}"/>
          </ac:spMkLst>
        </pc:spChg>
        <pc:spChg chg="add del mod">
          <ac:chgData name="hashizume_adrim@outlook.jp" userId="2df5839c6d7eb921" providerId="LiveId" clId="{A6B9CC53-550F-4204-BA28-F752CB96E210}" dt="2022-05-01T09:34:25.631" v="32412" actId="478"/>
          <ac:spMkLst>
            <pc:docMk/>
            <pc:sldMk cId="1405956061" sldId="363"/>
            <ac:spMk id="637" creationId="{074A98E7-4FC0-454D-B1AE-FDEB816E627E}"/>
          </ac:spMkLst>
        </pc:spChg>
        <pc:spChg chg="add del mod">
          <ac:chgData name="hashizume_adrim@outlook.jp" userId="2df5839c6d7eb921" providerId="LiveId" clId="{A6B9CC53-550F-4204-BA28-F752CB96E210}" dt="2022-05-01T09:34:19.879" v="32411" actId="478"/>
          <ac:spMkLst>
            <pc:docMk/>
            <pc:sldMk cId="1405956061" sldId="363"/>
            <ac:spMk id="638" creationId="{7B726C97-9F5E-42A1-966C-CB0AA3AC5814}"/>
          </ac:spMkLst>
        </pc:spChg>
        <pc:spChg chg="add del mod">
          <ac:chgData name="hashizume_adrim@outlook.jp" userId="2df5839c6d7eb921" providerId="LiveId" clId="{A6B9CC53-550F-4204-BA28-F752CB96E210}" dt="2022-05-01T09:52:06.283" v="32453" actId="478"/>
          <ac:spMkLst>
            <pc:docMk/>
            <pc:sldMk cId="1405956061" sldId="363"/>
            <ac:spMk id="639" creationId="{1D4C9EB5-17EC-4845-A884-FA6FD287C6E1}"/>
          </ac:spMkLst>
        </pc:spChg>
        <pc:spChg chg="add mod">
          <ac:chgData name="hashizume_adrim@outlook.jp" userId="2df5839c6d7eb921" providerId="LiveId" clId="{A6B9CC53-550F-4204-BA28-F752CB96E210}" dt="2022-05-01T09:57:14.988" v="33006" actId="1035"/>
          <ac:spMkLst>
            <pc:docMk/>
            <pc:sldMk cId="1405956061" sldId="363"/>
            <ac:spMk id="640" creationId="{ED93CAB7-D252-49E4-A3E4-9DDD6F9A2746}"/>
          </ac:spMkLst>
        </pc:spChg>
        <pc:spChg chg="mod">
          <ac:chgData name="hashizume_adrim@outlook.jp" userId="2df5839c6d7eb921" providerId="LiveId" clId="{A6B9CC53-550F-4204-BA28-F752CB96E210}" dt="2022-05-01T09:58:52.714" v="33318"/>
          <ac:spMkLst>
            <pc:docMk/>
            <pc:sldMk cId="1405956061" sldId="363"/>
            <ac:spMk id="642" creationId="{09DCC952-B19A-4A7A-ADBE-8E8019829AF5}"/>
          </ac:spMkLst>
        </pc:spChg>
        <pc:spChg chg="add del mod">
          <ac:chgData name="hashizume_adrim@outlook.jp" userId="2df5839c6d7eb921" providerId="LiveId" clId="{A6B9CC53-550F-4204-BA28-F752CB96E210}" dt="2022-05-01T09:58:54.223" v="33323" actId="478"/>
          <ac:spMkLst>
            <pc:docMk/>
            <pc:sldMk cId="1405956061" sldId="363"/>
            <ac:spMk id="645" creationId="{07F603BE-25E8-40F6-93E0-BD5C26B08131}"/>
          </ac:spMkLst>
        </pc:spChg>
        <pc:spChg chg="add del mod">
          <ac:chgData name="hashizume_adrim@outlook.jp" userId="2df5839c6d7eb921" providerId="LiveId" clId="{A6B9CC53-550F-4204-BA28-F752CB96E210}" dt="2022-05-01T09:58:54.223" v="33323" actId="478"/>
          <ac:spMkLst>
            <pc:docMk/>
            <pc:sldMk cId="1405956061" sldId="363"/>
            <ac:spMk id="646" creationId="{EEEACCE8-B6D6-41A7-8E4E-2C314826FDAE}"/>
          </ac:spMkLst>
        </pc:spChg>
        <pc:spChg chg="add del mod">
          <ac:chgData name="hashizume_adrim@outlook.jp" userId="2df5839c6d7eb921" providerId="LiveId" clId="{A6B9CC53-550F-4204-BA28-F752CB96E210}" dt="2022-05-01T09:58:54.223" v="33323" actId="478"/>
          <ac:spMkLst>
            <pc:docMk/>
            <pc:sldMk cId="1405956061" sldId="363"/>
            <ac:spMk id="647" creationId="{650AF3C9-1C7A-49A0-ABFC-3CD5BCCCC83E}"/>
          </ac:spMkLst>
        </pc:spChg>
        <pc:spChg chg="mod">
          <ac:chgData name="hashizume_adrim@outlook.jp" userId="2df5839c6d7eb921" providerId="LiveId" clId="{A6B9CC53-550F-4204-BA28-F752CB96E210}" dt="2022-05-01T09:59:02.015" v="33324"/>
          <ac:spMkLst>
            <pc:docMk/>
            <pc:sldMk cId="1405956061" sldId="363"/>
            <ac:spMk id="650" creationId="{F0CC032C-A5CB-4FBB-AB47-1B3A86647D59}"/>
          </ac:spMkLst>
        </pc:spChg>
        <pc:spChg chg="add del mod">
          <ac:chgData name="hashizume_adrim@outlook.jp" userId="2df5839c6d7eb921" providerId="LiveId" clId="{A6B9CC53-550F-4204-BA28-F752CB96E210}" dt="2022-05-01T09:59:03.502" v="33325" actId="478"/>
          <ac:spMkLst>
            <pc:docMk/>
            <pc:sldMk cId="1405956061" sldId="363"/>
            <ac:spMk id="653" creationId="{EF4B10A9-898E-4227-B1B2-D2E549D986BE}"/>
          </ac:spMkLst>
        </pc:spChg>
        <pc:spChg chg="add del mod">
          <ac:chgData name="hashizume_adrim@outlook.jp" userId="2df5839c6d7eb921" providerId="LiveId" clId="{A6B9CC53-550F-4204-BA28-F752CB96E210}" dt="2022-05-01T09:59:03.502" v="33325" actId="478"/>
          <ac:spMkLst>
            <pc:docMk/>
            <pc:sldMk cId="1405956061" sldId="363"/>
            <ac:spMk id="654" creationId="{BC1963A4-28A8-4755-813A-433ECAFF0A54}"/>
          </ac:spMkLst>
        </pc:spChg>
        <pc:spChg chg="mod">
          <ac:chgData name="hashizume_adrim@outlook.jp" userId="2df5839c6d7eb921" providerId="LiveId" clId="{A6B9CC53-550F-4204-BA28-F752CB96E210}" dt="2022-05-01T09:59:02.015" v="33324"/>
          <ac:spMkLst>
            <pc:docMk/>
            <pc:sldMk cId="1405956061" sldId="363"/>
            <ac:spMk id="656" creationId="{7CF56762-3314-435B-8D3C-84F6282BCD1F}"/>
          </ac:spMkLst>
        </pc:spChg>
        <pc:spChg chg="add del mod">
          <ac:chgData name="hashizume_adrim@outlook.jp" userId="2df5839c6d7eb921" providerId="LiveId" clId="{A6B9CC53-550F-4204-BA28-F752CB96E210}" dt="2022-05-01T09:59:03.502" v="33325" actId="478"/>
          <ac:spMkLst>
            <pc:docMk/>
            <pc:sldMk cId="1405956061" sldId="363"/>
            <ac:spMk id="659" creationId="{7470FD9C-3782-4B30-9250-8916C11F7C86}"/>
          </ac:spMkLst>
        </pc:spChg>
        <pc:spChg chg="add del mod">
          <ac:chgData name="hashizume_adrim@outlook.jp" userId="2df5839c6d7eb921" providerId="LiveId" clId="{A6B9CC53-550F-4204-BA28-F752CB96E210}" dt="2022-05-01T09:59:03.502" v="33325" actId="478"/>
          <ac:spMkLst>
            <pc:docMk/>
            <pc:sldMk cId="1405956061" sldId="363"/>
            <ac:spMk id="660" creationId="{661CC551-F1ED-4A6F-B805-FB803CC8963B}"/>
          </ac:spMkLst>
        </pc:spChg>
        <pc:spChg chg="add del mod">
          <ac:chgData name="hashizume_adrim@outlook.jp" userId="2df5839c6d7eb921" providerId="LiveId" clId="{A6B9CC53-550F-4204-BA28-F752CB96E210}" dt="2022-05-01T09:59:03.502" v="33325" actId="478"/>
          <ac:spMkLst>
            <pc:docMk/>
            <pc:sldMk cId="1405956061" sldId="363"/>
            <ac:spMk id="661" creationId="{44FE1593-AB95-46C0-B48D-F3F06E5B5555}"/>
          </ac:spMkLst>
        </pc:spChg>
        <pc:spChg chg="mod">
          <ac:chgData name="hashizume_adrim@outlook.jp" userId="2df5839c6d7eb921" providerId="LiveId" clId="{A6B9CC53-550F-4204-BA28-F752CB96E210}" dt="2022-05-01T09:59:07.931" v="33327"/>
          <ac:spMkLst>
            <pc:docMk/>
            <pc:sldMk cId="1405956061" sldId="363"/>
            <ac:spMk id="664" creationId="{0EF789E9-EAB8-49B3-BF43-43CA5E2D1183}"/>
          </ac:spMkLst>
        </pc:spChg>
        <pc:spChg chg="add mod">
          <ac:chgData name="hashizume_adrim@outlook.jp" userId="2df5839c6d7eb921" providerId="LiveId" clId="{A6B9CC53-550F-4204-BA28-F752CB96E210}" dt="2022-05-01T09:59:15.923" v="33392" actId="1035"/>
          <ac:spMkLst>
            <pc:docMk/>
            <pc:sldMk cId="1405956061" sldId="363"/>
            <ac:spMk id="667" creationId="{E9286042-5EF7-4277-93A9-BA9951E432AC}"/>
          </ac:spMkLst>
        </pc:spChg>
        <pc:spChg chg="add mod">
          <ac:chgData name="hashizume_adrim@outlook.jp" userId="2df5839c6d7eb921" providerId="LiveId" clId="{A6B9CC53-550F-4204-BA28-F752CB96E210}" dt="2022-05-01T09:59:15.923" v="33392" actId="1035"/>
          <ac:spMkLst>
            <pc:docMk/>
            <pc:sldMk cId="1405956061" sldId="363"/>
            <ac:spMk id="668" creationId="{11210E4E-F23D-400E-BA54-28FA129E9B72}"/>
          </ac:spMkLst>
        </pc:spChg>
        <pc:spChg chg="mod">
          <ac:chgData name="hashizume_adrim@outlook.jp" userId="2df5839c6d7eb921" providerId="LiveId" clId="{A6B9CC53-550F-4204-BA28-F752CB96E210}" dt="2022-05-01T09:59:07.931" v="33327"/>
          <ac:spMkLst>
            <pc:docMk/>
            <pc:sldMk cId="1405956061" sldId="363"/>
            <ac:spMk id="670" creationId="{68A7F4E9-BC32-47FF-A101-5ADA4EF95FDB}"/>
          </ac:spMkLst>
        </pc:spChg>
        <pc:spChg chg="add mod">
          <ac:chgData name="hashizume_adrim@outlook.jp" userId="2df5839c6d7eb921" providerId="LiveId" clId="{A6B9CC53-550F-4204-BA28-F752CB96E210}" dt="2022-05-01T10:06:22.059" v="33903" actId="1037"/>
          <ac:spMkLst>
            <pc:docMk/>
            <pc:sldMk cId="1405956061" sldId="363"/>
            <ac:spMk id="673" creationId="{1EE87EE3-1CCD-48F7-830A-32BF4A4CCBEE}"/>
          </ac:spMkLst>
        </pc:spChg>
        <pc:spChg chg="add mod">
          <ac:chgData name="hashizume_adrim@outlook.jp" userId="2df5839c6d7eb921" providerId="LiveId" clId="{A6B9CC53-550F-4204-BA28-F752CB96E210}" dt="2022-05-01T09:59:15.923" v="33392" actId="1035"/>
          <ac:spMkLst>
            <pc:docMk/>
            <pc:sldMk cId="1405956061" sldId="363"/>
            <ac:spMk id="674" creationId="{A9BD1493-35E2-42CA-ABBA-9BCF44E34416}"/>
          </ac:spMkLst>
        </pc:spChg>
        <pc:spChg chg="add mod">
          <ac:chgData name="hashizume_adrim@outlook.jp" userId="2df5839c6d7eb921" providerId="LiveId" clId="{A6B9CC53-550F-4204-BA28-F752CB96E210}" dt="2022-05-01T09:59:15.923" v="33392" actId="1035"/>
          <ac:spMkLst>
            <pc:docMk/>
            <pc:sldMk cId="1405956061" sldId="363"/>
            <ac:spMk id="675" creationId="{6524FFFD-C4B2-4103-96FD-E99D52AC9535}"/>
          </ac:spMkLst>
        </pc:spChg>
        <pc:spChg chg="add del mod">
          <ac:chgData name="hashizume_adrim@outlook.jp" userId="2df5839c6d7eb921" providerId="LiveId" clId="{A6B9CC53-550F-4204-BA28-F752CB96E210}" dt="2022-05-01T10:00:33.303" v="33398" actId="478"/>
          <ac:spMkLst>
            <pc:docMk/>
            <pc:sldMk cId="1405956061" sldId="363"/>
            <ac:spMk id="676" creationId="{75C2E409-1730-411E-BA49-571D91DB20C2}"/>
          </ac:spMkLst>
        </pc:spChg>
        <pc:spChg chg="add del mod">
          <ac:chgData name="hashizume_adrim@outlook.jp" userId="2df5839c6d7eb921" providerId="LiveId" clId="{A6B9CC53-550F-4204-BA28-F752CB96E210}" dt="2022-05-01T10:00:33.303" v="33398" actId="478"/>
          <ac:spMkLst>
            <pc:docMk/>
            <pc:sldMk cId="1405956061" sldId="363"/>
            <ac:spMk id="677" creationId="{4C65DF77-CEB2-46D7-BC73-3ADE4E77C556}"/>
          </ac:spMkLst>
        </pc:spChg>
        <pc:spChg chg="mod">
          <ac:chgData name="hashizume_adrim@outlook.jp" userId="2df5839c6d7eb921" providerId="LiveId" clId="{A6B9CC53-550F-4204-BA28-F752CB96E210}" dt="2022-05-01T10:00:32.535" v="33397"/>
          <ac:spMkLst>
            <pc:docMk/>
            <pc:sldMk cId="1405956061" sldId="363"/>
            <ac:spMk id="679" creationId="{FE0C4112-0EC5-4E2E-9957-8F143364B1A9}"/>
          </ac:spMkLst>
        </pc:spChg>
        <pc:spChg chg="add del mod">
          <ac:chgData name="hashizume_adrim@outlook.jp" userId="2df5839c6d7eb921" providerId="LiveId" clId="{A6B9CC53-550F-4204-BA28-F752CB96E210}" dt="2022-05-01T10:00:33.303" v="33398" actId="478"/>
          <ac:spMkLst>
            <pc:docMk/>
            <pc:sldMk cId="1405956061" sldId="363"/>
            <ac:spMk id="683" creationId="{D0D78E7E-B0B6-4553-9901-BF327B96452C}"/>
          </ac:spMkLst>
        </pc:spChg>
        <pc:spChg chg="add del mod">
          <ac:chgData name="hashizume_adrim@outlook.jp" userId="2df5839c6d7eb921" providerId="LiveId" clId="{A6B9CC53-550F-4204-BA28-F752CB96E210}" dt="2022-05-01T10:00:33.303" v="33398" actId="478"/>
          <ac:spMkLst>
            <pc:docMk/>
            <pc:sldMk cId="1405956061" sldId="363"/>
            <ac:spMk id="684" creationId="{4E8186CC-6759-46DB-8ACB-695E72778FA6}"/>
          </ac:spMkLst>
        </pc:spChg>
        <pc:spChg chg="add del mod">
          <ac:chgData name="hashizume_adrim@outlook.jp" userId="2df5839c6d7eb921" providerId="LiveId" clId="{A6B9CC53-550F-4204-BA28-F752CB96E210}" dt="2022-05-01T10:00:33.303" v="33398" actId="478"/>
          <ac:spMkLst>
            <pc:docMk/>
            <pc:sldMk cId="1405956061" sldId="363"/>
            <ac:spMk id="685" creationId="{D886A03E-2080-4805-BA61-8DA2036C7DB5}"/>
          </ac:spMkLst>
        </pc:spChg>
        <pc:spChg chg="mod">
          <ac:chgData name="hashizume_adrim@outlook.jp" userId="2df5839c6d7eb921" providerId="LiveId" clId="{A6B9CC53-550F-4204-BA28-F752CB96E210}" dt="2022-05-01T10:00:32.535" v="33397"/>
          <ac:spMkLst>
            <pc:docMk/>
            <pc:sldMk cId="1405956061" sldId="363"/>
            <ac:spMk id="687" creationId="{4EE2D927-84CE-4F98-BCA7-D39C820FDE2A}"/>
          </ac:spMkLst>
        </pc:spChg>
        <pc:spChg chg="add del mod">
          <ac:chgData name="hashizume_adrim@outlook.jp" userId="2df5839c6d7eb921" providerId="LiveId" clId="{A6B9CC53-550F-4204-BA28-F752CB96E210}" dt="2022-05-01T10:00:33.303" v="33398" actId="478"/>
          <ac:spMkLst>
            <pc:docMk/>
            <pc:sldMk cId="1405956061" sldId="363"/>
            <ac:spMk id="690" creationId="{AD4D70F8-2261-46E6-A99D-406AF8834096}"/>
          </ac:spMkLst>
        </pc:spChg>
        <pc:spChg chg="add del mod">
          <ac:chgData name="hashizume_adrim@outlook.jp" userId="2df5839c6d7eb921" providerId="LiveId" clId="{A6B9CC53-550F-4204-BA28-F752CB96E210}" dt="2022-05-01T10:00:33.303" v="33398" actId="478"/>
          <ac:spMkLst>
            <pc:docMk/>
            <pc:sldMk cId="1405956061" sldId="363"/>
            <ac:spMk id="691" creationId="{26CB3F70-3C53-45DF-A5FD-FDA884F1D3CA}"/>
          </ac:spMkLst>
        </pc:spChg>
        <pc:spChg chg="add del mod">
          <ac:chgData name="hashizume_adrim@outlook.jp" userId="2df5839c6d7eb921" providerId="LiveId" clId="{A6B9CC53-550F-4204-BA28-F752CB96E210}" dt="2022-05-01T10:00:33.303" v="33398" actId="478"/>
          <ac:spMkLst>
            <pc:docMk/>
            <pc:sldMk cId="1405956061" sldId="363"/>
            <ac:spMk id="692" creationId="{70BD13BF-01FC-4BA7-923F-D00C99E4EF43}"/>
          </ac:spMkLst>
        </pc:spChg>
        <pc:spChg chg="add mod">
          <ac:chgData name="hashizume_adrim@outlook.jp" userId="2df5839c6d7eb921" providerId="LiveId" clId="{A6B9CC53-550F-4204-BA28-F752CB96E210}" dt="2022-05-01T10:07:31.002" v="34006" actId="20577"/>
          <ac:spMkLst>
            <pc:docMk/>
            <pc:sldMk cId="1405956061" sldId="363"/>
            <ac:spMk id="693" creationId="{025F5E44-E932-4E7A-9CDE-5F81721ACAD2}"/>
          </ac:spMkLst>
        </pc:spChg>
        <pc:spChg chg="add mod">
          <ac:chgData name="hashizume_adrim@outlook.jp" userId="2df5839c6d7eb921" providerId="LiveId" clId="{A6B9CC53-550F-4204-BA28-F752CB96E210}" dt="2022-05-01T10:00:57.944" v="33492" actId="1036"/>
          <ac:spMkLst>
            <pc:docMk/>
            <pc:sldMk cId="1405956061" sldId="363"/>
            <ac:spMk id="694" creationId="{924DC71E-A69F-4D70-B55D-1FC9DA5B8F3E}"/>
          </ac:spMkLst>
        </pc:spChg>
        <pc:spChg chg="mod">
          <ac:chgData name="hashizume_adrim@outlook.jp" userId="2df5839c6d7eb921" providerId="LiveId" clId="{A6B9CC53-550F-4204-BA28-F752CB96E210}" dt="2022-05-01T10:00:35.809" v="33400"/>
          <ac:spMkLst>
            <pc:docMk/>
            <pc:sldMk cId="1405956061" sldId="363"/>
            <ac:spMk id="696" creationId="{C50B0BA7-4C37-4818-9948-F20F93DB8539}"/>
          </ac:spMkLst>
        </pc:spChg>
        <pc:spChg chg="add mod">
          <ac:chgData name="hashizume_adrim@outlook.jp" userId="2df5839c6d7eb921" providerId="LiveId" clId="{A6B9CC53-550F-4204-BA28-F752CB96E210}" dt="2022-05-01T10:00:57.944" v="33492" actId="1036"/>
          <ac:spMkLst>
            <pc:docMk/>
            <pc:sldMk cId="1405956061" sldId="363"/>
            <ac:spMk id="700" creationId="{7D2B53F6-6099-4A58-8611-26C211946EB7}"/>
          </ac:spMkLst>
        </pc:spChg>
        <pc:spChg chg="add mod">
          <ac:chgData name="hashizume_adrim@outlook.jp" userId="2df5839c6d7eb921" providerId="LiveId" clId="{A6B9CC53-550F-4204-BA28-F752CB96E210}" dt="2022-05-01T10:00:57.944" v="33492" actId="1036"/>
          <ac:spMkLst>
            <pc:docMk/>
            <pc:sldMk cId="1405956061" sldId="363"/>
            <ac:spMk id="701" creationId="{25DFBBCE-67CB-4D6E-BC96-9D3CD57E5330}"/>
          </ac:spMkLst>
        </pc:spChg>
        <pc:spChg chg="add mod">
          <ac:chgData name="hashizume_adrim@outlook.jp" userId="2df5839c6d7eb921" providerId="LiveId" clId="{A6B9CC53-550F-4204-BA28-F752CB96E210}" dt="2022-05-01T10:00:57.944" v="33492" actId="1036"/>
          <ac:spMkLst>
            <pc:docMk/>
            <pc:sldMk cId="1405956061" sldId="363"/>
            <ac:spMk id="702" creationId="{AEE605FE-43B5-4348-985D-57BED93A3A2B}"/>
          </ac:spMkLst>
        </pc:spChg>
        <pc:spChg chg="mod">
          <ac:chgData name="hashizume_adrim@outlook.jp" userId="2df5839c6d7eb921" providerId="LiveId" clId="{A6B9CC53-550F-4204-BA28-F752CB96E210}" dt="2022-05-01T10:00:35.809" v="33400"/>
          <ac:spMkLst>
            <pc:docMk/>
            <pc:sldMk cId="1405956061" sldId="363"/>
            <ac:spMk id="704" creationId="{FFEB02BD-0BF0-45C4-807A-D146C0981FB1}"/>
          </ac:spMkLst>
        </pc:spChg>
        <pc:spChg chg="add mod">
          <ac:chgData name="hashizume_adrim@outlook.jp" userId="2df5839c6d7eb921" providerId="LiveId" clId="{A6B9CC53-550F-4204-BA28-F752CB96E210}" dt="2022-05-01T10:00:57.944" v="33492" actId="1036"/>
          <ac:spMkLst>
            <pc:docMk/>
            <pc:sldMk cId="1405956061" sldId="363"/>
            <ac:spMk id="707" creationId="{86840E92-E413-44B6-B8BA-362E31C5BBB0}"/>
          </ac:spMkLst>
        </pc:spChg>
        <pc:spChg chg="add del mod">
          <ac:chgData name="hashizume_adrim@outlook.jp" userId="2df5839c6d7eb921" providerId="LiveId" clId="{A6B9CC53-550F-4204-BA28-F752CB96E210}" dt="2022-05-01T10:07:39.097" v="34007" actId="478"/>
          <ac:spMkLst>
            <pc:docMk/>
            <pc:sldMk cId="1405956061" sldId="363"/>
            <ac:spMk id="708" creationId="{1AF478FD-02A0-4500-AB24-94AFACBF6F99}"/>
          </ac:spMkLst>
        </pc:spChg>
        <pc:spChg chg="add mod">
          <ac:chgData name="hashizume_adrim@outlook.jp" userId="2df5839c6d7eb921" providerId="LiveId" clId="{A6B9CC53-550F-4204-BA28-F752CB96E210}" dt="2022-05-01T10:00:57.944" v="33492" actId="1036"/>
          <ac:spMkLst>
            <pc:docMk/>
            <pc:sldMk cId="1405956061" sldId="363"/>
            <ac:spMk id="709" creationId="{E3EF17EB-6D24-4740-8683-6326A17BAF3B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710" creationId="{3279B261-F2AC-45C6-9775-9FF34EE991FC}"/>
          </ac:spMkLst>
        </pc:spChg>
        <pc:spChg chg="add mod">
          <ac:chgData name="hashizume_adrim@outlook.jp" userId="2df5839c6d7eb921" providerId="LiveId" clId="{A6B9CC53-550F-4204-BA28-F752CB96E210}" dt="2022-05-01T10:05:45.769" v="33687" actId="1035"/>
          <ac:spMkLst>
            <pc:docMk/>
            <pc:sldMk cId="1405956061" sldId="363"/>
            <ac:spMk id="711" creationId="{D4D114DE-51A4-41D8-ABED-7C9338717C2E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12" creationId="{FF4C3FE8-FE88-4F08-B0E6-877DBD0FACFC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13" creationId="{B6658CE1-034F-464F-98ED-730923761559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14" creationId="{B25D2762-0712-4A3B-9386-861E5C86238A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15" creationId="{C3C0457F-0A1A-4D03-9276-087670BF8B0E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16" creationId="{A60A0DAF-9BE0-4FEB-A4C1-3830FBCAA0A3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17" creationId="{9C124708-0BDB-49F4-B859-6854FC592AA5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18" creationId="{CAC24655-20E4-4A75-889D-3297B11F6321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19" creationId="{07753F75-807B-4C36-8635-9C61383DB91E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20" creationId="{01425D58-82AB-40F0-8D74-86745B87CF3C}"/>
          </ac:spMkLst>
        </pc:spChg>
        <pc:spChg chg="add del mod">
          <ac:chgData name="hashizume_adrim@outlook.jp" userId="2df5839c6d7eb921" providerId="LiveId" clId="{A6B9CC53-550F-4204-BA28-F752CB96E210}" dt="2022-05-01T10:05:52.754" v="33738" actId="478"/>
          <ac:spMkLst>
            <pc:docMk/>
            <pc:sldMk cId="1405956061" sldId="363"/>
            <ac:spMk id="721" creationId="{99B7EDF8-8E94-4D3E-9305-8D2C864BE942}"/>
          </ac:spMkLst>
        </pc:spChg>
        <pc:spChg chg="add mod">
          <ac:chgData name="hashizume_adrim@outlook.jp" userId="2df5839c6d7eb921" providerId="LiveId" clId="{A6B9CC53-550F-4204-BA28-F752CB96E210}" dt="2022-05-01T10:06:09.605" v="33868" actId="1038"/>
          <ac:spMkLst>
            <pc:docMk/>
            <pc:sldMk cId="1405956061" sldId="363"/>
            <ac:spMk id="722" creationId="{AA7D1F57-293C-4C4B-836E-2B82BE90B04B}"/>
          </ac:spMkLst>
        </pc:spChg>
        <pc:spChg chg="add mod">
          <ac:chgData name="hashizume_adrim@outlook.jp" userId="2df5839c6d7eb921" providerId="LiveId" clId="{A6B9CC53-550F-4204-BA28-F752CB96E210}" dt="2022-05-01T10:06:09.605" v="33868" actId="1038"/>
          <ac:spMkLst>
            <pc:docMk/>
            <pc:sldMk cId="1405956061" sldId="363"/>
            <ac:spMk id="723" creationId="{AE242E4A-5BBF-4FC3-A80A-AA92E75897FD}"/>
          </ac:spMkLst>
        </pc:spChg>
        <pc:spChg chg="add mod">
          <ac:chgData name="hashizume_adrim@outlook.jp" userId="2df5839c6d7eb921" providerId="LiveId" clId="{A6B9CC53-550F-4204-BA28-F752CB96E210}" dt="2022-05-01T10:06:09.605" v="33868" actId="1038"/>
          <ac:spMkLst>
            <pc:docMk/>
            <pc:sldMk cId="1405956061" sldId="363"/>
            <ac:spMk id="724" creationId="{36411D29-BF7B-419B-B8F9-A4342DDB0DD0}"/>
          </ac:spMkLst>
        </pc:spChg>
        <pc:spChg chg="add mod">
          <ac:chgData name="hashizume_adrim@outlook.jp" userId="2df5839c6d7eb921" providerId="LiveId" clId="{A6B9CC53-550F-4204-BA28-F752CB96E210}" dt="2022-05-01T10:06:09.605" v="33868" actId="1038"/>
          <ac:spMkLst>
            <pc:docMk/>
            <pc:sldMk cId="1405956061" sldId="363"/>
            <ac:spMk id="725" creationId="{B9106835-F14F-49AA-BD48-42CE6E7CA28B}"/>
          </ac:spMkLst>
        </pc:spChg>
        <pc:spChg chg="add mod">
          <ac:chgData name="hashizume_adrim@outlook.jp" userId="2df5839c6d7eb921" providerId="LiveId" clId="{A6B9CC53-550F-4204-BA28-F752CB96E210}" dt="2022-05-01T10:06:09.605" v="33868" actId="1038"/>
          <ac:spMkLst>
            <pc:docMk/>
            <pc:sldMk cId="1405956061" sldId="363"/>
            <ac:spMk id="726" creationId="{28A04689-25AA-4CCB-8B8C-DFA0257318A4}"/>
          </ac:spMkLst>
        </pc:spChg>
        <pc:spChg chg="add mod">
          <ac:chgData name="hashizume_adrim@outlook.jp" userId="2df5839c6d7eb921" providerId="LiveId" clId="{A6B9CC53-550F-4204-BA28-F752CB96E210}" dt="2022-05-01T10:06:09.605" v="33868" actId="1038"/>
          <ac:spMkLst>
            <pc:docMk/>
            <pc:sldMk cId="1405956061" sldId="363"/>
            <ac:spMk id="727" creationId="{49E2186A-F2FB-461A-8BB2-475AE11CFC22}"/>
          </ac:spMkLst>
        </pc:spChg>
        <pc:spChg chg="add mod">
          <ac:chgData name="hashizume_adrim@outlook.jp" userId="2df5839c6d7eb921" providerId="LiveId" clId="{A6B9CC53-550F-4204-BA28-F752CB96E210}" dt="2022-05-01T10:06:09.605" v="33868" actId="1038"/>
          <ac:spMkLst>
            <pc:docMk/>
            <pc:sldMk cId="1405956061" sldId="363"/>
            <ac:spMk id="728" creationId="{237FC6A2-4D5B-4A7A-8FB3-2A5540C47402}"/>
          </ac:spMkLst>
        </pc:spChg>
        <pc:spChg chg="add mod">
          <ac:chgData name="hashizume_adrim@outlook.jp" userId="2df5839c6d7eb921" providerId="LiveId" clId="{A6B9CC53-550F-4204-BA28-F752CB96E210}" dt="2022-05-01T10:06:09.605" v="33868" actId="1038"/>
          <ac:spMkLst>
            <pc:docMk/>
            <pc:sldMk cId="1405956061" sldId="363"/>
            <ac:spMk id="729" creationId="{BC7093B1-303C-49DB-AC83-F7221D21B23E}"/>
          </ac:spMkLst>
        </pc:spChg>
        <pc:spChg chg="add del mod">
          <ac:chgData name="hashizume_adrim@outlook.jp" userId="2df5839c6d7eb921" providerId="LiveId" clId="{A6B9CC53-550F-4204-BA28-F752CB96E210}" dt="2022-05-01T10:10:10.431" v="34251" actId="478"/>
          <ac:spMkLst>
            <pc:docMk/>
            <pc:sldMk cId="1405956061" sldId="363"/>
            <ac:spMk id="730" creationId="{C24400D0-1C02-4FFA-B20F-2FEEA2035FDD}"/>
          </ac:spMkLst>
        </pc:spChg>
        <pc:spChg chg="add del mod">
          <ac:chgData name="hashizume_adrim@outlook.jp" userId="2df5839c6d7eb921" providerId="LiveId" clId="{A6B9CC53-550F-4204-BA28-F752CB96E210}" dt="2022-05-01T10:10:11.936" v="34252" actId="478"/>
          <ac:spMkLst>
            <pc:docMk/>
            <pc:sldMk cId="1405956061" sldId="363"/>
            <ac:spMk id="731" creationId="{2A4F8B5C-F8F8-489E-BFE2-870AEF04DAAF}"/>
          </ac:spMkLst>
        </pc:spChg>
        <pc:spChg chg="add mod">
          <ac:chgData name="hashizume_adrim@outlook.jp" userId="2df5839c6d7eb921" providerId="LiveId" clId="{A6B9CC53-550F-4204-BA28-F752CB96E210}" dt="2022-05-01T10:07:51.748" v="34072" actId="1036"/>
          <ac:spMkLst>
            <pc:docMk/>
            <pc:sldMk cId="1405956061" sldId="363"/>
            <ac:spMk id="732" creationId="{B310B08A-BD1C-4C34-B1CA-6F0B7FE7DA81}"/>
          </ac:spMkLst>
        </pc:spChg>
        <pc:spChg chg="add mod">
          <ac:chgData name="hashizume_adrim@outlook.jp" userId="2df5839c6d7eb921" providerId="LiveId" clId="{A6B9CC53-550F-4204-BA28-F752CB96E210}" dt="2022-05-01T10:08:43.720" v="34222" actId="1036"/>
          <ac:spMkLst>
            <pc:docMk/>
            <pc:sldMk cId="1405956061" sldId="363"/>
            <ac:spMk id="733" creationId="{E06F56E1-1C34-4B89-A805-9FBE167F0ABE}"/>
          </ac:spMkLst>
        </pc:spChg>
        <pc:spChg chg="add mod">
          <ac:chgData name="hashizume_adrim@outlook.jp" userId="2df5839c6d7eb921" providerId="LiveId" clId="{A6B9CC53-550F-4204-BA28-F752CB96E210}" dt="2022-05-01T10:08:43.720" v="34222" actId="1036"/>
          <ac:spMkLst>
            <pc:docMk/>
            <pc:sldMk cId="1405956061" sldId="363"/>
            <ac:spMk id="734" creationId="{88531299-2DBB-48C8-9C3D-EC85E18127E8}"/>
          </ac:spMkLst>
        </pc:spChg>
        <pc:spChg chg="mod">
          <ac:chgData name="hashizume_adrim@outlook.jp" userId="2df5839c6d7eb921" providerId="LiveId" clId="{A6B9CC53-550F-4204-BA28-F752CB96E210}" dt="2022-05-01T10:08:29.749" v="34074"/>
          <ac:spMkLst>
            <pc:docMk/>
            <pc:sldMk cId="1405956061" sldId="363"/>
            <ac:spMk id="736" creationId="{2C9ADA49-636F-4FC6-B8BB-E43CE38A641A}"/>
          </ac:spMkLst>
        </pc:spChg>
        <pc:spChg chg="add mod">
          <ac:chgData name="hashizume_adrim@outlook.jp" userId="2df5839c6d7eb921" providerId="LiveId" clId="{A6B9CC53-550F-4204-BA28-F752CB96E210}" dt="2022-05-01T10:08:43.720" v="34222" actId="1036"/>
          <ac:spMkLst>
            <pc:docMk/>
            <pc:sldMk cId="1405956061" sldId="363"/>
            <ac:spMk id="740" creationId="{C9C4FA2B-28EE-4056-865F-D18FEF3205B6}"/>
          </ac:spMkLst>
        </pc:spChg>
        <pc:spChg chg="mod">
          <ac:chgData name="hashizume_adrim@outlook.jp" userId="2df5839c6d7eb921" providerId="LiveId" clId="{A6B9CC53-550F-4204-BA28-F752CB96E210}" dt="2022-05-01T10:08:29.749" v="34074"/>
          <ac:spMkLst>
            <pc:docMk/>
            <pc:sldMk cId="1405956061" sldId="363"/>
            <ac:spMk id="742" creationId="{FE9744A4-977B-424D-A4AB-34BB028D4502}"/>
          </ac:spMkLst>
        </pc:spChg>
        <pc:spChg chg="add mod">
          <ac:chgData name="hashizume_adrim@outlook.jp" userId="2df5839c6d7eb921" providerId="LiveId" clId="{A6B9CC53-550F-4204-BA28-F752CB96E210}" dt="2022-05-01T10:08:43.720" v="34222" actId="1036"/>
          <ac:spMkLst>
            <pc:docMk/>
            <pc:sldMk cId="1405956061" sldId="363"/>
            <ac:spMk id="745" creationId="{33762C07-2C83-4D1D-9575-72ED99260624}"/>
          </ac:spMkLst>
        </pc:spChg>
        <pc:spChg chg="add mod">
          <ac:chgData name="hashizume_adrim@outlook.jp" userId="2df5839c6d7eb921" providerId="LiveId" clId="{A6B9CC53-550F-4204-BA28-F752CB96E210}" dt="2022-05-01T10:08:43.720" v="34222" actId="1036"/>
          <ac:spMkLst>
            <pc:docMk/>
            <pc:sldMk cId="1405956061" sldId="363"/>
            <ac:spMk id="747" creationId="{28C9C911-4AEC-402E-968B-9696704FB7FE}"/>
          </ac:spMkLst>
        </pc:spChg>
        <pc:spChg chg="add mod">
          <ac:chgData name="hashizume_adrim@outlook.jp" userId="2df5839c6d7eb921" providerId="LiveId" clId="{A6B9CC53-550F-4204-BA28-F752CB96E210}" dt="2022-05-01T10:10:26.444" v="34338" actId="1036"/>
          <ac:spMkLst>
            <pc:docMk/>
            <pc:sldMk cId="1405956061" sldId="363"/>
            <ac:spMk id="749" creationId="{070A8678-46A4-44FC-87E3-B186EA120AF4}"/>
          </ac:spMkLst>
        </pc:spChg>
        <pc:spChg chg="add mod">
          <ac:chgData name="hashizume_adrim@outlook.jp" userId="2df5839c6d7eb921" providerId="LiveId" clId="{A6B9CC53-550F-4204-BA28-F752CB96E210}" dt="2022-05-01T10:10:26.444" v="34338" actId="1036"/>
          <ac:spMkLst>
            <pc:docMk/>
            <pc:sldMk cId="1405956061" sldId="363"/>
            <ac:spMk id="750" creationId="{4526D829-3D38-46B8-BFB3-C922779A4EDC}"/>
          </ac:spMkLst>
        </pc:spChg>
        <pc:spChg chg="add mod">
          <ac:chgData name="hashizume_adrim@outlook.jp" userId="2df5839c6d7eb921" providerId="LiveId" clId="{A6B9CC53-550F-4204-BA28-F752CB96E210}" dt="2022-05-01T10:10:26.444" v="34338" actId="1036"/>
          <ac:spMkLst>
            <pc:docMk/>
            <pc:sldMk cId="1405956061" sldId="363"/>
            <ac:spMk id="751" creationId="{EB2694AE-D0B6-4090-8EA7-4BF039306BC6}"/>
          </ac:spMkLst>
        </pc:spChg>
        <pc:spChg chg="add mod">
          <ac:chgData name="hashizume_adrim@outlook.jp" userId="2df5839c6d7eb921" providerId="LiveId" clId="{A6B9CC53-550F-4204-BA28-F752CB96E210}" dt="2022-05-01T10:10:26.444" v="34338" actId="1036"/>
          <ac:spMkLst>
            <pc:docMk/>
            <pc:sldMk cId="1405956061" sldId="363"/>
            <ac:spMk id="752" creationId="{F303DCBD-192F-41D2-88FA-3D04EAAB9764}"/>
          </ac:spMkLst>
        </pc:spChg>
        <pc:grpChg chg="del">
          <ac:chgData name="hashizume_adrim@outlook.jp" userId="2df5839c6d7eb921" providerId="LiveId" clId="{A6B9CC53-550F-4204-BA28-F752CB96E210}" dt="2022-05-01T07:31:32.528" v="26294" actId="478"/>
          <ac:grpSpMkLst>
            <pc:docMk/>
            <pc:sldMk cId="1405956061" sldId="363"/>
            <ac:grpSpMk id="98" creationId="{238EA50E-08D7-41A5-9349-F07304F6E43D}"/>
          </ac:grpSpMkLst>
        </pc:grpChg>
        <pc:grpChg chg="del">
          <ac:chgData name="hashizume_adrim@outlook.jp" userId="2df5839c6d7eb921" providerId="LiveId" clId="{A6B9CC53-550F-4204-BA28-F752CB96E210}" dt="2022-05-01T07:31:32.528" v="26294" actId="478"/>
          <ac:grpSpMkLst>
            <pc:docMk/>
            <pc:sldMk cId="1405956061" sldId="363"/>
            <ac:grpSpMk id="111" creationId="{31685036-ABF9-489F-9FCA-0EBB89DB5C55}"/>
          </ac:grpSpMkLst>
        </pc:grpChg>
        <pc:grpChg chg="del">
          <ac:chgData name="hashizume_adrim@outlook.jp" userId="2df5839c6d7eb921" providerId="LiveId" clId="{A6B9CC53-550F-4204-BA28-F752CB96E210}" dt="2022-05-01T08:54:24.399" v="30430" actId="478"/>
          <ac:grpSpMkLst>
            <pc:docMk/>
            <pc:sldMk cId="1405956061" sldId="363"/>
            <ac:grpSpMk id="131" creationId="{EF87F81A-33D0-459E-8B09-8A73D99A6570}"/>
          </ac:grpSpMkLst>
        </pc:grpChg>
        <pc:grpChg chg="del">
          <ac:chgData name="hashizume_adrim@outlook.jp" userId="2df5839c6d7eb921" providerId="LiveId" clId="{A6B9CC53-550F-4204-BA28-F752CB96E210}" dt="2022-05-01T07:31:32.528" v="26294" actId="478"/>
          <ac:grpSpMkLst>
            <pc:docMk/>
            <pc:sldMk cId="1405956061" sldId="363"/>
            <ac:grpSpMk id="152" creationId="{4B453E09-E649-4591-8FA7-D9B3CD0079D0}"/>
          </ac:grpSpMkLst>
        </pc:grpChg>
        <pc:grpChg chg="del">
          <ac:chgData name="hashizume_adrim@outlook.jp" userId="2df5839c6d7eb921" providerId="LiveId" clId="{A6B9CC53-550F-4204-BA28-F752CB96E210}" dt="2022-05-01T07:31:32.528" v="26294" actId="478"/>
          <ac:grpSpMkLst>
            <pc:docMk/>
            <pc:sldMk cId="1405956061" sldId="363"/>
            <ac:grpSpMk id="176" creationId="{EB00E1BB-6B0E-44AF-B5D1-DF5504CD6AE7}"/>
          </ac:grpSpMkLst>
        </pc:grpChg>
        <pc:grpChg chg="add mod">
          <ac:chgData name="hashizume_adrim@outlook.jp" userId="2df5839c6d7eb921" providerId="LiveId" clId="{A6B9CC53-550F-4204-BA28-F752CB96E210}" dt="2022-05-01T08:34:06.417" v="28539" actId="555"/>
          <ac:grpSpMkLst>
            <pc:docMk/>
            <pc:sldMk cId="1405956061" sldId="363"/>
            <ac:grpSpMk id="181" creationId="{2BF41ABD-236A-4DE8-9E35-12B9B3407F80}"/>
          </ac:grpSpMkLst>
        </pc:grpChg>
        <pc:grpChg chg="add del mod">
          <ac:chgData name="hashizume_adrim@outlook.jp" userId="2df5839c6d7eb921" providerId="LiveId" clId="{A6B9CC53-550F-4204-BA28-F752CB96E210}" dt="2022-05-01T08:50:54.038" v="30008" actId="478"/>
          <ac:grpSpMkLst>
            <pc:docMk/>
            <pc:sldMk cId="1405956061" sldId="363"/>
            <ac:grpSpMk id="196" creationId="{A0673187-D295-46DD-8D98-FA51E12A14E9}"/>
          </ac:grpSpMkLst>
        </pc:grpChg>
        <pc:grpChg chg="add mod">
          <ac:chgData name="hashizume_adrim@outlook.jp" userId="2df5839c6d7eb921" providerId="LiveId" clId="{A6B9CC53-550F-4204-BA28-F752CB96E210}" dt="2022-05-01T09:58:29.159" v="33280" actId="1035"/>
          <ac:grpSpMkLst>
            <pc:docMk/>
            <pc:sldMk cId="1405956061" sldId="363"/>
            <ac:grpSpMk id="210" creationId="{772F70EC-A204-4AA8-99C4-407B89CC672E}"/>
          </ac:grpSpMkLst>
        </pc:grpChg>
        <pc:grpChg chg="del">
          <ac:chgData name="hashizume_adrim@outlook.jp" userId="2df5839c6d7eb921" providerId="LiveId" clId="{A6B9CC53-550F-4204-BA28-F752CB96E210}" dt="2022-05-01T07:31:32.528" v="26294" actId="478"/>
          <ac:grpSpMkLst>
            <pc:docMk/>
            <pc:sldMk cId="1405956061" sldId="363"/>
            <ac:grpSpMk id="217" creationId="{018C6A78-C56C-44D2-A32B-8E02F68375B5}"/>
          </ac:grpSpMkLst>
        </pc:grpChg>
        <pc:grpChg chg="add del mod">
          <ac:chgData name="hashizume_adrim@outlook.jp" userId="2df5839c6d7eb921" providerId="LiveId" clId="{A6B9CC53-550F-4204-BA28-F752CB96E210}" dt="2022-05-01T08:51:49.007" v="30139" actId="478"/>
          <ac:grpSpMkLst>
            <pc:docMk/>
            <pc:sldMk cId="1405956061" sldId="363"/>
            <ac:grpSpMk id="231" creationId="{35BE84B1-27BD-4FA1-BED1-5323A000DEF9}"/>
          </ac:grpSpMkLst>
        </pc:grpChg>
        <pc:grpChg chg="add del mod">
          <ac:chgData name="hashizume_adrim@outlook.jp" userId="2df5839c6d7eb921" providerId="LiveId" clId="{A6B9CC53-550F-4204-BA28-F752CB96E210}" dt="2022-05-01T08:53:35.991" v="30282" actId="478"/>
          <ac:grpSpMkLst>
            <pc:docMk/>
            <pc:sldMk cId="1405956061" sldId="363"/>
            <ac:grpSpMk id="243" creationId="{70C49AD2-EA73-4051-AE89-7C7E18F2B483}"/>
          </ac:grpSpMkLst>
        </pc:grpChg>
        <pc:grpChg chg="add del mod">
          <ac:chgData name="hashizume_adrim@outlook.jp" userId="2df5839c6d7eb921" providerId="LiveId" clId="{A6B9CC53-550F-4204-BA28-F752CB96E210}" dt="2022-05-01T08:51:57.004" v="30141" actId="478"/>
          <ac:grpSpMkLst>
            <pc:docMk/>
            <pc:sldMk cId="1405956061" sldId="363"/>
            <ac:grpSpMk id="252" creationId="{95C16820-D2F0-4B7A-9E78-E0EECA445B27}"/>
          </ac:grpSpMkLst>
        </pc:grpChg>
        <pc:grpChg chg="add del mod">
          <ac:chgData name="hashizume_adrim@outlook.jp" userId="2df5839c6d7eb921" providerId="LiveId" clId="{A6B9CC53-550F-4204-BA28-F752CB96E210}" dt="2022-05-01T08:53:35.991" v="30282" actId="478"/>
          <ac:grpSpMkLst>
            <pc:docMk/>
            <pc:sldMk cId="1405956061" sldId="363"/>
            <ac:grpSpMk id="258" creationId="{4AABDB83-3028-49B8-8737-2F6A1EF1DD57}"/>
          </ac:grpSpMkLst>
        </pc:grpChg>
        <pc:grpChg chg="add del mod">
          <ac:chgData name="hashizume_adrim@outlook.jp" userId="2df5839c6d7eb921" providerId="LiveId" clId="{A6B9CC53-550F-4204-BA28-F752CB96E210}" dt="2022-05-01T08:52:01.554" v="30143" actId="478"/>
          <ac:grpSpMkLst>
            <pc:docMk/>
            <pc:sldMk cId="1405956061" sldId="363"/>
            <ac:grpSpMk id="269" creationId="{A91C9F03-596B-47ED-A647-321B3D3739F0}"/>
          </ac:grpSpMkLst>
        </pc:grpChg>
        <pc:grpChg chg="del">
          <ac:chgData name="hashizume_adrim@outlook.jp" userId="2df5839c6d7eb921" providerId="LiveId" clId="{A6B9CC53-550F-4204-BA28-F752CB96E210}" dt="2022-05-01T08:52:12.676" v="30147" actId="478"/>
          <ac:grpSpMkLst>
            <pc:docMk/>
            <pc:sldMk cId="1405956061" sldId="363"/>
            <ac:grpSpMk id="276" creationId="{A0239916-3881-4C57-ADF5-CCF5094E1532}"/>
          </ac:grpSpMkLst>
        </pc:grpChg>
        <pc:grpChg chg="add del mod">
          <ac:chgData name="hashizume_adrim@outlook.jp" userId="2df5839c6d7eb921" providerId="LiveId" clId="{A6B9CC53-550F-4204-BA28-F752CB96E210}" dt="2022-05-01T08:53:35.991" v="30282" actId="478"/>
          <ac:grpSpMkLst>
            <pc:docMk/>
            <pc:sldMk cId="1405956061" sldId="363"/>
            <ac:grpSpMk id="282" creationId="{82921609-2AF7-4FDF-854A-2A167328F7C8}"/>
          </ac:grpSpMkLst>
        </pc:grpChg>
        <pc:grpChg chg="add del mod">
          <ac:chgData name="hashizume_adrim@outlook.jp" userId="2df5839c6d7eb921" providerId="LiveId" clId="{A6B9CC53-550F-4204-BA28-F752CB96E210}" dt="2022-05-01T08:52:06.620" v="30145" actId="478"/>
          <ac:grpSpMkLst>
            <pc:docMk/>
            <pc:sldMk cId="1405956061" sldId="363"/>
            <ac:grpSpMk id="295" creationId="{9D04B096-1E99-4D07-B85E-7720FB832080}"/>
          </ac:grpSpMkLst>
        </pc:grpChg>
        <pc:grpChg chg="add mod">
          <ac:chgData name="hashizume_adrim@outlook.jp" userId="2df5839c6d7eb921" providerId="LiveId" clId="{A6B9CC53-550F-4204-BA28-F752CB96E210}" dt="2022-05-01T08:51:06.320" v="30046" actId="1036"/>
          <ac:grpSpMkLst>
            <pc:docMk/>
            <pc:sldMk cId="1405956061" sldId="363"/>
            <ac:grpSpMk id="331" creationId="{6594F89F-BB8F-4C9E-9F4A-28BC302EF3A4}"/>
          </ac:grpSpMkLst>
        </pc:grpChg>
        <pc:grpChg chg="del">
          <ac:chgData name="hashizume_adrim@outlook.jp" userId="2df5839c6d7eb921" providerId="LiveId" clId="{A6B9CC53-550F-4204-BA28-F752CB96E210}" dt="2022-05-01T07:31:32.528" v="26294" actId="478"/>
          <ac:grpSpMkLst>
            <pc:docMk/>
            <pc:sldMk cId="1405956061" sldId="363"/>
            <ac:grpSpMk id="336" creationId="{D5398BF2-A04B-4F34-ABC1-0CDAD84BDDFA}"/>
          </ac:grpSpMkLst>
        </pc:grpChg>
        <pc:grpChg chg="add del mod">
          <ac:chgData name="hashizume_adrim@outlook.jp" userId="2df5839c6d7eb921" providerId="LiveId" clId="{A6B9CC53-550F-4204-BA28-F752CB96E210}" dt="2022-05-01T09:09:54.332" v="31461" actId="478"/>
          <ac:grpSpMkLst>
            <pc:docMk/>
            <pc:sldMk cId="1405956061" sldId="363"/>
            <ac:grpSpMk id="337" creationId="{ED7D404F-2119-47ED-8D21-DDF1C98D9FE9}"/>
          </ac:grpSpMkLst>
        </pc:grpChg>
        <pc:grpChg chg="del">
          <ac:chgData name="hashizume_adrim@outlook.jp" userId="2df5839c6d7eb921" providerId="LiveId" clId="{A6B9CC53-550F-4204-BA28-F752CB96E210}" dt="2022-05-01T08:54:24.399" v="30430" actId="478"/>
          <ac:grpSpMkLst>
            <pc:docMk/>
            <pc:sldMk cId="1405956061" sldId="363"/>
            <ac:grpSpMk id="346" creationId="{85F51AEA-CD3C-470E-A0E7-B3065F51B0E9}"/>
          </ac:grpSpMkLst>
        </pc:grpChg>
        <pc:grpChg chg="del">
          <ac:chgData name="hashizume_adrim@outlook.jp" userId="2df5839c6d7eb921" providerId="LiveId" clId="{A6B9CC53-550F-4204-BA28-F752CB96E210}" dt="2022-05-01T08:52:15.504" v="30149" actId="478"/>
          <ac:grpSpMkLst>
            <pc:docMk/>
            <pc:sldMk cId="1405956061" sldId="363"/>
            <ac:grpSpMk id="355" creationId="{A28730E2-F4AF-41D2-AAF7-6549816E82E6}"/>
          </ac:grpSpMkLst>
        </pc:grpChg>
        <pc:grpChg chg="del">
          <ac:chgData name="hashizume_adrim@outlook.jp" userId="2df5839c6d7eb921" providerId="LiveId" clId="{A6B9CC53-550F-4204-BA28-F752CB96E210}" dt="2022-05-01T08:54:24.399" v="30430" actId="478"/>
          <ac:grpSpMkLst>
            <pc:docMk/>
            <pc:sldMk cId="1405956061" sldId="363"/>
            <ac:grpSpMk id="361" creationId="{5CBEF388-3CA9-4394-9519-F85F2F0BD96D}"/>
          </ac:grpSpMkLst>
        </pc:grpChg>
        <pc:grpChg chg="del">
          <ac:chgData name="hashizume_adrim@outlook.jp" userId="2df5839c6d7eb921" providerId="LiveId" clId="{A6B9CC53-550F-4204-BA28-F752CB96E210}" dt="2022-05-01T08:52:20.164" v="30151" actId="478"/>
          <ac:grpSpMkLst>
            <pc:docMk/>
            <pc:sldMk cId="1405956061" sldId="363"/>
            <ac:grpSpMk id="370" creationId="{DDAAC1F0-1841-42FF-9F9A-17A6EED18D49}"/>
          </ac:grpSpMkLst>
        </pc:grpChg>
        <pc:grpChg chg="del">
          <ac:chgData name="hashizume_adrim@outlook.jp" userId="2df5839c6d7eb921" providerId="LiveId" clId="{A6B9CC53-550F-4204-BA28-F752CB96E210}" dt="2022-05-01T08:54:24.399" v="30430" actId="478"/>
          <ac:grpSpMkLst>
            <pc:docMk/>
            <pc:sldMk cId="1405956061" sldId="363"/>
            <ac:grpSpMk id="376" creationId="{2252B6CB-64AA-418F-94C7-5A72430348E0}"/>
          </ac:grpSpMkLst>
        </pc:grpChg>
        <pc:grpChg chg="del">
          <ac:chgData name="hashizume_adrim@outlook.jp" userId="2df5839c6d7eb921" providerId="LiveId" clId="{A6B9CC53-550F-4204-BA28-F752CB96E210}" dt="2022-05-01T08:52:22.170" v="30153" actId="478"/>
          <ac:grpSpMkLst>
            <pc:docMk/>
            <pc:sldMk cId="1405956061" sldId="363"/>
            <ac:grpSpMk id="385" creationId="{888A89F7-5083-4D1B-AD0B-4BA5681B810A}"/>
          </ac:grpSpMkLst>
        </pc:grpChg>
        <pc:grpChg chg="del">
          <ac:chgData name="hashizume_adrim@outlook.jp" userId="2df5839c6d7eb921" providerId="LiveId" clId="{A6B9CC53-550F-4204-BA28-F752CB96E210}" dt="2022-05-01T08:54:24.399" v="30430" actId="478"/>
          <ac:grpSpMkLst>
            <pc:docMk/>
            <pc:sldMk cId="1405956061" sldId="363"/>
            <ac:grpSpMk id="391" creationId="{8A0A7D0C-8138-4488-9B56-CC9312A20EB3}"/>
          </ac:grpSpMkLst>
        </pc:grpChg>
        <pc:grpChg chg="del">
          <ac:chgData name="hashizume_adrim@outlook.jp" userId="2df5839c6d7eb921" providerId="LiveId" clId="{A6B9CC53-550F-4204-BA28-F752CB96E210}" dt="2022-05-01T08:52:25.858" v="30155" actId="478"/>
          <ac:grpSpMkLst>
            <pc:docMk/>
            <pc:sldMk cId="1405956061" sldId="363"/>
            <ac:grpSpMk id="400" creationId="{E9839330-D07A-4EC7-97E3-AF9EAA1605CE}"/>
          </ac:grpSpMkLst>
        </pc:grpChg>
        <pc:grpChg chg="add del mod">
          <ac:chgData name="hashizume_adrim@outlook.jp" userId="2df5839c6d7eb921" providerId="LiveId" clId="{A6B9CC53-550F-4204-BA28-F752CB96E210}" dt="2022-05-01T08:52:50.118" v="30188" actId="478"/>
          <ac:grpSpMkLst>
            <pc:docMk/>
            <pc:sldMk cId="1405956061" sldId="363"/>
            <ac:grpSpMk id="406" creationId="{698B053B-15DD-47FE-B63A-4A50C38D2CA1}"/>
          </ac:grpSpMkLst>
        </pc:grpChg>
        <pc:grpChg chg="add mod">
          <ac:chgData name="hashizume_adrim@outlook.jp" userId="2df5839c6d7eb921" providerId="LiveId" clId="{A6B9CC53-550F-4204-BA28-F752CB96E210}" dt="2022-05-01T09:55:22.039" v="32802" actId="1035"/>
          <ac:grpSpMkLst>
            <pc:docMk/>
            <pc:sldMk cId="1405956061" sldId="363"/>
            <ac:grpSpMk id="414" creationId="{D1870EA8-9C63-48F1-B893-97A0F5D09A5D}"/>
          </ac:grpSpMkLst>
        </pc:grpChg>
        <pc:grpChg chg="add mod">
          <ac:chgData name="hashizume_adrim@outlook.jp" userId="2df5839c6d7eb921" providerId="LiveId" clId="{A6B9CC53-550F-4204-BA28-F752CB96E210}" dt="2022-05-01T09:55:22.039" v="32802" actId="1035"/>
          <ac:grpSpMkLst>
            <pc:docMk/>
            <pc:sldMk cId="1405956061" sldId="363"/>
            <ac:grpSpMk id="421" creationId="{570DB6F6-C488-4B80-8D4A-696C59775AC0}"/>
          </ac:grpSpMkLst>
        </pc:grpChg>
        <pc:grpChg chg="add mod">
          <ac:chgData name="hashizume_adrim@outlook.jp" userId="2df5839c6d7eb921" providerId="LiveId" clId="{A6B9CC53-550F-4204-BA28-F752CB96E210}" dt="2022-05-01T09:58:29.159" v="33280" actId="1035"/>
          <ac:grpSpMkLst>
            <pc:docMk/>
            <pc:sldMk cId="1405956061" sldId="363"/>
            <ac:grpSpMk id="426" creationId="{C8716CB9-7996-4D14-BE08-0499ACC47C67}"/>
          </ac:grpSpMkLst>
        </pc:grpChg>
        <pc:grpChg chg="add del mod">
          <ac:chgData name="hashizume_adrim@outlook.jp" userId="2df5839c6d7eb921" providerId="LiveId" clId="{A6B9CC53-550F-4204-BA28-F752CB96E210}" dt="2022-05-01T09:59:06.666" v="33326" actId="478"/>
          <ac:grpSpMkLst>
            <pc:docMk/>
            <pc:sldMk cId="1405956061" sldId="363"/>
            <ac:grpSpMk id="432" creationId="{37DA2011-E13F-4618-8945-55B27B4A71D8}"/>
          </ac:grpSpMkLst>
        </pc:grpChg>
        <pc:grpChg chg="add mod">
          <ac:chgData name="hashizume_adrim@outlook.jp" userId="2df5839c6d7eb921" providerId="LiveId" clId="{A6B9CC53-550F-4204-BA28-F752CB96E210}" dt="2022-05-01T09:58:29.159" v="33280" actId="1035"/>
          <ac:grpSpMkLst>
            <pc:docMk/>
            <pc:sldMk cId="1405956061" sldId="363"/>
            <ac:grpSpMk id="452" creationId="{C2DE2B31-2254-4065-B640-A4F344710A7E}"/>
          </ac:grpSpMkLst>
        </pc:grpChg>
        <pc:grpChg chg="add del mod">
          <ac:chgData name="hashizume_adrim@outlook.jp" userId="2df5839c6d7eb921" providerId="LiveId" clId="{A6B9CC53-550F-4204-BA28-F752CB96E210}" dt="2022-05-01T09:59:06.666" v="33326" actId="478"/>
          <ac:grpSpMkLst>
            <pc:docMk/>
            <pc:sldMk cId="1405956061" sldId="363"/>
            <ac:grpSpMk id="457" creationId="{862B1457-E389-4A73-B8D5-442F4B16626D}"/>
          </ac:grpSpMkLst>
        </pc:grpChg>
        <pc:grpChg chg="add del mod">
          <ac:chgData name="hashizume_adrim@outlook.jp" userId="2df5839c6d7eb921" providerId="LiveId" clId="{A6B9CC53-550F-4204-BA28-F752CB96E210}" dt="2022-05-01T08:54:18.031" v="30429" actId="478"/>
          <ac:grpSpMkLst>
            <pc:docMk/>
            <pc:sldMk cId="1405956061" sldId="363"/>
            <ac:grpSpMk id="462" creationId="{FB159450-DFEE-4C2D-AB47-086FE41EF8D4}"/>
          </ac:grpSpMkLst>
        </pc:grpChg>
        <pc:grpChg chg="add del mod">
          <ac:chgData name="hashizume_adrim@outlook.jp" userId="2df5839c6d7eb921" providerId="LiveId" clId="{A6B9CC53-550F-4204-BA28-F752CB96E210}" dt="2022-05-01T08:54:18.031" v="30429" actId="478"/>
          <ac:grpSpMkLst>
            <pc:docMk/>
            <pc:sldMk cId="1405956061" sldId="363"/>
            <ac:grpSpMk id="469" creationId="{F37477FC-B0A1-4026-9D94-AF9FAE8AAA63}"/>
          </ac:grpSpMkLst>
        </pc:grpChg>
        <pc:grpChg chg="add del mod">
          <ac:chgData name="hashizume_adrim@outlook.jp" userId="2df5839c6d7eb921" providerId="LiveId" clId="{A6B9CC53-550F-4204-BA28-F752CB96E210}" dt="2022-05-01T10:00:31.874" v="33396" actId="478"/>
          <ac:grpSpMkLst>
            <pc:docMk/>
            <pc:sldMk cId="1405956061" sldId="363"/>
            <ac:grpSpMk id="475" creationId="{C9235FEB-1B2A-498E-B3DB-8540C9F06483}"/>
          </ac:grpSpMkLst>
        </pc:grpChg>
        <pc:grpChg chg="add del mod">
          <ac:chgData name="hashizume_adrim@outlook.jp" userId="2df5839c6d7eb921" providerId="LiveId" clId="{A6B9CC53-550F-4204-BA28-F752CB96E210}" dt="2022-05-01T10:01:04.824" v="33493" actId="478"/>
          <ac:grpSpMkLst>
            <pc:docMk/>
            <pc:sldMk cId="1405956061" sldId="363"/>
            <ac:grpSpMk id="482" creationId="{26922ED0-6E3E-4AEC-AA41-682E2A09C072}"/>
          </ac:grpSpMkLst>
        </pc:grpChg>
        <pc:grpChg chg="add del mod">
          <ac:chgData name="hashizume_adrim@outlook.jp" userId="2df5839c6d7eb921" providerId="LiveId" clId="{A6B9CC53-550F-4204-BA28-F752CB96E210}" dt="2022-05-01T10:00:31.874" v="33396" actId="478"/>
          <ac:grpSpMkLst>
            <pc:docMk/>
            <pc:sldMk cId="1405956061" sldId="363"/>
            <ac:grpSpMk id="512" creationId="{46053321-E77C-4917-83C1-BC6B94924CAB}"/>
          </ac:grpSpMkLst>
        </pc:grpChg>
        <pc:grpChg chg="add del mod">
          <ac:chgData name="hashizume_adrim@outlook.jp" userId="2df5839c6d7eb921" providerId="LiveId" clId="{A6B9CC53-550F-4204-BA28-F752CB96E210}" dt="2022-05-01T10:01:04.824" v="33493" actId="478"/>
          <ac:grpSpMkLst>
            <pc:docMk/>
            <pc:sldMk cId="1405956061" sldId="363"/>
            <ac:grpSpMk id="517" creationId="{4EFAD96D-DE46-4CC8-9CB1-35CBDD210AF5}"/>
          </ac:grpSpMkLst>
        </pc:grpChg>
        <pc:grpChg chg="add del mod">
          <ac:chgData name="hashizume_adrim@outlook.jp" userId="2df5839c6d7eb921" providerId="LiveId" clId="{A6B9CC53-550F-4204-BA28-F752CB96E210}" dt="2022-05-01T10:01:04.824" v="33493" actId="478"/>
          <ac:grpSpMkLst>
            <pc:docMk/>
            <pc:sldMk cId="1405956061" sldId="363"/>
            <ac:grpSpMk id="522" creationId="{41087630-1924-4547-8D79-CD31A2DFAC9E}"/>
          </ac:grpSpMkLst>
        </pc:grpChg>
        <pc:grpChg chg="add del mod">
          <ac:chgData name="hashizume_adrim@outlook.jp" userId="2df5839c6d7eb921" providerId="LiveId" clId="{A6B9CC53-550F-4204-BA28-F752CB96E210}" dt="2022-05-01T10:01:04.824" v="33493" actId="478"/>
          <ac:grpSpMkLst>
            <pc:docMk/>
            <pc:sldMk cId="1405956061" sldId="363"/>
            <ac:grpSpMk id="529" creationId="{2ACCB82C-7767-44FB-979E-73234BD6FBD1}"/>
          </ac:grpSpMkLst>
        </pc:grpChg>
        <pc:grpChg chg="add del mod">
          <ac:chgData name="hashizume_adrim@outlook.jp" userId="2df5839c6d7eb921" providerId="LiveId" clId="{A6B9CC53-550F-4204-BA28-F752CB96E210}" dt="2022-05-01T10:01:04.824" v="33493" actId="478"/>
          <ac:grpSpMkLst>
            <pc:docMk/>
            <pc:sldMk cId="1405956061" sldId="363"/>
            <ac:grpSpMk id="534" creationId="{8EE7FED3-77E0-4D4E-9491-C8AAB91478FA}"/>
          </ac:grpSpMkLst>
        </pc:grpChg>
        <pc:grpChg chg="add del mod">
          <ac:chgData name="hashizume_adrim@outlook.jp" userId="2df5839c6d7eb921" providerId="LiveId" clId="{A6B9CC53-550F-4204-BA28-F752CB96E210}" dt="2022-05-01T10:01:04.824" v="33493" actId="478"/>
          <ac:grpSpMkLst>
            <pc:docMk/>
            <pc:sldMk cId="1405956061" sldId="363"/>
            <ac:grpSpMk id="540" creationId="{18CB36E5-F00F-4626-AFCD-2CE50F914408}"/>
          </ac:grpSpMkLst>
        </pc:grpChg>
        <pc:grpChg chg="add del mod">
          <ac:chgData name="hashizume_adrim@outlook.jp" userId="2df5839c6d7eb921" providerId="LiveId" clId="{A6B9CC53-550F-4204-BA28-F752CB96E210}" dt="2022-05-01T10:01:04.824" v="33493" actId="478"/>
          <ac:grpSpMkLst>
            <pc:docMk/>
            <pc:sldMk cId="1405956061" sldId="363"/>
            <ac:grpSpMk id="560" creationId="{B663AB45-C504-403F-866C-D2A8902E2371}"/>
          </ac:grpSpMkLst>
        </pc:grpChg>
        <pc:grpChg chg="add del mod">
          <ac:chgData name="hashizume_adrim@outlook.jp" userId="2df5839c6d7eb921" providerId="LiveId" clId="{A6B9CC53-550F-4204-BA28-F752CB96E210}" dt="2022-05-01T10:01:04.824" v="33493" actId="478"/>
          <ac:grpSpMkLst>
            <pc:docMk/>
            <pc:sldMk cId="1405956061" sldId="363"/>
            <ac:grpSpMk id="565" creationId="{09214B4D-44CE-4BDB-9409-40CC2E264233}"/>
          </ac:grpSpMkLst>
        </pc:grpChg>
        <pc:grpChg chg="add mod">
          <ac:chgData name="hashizume_adrim@outlook.jp" userId="2df5839c6d7eb921" providerId="LiveId" clId="{A6B9CC53-550F-4204-BA28-F752CB96E210}" dt="2022-05-01T09:58:29.159" v="33280" actId="1035"/>
          <ac:grpSpMkLst>
            <pc:docMk/>
            <pc:sldMk cId="1405956061" sldId="363"/>
            <ac:grpSpMk id="590" creationId="{9519164C-D9C6-4224-BC1E-A221DED80815}"/>
          </ac:grpSpMkLst>
        </pc:grpChg>
        <pc:grpChg chg="add del mod">
          <ac:chgData name="hashizume_adrim@outlook.jp" userId="2df5839c6d7eb921" providerId="LiveId" clId="{A6B9CC53-550F-4204-BA28-F752CB96E210}" dt="2022-05-01T09:58:54.223" v="33323" actId="478"/>
          <ac:grpSpMkLst>
            <pc:docMk/>
            <pc:sldMk cId="1405956061" sldId="363"/>
            <ac:grpSpMk id="641" creationId="{96F7AB7C-44AC-4D2D-8F55-264AC556FA3D}"/>
          </ac:grpSpMkLst>
        </pc:grpChg>
        <pc:grpChg chg="add del mod">
          <ac:chgData name="hashizume_adrim@outlook.jp" userId="2df5839c6d7eb921" providerId="LiveId" clId="{A6B9CC53-550F-4204-BA28-F752CB96E210}" dt="2022-05-01T09:59:03.502" v="33325" actId="478"/>
          <ac:grpSpMkLst>
            <pc:docMk/>
            <pc:sldMk cId="1405956061" sldId="363"/>
            <ac:grpSpMk id="649" creationId="{A6B03F96-F859-4949-8E90-85E631E2204F}"/>
          </ac:grpSpMkLst>
        </pc:grpChg>
        <pc:grpChg chg="add del mod">
          <ac:chgData name="hashizume_adrim@outlook.jp" userId="2df5839c6d7eb921" providerId="LiveId" clId="{A6B9CC53-550F-4204-BA28-F752CB96E210}" dt="2022-05-01T09:59:03.502" v="33325" actId="478"/>
          <ac:grpSpMkLst>
            <pc:docMk/>
            <pc:sldMk cId="1405956061" sldId="363"/>
            <ac:grpSpMk id="655" creationId="{951D72C4-FFB7-4F6A-8B2A-22CB68741A86}"/>
          </ac:grpSpMkLst>
        </pc:grpChg>
        <pc:grpChg chg="add mod">
          <ac:chgData name="hashizume_adrim@outlook.jp" userId="2df5839c6d7eb921" providerId="LiveId" clId="{A6B9CC53-550F-4204-BA28-F752CB96E210}" dt="2022-05-01T09:59:15.923" v="33392" actId="1035"/>
          <ac:grpSpMkLst>
            <pc:docMk/>
            <pc:sldMk cId="1405956061" sldId="363"/>
            <ac:grpSpMk id="663" creationId="{0AED25BC-9D29-4B93-8E84-72F871DBC64E}"/>
          </ac:grpSpMkLst>
        </pc:grpChg>
        <pc:grpChg chg="add mod">
          <ac:chgData name="hashizume_adrim@outlook.jp" userId="2df5839c6d7eb921" providerId="LiveId" clId="{A6B9CC53-550F-4204-BA28-F752CB96E210}" dt="2022-05-01T09:59:15.923" v="33392" actId="1035"/>
          <ac:grpSpMkLst>
            <pc:docMk/>
            <pc:sldMk cId="1405956061" sldId="363"/>
            <ac:grpSpMk id="669" creationId="{3B5EE901-F2AA-4A82-96C2-99E1A1B0F0CF}"/>
          </ac:grpSpMkLst>
        </pc:grpChg>
        <pc:grpChg chg="add del mod">
          <ac:chgData name="hashizume_adrim@outlook.jp" userId="2df5839c6d7eb921" providerId="LiveId" clId="{A6B9CC53-550F-4204-BA28-F752CB96E210}" dt="2022-05-01T10:00:33.303" v="33398" actId="478"/>
          <ac:grpSpMkLst>
            <pc:docMk/>
            <pc:sldMk cId="1405956061" sldId="363"/>
            <ac:grpSpMk id="678" creationId="{639FF158-826D-4983-96B9-50203039C714}"/>
          </ac:grpSpMkLst>
        </pc:grpChg>
        <pc:grpChg chg="add del mod">
          <ac:chgData name="hashizume_adrim@outlook.jp" userId="2df5839c6d7eb921" providerId="LiveId" clId="{A6B9CC53-550F-4204-BA28-F752CB96E210}" dt="2022-05-01T10:00:33.303" v="33398" actId="478"/>
          <ac:grpSpMkLst>
            <pc:docMk/>
            <pc:sldMk cId="1405956061" sldId="363"/>
            <ac:grpSpMk id="686" creationId="{FD58EA78-2CB0-4824-8CA4-13E064F90BC3}"/>
          </ac:grpSpMkLst>
        </pc:grpChg>
        <pc:grpChg chg="add mod">
          <ac:chgData name="hashizume_adrim@outlook.jp" userId="2df5839c6d7eb921" providerId="LiveId" clId="{A6B9CC53-550F-4204-BA28-F752CB96E210}" dt="2022-05-01T10:00:57.944" v="33492" actId="1036"/>
          <ac:grpSpMkLst>
            <pc:docMk/>
            <pc:sldMk cId="1405956061" sldId="363"/>
            <ac:grpSpMk id="695" creationId="{2970D6F0-B543-4CCD-8BD3-35EADFE66A1D}"/>
          </ac:grpSpMkLst>
        </pc:grpChg>
        <pc:grpChg chg="add mod">
          <ac:chgData name="hashizume_adrim@outlook.jp" userId="2df5839c6d7eb921" providerId="LiveId" clId="{A6B9CC53-550F-4204-BA28-F752CB96E210}" dt="2022-05-01T10:00:57.944" v="33492" actId="1036"/>
          <ac:grpSpMkLst>
            <pc:docMk/>
            <pc:sldMk cId="1405956061" sldId="363"/>
            <ac:grpSpMk id="703" creationId="{0D44790C-FCC7-4072-BF9B-F080080A47ED}"/>
          </ac:grpSpMkLst>
        </pc:grpChg>
        <pc:grpChg chg="add mod">
          <ac:chgData name="hashizume_adrim@outlook.jp" userId="2df5839c6d7eb921" providerId="LiveId" clId="{A6B9CC53-550F-4204-BA28-F752CB96E210}" dt="2022-05-01T10:08:43.720" v="34222" actId="1036"/>
          <ac:grpSpMkLst>
            <pc:docMk/>
            <pc:sldMk cId="1405956061" sldId="363"/>
            <ac:grpSpMk id="735" creationId="{2E67A07C-34C7-4F0C-8E6B-E0D7BF7DF6ED}"/>
          </ac:grpSpMkLst>
        </pc:grpChg>
        <pc:grpChg chg="add mod">
          <ac:chgData name="hashizume_adrim@outlook.jp" userId="2df5839c6d7eb921" providerId="LiveId" clId="{A6B9CC53-550F-4204-BA28-F752CB96E210}" dt="2022-05-01T10:08:43.720" v="34222" actId="1036"/>
          <ac:grpSpMkLst>
            <pc:docMk/>
            <pc:sldMk cId="1405956061" sldId="363"/>
            <ac:grpSpMk id="741" creationId="{75DBDE8D-9A5C-4BC7-9577-71817C9BC1D9}"/>
          </ac:grpSpMkLst>
        </pc:grpChg>
        <pc:picChg chg="del">
          <ac:chgData name="hashizume_adrim@outlook.jp" userId="2df5839c6d7eb921" providerId="LiveId" clId="{A6B9CC53-550F-4204-BA28-F752CB96E210}" dt="2022-05-01T07:31:32.528" v="26294" actId="478"/>
          <ac:picMkLst>
            <pc:docMk/>
            <pc:sldMk cId="1405956061" sldId="363"/>
            <ac:picMk id="5" creationId="{07B9CE64-A9E3-4ACC-9E7F-279A0D48FF0F}"/>
          </ac:picMkLst>
        </pc:picChg>
        <pc:picChg chg="del">
          <ac:chgData name="hashizume_adrim@outlook.jp" userId="2df5839c6d7eb921" providerId="LiveId" clId="{A6B9CC53-550F-4204-BA28-F752CB96E210}" dt="2022-05-01T07:31:32.528" v="26294" actId="478"/>
          <ac:picMkLst>
            <pc:docMk/>
            <pc:sldMk cId="1405956061" sldId="363"/>
            <ac:picMk id="9" creationId="{42C6D96D-E845-4C89-B156-75C867ABD337}"/>
          </ac:picMkLst>
        </pc:picChg>
        <pc:picChg chg="del">
          <ac:chgData name="hashizume_adrim@outlook.jp" userId="2df5839c6d7eb921" providerId="LiveId" clId="{A6B9CC53-550F-4204-BA28-F752CB96E210}" dt="2022-05-01T07:31:32.528" v="26294" actId="478"/>
          <ac:picMkLst>
            <pc:docMk/>
            <pc:sldMk cId="1405956061" sldId="363"/>
            <ac:picMk id="18" creationId="{84368770-8BEE-48BD-969A-6D215CD78099}"/>
          </ac:picMkLst>
        </pc:picChg>
        <pc:picChg chg="del">
          <ac:chgData name="hashizume_adrim@outlook.jp" userId="2df5839c6d7eb921" providerId="LiveId" clId="{A6B9CC53-550F-4204-BA28-F752CB96E210}" dt="2022-05-01T07:31:32.528" v="26294" actId="478"/>
          <ac:picMkLst>
            <pc:docMk/>
            <pc:sldMk cId="1405956061" sldId="363"/>
            <ac:picMk id="20" creationId="{25C6CB33-CD8E-41C7-B478-45A2F8B1C1DB}"/>
          </ac:picMkLst>
        </pc:picChg>
        <pc:picChg chg="del">
          <ac:chgData name="hashizume_adrim@outlook.jp" userId="2df5839c6d7eb921" providerId="LiveId" clId="{A6B9CC53-550F-4204-BA28-F752CB96E210}" dt="2022-05-01T07:31:32.528" v="26294" actId="478"/>
          <ac:picMkLst>
            <pc:docMk/>
            <pc:sldMk cId="1405956061" sldId="363"/>
            <ac:picMk id="205" creationId="{F43160D1-A8A9-4C48-A8DC-BB26E4A12F4A}"/>
          </ac:picMkLst>
        </pc:picChg>
        <pc:picChg chg="del">
          <ac:chgData name="hashizume_adrim@outlook.jp" userId="2df5839c6d7eb921" providerId="LiveId" clId="{A6B9CC53-550F-4204-BA28-F752CB96E210}" dt="2022-05-01T07:31:32.528" v="26294" actId="478"/>
          <ac:picMkLst>
            <pc:docMk/>
            <pc:sldMk cId="1405956061" sldId="363"/>
            <ac:picMk id="206" creationId="{2F7CFDDC-605A-4C7A-BA8D-0E254133C08B}"/>
          </ac:picMkLst>
        </pc:picChg>
        <pc:picChg chg="del">
          <ac:chgData name="hashizume_adrim@outlook.jp" userId="2df5839c6d7eb921" providerId="LiveId" clId="{A6B9CC53-550F-4204-BA28-F752CB96E210}" dt="2022-05-01T07:31:32.528" v="26294" actId="478"/>
          <ac:picMkLst>
            <pc:docMk/>
            <pc:sldMk cId="1405956061" sldId="363"/>
            <ac:picMk id="207" creationId="{7982ADE7-F085-49FD-8016-812A5465DE32}"/>
          </ac:picMkLst>
        </pc:picChg>
        <pc:picChg chg="del">
          <ac:chgData name="hashizume_adrim@outlook.jp" userId="2df5839c6d7eb921" providerId="LiveId" clId="{A6B9CC53-550F-4204-BA28-F752CB96E210}" dt="2022-05-01T07:31:32.528" v="26294" actId="478"/>
          <ac:picMkLst>
            <pc:docMk/>
            <pc:sldMk cId="1405956061" sldId="363"/>
            <ac:picMk id="222" creationId="{5BE2A4D5-6D3D-407B-8D8B-FEAC2778C7B4}"/>
          </ac:picMkLst>
        </pc:picChg>
        <pc:picChg chg="del">
          <ac:chgData name="hashizume_adrim@outlook.jp" userId="2df5839c6d7eb921" providerId="LiveId" clId="{A6B9CC53-550F-4204-BA28-F752CB96E210}" dt="2022-05-01T07:31:32.528" v="26294" actId="478"/>
          <ac:picMkLst>
            <pc:docMk/>
            <pc:sldMk cId="1405956061" sldId="363"/>
            <ac:picMk id="223" creationId="{95B8B718-D8BC-4976-9F6B-56ECFD5D9C88}"/>
          </ac:picMkLst>
        </pc:picChg>
        <pc:picChg chg="add mod">
          <ac:chgData name="hashizume_adrim@outlook.jp" userId="2df5839c6d7eb921" providerId="LiveId" clId="{A6B9CC53-550F-4204-BA28-F752CB96E210}" dt="2022-05-01T10:08:43.720" v="34222" actId="1036"/>
          <ac:picMkLst>
            <pc:docMk/>
            <pc:sldMk cId="1405956061" sldId="363"/>
            <ac:picMk id="746" creationId="{1CA89913-BE10-4BF8-B348-E441477FA9E5}"/>
          </ac:picMkLst>
        </pc:pic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107" creationId="{31DA263D-32AF-44BA-AB01-82D40C1819E6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109" creationId="{359D2839-DAF6-401C-891E-B88D011417D9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110" creationId="{FB3227B0-8957-4B05-9365-1C59CC0C2831}"/>
          </ac:cxnSpMkLst>
        </pc:cxnChg>
        <pc:cxnChg chg="del">
          <ac:chgData name="hashizume_adrim@outlook.jp" userId="2df5839c6d7eb921" providerId="LiveId" clId="{A6B9CC53-550F-4204-BA28-F752CB96E210}" dt="2022-05-01T08:54:28.751" v="30432" actId="478"/>
          <ac:cxnSpMkLst>
            <pc:docMk/>
            <pc:sldMk cId="1405956061" sldId="363"/>
            <ac:cxnSpMk id="135" creationId="{0030F6F5-586D-4F33-9EF0-0C688AFBBAC2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156" creationId="{3D03CA8A-A6B5-4FC8-BB81-6C634C755011}"/>
          </ac:cxnSpMkLst>
        </pc:cxnChg>
        <pc:cxnChg chg="del">
          <ac:chgData name="hashizume_adrim@outlook.jp" userId="2df5839c6d7eb921" providerId="LiveId" clId="{A6B9CC53-550F-4204-BA28-F752CB96E210}" dt="2022-05-01T08:54:28.751" v="30432" actId="478"/>
          <ac:cxnSpMkLst>
            <pc:docMk/>
            <pc:sldMk cId="1405956061" sldId="363"/>
            <ac:cxnSpMk id="173" creationId="{EED1F2DD-9302-47BD-A557-C76716AB364C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185" creationId="{FF50DD60-AE97-42A7-BE58-E0DD97F724E9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187" creationId="{3301C445-9E0B-4E4C-A786-6ED16488E83C}"/>
          </ac:cxnSpMkLst>
        </pc:cxnChg>
        <pc:cxnChg chg="add del mod">
          <ac:chgData name="hashizume_adrim@outlook.jp" userId="2df5839c6d7eb921" providerId="LiveId" clId="{A6B9CC53-550F-4204-BA28-F752CB96E210}" dt="2022-05-01T08:25:51.500" v="27775" actId="478"/>
          <ac:cxnSpMkLst>
            <pc:docMk/>
            <pc:sldMk cId="1405956061" sldId="363"/>
            <ac:cxnSpMk id="188" creationId="{A8836EDA-F18B-4E70-9871-9F4FE35B5B90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00" creationId="{0C6C61AE-C777-402F-9D85-8028D6D03D45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01" creationId="{43677603-89DE-46EC-948F-4462B77B7C52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12" creationId="{6B40E38E-CA48-4A3B-B386-AD5256C1DBEB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13" creationId="{3A21FAE7-6A53-4077-8416-540010BA5CC8}"/>
          </ac:cxnSpMkLst>
        </pc:cxnChg>
        <pc:cxnChg chg="add mod">
          <ac:chgData name="hashizume_adrim@outlook.jp" userId="2df5839c6d7eb921" providerId="LiveId" clId="{A6B9CC53-550F-4204-BA28-F752CB96E210}" dt="2022-05-01T08:25:47.412" v="27774" actId="1036"/>
          <ac:cxnSpMkLst>
            <pc:docMk/>
            <pc:sldMk cId="1405956061" sldId="363"/>
            <ac:cxnSpMk id="214" creationId="{B002D0AD-DCB2-462A-A4F0-A4D83E0B6AD5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235" creationId="{9D2F697F-7685-4C8A-9AD0-373AD51E9FB3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237" creationId="{F32D04D7-B2AC-4A9E-A776-DD839C3018DB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38" creationId="{FB84C170-7C90-4090-97BD-DD7125801B1B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39" creationId="{C40DB372-563C-4E29-9A4C-0AB0A7F37397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242" creationId="{4C914214-7676-4AD0-9D8E-91E4739AA1D9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244" creationId="{21AC5C8D-1011-436C-9616-640FE009D27D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46" creationId="{3D94A49F-3F48-401A-AB3A-5DDA513FAB5F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47" creationId="{404EC75A-55FB-4B86-B6F1-5A93B9362D00}"/>
          </ac:cxnSpMkLst>
        </pc:cxnChg>
        <pc:cxnChg chg="add mod">
          <ac:chgData name="hashizume_adrim@outlook.jp" userId="2df5839c6d7eb921" providerId="LiveId" clId="{A6B9CC53-550F-4204-BA28-F752CB96E210}" dt="2022-05-01T09:55:53.676" v="32849" actId="1036"/>
          <ac:cxnSpMkLst>
            <pc:docMk/>
            <pc:sldMk cId="1405956061" sldId="363"/>
            <ac:cxnSpMk id="248" creationId="{5E4545F2-477A-436E-843E-FCE8DD4E5307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54" creationId="{53E8CA6E-FC5D-457B-BA34-908A621DE8AD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55" creationId="{98B2A212-B584-4E7B-AABC-2DE7B35123D1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60" creationId="{12C17254-F262-4A03-A895-A1A0FE3680D8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61" creationId="{8FDBE8B1-2BE4-465E-B5FD-B1005348A9F2}"/>
          </ac:cxnSpMkLst>
        </pc:cxnChg>
        <pc:cxnChg chg="add mod">
          <ac:chgData name="hashizume_adrim@outlook.jp" userId="2df5839c6d7eb921" providerId="LiveId" clId="{A6B9CC53-550F-4204-BA28-F752CB96E210}" dt="2022-05-01T09:58:29.159" v="33280" actId="1035"/>
          <ac:cxnSpMkLst>
            <pc:docMk/>
            <pc:sldMk cId="1405956061" sldId="363"/>
            <ac:cxnSpMk id="262" creationId="{58786E0D-CDE8-4308-A4E3-C44686ACA81D}"/>
          </ac:cxnSpMkLst>
        </pc:cxnChg>
        <pc:cxnChg chg="del mod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265" creationId="{9E84BC0B-CD50-469F-A7AB-3F297ED76197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267" creationId="{857979B4-BB5C-454D-96F4-660E2B9EE71F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270" creationId="{DA8EC61F-21D8-4F51-B077-7EE3F5887731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72" creationId="{B355576A-149D-48F7-84CE-45E452C09533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73" creationId="{5CEB8005-0F2D-4766-A36F-DC21F95A56A8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84" creationId="{9F44B8BF-36A8-4043-A37B-0827B62B34C4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85" creationId="{DFC01C6F-1DEA-4FA6-9641-CF05253EC20F}"/>
          </ac:cxnSpMkLst>
        </pc:cxnChg>
        <pc:cxnChg chg="add mod">
          <ac:chgData name="hashizume_adrim@outlook.jp" userId="2df5839c6d7eb921" providerId="LiveId" clId="{A6B9CC53-550F-4204-BA28-F752CB96E210}" dt="2022-05-01T09:58:03.789" v="33161" actId="1036"/>
          <ac:cxnSpMkLst>
            <pc:docMk/>
            <pc:sldMk cId="1405956061" sldId="363"/>
            <ac:cxnSpMk id="286" creationId="{818240CA-12F7-4206-BDCD-C584D9CF2011}"/>
          </ac:cxnSpMkLst>
        </pc:cxnChg>
        <pc:cxnChg chg="del">
          <ac:chgData name="hashizume_adrim@outlook.jp" userId="2df5839c6d7eb921" providerId="LiveId" clId="{A6B9CC53-550F-4204-BA28-F752CB96E210}" dt="2022-05-01T07:31:32.528" v="26294" actId="478"/>
          <ac:cxnSpMkLst>
            <pc:docMk/>
            <pc:sldMk cId="1405956061" sldId="363"/>
            <ac:cxnSpMk id="292" creationId="{7EDD10D1-29B8-4C5F-9ABF-559C83270993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97" creationId="{51074812-0E54-4371-BE10-0AA521CABCBB}"/>
          </ac:cxnSpMkLst>
        </pc:cxnChg>
        <pc:cxnChg chg="mod">
          <ac:chgData name="hashizume_adrim@outlook.jp" userId="2df5839c6d7eb921" providerId="LiveId" clId="{A6B9CC53-550F-4204-BA28-F752CB96E210}" dt="2022-05-01T07:31:37.547" v="26295"/>
          <ac:cxnSpMkLst>
            <pc:docMk/>
            <pc:sldMk cId="1405956061" sldId="363"/>
            <ac:cxnSpMk id="298" creationId="{683A10C0-AEE6-43A9-99F9-D2E33839652F}"/>
          </ac:cxnSpMkLst>
        </pc:cxnChg>
        <pc:cxnChg chg="add mod">
          <ac:chgData name="hashizume_adrim@outlook.jp" userId="2df5839c6d7eb921" providerId="LiveId" clId="{A6B9CC53-550F-4204-BA28-F752CB96E210}" dt="2022-05-01T09:58:29.159" v="33280" actId="1035"/>
          <ac:cxnSpMkLst>
            <pc:docMk/>
            <pc:sldMk cId="1405956061" sldId="363"/>
            <ac:cxnSpMk id="303" creationId="{10CEE707-D56E-4DCB-B6F5-CDA6D864F852}"/>
          </ac:cxnSpMkLst>
        </pc:cxnChg>
        <pc:cxnChg chg="add mod">
          <ac:chgData name="hashizume_adrim@outlook.jp" userId="2df5839c6d7eb921" providerId="LiveId" clId="{A6B9CC53-550F-4204-BA28-F752CB96E210}" dt="2022-05-01T09:58:29.159" v="33280" actId="1035"/>
          <ac:cxnSpMkLst>
            <pc:docMk/>
            <pc:sldMk cId="1405956061" sldId="363"/>
            <ac:cxnSpMk id="329" creationId="{D5389D53-5BBC-444F-ADD8-029E7D25CE3D}"/>
          </ac:cxnSpMkLst>
        </pc:cxnChg>
        <pc:cxnChg chg="mod">
          <ac:chgData name="hashizume_adrim@outlook.jp" userId="2df5839c6d7eb921" providerId="LiveId" clId="{A6B9CC53-550F-4204-BA28-F752CB96E210}" dt="2022-05-01T08:50:42.233" v="29913"/>
          <ac:cxnSpMkLst>
            <pc:docMk/>
            <pc:sldMk cId="1405956061" sldId="363"/>
            <ac:cxnSpMk id="333" creationId="{D2E7A9C5-8D23-46DE-82F7-DC8BE9143BE9}"/>
          </ac:cxnSpMkLst>
        </pc:cxnChg>
        <pc:cxnChg chg="mod">
          <ac:chgData name="hashizume_adrim@outlook.jp" userId="2df5839c6d7eb921" providerId="LiveId" clId="{A6B9CC53-550F-4204-BA28-F752CB96E210}" dt="2022-05-01T08:50:42.233" v="29913"/>
          <ac:cxnSpMkLst>
            <pc:docMk/>
            <pc:sldMk cId="1405956061" sldId="363"/>
            <ac:cxnSpMk id="334" creationId="{F9A736ED-5F90-4516-8690-E162CB9895CA}"/>
          </ac:cxnSpMkLst>
        </pc:cxnChg>
        <pc:cxnChg chg="mod">
          <ac:chgData name="hashizume_adrim@outlook.jp" userId="2df5839c6d7eb921" providerId="LiveId" clId="{A6B9CC53-550F-4204-BA28-F752CB96E210}" dt="2022-05-01T08:51:40.739" v="30054"/>
          <ac:cxnSpMkLst>
            <pc:docMk/>
            <pc:sldMk cId="1405956061" sldId="363"/>
            <ac:cxnSpMk id="339" creationId="{A6BEC085-9FDC-4690-8403-55FB2F0F8B45}"/>
          </ac:cxnSpMkLst>
        </pc:cxnChg>
        <pc:cxnChg chg="mod">
          <ac:chgData name="hashizume_adrim@outlook.jp" userId="2df5839c6d7eb921" providerId="LiveId" clId="{A6B9CC53-550F-4204-BA28-F752CB96E210}" dt="2022-05-01T08:51:40.739" v="30054"/>
          <ac:cxnSpMkLst>
            <pc:docMk/>
            <pc:sldMk cId="1405956061" sldId="363"/>
            <ac:cxnSpMk id="340" creationId="{6220E52E-CAEC-4B9F-868B-AAC1777B14EA}"/>
          </ac:cxnSpMkLst>
        </pc:cxnChg>
        <pc:cxnChg chg="del">
          <ac:chgData name="hashizume_adrim@outlook.jp" userId="2df5839c6d7eb921" providerId="LiveId" clId="{A6B9CC53-550F-4204-BA28-F752CB96E210}" dt="2022-05-01T08:54:28.751" v="30432" actId="478"/>
          <ac:cxnSpMkLst>
            <pc:docMk/>
            <pc:sldMk cId="1405956061" sldId="363"/>
            <ac:cxnSpMk id="350" creationId="{EB98CFA1-07F3-44A3-BF9C-4AE0DBAB8992}"/>
          </ac:cxnSpMkLst>
        </pc:cxnChg>
        <pc:cxnChg chg="del">
          <ac:chgData name="hashizume_adrim@outlook.jp" userId="2df5839c6d7eb921" providerId="LiveId" clId="{A6B9CC53-550F-4204-BA28-F752CB96E210}" dt="2022-05-01T08:54:28.751" v="30432" actId="478"/>
          <ac:cxnSpMkLst>
            <pc:docMk/>
            <pc:sldMk cId="1405956061" sldId="363"/>
            <ac:cxnSpMk id="365" creationId="{241BFE38-7777-443D-858E-9B038C8B6171}"/>
          </ac:cxnSpMkLst>
        </pc:cxnChg>
        <pc:cxnChg chg="del">
          <ac:chgData name="hashizume_adrim@outlook.jp" userId="2df5839c6d7eb921" providerId="LiveId" clId="{A6B9CC53-550F-4204-BA28-F752CB96E210}" dt="2022-05-01T08:54:28.751" v="30432" actId="478"/>
          <ac:cxnSpMkLst>
            <pc:docMk/>
            <pc:sldMk cId="1405956061" sldId="363"/>
            <ac:cxnSpMk id="380" creationId="{1941A8AD-D042-4A45-8D43-DF2DD20A01DD}"/>
          </ac:cxnSpMkLst>
        </pc:cxnChg>
        <pc:cxnChg chg="del">
          <ac:chgData name="hashizume_adrim@outlook.jp" userId="2df5839c6d7eb921" providerId="LiveId" clId="{A6B9CC53-550F-4204-BA28-F752CB96E210}" dt="2022-05-01T08:54:28.751" v="30432" actId="478"/>
          <ac:cxnSpMkLst>
            <pc:docMk/>
            <pc:sldMk cId="1405956061" sldId="363"/>
            <ac:cxnSpMk id="395" creationId="{EC1AC5B4-1B87-407E-A41B-76BF447CFD69}"/>
          </ac:cxnSpMkLst>
        </pc:cxnChg>
        <pc:cxnChg chg="mod">
          <ac:chgData name="hashizume_adrim@outlook.jp" userId="2df5839c6d7eb921" providerId="LiveId" clId="{A6B9CC53-550F-4204-BA28-F752CB96E210}" dt="2022-05-01T08:52:38.317" v="30163"/>
          <ac:cxnSpMkLst>
            <pc:docMk/>
            <pc:sldMk cId="1405956061" sldId="363"/>
            <ac:cxnSpMk id="410" creationId="{6B29B9B7-939C-4AE3-AC6D-26FB13D2F644}"/>
          </ac:cxnSpMkLst>
        </pc:cxnChg>
        <pc:cxnChg chg="mod">
          <ac:chgData name="hashizume_adrim@outlook.jp" userId="2df5839c6d7eb921" providerId="LiveId" clId="{A6B9CC53-550F-4204-BA28-F752CB96E210}" dt="2022-05-01T08:52:38.317" v="30163"/>
          <ac:cxnSpMkLst>
            <pc:docMk/>
            <pc:sldMk cId="1405956061" sldId="363"/>
            <ac:cxnSpMk id="411" creationId="{30EFA8A2-181B-43C5-9884-0F7B2BE59952}"/>
          </ac:cxnSpMkLst>
        </pc:cxnChg>
        <pc:cxnChg chg="mod">
          <ac:chgData name="hashizume_adrim@outlook.jp" userId="2df5839c6d7eb921" providerId="LiveId" clId="{A6B9CC53-550F-4204-BA28-F752CB96E210}" dt="2022-05-01T08:53:39.414" v="30283"/>
          <ac:cxnSpMkLst>
            <pc:docMk/>
            <pc:sldMk cId="1405956061" sldId="363"/>
            <ac:cxnSpMk id="416" creationId="{37106E35-3A02-4D52-B038-793E14AE3429}"/>
          </ac:cxnSpMkLst>
        </pc:cxnChg>
        <pc:cxnChg chg="mod">
          <ac:chgData name="hashizume_adrim@outlook.jp" userId="2df5839c6d7eb921" providerId="LiveId" clId="{A6B9CC53-550F-4204-BA28-F752CB96E210}" dt="2022-05-01T08:53:39.414" v="30283"/>
          <ac:cxnSpMkLst>
            <pc:docMk/>
            <pc:sldMk cId="1405956061" sldId="363"/>
            <ac:cxnSpMk id="417" creationId="{3CA1F3AA-9620-49DD-9E57-A363C6101E5A}"/>
          </ac:cxnSpMkLst>
        </pc:cxnChg>
        <pc:cxnChg chg="mod">
          <ac:chgData name="hashizume_adrim@outlook.jp" userId="2df5839c6d7eb921" providerId="LiveId" clId="{A6B9CC53-550F-4204-BA28-F752CB96E210}" dt="2022-05-01T08:53:39.414" v="30283"/>
          <ac:cxnSpMkLst>
            <pc:docMk/>
            <pc:sldMk cId="1405956061" sldId="363"/>
            <ac:cxnSpMk id="423" creationId="{79ABF49C-D7AE-46E0-B392-EFF2AC414977}"/>
          </ac:cxnSpMkLst>
        </pc:cxnChg>
        <pc:cxnChg chg="mod">
          <ac:chgData name="hashizume_adrim@outlook.jp" userId="2df5839c6d7eb921" providerId="LiveId" clId="{A6B9CC53-550F-4204-BA28-F752CB96E210}" dt="2022-05-01T08:53:39.414" v="30283"/>
          <ac:cxnSpMkLst>
            <pc:docMk/>
            <pc:sldMk cId="1405956061" sldId="363"/>
            <ac:cxnSpMk id="424" creationId="{729A9D73-1EA8-4A9C-9052-470A9AA5DEC3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28" creationId="{A7C878B1-CF38-4082-AC49-51FFBCDD3A58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29" creationId="{8D708397-7BA2-4B64-BAED-9FB6D5ED31B5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34" creationId="{89A72ED5-8AE0-42CB-954E-E1261C49C742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35" creationId="{8AD19331-5C01-4F60-934D-1B553D1D6F03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54" creationId="{1E68CFB0-68B5-49A0-8B4D-3A574AB41424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55" creationId="{73DCAFE0-024A-4EA6-B801-DCE6071B9447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59" creationId="{FF7C0CC5-2DEF-457D-A0D9-B02C58DF4F42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60" creationId="{2E2A6203-4B8F-44DF-8041-96F4EB2546B5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64" creationId="{E75AA23C-4AD3-448A-B832-C5566F756A68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65" creationId="{6243B69F-5DA3-4AA5-A634-B295AF50F1B8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71" creationId="{E78616FF-80BC-4E2E-9AF6-53FFFB52D370}"/>
          </ac:cxnSpMkLst>
        </pc:cxnChg>
        <pc:cxnChg chg="mod">
          <ac:chgData name="hashizume_adrim@outlook.jp" userId="2df5839c6d7eb921" providerId="LiveId" clId="{A6B9CC53-550F-4204-BA28-F752CB96E210}" dt="2022-05-01T08:54:03.455" v="30335"/>
          <ac:cxnSpMkLst>
            <pc:docMk/>
            <pc:sldMk cId="1405956061" sldId="363"/>
            <ac:cxnSpMk id="472" creationId="{89886D8A-9EAE-4A77-B71B-10CD91A19C12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477" creationId="{936F19AB-9A90-41EA-A05E-A8FE8475DDCB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478" creationId="{FCAF745A-5913-4575-AA10-57BD244E6A5C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484" creationId="{5EA1961D-1377-43C4-950D-F80635C8B4AB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485" creationId="{DBAF3BDB-FFCF-4CD4-81E4-D692C93FEF6D}"/>
          </ac:cxnSpMkLst>
        </pc:cxnChg>
        <pc:cxnChg chg="add del mod">
          <ac:chgData name="hashizume_adrim@outlook.jp" userId="2df5839c6d7eb921" providerId="LiveId" clId="{A6B9CC53-550F-4204-BA28-F752CB96E210}" dt="2022-05-01T10:00:31.874" v="33396" actId="478"/>
          <ac:cxnSpMkLst>
            <pc:docMk/>
            <pc:sldMk cId="1405956061" sldId="363"/>
            <ac:cxnSpMk id="486" creationId="{0166B872-A92F-4ACB-A7B7-9166FBB94DA9}"/>
          </ac:cxnSpMkLst>
        </pc:cxnChg>
        <pc:cxnChg chg="add del mod">
          <ac:chgData name="hashizume_adrim@outlook.jp" userId="2df5839c6d7eb921" providerId="LiveId" clId="{A6B9CC53-550F-4204-BA28-F752CB96E210}" dt="2022-05-01T10:01:04.824" v="33493" actId="478"/>
          <ac:cxnSpMkLst>
            <pc:docMk/>
            <pc:sldMk cId="1405956061" sldId="363"/>
            <ac:cxnSpMk id="490" creationId="{3C300E6F-0228-4FE2-ACDF-F616EF4C7D4D}"/>
          </ac:cxnSpMkLst>
        </pc:cxnChg>
        <pc:cxnChg chg="add del mod">
          <ac:chgData name="hashizume_adrim@outlook.jp" userId="2df5839c6d7eb921" providerId="LiveId" clId="{A6B9CC53-550F-4204-BA28-F752CB96E210}" dt="2022-05-01T10:01:04.824" v="33493" actId="478"/>
          <ac:cxnSpMkLst>
            <pc:docMk/>
            <pc:sldMk cId="1405956061" sldId="363"/>
            <ac:cxnSpMk id="492" creationId="{2653E6F8-08FA-4FD0-AAED-0816D5A50557}"/>
          </ac:cxnSpMkLst>
        </pc:cxnChg>
        <pc:cxnChg chg="add del mod">
          <ac:chgData name="hashizume_adrim@outlook.jp" userId="2df5839c6d7eb921" providerId="LiveId" clId="{A6B9CC53-550F-4204-BA28-F752CB96E210}" dt="2022-05-01T10:01:04.824" v="33493" actId="478"/>
          <ac:cxnSpMkLst>
            <pc:docMk/>
            <pc:sldMk cId="1405956061" sldId="363"/>
            <ac:cxnSpMk id="493" creationId="{435DF945-B807-4594-AA85-E57697E7C50A}"/>
          </ac:cxnSpMkLst>
        </pc:cxnChg>
        <pc:cxnChg chg="add del mod">
          <ac:chgData name="hashizume_adrim@outlook.jp" userId="2df5839c6d7eb921" providerId="LiveId" clId="{A6B9CC53-550F-4204-BA28-F752CB96E210}" dt="2022-05-01T10:01:04.824" v="33493" actId="478"/>
          <ac:cxnSpMkLst>
            <pc:docMk/>
            <pc:sldMk cId="1405956061" sldId="363"/>
            <ac:cxnSpMk id="494" creationId="{ADEAE34E-42BD-44BC-B63C-3B9AB6418266}"/>
          </ac:cxnSpMkLst>
        </pc:cxnChg>
        <pc:cxnChg chg="add del mod">
          <ac:chgData name="hashizume_adrim@outlook.jp" userId="2df5839c6d7eb921" providerId="LiveId" clId="{A6B9CC53-550F-4204-BA28-F752CB96E210}" dt="2022-05-01T10:01:04.824" v="33493" actId="478"/>
          <ac:cxnSpMkLst>
            <pc:docMk/>
            <pc:sldMk cId="1405956061" sldId="363"/>
            <ac:cxnSpMk id="510" creationId="{FA37A966-2898-4A15-849D-4B618A8C560C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14" creationId="{9A4C0A64-402C-402B-B326-F09183010DDD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15" creationId="{DCDA4958-4EA8-4417-9EF7-B5B2B4CEC84B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19" creationId="{496D19CD-0005-457A-8C82-CF75A3FCC64B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20" creationId="{7D3CA378-3000-4138-B605-E736CCA56EC1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24" creationId="{91C91B51-7045-4373-8500-E28BBFC5BF0E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25" creationId="{D23792D7-2D33-4A6F-AF6E-6497E5850E15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31" creationId="{69E6CD7D-E37F-4957-9750-40B3A494C39C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32" creationId="{CD8432C1-7A18-4AA5-B587-73355BE95F92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36" creationId="{B74ECCAD-37C0-4BE2-9E72-1BD6AD387D74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37" creationId="{E6E733F7-7535-4DA0-938F-417B5D15B1D2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42" creationId="{8E6E9AA0-A360-460A-BA04-8426B4C8F430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43" creationId="{20498EE7-8D22-4679-AC90-C99C846CECA2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62" creationId="{594DFD0A-4657-40DE-8400-B211B987E89E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63" creationId="{7768DBE5-FCE6-4211-A668-4A425425EFE5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67" creationId="{8622F149-56A1-4C06-817D-F33F3086C5F0}"/>
          </ac:cxnSpMkLst>
        </pc:cxnChg>
        <pc:cxnChg chg="mod">
          <ac:chgData name="hashizume_adrim@outlook.jp" userId="2df5839c6d7eb921" providerId="LiveId" clId="{A6B9CC53-550F-4204-BA28-F752CB96E210}" dt="2022-05-01T08:54:40.362" v="30434"/>
          <ac:cxnSpMkLst>
            <pc:docMk/>
            <pc:sldMk cId="1405956061" sldId="363"/>
            <ac:cxnSpMk id="568" creationId="{EAB5FA35-E225-4BC3-AD74-F797842D46DC}"/>
          </ac:cxnSpMkLst>
        </pc:cxnChg>
        <pc:cxnChg chg="mod">
          <ac:chgData name="hashizume_adrim@outlook.jp" userId="2df5839c6d7eb921" providerId="LiveId" clId="{A6B9CC53-550F-4204-BA28-F752CB96E210}" dt="2022-05-01T09:09:35.483" v="31333"/>
          <ac:cxnSpMkLst>
            <pc:docMk/>
            <pc:sldMk cId="1405956061" sldId="363"/>
            <ac:cxnSpMk id="592" creationId="{DA9394B1-1A75-44C9-A29A-C8CDD6FB0377}"/>
          </ac:cxnSpMkLst>
        </pc:cxnChg>
        <pc:cxnChg chg="mod">
          <ac:chgData name="hashizume_adrim@outlook.jp" userId="2df5839c6d7eb921" providerId="LiveId" clId="{A6B9CC53-550F-4204-BA28-F752CB96E210}" dt="2022-05-01T09:09:35.483" v="31333"/>
          <ac:cxnSpMkLst>
            <pc:docMk/>
            <pc:sldMk cId="1405956061" sldId="363"/>
            <ac:cxnSpMk id="593" creationId="{EEF7129A-D2BE-4BB0-A42D-E7538DD8E634}"/>
          </ac:cxnSpMkLst>
        </pc:cxnChg>
        <pc:cxnChg chg="mod">
          <ac:chgData name="hashizume_adrim@outlook.jp" userId="2df5839c6d7eb921" providerId="LiveId" clId="{A6B9CC53-550F-4204-BA28-F752CB96E210}" dt="2022-05-01T09:58:52.714" v="33318"/>
          <ac:cxnSpMkLst>
            <pc:docMk/>
            <pc:sldMk cId="1405956061" sldId="363"/>
            <ac:cxnSpMk id="643" creationId="{B9BD7F30-8360-44E4-B095-73CFDA9C80FB}"/>
          </ac:cxnSpMkLst>
        </pc:cxnChg>
        <pc:cxnChg chg="mod">
          <ac:chgData name="hashizume_adrim@outlook.jp" userId="2df5839c6d7eb921" providerId="LiveId" clId="{A6B9CC53-550F-4204-BA28-F752CB96E210}" dt="2022-05-01T09:58:52.714" v="33318"/>
          <ac:cxnSpMkLst>
            <pc:docMk/>
            <pc:sldMk cId="1405956061" sldId="363"/>
            <ac:cxnSpMk id="644" creationId="{4887FCB1-7A2C-4EE8-9416-2C3B9AAD516E}"/>
          </ac:cxnSpMkLst>
        </pc:cxnChg>
        <pc:cxnChg chg="add del mod">
          <ac:chgData name="hashizume_adrim@outlook.jp" userId="2df5839c6d7eb921" providerId="LiveId" clId="{A6B9CC53-550F-4204-BA28-F752CB96E210}" dt="2022-05-01T09:59:03.502" v="33325" actId="478"/>
          <ac:cxnSpMkLst>
            <pc:docMk/>
            <pc:sldMk cId="1405956061" sldId="363"/>
            <ac:cxnSpMk id="648" creationId="{8DA0873B-566B-45D5-9075-6BD170EB3E3E}"/>
          </ac:cxnSpMkLst>
        </pc:cxnChg>
        <pc:cxnChg chg="mod">
          <ac:chgData name="hashizume_adrim@outlook.jp" userId="2df5839c6d7eb921" providerId="LiveId" clId="{A6B9CC53-550F-4204-BA28-F752CB96E210}" dt="2022-05-01T09:59:02.015" v="33324"/>
          <ac:cxnSpMkLst>
            <pc:docMk/>
            <pc:sldMk cId="1405956061" sldId="363"/>
            <ac:cxnSpMk id="651" creationId="{9D90BD1C-BEA2-45F8-95FD-954F572EED0D}"/>
          </ac:cxnSpMkLst>
        </pc:cxnChg>
        <pc:cxnChg chg="mod">
          <ac:chgData name="hashizume_adrim@outlook.jp" userId="2df5839c6d7eb921" providerId="LiveId" clId="{A6B9CC53-550F-4204-BA28-F752CB96E210}" dt="2022-05-01T09:59:02.015" v="33324"/>
          <ac:cxnSpMkLst>
            <pc:docMk/>
            <pc:sldMk cId="1405956061" sldId="363"/>
            <ac:cxnSpMk id="652" creationId="{F4A3157E-AD7E-4029-B67A-45E4157C61FD}"/>
          </ac:cxnSpMkLst>
        </pc:cxnChg>
        <pc:cxnChg chg="mod">
          <ac:chgData name="hashizume_adrim@outlook.jp" userId="2df5839c6d7eb921" providerId="LiveId" clId="{A6B9CC53-550F-4204-BA28-F752CB96E210}" dt="2022-05-01T09:59:02.015" v="33324"/>
          <ac:cxnSpMkLst>
            <pc:docMk/>
            <pc:sldMk cId="1405956061" sldId="363"/>
            <ac:cxnSpMk id="657" creationId="{7D4CA673-BD89-4CDA-AE11-B27FFD869AE0}"/>
          </ac:cxnSpMkLst>
        </pc:cxnChg>
        <pc:cxnChg chg="mod">
          <ac:chgData name="hashizume_adrim@outlook.jp" userId="2df5839c6d7eb921" providerId="LiveId" clId="{A6B9CC53-550F-4204-BA28-F752CB96E210}" dt="2022-05-01T09:59:02.015" v="33324"/>
          <ac:cxnSpMkLst>
            <pc:docMk/>
            <pc:sldMk cId="1405956061" sldId="363"/>
            <ac:cxnSpMk id="658" creationId="{AD9CF83E-4ACB-486C-A0C0-47EC19C35C76}"/>
          </ac:cxnSpMkLst>
        </pc:cxnChg>
        <pc:cxnChg chg="add del mod">
          <ac:chgData name="hashizume_adrim@outlook.jp" userId="2df5839c6d7eb921" providerId="LiveId" clId="{A6B9CC53-550F-4204-BA28-F752CB96E210}" dt="2022-05-01T09:59:19.704" v="33393" actId="478"/>
          <ac:cxnSpMkLst>
            <pc:docMk/>
            <pc:sldMk cId="1405956061" sldId="363"/>
            <ac:cxnSpMk id="662" creationId="{36B38B25-2768-4208-B878-C946219DA0DF}"/>
          </ac:cxnSpMkLst>
        </pc:cxnChg>
        <pc:cxnChg chg="mod">
          <ac:chgData name="hashizume_adrim@outlook.jp" userId="2df5839c6d7eb921" providerId="LiveId" clId="{A6B9CC53-550F-4204-BA28-F752CB96E210}" dt="2022-05-01T09:59:07.931" v="33327"/>
          <ac:cxnSpMkLst>
            <pc:docMk/>
            <pc:sldMk cId="1405956061" sldId="363"/>
            <ac:cxnSpMk id="665" creationId="{471A5AC7-3266-4248-9C3D-DAEBFC92EEC5}"/>
          </ac:cxnSpMkLst>
        </pc:cxnChg>
        <pc:cxnChg chg="mod">
          <ac:chgData name="hashizume_adrim@outlook.jp" userId="2df5839c6d7eb921" providerId="LiveId" clId="{A6B9CC53-550F-4204-BA28-F752CB96E210}" dt="2022-05-01T09:59:07.931" v="33327"/>
          <ac:cxnSpMkLst>
            <pc:docMk/>
            <pc:sldMk cId="1405956061" sldId="363"/>
            <ac:cxnSpMk id="666" creationId="{053CA66A-A31B-401B-BC90-A42BA2C131BB}"/>
          </ac:cxnSpMkLst>
        </pc:cxnChg>
        <pc:cxnChg chg="mod">
          <ac:chgData name="hashizume_adrim@outlook.jp" userId="2df5839c6d7eb921" providerId="LiveId" clId="{A6B9CC53-550F-4204-BA28-F752CB96E210}" dt="2022-05-01T09:59:07.931" v="33327"/>
          <ac:cxnSpMkLst>
            <pc:docMk/>
            <pc:sldMk cId="1405956061" sldId="363"/>
            <ac:cxnSpMk id="671" creationId="{2EF68272-5553-4C58-B290-58DC4AB8F298}"/>
          </ac:cxnSpMkLst>
        </pc:cxnChg>
        <pc:cxnChg chg="mod">
          <ac:chgData name="hashizume_adrim@outlook.jp" userId="2df5839c6d7eb921" providerId="LiveId" clId="{A6B9CC53-550F-4204-BA28-F752CB96E210}" dt="2022-05-01T09:59:07.931" v="33327"/>
          <ac:cxnSpMkLst>
            <pc:docMk/>
            <pc:sldMk cId="1405956061" sldId="363"/>
            <ac:cxnSpMk id="672" creationId="{314E18E1-3D33-428F-99D8-8B3D266E3AFA}"/>
          </ac:cxnSpMkLst>
        </pc:cxnChg>
        <pc:cxnChg chg="mod">
          <ac:chgData name="hashizume_adrim@outlook.jp" userId="2df5839c6d7eb921" providerId="LiveId" clId="{A6B9CC53-550F-4204-BA28-F752CB96E210}" dt="2022-05-01T10:00:32.535" v="33397"/>
          <ac:cxnSpMkLst>
            <pc:docMk/>
            <pc:sldMk cId="1405956061" sldId="363"/>
            <ac:cxnSpMk id="680" creationId="{528E6714-8844-437C-BB4A-E3F7964A130B}"/>
          </ac:cxnSpMkLst>
        </pc:cxnChg>
        <pc:cxnChg chg="mod">
          <ac:chgData name="hashizume_adrim@outlook.jp" userId="2df5839c6d7eb921" providerId="LiveId" clId="{A6B9CC53-550F-4204-BA28-F752CB96E210}" dt="2022-05-01T10:00:32.535" v="33397"/>
          <ac:cxnSpMkLst>
            <pc:docMk/>
            <pc:sldMk cId="1405956061" sldId="363"/>
            <ac:cxnSpMk id="681" creationId="{5A0B8EDC-7280-4538-A059-DA1AC2B5740F}"/>
          </ac:cxnSpMkLst>
        </pc:cxnChg>
        <pc:cxnChg chg="add del mod">
          <ac:chgData name="hashizume_adrim@outlook.jp" userId="2df5839c6d7eb921" providerId="LiveId" clId="{A6B9CC53-550F-4204-BA28-F752CB96E210}" dt="2022-05-01T10:00:33.303" v="33398" actId="478"/>
          <ac:cxnSpMkLst>
            <pc:docMk/>
            <pc:sldMk cId="1405956061" sldId="363"/>
            <ac:cxnSpMk id="682" creationId="{A0FBCF5B-3B31-42DC-ABC7-7D7C097F7D75}"/>
          </ac:cxnSpMkLst>
        </pc:cxnChg>
        <pc:cxnChg chg="mod">
          <ac:chgData name="hashizume_adrim@outlook.jp" userId="2df5839c6d7eb921" providerId="LiveId" clId="{A6B9CC53-550F-4204-BA28-F752CB96E210}" dt="2022-05-01T10:00:32.535" v="33397"/>
          <ac:cxnSpMkLst>
            <pc:docMk/>
            <pc:sldMk cId="1405956061" sldId="363"/>
            <ac:cxnSpMk id="688" creationId="{AE051DC4-44B2-45A5-9436-ACBB1A74972F}"/>
          </ac:cxnSpMkLst>
        </pc:cxnChg>
        <pc:cxnChg chg="mod">
          <ac:chgData name="hashizume_adrim@outlook.jp" userId="2df5839c6d7eb921" providerId="LiveId" clId="{A6B9CC53-550F-4204-BA28-F752CB96E210}" dt="2022-05-01T10:00:32.535" v="33397"/>
          <ac:cxnSpMkLst>
            <pc:docMk/>
            <pc:sldMk cId="1405956061" sldId="363"/>
            <ac:cxnSpMk id="689" creationId="{0CBC0CC8-3815-4BF5-9215-E8E9BAEE49B3}"/>
          </ac:cxnSpMkLst>
        </pc:cxnChg>
        <pc:cxnChg chg="mod">
          <ac:chgData name="hashizume_adrim@outlook.jp" userId="2df5839c6d7eb921" providerId="LiveId" clId="{A6B9CC53-550F-4204-BA28-F752CB96E210}" dt="2022-05-01T10:00:35.809" v="33400"/>
          <ac:cxnSpMkLst>
            <pc:docMk/>
            <pc:sldMk cId="1405956061" sldId="363"/>
            <ac:cxnSpMk id="697" creationId="{F5A31C3B-7A54-4549-AF4C-B837386DC07E}"/>
          </ac:cxnSpMkLst>
        </pc:cxnChg>
        <pc:cxnChg chg="mod">
          <ac:chgData name="hashizume_adrim@outlook.jp" userId="2df5839c6d7eb921" providerId="LiveId" clId="{A6B9CC53-550F-4204-BA28-F752CB96E210}" dt="2022-05-01T10:00:35.809" v="33400"/>
          <ac:cxnSpMkLst>
            <pc:docMk/>
            <pc:sldMk cId="1405956061" sldId="363"/>
            <ac:cxnSpMk id="698" creationId="{ECEED252-E2C6-4E53-A81A-80EE960CCAA3}"/>
          </ac:cxnSpMkLst>
        </pc:cxnChg>
        <pc:cxnChg chg="add mod">
          <ac:chgData name="hashizume_adrim@outlook.jp" userId="2df5839c6d7eb921" providerId="LiveId" clId="{A6B9CC53-550F-4204-BA28-F752CB96E210}" dt="2022-05-01T10:10:56.368" v="34367" actId="14100"/>
          <ac:cxnSpMkLst>
            <pc:docMk/>
            <pc:sldMk cId="1405956061" sldId="363"/>
            <ac:cxnSpMk id="699" creationId="{4C319E2F-1744-4FE4-B9BC-E2BBC259FB17}"/>
          </ac:cxnSpMkLst>
        </pc:cxnChg>
        <pc:cxnChg chg="mod">
          <ac:chgData name="hashizume_adrim@outlook.jp" userId="2df5839c6d7eb921" providerId="LiveId" clId="{A6B9CC53-550F-4204-BA28-F752CB96E210}" dt="2022-05-01T10:00:35.809" v="33400"/>
          <ac:cxnSpMkLst>
            <pc:docMk/>
            <pc:sldMk cId="1405956061" sldId="363"/>
            <ac:cxnSpMk id="705" creationId="{D689D89F-73D8-4DAC-A4FC-6D6D73C7A442}"/>
          </ac:cxnSpMkLst>
        </pc:cxnChg>
        <pc:cxnChg chg="mod">
          <ac:chgData name="hashizume_adrim@outlook.jp" userId="2df5839c6d7eb921" providerId="LiveId" clId="{A6B9CC53-550F-4204-BA28-F752CB96E210}" dt="2022-05-01T10:00:35.809" v="33400"/>
          <ac:cxnSpMkLst>
            <pc:docMk/>
            <pc:sldMk cId="1405956061" sldId="363"/>
            <ac:cxnSpMk id="706" creationId="{7F3834E4-EB93-41A7-B5E3-D3914381CBC2}"/>
          </ac:cxnSpMkLst>
        </pc:cxnChg>
        <pc:cxnChg chg="mod">
          <ac:chgData name="hashizume_adrim@outlook.jp" userId="2df5839c6d7eb921" providerId="LiveId" clId="{A6B9CC53-550F-4204-BA28-F752CB96E210}" dt="2022-05-01T10:08:29.749" v="34074"/>
          <ac:cxnSpMkLst>
            <pc:docMk/>
            <pc:sldMk cId="1405956061" sldId="363"/>
            <ac:cxnSpMk id="737" creationId="{E023C75B-18F6-4B43-8FF6-21F733D0647C}"/>
          </ac:cxnSpMkLst>
        </pc:cxnChg>
        <pc:cxnChg chg="mod">
          <ac:chgData name="hashizume_adrim@outlook.jp" userId="2df5839c6d7eb921" providerId="LiveId" clId="{A6B9CC53-550F-4204-BA28-F752CB96E210}" dt="2022-05-01T10:08:29.749" v="34074"/>
          <ac:cxnSpMkLst>
            <pc:docMk/>
            <pc:sldMk cId="1405956061" sldId="363"/>
            <ac:cxnSpMk id="738" creationId="{C2FB9FD8-7AEF-4BE3-A6CE-94669A8B78EA}"/>
          </ac:cxnSpMkLst>
        </pc:cxnChg>
        <pc:cxnChg chg="add mod">
          <ac:chgData name="hashizume_adrim@outlook.jp" userId="2df5839c6d7eb921" providerId="LiveId" clId="{A6B9CC53-550F-4204-BA28-F752CB96E210}" dt="2022-05-01T10:08:43.720" v="34222" actId="1036"/>
          <ac:cxnSpMkLst>
            <pc:docMk/>
            <pc:sldMk cId="1405956061" sldId="363"/>
            <ac:cxnSpMk id="739" creationId="{2981860D-A7AC-46D0-A52D-EF39D28DC1C1}"/>
          </ac:cxnSpMkLst>
        </pc:cxnChg>
        <pc:cxnChg chg="mod">
          <ac:chgData name="hashizume_adrim@outlook.jp" userId="2df5839c6d7eb921" providerId="LiveId" clId="{A6B9CC53-550F-4204-BA28-F752CB96E210}" dt="2022-05-01T10:08:29.749" v="34074"/>
          <ac:cxnSpMkLst>
            <pc:docMk/>
            <pc:sldMk cId="1405956061" sldId="363"/>
            <ac:cxnSpMk id="743" creationId="{47AE49D3-3679-4D8C-A263-70708BD5D5A9}"/>
          </ac:cxnSpMkLst>
        </pc:cxnChg>
        <pc:cxnChg chg="mod">
          <ac:chgData name="hashizume_adrim@outlook.jp" userId="2df5839c6d7eb921" providerId="LiveId" clId="{A6B9CC53-550F-4204-BA28-F752CB96E210}" dt="2022-05-01T10:08:29.749" v="34074"/>
          <ac:cxnSpMkLst>
            <pc:docMk/>
            <pc:sldMk cId="1405956061" sldId="363"/>
            <ac:cxnSpMk id="744" creationId="{5D916DC2-1B98-4551-A20F-8D9D803A9656}"/>
          </ac:cxnSpMkLst>
        </pc:cxnChg>
        <pc:cxnChg chg="add mod">
          <ac:chgData name="hashizume_adrim@outlook.jp" userId="2df5839c6d7eb921" providerId="LiveId" clId="{A6B9CC53-550F-4204-BA28-F752CB96E210}" dt="2022-05-01T10:09:00.979" v="34227" actId="14100"/>
          <ac:cxnSpMkLst>
            <pc:docMk/>
            <pc:sldMk cId="1405956061" sldId="363"/>
            <ac:cxnSpMk id="748" creationId="{010EE3C9-863A-498D-8D83-9CF5D3EE65B7}"/>
          </ac:cxnSpMkLst>
        </pc:cxnChg>
      </pc:sldChg>
      <pc:sldChg chg="add">
        <pc:chgData name="hashizume_adrim@outlook.jp" userId="2df5839c6d7eb921" providerId="LiveId" clId="{A6B9CC53-550F-4204-BA28-F752CB96E210}" dt="2022-05-01T08:00:33.636" v="26849"/>
        <pc:sldMkLst>
          <pc:docMk/>
          <pc:sldMk cId="3365079398" sldId="364"/>
        </pc:sldMkLst>
      </pc:sldChg>
    </pc:docChg>
  </pc:docChgLst>
  <pc:docChgLst>
    <pc:chgData name="hashizume_adrim@outlook.jp" userId="2df5839c6d7eb921" providerId="LiveId" clId="{52161066-5ECE-483B-B526-4D993BDA2711}"/>
    <pc:docChg chg="undo custSel addSld delSld modSld">
      <pc:chgData name="hashizume_adrim@outlook.jp" userId="2df5839c6d7eb921" providerId="LiveId" clId="{52161066-5ECE-483B-B526-4D993BDA2711}" dt="2022-08-29T07:32:28.187" v="677" actId="1076"/>
      <pc:docMkLst>
        <pc:docMk/>
      </pc:docMkLst>
      <pc:sldChg chg="addSp modSp mod">
        <pc:chgData name="hashizume_adrim@outlook.jp" userId="2df5839c6d7eb921" providerId="LiveId" clId="{52161066-5ECE-483B-B526-4D993BDA2711}" dt="2022-08-29T06:58:21.025" v="314" actId="14100"/>
        <pc:sldMkLst>
          <pc:docMk/>
          <pc:sldMk cId="816192962" sldId="366"/>
        </pc:sldMkLst>
        <pc:picChg chg="add mod">
          <ac:chgData name="hashizume_adrim@outlook.jp" userId="2df5839c6d7eb921" providerId="LiveId" clId="{52161066-5ECE-483B-B526-4D993BDA2711}" dt="2022-08-29T06:58:21.025" v="314" actId="14100"/>
          <ac:picMkLst>
            <pc:docMk/>
            <pc:sldMk cId="816192962" sldId="366"/>
            <ac:picMk id="4" creationId="{BA31073E-BE09-DF53-2233-488EFF11B4E7}"/>
          </ac:picMkLst>
        </pc:picChg>
      </pc:sldChg>
      <pc:sldChg chg="addSp delSp modSp mod">
        <pc:chgData name="hashizume_adrim@outlook.jp" userId="2df5839c6d7eb921" providerId="LiveId" clId="{52161066-5ECE-483B-B526-4D993BDA2711}" dt="2022-08-29T06:57:56.239" v="307" actId="1076"/>
        <pc:sldMkLst>
          <pc:docMk/>
          <pc:sldMk cId="3891002386" sldId="367"/>
        </pc:sldMkLst>
        <pc:spChg chg="mod">
          <ac:chgData name="hashizume_adrim@outlook.jp" userId="2df5839c6d7eb921" providerId="LiveId" clId="{52161066-5ECE-483B-B526-4D993BDA2711}" dt="2022-08-29T06:54:51.703" v="222" actId="20577"/>
          <ac:spMkLst>
            <pc:docMk/>
            <pc:sldMk cId="3891002386" sldId="367"/>
            <ac:spMk id="18" creationId="{B20659B4-AA9C-1ED8-4E0A-2F1294D72320}"/>
          </ac:spMkLst>
        </pc:spChg>
        <pc:spChg chg="mod">
          <ac:chgData name="hashizume_adrim@outlook.jp" userId="2df5839c6d7eb921" providerId="LiveId" clId="{52161066-5ECE-483B-B526-4D993BDA2711}" dt="2022-08-29T06:56:23.159" v="304" actId="20577"/>
          <ac:spMkLst>
            <pc:docMk/>
            <pc:sldMk cId="3891002386" sldId="367"/>
            <ac:spMk id="25" creationId="{9C5A45EF-0283-EDFB-88EC-29C0EF3EF960}"/>
          </ac:spMkLst>
        </pc:spChg>
        <pc:spChg chg="mod">
          <ac:chgData name="hashizume_adrim@outlook.jp" userId="2df5839c6d7eb921" providerId="LiveId" clId="{52161066-5ECE-483B-B526-4D993BDA2711}" dt="2022-08-29T06:53:31.178" v="185" actId="14100"/>
          <ac:spMkLst>
            <pc:docMk/>
            <pc:sldMk cId="3891002386" sldId="367"/>
            <ac:spMk id="31" creationId="{FE0221A6-E744-51F9-D34D-DBA98ED0B4A0}"/>
          </ac:spMkLst>
        </pc:spChg>
        <pc:spChg chg="mod">
          <ac:chgData name="hashizume_adrim@outlook.jp" userId="2df5839c6d7eb921" providerId="LiveId" clId="{52161066-5ECE-483B-B526-4D993BDA2711}" dt="2022-08-29T06:53:02.538" v="177" actId="20577"/>
          <ac:spMkLst>
            <pc:docMk/>
            <pc:sldMk cId="3891002386" sldId="367"/>
            <ac:spMk id="42" creationId="{BDFA55C6-0DA3-A233-8F95-87BEFE5B0A98}"/>
          </ac:spMkLst>
        </pc:spChg>
        <pc:picChg chg="add mod">
          <ac:chgData name="hashizume_adrim@outlook.jp" userId="2df5839c6d7eb921" providerId="LiveId" clId="{52161066-5ECE-483B-B526-4D993BDA2711}" dt="2022-08-29T06:53:09.645" v="184" actId="1036"/>
          <ac:picMkLst>
            <pc:docMk/>
            <pc:sldMk cId="3891002386" sldId="367"/>
            <ac:picMk id="2" creationId="{4652567A-E8E1-3949-6EF0-C959D6C1C00A}"/>
          </ac:picMkLst>
        </pc:picChg>
        <pc:picChg chg="add mod">
          <ac:chgData name="hashizume_adrim@outlook.jp" userId="2df5839c6d7eb921" providerId="LiveId" clId="{52161066-5ECE-483B-B526-4D993BDA2711}" dt="2022-08-29T06:54:43.614" v="220" actId="1036"/>
          <ac:picMkLst>
            <pc:docMk/>
            <pc:sldMk cId="3891002386" sldId="367"/>
            <ac:picMk id="5" creationId="{D9089BA7-E1CF-3FE8-7CA8-42B7CA5A460C}"/>
          </ac:picMkLst>
        </pc:picChg>
        <pc:picChg chg="add del mod">
          <ac:chgData name="hashizume_adrim@outlook.jp" userId="2df5839c6d7eb921" providerId="LiveId" clId="{52161066-5ECE-483B-B526-4D993BDA2711}" dt="2022-08-29T06:55:05.802" v="224" actId="478"/>
          <ac:picMkLst>
            <pc:docMk/>
            <pc:sldMk cId="3891002386" sldId="367"/>
            <ac:picMk id="7" creationId="{23DF3456-E4CF-45C2-E0C1-CC806D5F67C4}"/>
          </ac:picMkLst>
        </pc:picChg>
        <pc:picChg chg="add mod">
          <ac:chgData name="hashizume_adrim@outlook.jp" userId="2df5839c6d7eb921" providerId="LiveId" clId="{52161066-5ECE-483B-B526-4D993BDA2711}" dt="2022-08-29T06:57:56.239" v="307" actId="1076"/>
          <ac:picMkLst>
            <pc:docMk/>
            <pc:sldMk cId="3891002386" sldId="367"/>
            <ac:picMk id="10" creationId="{649F3ED8-DD4D-0326-FD36-CC185CC186D5}"/>
          </ac:picMkLst>
        </pc:picChg>
      </pc:sldChg>
      <pc:sldChg chg="addSp delSp modSp mod">
        <pc:chgData name="hashizume_adrim@outlook.jp" userId="2df5839c6d7eb921" providerId="LiveId" clId="{52161066-5ECE-483B-B526-4D993BDA2711}" dt="2022-08-29T07:32:28.187" v="677" actId="1076"/>
        <pc:sldMkLst>
          <pc:docMk/>
          <pc:sldMk cId="1958327180" sldId="368"/>
        </pc:sldMkLst>
        <pc:spChg chg="add mod">
          <ac:chgData name="hashizume_adrim@outlook.jp" userId="2df5839c6d7eb921" providerId="LiveId" clId="{52161066-5ECE-483B-B526-4D993BDA2711}" dt="2022-08-29T07:04:48.468" v="344" actId="1035"/>
          <ac:spMkLst>
            <pc:docMk/>
            <pc:sldMk cId="1958327180" sldId="368"/>
            <ac:spMk id="6" creationId="{E333F5EF-1B9C-1834-384D-03579A01D64D}"/>
          </ac:spMkLst>
        </pc:spChg>
        <pc:spChg chg="add del mod">
          <ac:chgData name="hashizume_adrim@outlook.jp" userId="2df5839c6d7eb921" providerId="LiveId" clId="{52161066-5ECE-483B-B526-4D993BDA2711}" dt="2022-08-29T07:25:48.078" v="589" actId="478"/>
          <ac:spMkLst>
            <pc:docMk/>
            <pc:sldMk cId="1958327180" sldId="368"/>
            <ac:spMk id="9" creationId="{65505D92-861D-ADD7-0675-0D418754EE05}"/>
          </ac:spMkLst>
        </pc:spChg>
        <pc:spChg chg="mod">
          <ac:chgData name="hashizume_adrim@outlook.jp" userId="2df5839c6d7eb921" providerId="LiveId" clId="{52161066-5ECE-483B-B526-4D993BDA2711}" dt="2022-08-22T14:43:21.096" v="9" actId="20577"/>
          <ac:spMkLst>
            <pc:docMk/>
            <pc:sldMk cId="1958327180" sldId="368"/>
            <ac:spMk id="15" creationId="{D1D898D0-A6C9-7999-CA01-415EBE4F512B}"/>
          </ac:spMkLst>
        </pc:spChg>
        <pc:spChg chg="mod">
          <ac:chgData name="hashizume_adrim@outlook.jp" userId="2df5839c6d7eb921" providerId="LiveId" clId="{52161066-5ECE-483B-B526-4D993BDA2711}" dt="2022-08-29T07:22:59.236" v="521" actId="108"/>
          <ac:spMkLst>
            <pc:docMk/>
            <pc:sldMk cId="1958327180" sldId="368"/>
            <ac:spMk id="18" creationId="{B20659B4-AA9C-1ED8-4E0A-2F1294D72320}"/>
          </ac:spMkLst>
        </pc:spChg>
        <pc:spChg chg="mod">
          <ac:chgData name="hashizume_adrim@outlook.jp" userId="2df5839c6d7eb921" providerId="LiveId" clId="{52161066-5ECE-483B-B526-4D993BDA2711}" dt="2022-08-29T07:25:03.354" v="555" actId="20577"/>
          <ac:spMkLst>
            <pc:docMk/>
            <pc:sldMk cId="1958327180" sldId="368"/>
            <ac:spMk id="21" creationId="{DAA7C2CA-5179-B15C-4467-79B54E922B2C}"/>
          </ac:spMkLst>
        </pc:spChg>
        <pc:spChg chg="mod">
          <ac:chgData name="hashizume_adrim@outlook.jp" userId="2df5839c6d7eb921" providerId="LiveId" clId="{52161066-5ECE-483B-B526-4D993BDA2711}" dt="2022-08-29T07:23:22.931" v="531" actId="20577"/>
          <ac:spMkLst>
            <pc:docMk/>
            <pc:sldMk cId="1958327180" sldId="368"/>
            <ac:spMk id="25" creationId="{9C5A45EF-0283-EDFB-88EC-29C0EF3EF960}"/>
          </ac:spMkLst>
        </pc:spChg>
        <pc:spChg chg="mod">
          <ac:chgData name="hashizume_adrim@outlook.jp" userId="2df5839c6d7eb921" providerId="LiveId" clId="{52161066-5ECE-483B-B526-4D993BDA2711}" dt="2022-08-29T07:26:27.866" v="675" actId="20577"/>
          <ac:spMkLst>
            <pc:docMk/>
            <pc:sldMk cId="1958327180" sldId="368"/>
            <ac:spMk id="42" creationId="{BDFA55C6-0DA3-A233-8F95-87BEFE5B0A98}"/>
          </ac:spMkLst>
        </pc:spChg>
        <pc:picChg chg="add mod">
          <ac:chgData name="hashizume_adrim@outlook.jp" userId="2df5839c6d7eb921" providerId="LiveId" clId="{52161066-5ECE-483B-B526-4D993BDA2711}" dt="2022-08-29T07:01:38.791" v="318" actId="1076"/>
          <ac:picMkLst>
            <pc:docMk/>
            <pc:sldMk cId="1958327180" sldId="368"/>
            <ac:picMk id="2" creationId="{FF070447-275C-02A1-2DF2-E9094A5A45D4}"/>
          </ac:picMkLst>
        </pc:picChg>
        <pc:picChg chg="add mod">
          <ac:chgData name="hashizume_adrim@outlook.jp" userId="2df5839c6d7eb921" providerId="LiveId" clId="{52161066-5ECE-483B-B526-4D993BDA2711}" dt="2022-08-29T07:04:39.945" v="322" actId="1076"/>
          <ac:picMkLst>
            <pc:docMk/>
            <pc:sldMk cId="1958327180" sldId="368"/>
            <ac:picMk id="5" creationId="{6225563D-E9E9-46BF-454F-17EC3D3F20F0}"/>
          </ac:picMkLst>
        </pc:picChg>
        <pc:picChg chg="add mod">
          <ac:chgData name="hashizume_adrim@outlook.jp" userId="2df5839c6d7eb921" providerId="LiveId" clId="{52161066-5ECE-483B-B526-4D993BDA2711}" dt="2022-08-29T07:23:14.448" v="528" actId="1076"/>
          <ac:picMkLst>
            <pc:docMk/>
            <pc:sldMk cId="1958327180" sldId="368"/>
            <ac:picMk id="8" creationId="{022662A4-A18F-B30D-739F-E101B82A4B8C}"/>
          </ac:picMkLst>
        </pc:picChg>
        <pc:picChg chg="add mod">
          <ac:chgData name="hashizume_adrim@outlook.jp" userId="2df5839c6d7eb921" providerId="LiveId" clId="{52161066-5ECE-483B-B526-4D993BDA2711}" dt="2022-08-29T07:32:28.187" v="677" actId="1076"/>
          <ac:picMkLst>
            <pc:docMk/>
            <pc:sldMk cId="1958327180" sldId="368"/>
            <ac:picMk id="10" creationId="{36549F41-8B9C-D891-AC05-5EC47451EF64}"/>
          </ac:picMkLst>
        </pc:picChg>
      </pc:sldChg>
      <pc:sldChg chg="delSp modSp add del mod">
        <pc:chgData name="hashizume_adrim@outlook.jp" userId="2df5839c6d7eb921" providerId="LiveId" clId="{52161066-5ECE-483B-B526-4D993BDA2711}" dt="2022-08-29T06:55:30.066" v="227" actId="47"/>
        <pc:sldMkLst>
          <pc:docMk/>
          <pc:sldMk cId="1710791949" sldId="369"/>
        </pc:sldMkLst>
        <pc:picChg chg="del">
          <ac:chgData name="hashizume_adrim@outlook.jp" userId="2df5839c6d7eb921" providerId="LiveId" clId="{52161066-5ECE-483B-B526-4D993BDA2711}" dt="2022-08-29T06:49:36.567" v="10" actId="478"/>
          <ac:picMkLst>
            <pc:docMk/>
            <pc:sldMk cId="1710791949" sldId="369"/>
            <ac:picMk id="48" creationId="{F7DDECB0-7A35-40F3-FF03-810245BB6657}"/>
          </ac:picMkLst>
        </pc:picChg>
        <pc:picChg chg="mod">
          <ac:chgData name="hashizume_adrim@outlook.jp" userId="2df5839c6d7eb921" providerId="LiveId" clId="{52161066-5ECE-483B-B526-4D993BDA2711}" dt="2022-08-29T06:49:39.417" v="11" actId="1076"/>
          <ac:picMkLst>
            <pc:docMk/>
            <pc:sldMk cId="1710791949" sldId="369"/>
            <ac:picMk id="49" creationId="{9E572BEB-7F33-8150-9104-66D5DF0161F1}"/>
          </ac:picMkLst>
        </pc:picChg>
      </pc:sldChg>
    </pc:docChg>
  </pc:docChgLst>
  <pc:docChgLst>
    <pc:chgData name="hashizume_adrim@outlook.jp" userId="2df5839c6d7eb921" providerId="LiveId" clId="{3A87AF3F-4DE1-4C5B-8C8E-BE0AC0139069}"/>
    <pc:docChg chg="undo custSel addSld modSld">
      <pc:chgData name="hashizume_adrim@outlook.jp" userId="2df5839c6d7eb921" providerId="LiveId" clId="{3A87AF3F-4DE1-4C5B-8C8E-BE0AC0139069}" dt="2022-04-26T08:09:53.160" v="5321"/>
      <pc:docMkLst>
        <pc:docMk/>
      </pc:docMkLst>
      <pc:sldChg chg="addSp delSp modSp mod">
        <pc:chgData name="hashizume_adrim@outlook.jp" userId="2df5839c6d7eb921" providerId="LiveId" clId="{3A87AF3F-4DE1-4C5B-8C8E-BE0AC0139069}" dt="2022-04-07T05:56:32.992" v="229" actId="1038"/>
        <pc:sldMkLst>
          <pc:docMk/>
          <pc:sldMk cId="599285413" sldId="344"/>
        </pc:sldMkLst>
        <pc:spChg chg="add del">
          <ac:chgData name="hashizume_adrim@outlook.jp" userId="2df5839c6d7eb921" providerId="LiveId" clId="{3A87AF3F-4DE1-4C5B-8C8E-BE0AC0139069}" dt="2022-04-07T05:50:40.899" v="6" actId="478"/>
          <ac:spMkLst>
            <pc:docMk/>
            <pc:sldMk cId="599285413" sldId="344"/>
            <ac:spMk id="3" creationId="{76834FF0-59BB-49FD-9886-48A851874CE0}"/>
          </ac:spMkLst>
        </pc:spChg>
        <pc:spChg chg="add del mod">
          <ac:chgData name="hashizume_adrim@outlook.jp" userId="2df5839c6d7eb921" providerId="LiveId" clId="{3A87AF3F-4DE1-4C5B-8C8E-BE0AC0139069}" dt="2022-04-07T05:50:31.825" v="2"/>
          <ac:spMkLst>
            <pc:docMk/>
            <pc:sldMk cId="599285413" sldId="344"/>
            <ac:spMk id="4" creationId="{82CABF80-60C4-4733-8AFC-14339F178768}"/>
          </ac:spMkLst>
        </pc:spChg>
        <pc:spChg chg="add del mod">
          <ac:chgData name="hashizume_adrim@outlook.jp" userId="2df5839c6d7eb921" providerId="LiveId" clId="{3A87AF3F-4DE1-4C5B-8C8E-BE0AC0139069}" dt="2022-04-07T05:50:31.825" v="2"/>
          <ac:spMkLst>
            <pc:docMk/>
            <pc:sldMk cId="599285413" sldId="344"/>
            <ac:spMk id="5" creationId="{2FA4D6B2-9E40-476D-826F-128A48CB30FB}"/>
          </ac:spMkLst>
        </pc:spChg>
        <pc:spChg chg="add del mod">
          <ac:chgData name="hashizume_adrim@outlook.jp" userId="2df5839c6d7eb921" providerId="LiveId" clId="{3A87AF3F-4DE1-4C5B-8C8E-BE0AC0139069}" dt="2022-04-07T05:50:31.825" v="2"/>
          <ac:spMkLst>
            <pc:docMk/>
            <pc:sldMk cId="599285413" sldId="344"/>
            <ac:spMk id="7" creationId="{93B3DD60-D451-4DA1-A522-C37FE9E7FE75}"/>
          </ac:spMkLst>
        </pc:spChg>
        <pc:spChg chg="add del mod">
          <ac:chgData name="hashizume_adrim@outlook.jp" userId="2df5839c6d7eb921" providerId="LiveId" clId="{3A87AF3F-4DE1-4C5B-8C8E-BE0AC0139069}" dt="2022-04-07T05:50:38.278" v="5"/>
          <ac:spMkLst>
            <pc:docMk/>
            <pc:sldMk cId="599285413" sldId="344"/>
            <ac:spMk id="11" creationId="{6191D4BB-C179-4C31-A872-598F47B8D24A}"/>
          </ac:spMkLst>
        </pc:spChg>
        <pc:spChg chg="add del mod">
          <ac:chgData name="hashizume_adrim@outlook.jp" userId="2df5839c6d7eb921" providerId="LiveId" clId="{3A87AF3F-4DE1-4C5B-8C8E-BE0AC0139069}" dt="2022-04-07T05:50:38.278" v="5"/>
          <ac:spMkLst>
            <pc:docMk/>
            <pc:sldMk cId="599285413" sldId="344"/>
            <ac:spMk id="12" creationId="{A11CB4AF-63AE-4F67-907B-E62112C6828A}"/>
          </ac:spMkLst>
        </pc:spChg>
        <pc:spChg chg="add del mod">
          <ac:chgData name="hashizume_adrim@outlook.jp" userId="2df5839c6d7eb921" providerId="LiveId" clId="{3A87AF3F-4DE1-4C5B-8C8E-BE0AC0139069}" dt="2022-04-07T05:50:38.278" v="5"/>
          <ac:spMkLst>
            <pc:docMk/>
            <pc:sldMk cId="599285413" sldId="344"/>
            <ac:spMk id="14" creationId="{75E7F849-0153-4119-B250-FD839350E733}"/>
          </ac:spMkLst>
        </pc:spChg>
        <pc:spChg chg="add mod">
          <ac:chgData name="hashizume_adrim@outlook.jp" userId="2df5839c6d7eb921" providerId="LiveId" clId="{3A87AF3F-4DE1-4C5B-8C8E-BE0AC0139069}" dt="2022-04-07T05:55:27.201" v="170" actId="1076"/>
          <ac:spMkLst>
            <pc:docMk/>
            <pc:sldMk cId="599285413" sldId="344"/>
            <ac:spMk id="18" creationId="{E954B150-0794-4F9B-BF40-16427F5C225A}"/>
          </ac:spMkLst>
        </pc:spChg>
        <pc:spChg chg="add del mod">
          <ac:chgData name="hashizume_adrim@outlook.jp" userId="2df5839c6d7eb921" providerId="LiveId" clId="{3A87AF3F-4DE1-4C5B-8C8E-BE0AC0139069}" dt="2022-04-07T05:52:49.307" v="156" actId="478"/>
          <ac:spMkLst>
            <pc:docMk/>
            <pc:sldMk cId="599285413" sldId="344"/>
            <ac:spMk id="19" creationId="{2D0982A3-9F85-4220-804D-4424D01973F9}"/>
          </ac:spMkLst>
        </pc:spChg>
        <pc:spChg chg="add mod">
          <ac:chgData name="hashizume_adrim@outlook.jp" userId="2df5839c6d7eb921" providerId="LiveId" clId="{3A87AF3F-4DE1-4C5B-8C8E-BE0AC0139069}" dt="2022-04-07T05:56:25.396" v="222" actId="1038"/>
          <ac:spMkLst>
            <pc:docMk/>
            <pc:sldMk cId="599285413" sldId="344"/>
            <ac:spMk id="21" creationId="{AEB846BC-AE5C-488F-8D4A-FF256605D3F9}"/>
          </ac:spMkLst>
        </pc:spChg>
        <pc:picChg chg="add del mod">
          <ac:chgData name="hashizume_adrim@outlook.jp" userId="2df5839c6d7eb921" providerId="LiveId" clId="{3A87AF3F-4DE1-4C5B-8C8E-BE0AC0139069}" dt="2022-04-07T05:50:31.825" v="2"/>
          <ac:picMkLst>
            <pc:docMk/>
            <pc:sldMk cId="599285413" sldId="344"/>
            <ac:picMk id="10" creationId="{B3EAC5EF-0C66-4016-9D50-A5747D161ACA}"/>
          </ac:picMkLst>
        </pc:picChg>
        <pc:picChg chg="add del mod">
          <ac:chgData name="hashizume_adrim@outlook.jp" userId="2df5839c6d7eb921" providerId="LiveId" clId="{3A87AF3F-4DE1-4C5B-8C8E-BE0AC0139069}" dt="2022-04-07T05:50:38.278" v="5"/>
          <ac:picMkLst>
            <pc:docMk/>
            <pc:sldMk cId="599285413" sldId="344"/>
            <ac:picMk id="17" creationId="{B2EF924A-5287-40E9-B2F8-3C9B23C83398}"/>
          </ac:picMkLst>
        </pc:picChg>
        <pc:picChg chg="add del mod">
          <ac:chgData name="hashizume_adrim@outlook.jp" userId="2df5839c6d7eb921" providerId="LiveId" clId="{3A87AF3F-4DE1-4C5B-8C8E-BE0AC0139069}" dt="2022-04-07T05:51:49.203" v="126" actId="478"/>
          <ac:picMkLst>
            <pc:docMk/>
            <pc:sldMk cId="599285413" sldId="344"/>
            <ac:picMk id="24" creationId="{2915B35C-BEDF-480B-9663-884C885628F5}"/>
          </ac:picMkLst>
        </pc:picChg>
        <pc:picChg chg="add mod ord">
          <ac:chgData name="hashizume_adrim@outlook.jp" userId="2df5839c6d7eb921" providerId="LiveId" clId="{3A87AF3F-4DE1-4C5B-8C8E-BE0AC0139069}" dt="2022-04-07T05:56:32.992" v="229" actId="1038"/>
          <ac:picMkLst>
            <pc:docMk/>
            <pc:sldMk cId="599285413" sldId="344"/>
            <ac:picMk id="25" creationId="{C68BC1DC-9CF8-4B1A-A44D-0FCF343D3561}"/>
          </ac:picMkLst>
        </pc:picChg>
        <pc:picChg chg="add del mod ord">
          <ac:chgData name="hashizume_adrim@outlook.jp" userId="2df5839c6d7eb921" providerId="LiveId" clId="{3A87AF3F-4DE1-4C5B-8C8E-BE0AC0139069}" dt="2022-04-07T05:55:56.307" v="184" actId="478"/>
          <ac:picMkLst>
            <pc:docMk/>
            <pc:sldMk cId="599285413" sldId="344"/>
            <ac:picMk id="26" creationId="{4ECC5BF7-6D75-4467-9453-B994780BF818}"/>
          </ac:picMkLst>
        </pc:picChg>
        <pc:cxnChg chg="add del mod">
          <ac:chgData name="hashizume_adrim@outlook.jp" userId="2df5839c6d7eb921" providerId="LiveId" clId="{3A87AF3F-4DE1-4C5B-8C8E-BE0AC0139069}" dt="2022-04-07T05:50:31.825" v="2"/>
          <ac:cxnSpMkLst>
            <pc:docMk/>
            <pc:sldMk cId="599285413" sldId="344"/>
            <ac:cxnSpMk id="6" creationId="{C74313F4-1550-4C82-90A4-E422D2266C13}"/>
          </ac:cxnSpMkLst>
        </pc:cxnChg>
        <pc:cxnChg chg="add del mod">
          <ac:chgData name="hashizume_adrim@outlook.jp" userId="2df5839c6d7eb921" providerId="LiveId" clId="{3A87AF3F-4DE1-4C5B-8C8E-BE0AC0139069}" dt="2022-04-07T05:50:31.825" v="2"/>
          <ac:cxnSpMkLst>
            <pc:docMk/>
            <pc:sldMk cId="599285413" sldId="344"/>
            <ac:cxnSpMk id="8" creationId="{7ADE0B20-8F42-4445-9A7C-5EE9A2722CFA}"/>
          </ac:cxnSpMkLst>
        </pc:cxnChg>
        <pc:cxnChg chg="add del mod">
          <ac:chgData name="hashizume_adrim@outlook.jp" userId="2df5839c6d7eb921" providerId="LiveId" clId="{3A87AF3F-4DE1-4C5B-8C8E-BE0AC0139069}" dt="2022-04-07T05:50:31.825" v="2"/>
          <ac:cxnSpMkLst>
            <pc:docMk/>
            <pc:sldMk cId="599285413" sldId="344"/>
            <ac:cxnSpMk id="9" creationId="{C44B628B-0A87-4837-99C0-8AA0B6614D90}"/>
          </ac:cxnSpMkLst>
        </pc:cxnChg>
        <pc:cxnChg chg="add del mod">
          <ac:chgData name="hashizume_adrim@outlook.jp" userId="2df5839c6d7eb921" providerId="LiveId" clId="{3A87AF3F-4DE1-4C5B-8C8E-BE0AC0139069}" dt="2022-04-07T05:50:38.278" v="5"/>
          <ac:cxnSpMkLst>
            <pc:docMk/>
            <pc:sldMk cId="599285413" sldId="344"/>
            <ac:cxnSpMk id="13" creationId="{48C7A54E-F22E-4DF3-920F-63DFC27ABFF2}"/>
          </ac:cxnSpMkLst>
        </pc:cxnChg>
        <pc:cxnChg chg="add del mod">
          <ac:chgData name="hashizume_adrim@outlook.jp" userId="2df5839c6d7eb921" providerId="LiveId" clId="{3A87AF3F-4DE1-4C5B-8C8E-BE0AC0139069}" dt="2022-04-07T05:50:38.278" v="5"/>
          <ac:cxnSpMkLst>
            <pc:docMk/>
            <pc:sldMk cId="599285413" sldId="344"/>
            <ac:cxnSpMk id="15" creationId="{E521DF36-4496-447F-BE3B-DBE00191BA6A}"/>
          </ac:cxnSpMkLst>
        </pc:cxnChg>
        <pc:cxnChg chg="add del mod">
          <ac:chgData name="hashizume_adrim@outlook.jp" userId="2df5839c6d7eb921" providerId="LiveId" clId="{3A87AF3F-4DE1-4C5B-8C8E-BE0AC0139069}" dt="2022-04-07T05:50:38.278" v="5"/>
          <ac:cxnSpMkLst>
            <pc:docMk/>
            <pc:sldMk cId="599285413" sldId="344"/>
            <ac:cxnSpMk id="16" creationId="{F07CDE0D-49B6-4BA7-9E28-57F95D575282}"/>
          </ac:cxnSpMkLst>
        </pc:cxnChg>
        <pc:cxnChg chg="add mod">
          <ac:chgData name="hashizume_adrim@outlook.jp" userId="2df5839c6d7eb921" providerId="LiveId" clId="{3A87AF3F-4DE1-4C5B-8C8E-BE0AC0139069}" dt="2022-04-07T05:50:41.405" v="7"/>
          <ac:cxnSpMkLst>
            <pc:docMk/>
            <pc:sldMk cId="599285413" sldId="344"/>
            <ac:cxnSpMk id="20" creationId="{2A8683AE-8594-4906-8B2E-5B223A4B17F3}"/>
          </ac:cxnSpMkLst>
        </pc:cxnChg>
        <pc:cxnChg chg="add mod">
          <ac:chgData name="hashizume_adrim@outlook.jp" userId="2df5839c6d7eb921" providerId="LiveId" clId="{3A87AF3F-4DE1-4C5B-8C8E-BE0AC0139069}" dt="2022-04-07T05:50:41.405" v="7"/>
          <ac:cxnSpMkLst>
            <pc:docMk/>
            <pc:sldMk cId="599285413" sldId="344"/>
            <ac:cxnSpMk id="22" creationId="{DEB01A6E-3C51-4C98-9451-D894E7A31AE3}"/>
          </ac:cxnSpMkLst>
        </pc:cxnChg>
        <pc:cxnChg chg="add mod">
          <ac:chgData name="hashizume_adrim@outlook.jp" userId="2df5839c6d7eb921" providerId="LiveId" clId="{3A87AF3F-4DE1-4C5B-8C8E-BE0AC0139069}" dt="2022-04-07T05:50:41.405" v="7"/>
          <ac:cxnSpMkLst>
            <pc:docMk/>
            <pc:sldMk cId="599285413" sldId="344"/>
            <ac:cxnSpMk id="23" creationId="{E1EC2C86-D5DC-4D6F-88E4-FC6AF5B0E841}"/>
          </ac:cxnSpMkLst>
        </pc:cxnChg>
      </pc:sldChg>
      <pc:sldChg chg="addSp delSp modSp mod">
        <pc:chgData name="hashizume_adrim@outlook.jp" userId="2df5839c6d7eb921" providerId="LiveId" clId="{3A87AF3F-4DE1-4C5B-8C8E-BE0AC0139069}" dt="2022-04-26T08:02:56.119" v="5287" actId="14100"/>
        <pc:sldMkLst>
          <pc:docMk/>
          <pc:sldMk cId="3396383494" sldId="346"/>
        </pc:sldMkLst>
        <pc:spChg chg="mod">
          <ac:chgData name="hashizume_adrim@outlook.jp" userId="2df5839c6d7eb921" providerId="LiveId" clId="{3A87AF3F-4DE1-4C5B-8C8E-BE0AC0139069}" dt="2022-04-26T06:59:54.915" v="4636" actId="20577"/>
          <ac:spMkLst>
            <pc:docMk/>
            <pc:sldMk cId="3396383494" sldId="346"/>
            <ac:spMk id="8" creationId="{F128C7D7-5962-4DFA-A9C6-6D0798DEE331}"/>
          </ac:spMkLst>
        </pc:spChg>
        <pc:spChg chg="mod">
          <ac:chgData name="hashizume_adrim@outlook.jp" userId="2df5839c6d7eb921" providerId="LiveId" clId="{3A87AF3F-4DE1-4C5B-8C8E-BE0AC0139069}" dt="2022-04-26T07:58:28.889" v="4722" actId="1036"/>
          <ac:spMkLst>
            <pc:docMk/>
            <pc:sldMk cId="3396383494" sldId="346"/>
            <ac:spMk id="9" creationId="{5FBBBF2C-E95F-4B94-BD82-7D898AD4999E}"/>
          </ac:spMkLst>
        </pc:spChg>
        <pc:spChg chg="add del mod">
          <ac:chgData name="hashizume_adrim@outlook.jp" userId="2df5839c6d7eb921" providerId="LiveId" clId="{3A87AF3F-4DE1-4C5B-8C8E-BE0AC0139069}" dt="2022-04-26T03:36:38.057" v="780" actId="478"/>
          <ac:spMkLst>
            <pc:docMk/>
            <pc:sldMk cId="3396383494" sldId="346"/>
            <ac:spMk id="10" creationId="{C1CFC4B7-0E24-4C93-91B1-E797E46156DF}"/>
          </ac:spMkLst>
        </pc:spChg>
        <pc:spChg chg="add del mod">
          <ac:chgData name="hashizume_adrim@outlook.jp" userId="2df5839c6d7eb921" providerId="LiveId" clId="{3A87AF3F-4DE1-4C5B-8C8E-BE0AC0139069}" dt="2022-04-26T03:36:38.057" v="780" actId="478"/>
          <ac:spMkLst>
            <pc:docMk/>
            <pc:sldMk cId="3396383494" sldId="346"/>
            <ac:spMk id="11" creationId="{D0AEF828-592B-4ADA-91CE-33052DFE1BE5}"/>
          </ac:spMkLst>
        </pc:spChg>
        <pc:spChg chg="del mod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12" creationId="{0295C5D9-DA0A-4409-AA44-90EED308EBE8}"/>
          </ac:spMkLst>
        </pc:spChg>
        <pc:spChg chg="del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13" creationId="{BD862500-B954-435D-9C48-F7BD9C64CCE0}"/>
          </ac:spMkLst>
        </pc:spChg>
        <pc:spChg chg="mod">
          <ac:chgData name="hashizume_adrim@outlook.jp" userId="2df5839c6d7eb921" providerId="LiveId" clId="{3A87AF3F-4DE1-4C5B-8C8E-BE0AC0139069}" dt="2022-04-26T06:29:19.012" v="3612" actId="14100"/>
          <ac:spMkLst>
            <pc:docMk/>
            <pc:sldMk cId="3396383494" sldId="346"/>
            <ac:spMk id="16" creationId="{AA626003-FDA3-477F-8537-F212637E5BDE}"/>
          </ac:spMkLst>
        </pc:spChg>
        <pc:spChg chg="mod">
          <ac:chgData name="hashizume_adrim@outlook.jp" userId="2df5839c6d7eb921" providerId="LiveId" clId="{3A87AF3F-4DE1-4C5B-8C8E-BE0AC0139069}" dt="2022-04-26T06:29:31.504" v="3615" actId="14100"/>
          <ac:spMkLst>
            <pc:docMk/>
            <pc:sldMk cId="3396383494" sldId="346"/>
            <ac:spMk id="19" creationId="{161CF147-EBAE-4363-AF6A-241F3F414256}"/>
          </ac:spMkLst>
        </pc:spChg>
        <pc:spChg chg="mod">
          <ac:chgData name="hashizume_adrim@outlook.jp" userId="2df5839c6d7eb921" providerId="LiveId" clId="{3A87AF3F-4DE1-4C5B-8C8E-BE0AC0139069}" dt="2022-04-26T07:58:28.889" v="4722" actId="1036"/>
          <ac:spMkLst>
            <pc:docMk/>
            <pc:sldMk cId="3396383494" sldId="346"/>
            <ac:spMk id="20" creationId="{82222961-C649-4587-AF2F-251D68890B4D}"/>
          </ac:spMkLst>
        </pc:spChg>
        <pc:spChg chg="mod">
          <ac:chgData name="hashizume_adrim@outlook.jp" userId="2df5839c6d7eb921" providerId="LiveId" clId="{3A87AF3F-4DE1-4C5B-8C8E-BE0AC0139069}" dt="2022-04-26T07:58:28.889" v="4722" actId="1036"/>
          <ac:spMkLst>
            <pc:docMk/>
            <pc:sldMk cId="3396383494" sldId="346"/>
            <ac:spMk id="21" creationId="{700B9A2C-DE5D-482A-AE19-57011DC91211}"/>
          </ac:spMkLst>
        </pc:spChg>
        <pc:spChg chg="del mod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22" creationId="{B74FC473-2D12-4D5C-96A4-AA2AAFBAB877}"/>
          </ac:spMkLst>
        </pc:spChg>
        <pc:spChg chg="mod">
          <ac:chgData name="hashizume_adrim@outlook.jp" userId="2df5839c6d7eb921" providerId="LiveId" clId="{3A87AF3F-4DE1-4C5B-8C8E-BE0AC0139069}" dt="2022-04-26T03:26:13.812" v="569" actId="20577"/>
          <ac:spMkLst>
            <pc:docMk/>
            <pc:sldMk cId="3396383494" sldId="346"/>
            <ac:spMk id="24" creationId="{4854A0D9-7A17-432E-9A1F-B48EA26918B7}"/>
          </ac:spMkLst>
        </pc:spChg>
        <pc:spChg chg="del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25" creationId="{2C254EA5-85D6-406D-B1E7-940E96CA6980}"/>
          </ac:spMkLst>
        </pc:spChg>
        <pc:spChg chg="del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26" creationId="{36A34004-CD54-43E4-9A95-EAD1529F1C42}"/>
          </ac:spMkLst>
        </pc:spChg>
        <pc:spChg chg="del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30" creationId="{4AA916C5-E8CA-4759-BB78-9F7E32B998DA}"/>
          </ac:spMkLst>
        </pc:spChg>
        <pc:spChg chg="add mod">
          <ac:chgData name="hashizume_adrim@outlook.jp" userId="2df5839c6d7eb921" providerId="LiveId" clId="{3A87AF3F-4DE1-4C5B-8C8E-BE0AC0139069}" dt="2022-04-26T08:00:56.836" v="5108" actId="20577"/>
          <ac:spMkLst>
            <pc:docMk/>
            <pc:sldMk cId="3396383494" sldId="346"/>
            <ac:spMk id="31" creationId="{1FA9375E-AC96-4A92-857A-256A9F6137F9}"/>
          </ac:spMkLst>
        </pc:spChg>
        <pc:spChg chg="mod">
          <ac:chgData name="hashizume_adrim@outlook.jp" userId="2df5839c6d7eb921" providerId="LiveId" clId="{3A87AF3F-4DE1-4C5B-8C8E-BE0AC0139069}" dt="2022-04-26T07:59:36.728" v="4971" actId="1036"/>
          <ac:spMkLst>
            <pc:docMk/>
            <pc:sldMk cId="3396383494" sldId="346"/>
            <ac:spMk id="49" creationId="{871224FA-AA6F-4101-AA58-CCA89D7A1B70}"/>
          </ac:spMkLst>
        </pc:spChg>
        <pc:spChg chg="mod">
          <ac:chgData name="hashizume_adrim@outlook.jp" userId="2df5839c6d7eb921" providerId="LiveId" clId="{3A87AF3F-4DE1-4C5B-8C8E-BE0AC0139069}" dt="2022-04-26T07:59:42.884" v="4973" actId="1035"/>
          <ac:spMkLst>
            <pc:docMk/>
            <pc:sldMk cId="3396383494" sldId="346"/>
            <ac:spMk id="50" creationId="{F17EF8C9-0ABA-41EB-90AF-A310DC4B4272}"/>
          </ac:spMkLst>
        </pc:spChg>
        <pc:spChg chg="mod">
          <ac:chgData name="hashizume_adrim@outlook.jp" userId="2df5839c6d7eb921" providerId="LiveId" clId="{3A87AF3F-4DE1-4C5B-8C8E-BE0AC0139069}" dt="2022-04-26T07:58:28.889" v="4722" actId="1036"/>
          <ac:spMkLst>
            <pc:docMk/>
            <pc:sldMk cId="3396383494" sldId="346"/>
            <ac:spMk id="51" creationId="{1B357635-845B-4C0A-AC2D-7580F445406E}"/>
          </ac:spMkLst>
        </pc:spChg>
        <pc:spChg chg="add del mod">
          <ac:chgData name="hashizume_adrim@outlook.jp" userId="2df5839c6d7eb921" providerId="LiveId" clId="{3A87AF3F-4DE1-4C5B-8C8E-BE0AC0139069}" dt="2022-04-26T03:36:38.057" v="780" actId="478"/>
          <ac:spMkLst>
            <pc:docMk/>
            <pc:sldMk cId="3396383494" sldId="346"/>
            <ac:spMk id="52" creationId="{D19A6A8F-E8FB-4B11-95B1-EB81CC52A41B}"/>
          </ac:spMkLst>
        </pc:spChg>
        <pc:spChg chg="del">
          <ac:chgData name="hashizume_adrim@outlook.jp" userId="2df5839c6d7eb921" providerId="LiveId" clId="{3A87AF3F-4DE1-4C5B-8C8E-BE0AC0139069}" dt="2022-04-07T12:11:37.312" v="505" actId="478"/>
          <ac:spMkLst>
            <pc:docMk/>
            <pc:sldMk cId="3396383494" sldId="346"/>
            <ac:spMk id="53" creationId="{1FD254F7-3105-4B62-B727-81865B860750}"/>
          </ac:spMkLst>
        </pc:spChg>
        <pc:spChg chg="mod">
          <ac:chgData name="hashizume_adrim@outlook.jp" userId="2df5839c6d7eb921" providerId="LiveId" clId="{3A87AF3F-4DE1-4C5B-8C8E-BE0AC0139069}" dt="2022-04-26T07:58:28.889" v="4722" actId="1036"/>
          <ac:spMkLst>
            <pc:docMk/>
            <pc:sldMk cId="3396383494" sldId="346"/>
            <ac:spMk id="54" creationId="{E92CF83F-5EE2-4A21-A32C-E604D97E7AD1}"/>
          </ac:spMkLst>
        </pc:spChg>
        <pc:spChg chg="mod">
          <ac:chgData name="hashizume_adrim@outlook.jp" userId="2df5839c6d7eb921" providerId="LiveId" clId="{3A87AF3F-4DE1-4C5B-8C8E-BE0AC0139069}" dt="2022-04-26T07:59:57.233" v="4978" actId="1038"/>
          <ac:spMkLst>
            <pc:docMk/>
            <pc:sldMk cId="3396383494" sldId="346"/>
            <ac:spMk id="57" creationId="{DB470AE8-7745-4E53-9177-5DC8F34C0945}"/>
          </ac:spMkLst>
        </pc:spChg>
        <pc:spChg chg="mod">
          <ac:chgData name="hashizume_adrim@outlook.jp" userId="2df5839c6d7eb921" providerId="LiveId" clId="{3A87AF3F-4DE1-4C5B-8C8E-BE0AC0139069}" dt="2022-04-26T07:59:16.165" v="4849" actId="14100"/>
          <ac:spMkLst>
            <pc:docMk/>
            <pc:sldMk cId="3396383494" sldId="346"/>
            <ac:spMk id="58" creationId="{183640CE-825A-4ECC-9885-54E48D8715D2}"/>
          </ac:spMkLst>
        </pc:spChg>
        <pc:spChg chg="del">
          <ac:chgData name="hashizume_adrim@outlook.jp" userId="2df5839c6d7eb921" providerId="LiveId" clId="{3A87AF3F-4DE1-4C5B-8C8E-BE0AC0139069}" dt="2022-04-26T06:05:48.040" v="853" actId="478"/>
          <ac:spMkLst>
            <pc:docMk/>
            <pc:sldMk cId="3396383494" sldId="346"/>
            <ac:spMk id="59" creationId="{70BFEACF-7D8A-47E6-81AF-0DF3FA6236E3}"/>
          </ac:spMkLst>
        </pc:spChg>
        <pc:spChg chg="del mod">
          <ac:chgData name="hashizume_adrim@outlook.jp" userId="2df5839c6d7eb921" providerId="LiveId" clId="{3A87AF3F-4DE1-4C5B-8C8E-BE0AC0139069}" dt="2022-04-26T06:09:17.469" v="1154" actId="478"/>
          <ac:spMkLst>
            <pc:docMk/>
            <pc:sldMk cId="3396383494" sldId="346"/>
            <ac:spMk id="60" creationId="{CDE09D3D-910E-424A-8169-5D4630A0FE50}"/>
          </ac:spMkLst>
        </pc:spChg>
        <pc:spChg chg="del">
          <ac:chgData name="hashizume_adrim@outlook.jp" userId="2df5839c6d7eb921" providerId="LiveId" clId="{3A87AF3F-4DE1-4C5B-8C8E-BE0AC0139069}" dt="2022-04-26T06:05:42.762" v="852" actId="478"/>
          <ac:spMkLst>
            <pc:docMk/>
            <pc:sldMk cId="3396383494" sldId="346"/>
            <ac:spMk id="61" creationId="{3F67E5A2-07D1-464A-B66E-9204BBA5EE8B}"/>
          </ac:spMkLst>
        </pc:spChg>
        <pc:spChg chg="del">
          <ac:chgData name="hashizume_adrim@outlook.jp" userId="2df5839c6d7eb921" providerId="LiveId" clId="{3A87AF3F-4DE1-4C5B-8C8E-BE0AC0139069}" dt="2022-04-26T06:05:52.429" v="854" actId="478"/>
          <ac:spMkLst>
            <pc:docMk/>
            <pc:sldMk cId="3396383494" sldId="346"/>
            <ac:spMk id="62" creationId="{DEDA26E1-43EA-494D-A5CB-6080AD8229AA}"/>
          </ac:spMkLst>
        </pc:spChg>
        <pc:spChg chg="mod">
          <ac:chgData name="hashizume_adrim@outlook.jp" userId="2df5839c6d7eb921" providerId="LiveId" clId="{3A87AF3F-4DE1-4C5B-8C8E-BE0AC0139069}" dt="2022-04-26T07:58:28.889" v="4722" actId="1036"/>
          <ac:spMkLst>
            <pc:docMk/>
            <pc:sldMk cId="3396383494" sldId="346"/>
            <ac:spMk id="63" creationId="{F134B035-3860-40E7-91D0-442D74F3CFD8}"/>
          </ac:spMkLst>
        </pc:spChg>
        <pc:spChg chg="mod">
          <ac:chgData name="hashizume_adrim@outlook.jp" userId="2df5839c6d7eb921" providerId="LiveId" clId="{3A87AF3F-4DE1-4C5B-8C8E-BE0AC0139069}" dt="2022-04-26T06:29:19.012" v="3612" actId="14100"/>
          <ac:spMkLst>
            <pc:docMk/>
            <pc:sldMk cId="3396383494" sldId="346"/>
            <ac:spMk id="64" creationId="{9DCFE92E-A776-44E9-9640-3B4D88F8EE1E}"/>
          </ac:spMkLst>
        </pc:spChg>
        <pc:spChg chg="mod">
          <ac:chgData name="hashizume_adrim@outlook.jp" userId="2df5839c6d7eb921" providerId="LiveId" clId="{3A87AF3F-4DE1-4C5B-8C8E-BE0AC0139069}" dt="2022-04-26T06:29:19.012" v="3612" actId="14100"/>
          <ac:spMkLst>
            <pc:docMk/>
            <pc:sldMk cId="3396383494" sldId="346"/>
            <ac:spMk id="65" creationId="{885A4836-D54F-4B26-A9E9-074E4822160D}"/>
          </ac:spMkLst>
        </pc:spChg>
        <pc:spChg chg="del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75" creationId="{D1BCCF98-D574-43C2-BDAE-81CABF694889}"/>
          </ac:spMkLst>
        </pc:spChg>
        <pc:spChg chg="del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76" creationId="{30A1647D-423F-40FB-8B60-73EACACEB98C}"/>
          </ac:spMkLst>
        </pc:spChg>
        <pc:spChg chg="del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77" creationId="{69FBA265-534D-40EB-B17B-921F20657A05}"/>
          </ac:spMkLst>
        </pc:spChg>
        <pc:spChg chg="del">
          <ac:chgData name="hashizume_adrim@outlook.jp" userId="2df5839c6d7eb921" providerId="LiveId" clId="{3A87AF3F-4DE1-4C5B-8C8E-BE0AC0139069}" dt="2022-04-26T06:05:48.040" v="853" actId="478"/>
          <ac:spMkLst>
            <pc:docMk/>
            <pc:sldMk cId="3396383494" sldId="346"/>
            <ac:spMk id="79" creationId="{49A40621-CE1D-468F-BA15-30F89CC4EBD4}"/>
          </ac:spMkLst>
        </pc:spChg>
        <pc:spChg chg="del">
          <ac:chgData name="hashizume_adrim@outlook.jp" userId="2df5839c6d7eb921" providerId="LiveId" clId="{3A87AF3F-4DE1-4C5B-8C8E-BE0AC0139069}" dt="2022-04-26T06:05:52.429" v="854" actId="478"/>
          <ac:spMkLst>
            <pc:docMk/>
            <pc:sldMk cId="3396383494" sldId="346"/>
            <ac:spMk id="82" creationId="{70BAD6EB-AF23-407B-949E-DB913148D609}"/>
          </ac:spMkLst>
        </pc:spChg>
        <pc:spChg chg="del mod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84" creationId="{3539466D-BE6E-47C0-AF6D-CEA244B6E051}"/>
          </ac:spMkLst>
        </pc:spChg>
        <pc:spChg chg="del">
          <ac:chgData name="hashizume_adrim@outlook.jp" userId="2df5839c6d7eb921" providerId="LiveId" clId="{3A87AF3F-4DE1-4C5B-8C8E-BE0AC0139069}" dt="2022-04-26T03:37:51.276" v="827" actId="478"/>
          <ac:spMkLst>
            <pc:docMk/>
            <pc:sldMk cId="3396383494" sldId="346"/>
            <ac:spMk id="86" creationId="{F127C27D-4059-4443-99F6-1241D0CEA500}"/>
          </ac:spMkLst>
        </pc:spChg>
        <pc:spChg chg="del mod">
          <ac:chgData name="hashizume_adrim@outlook.jp" userId="2df5839c6d7eb921" providerId="LiveId" clId="{3A87AF3F-4DE1-4C5B-8C8E-BE0AC0139069}" dt="2022-04-26T03:37:51.276" v="827" actId="478"/>
          <ac:spMkLst>
            <pc:docMk/>
            <pc:sldMk cId="3396383494" sldId="346"/>
            <ac:spMk id="88" creationId="{2A7F214F-6836-4338-AE4E-7BB1C66DE406}"/>
          </ac:spMkLst>
        </pc:spChg>
        <pc:spChg chg="del mod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90" creationId="{33CACFF6-D9E4-4904-94A5-CFE14D4D8B55}"/>
          </ac:spMkLst>
        </pc:spChg>
        <pc:spChg chg="del">
          <ac:chgData name="hashizume_adrim@outlook.jp" userId="2df5839c6d7eb921" providerId="LiveId" clId="{3A87AF3F-4DE1-4C5B-8C8E-BE0AC0139069}" dt="2022-04-26T06:05:39.898" v="851" actId="478"/>
          <ac:spMkLst>
            <pc:docMk/>
            <pc:sldMk cId="3396383494" sldId="346"/>
            <ac:spMk id="91" creationId="{FC949984-2CAA-42C7-8655-358D8AF7CD69}"/>
          </ac:spMkLst>
        </pc:spChg>
        <pc:spChg chg="del">
          <ac:chgData name="hashizume_adrim@outlook.jp" userId="2df5839c6d7eb921" providerId="LiveId" clId="{3A87AF3F-4DE1-4C5B-8C8E-BE0AC0139069}" dt="2022-04-26T06:05:48.040" v="853" actId="478"/>
          <ac:spMkLst>
            <pc:docMk/>
            <pc:sldMk cId="3396383494" sldId="346"/>
            <ac:spMk id="93" creationId="{B1B8E2A5-EECD-4D14-9564-CF2A0B98FDD2}"/>
          </ac:spMkLst>
        </pc:spChg>
        <pc:spChg chg="add mod">
          <ac:chgData name="hashizume_adrim@outlook.jp" userId="2df5839c6d7eb921" providerId="LiveId" clId="{3A87AF3F-4DE1-4C5B-8C8E-BE0AC0139069}" dt="2022-04-26T06:30:00.656" v="3621" actId="13926"/>
          <ac:spMkLst>
            <pc:docMk/>
            <pc:sldMk cId="3396383494" sldId="346"/>
            <ac:spMk id="99" creationId="{AABE0141-43BB-4F25-B888-C1FD733CA9BA}"/>
          </ac:spMkLst>
        </pc:spChg>
        <pc:grpChg chg="add mod">
          <ac:chgData name="hashizume_adrim@outlook.jp" userId="2df5839c6d7eb921" providerId="LiveId" clId="{3A87AF3F-4DE1-4C5B-8C8E-BE0AC0139069}" dt="2022-04-26T03:33:29.331" v="691" actId="164"/>
          <ac:grpSpMkLst>
            <pc:docMk/>
            <pc:sldMk cId="3396383494" sldId="346"/>
            <ac:grpSpMk id="4" creationId="{E39673B4-C232-4A07-97AA-C2A33930142E}"/>
          </ac:grpSpMkLst>
        </pc:grpChg>
        <pc:picChg chg="add mod modCrop">
          <ac:chgData name="hashizume_adrim@outlook.jp" userId="2df5839c6d7eb921" providerId="LiveId" clId="{3A87AF3F-4DE1-4C5B-8C8E-BE0AC0139069}" dt="2022-04-26T06:33:30.361" v="3682" actId="1076"/>
          <ac:picMkLst>
            <pc:docMk/>
            <pc:sldMk cId="3396383494" sldId="346"/>
            <ac:picMk id="105" creationId="{06E30DBE-630F-433A-A82B-C266F2AD0FBA}"/>
          </ac:picMkLst>
        </pc:picChg>
        <pc:picChg chg="add mod">
          <ac:chgData name="hashizume_adrim@outlook.jp" userId="2df5839c6d7eb921" providerId="LiveId" clId="{3A87AF3F-4DE1-4C5B-8C8E-BE0AC0139069}" dt="2022-04-26T06:38:06.916" v="3690" actId="14100"/>
          <ac:picMkLst>
            <pc:docMk/>
            <pc:sldMk cId="3396383494" sldId="346"/>
            <ac:picMk id="107" creationId="{C3C46802-2518-4679-9B1C-023523D620C6}"/>
          </ac:picMkLst>
        </pc:picChg>
        <pc:picChg chg="add mod">
          <ac:chgData name="hashizume_adrim@outlook.jp" userId="2df5839c6d7eb921" providerId="LiveId" clId="{3A87AF3F-4DE1-4C5B-8C8E-BE0AC0139069}" dt="2022-04-26T06:56:11.720" v="4470" actId="1035"/>
          <ac:picMkLst>
            <pc:docMk/>
            <pc:sldMk cId="3396383494" sldId="346"/>
            <ac:picMk id="109" creationId="{A44C8CD0-1A3D-4A07-81B1-5CEF9A6BD52F}"/>
          </ac:picMkLst>
        </pc:picChg>
        <pc:picChg chg="add mod">
          <ac:chgData name="hashizume_adrim@outlook.jp" userId="2df5839c6d7eb921" providerId="LiveId" clId="{3A87AF3F-4DE1-4C5B-8C8E-BE0AC0139069}" dt="2022-04-26T06:56:07.483" v="4459" actId="1037"/>
          <ac:picMkLst>
            <pc:docMk/>
            <pc:sldMk cId="3396383494" sldId="346"/>
            <ac:picMk id="111" creationId="{5AE211B4-28CC-4074-AD41-EB88D50F11AE}"/>
          </ac:picMkLst>
        </pc:picChg>
        <pc:cxnChg chg="mod">
          <ac:chgData name="hashizume_adrim@outlook.jp" userId="2df5839c6d7eb921" providerId="LiveId" clId="{3A87AF3F-4DE1-4C5B-8C8E-BE0AC0139069}" dt="2022-04-26T08:00:11.858" v="5004" actId="1036"/>
          <ac:cxnSpMkLst>
            <pc:docMk/>
            <pc:sldMk cId="3396383494" sldId="346"/>
            <ac:cxnSpMk id="7" creationId="{8279D28E-EC7E-495F-AAF8-885E61080F96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14" creationId="{22518BDE-2188-4B9D-98E7-2D58DDFDD224}"/>
          </ac:cxnSpMkLst>
        </pc:cxnChg>
        <pc:cxnChg chg="del mod">
          <ac:chgData name="hashizume_adrim@outlook.jp" userId="2df5839c6d7eb921" providerId="LiveId" clId="{3A87AF3F-4DE1-4C5B-8C8E-BE0AC0139069}" dt="2022-04-26T06:13:03.565" v="1237" actId="478"/>
          <ac:cxnSpMkLst>
            <pc:docMk/>
            <pc:sldMk cId="3396383494" sldId="346"/>
            <ac:cxnSpMk id="15" creationId="{22BFD97F-7D8F-47BB-AC1E-2EA477D8D13D}"/>
          </ac:cxnSpMkLst>
        </pc:cxnChg>
        <pc:cxnChg chg="mod">
          <ac:chgData name="hashizume_adrim@outlook.jp" userId="2df5839c6d7eb921" providerId="LiveId" clId="{3A87AF3F-4DE1-4C5B-8C8E-BE0AC0139069}" dt="2022-04-26T08:02:43.368" v="5285" actId="14100"/>
          <ac:cxnSpMkLst>
            <pc:docMk/>
            <pc:sldMk cId="3396383494" sldId="346"/>
            <ac:cxnSpMk id="17" creationId="{B18F5721-C0BD-4220-BB66-BAC7A58EC850}"/>
          </ac:cxnSpMkLst>
        </pc:cxnChg>
        <pc:cxnChg chg="mod">
          <ac:chgData name="hashizume_adrim@outlook.jp" userId="2df5839c6d7eb921" providerId="LiveId" clId="{3A87AF3F-4DE1-4C5B-8C8E-BE0AC0139069}" dt="2022-04-26T06:29:19.012" v="3612" actId="14100"/>
          <ac:cxnSpMkLst>
            <pc:docMk/>
            <pc:sldMk cId="3396383494" sldId="346"/>
            <ac:cxnSpMk id="18" creationId="{4F3DFF40-82D5-4113-AF84-607988EB8668}"/>
          </ac:cxnSpMkLst>
        </pc:cxnChg>
        <pc:cxnChg chg="del mod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23" creationId="{54FA673E-5597-4440-A05F-3A6022016B00}"/>
          </ac:cxnSpMkLst>
        </pc:cxnChg>
        <pc:cxnChg chg="del mod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27" creationId="{63BA8D5B-9C84-49DE-8BFD-A85CDA8BCE72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28" creationId="{08D657DF-200F-4F0B-910F-E3602C055088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29" creationId="{B58407FD-0C91-4420-AC57-FD2CE52F1606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31" creationId="{355612A6-A16E-46EE-B7F0-768E1012192B}"/>
          </ac:cxnSpMkLst>
        </pc:cxnChg>
        <pc:cxnChg chg="add del mod">
          <ac:chgData name="hashizume_adrim@outlook.jp" userId="2df5839c6d7eb921" providerId="LiveId" clId="{3A87AF3F-4DE1-4C5B-8C8E-BE0AC0139069}" dt="2022-04-26T08:00:15.632" v="5006" actId="478"/>
          <ac:cxnSpMkLst>
            <pc:docMk/>
            <pc:sldMk cId="3396383494" sldId="346"/>
            <ac:cxnSpMk id="32" creationId="{24F84768-F949-4C4A-A071-46A4170868B4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32" creationId="{F5AC44E4-57C6-4ABF-ADB9-DADC46F96B9D}"/>
          </ac:cxnSpMkLst>
        </pc:cxnChg>
        <pc:cxnChg chg="add mod ord">
          <ac:chgData name="hashizume_adrim@outlook.jp" userId="2df5839c6d7eb921" providerId="LiveId" clId="{3A87AF3F-4DE1-4C5B-8C8E-BE0AC0139069}" dt="2022-04-26T08:01:38.640" v="5218" actId="1035"/>
          <ac:cxnSpMkLst>
            <pc:docMk/>
            <pc:sldMk cId="3396383494" sldId="346"/>
            <ac:cxnSpMk id="33" creationId="{ADDCFCB8-5E60-4BFD-90BE-7DFADB87C1CD}"/>
          </ac:cxnSpMkLst>
        </pc:cxnChg>
        <pc:cxnChg chg="del mod">
          <ac:chgData name="hashizume_adrim@outlook.jp" userId="2df5839c6d7eb921" providerId="LiveId" clId="{3A87AF3F-4DE1-4C5B-8C8E-BE0AC0139069}" dt="2022-04-26T06:13:27.460" v="1307" actId="478"/>
          <ac:cxnSpMkLst>
            <pc:docMk/>
            <pc:sldMk cId="3396383494" sldId="346"/>
            <ac:cxnSpMk id="40" creationId="{60CDBEC6-A500-4DBA-8615-68CDC6085ED3}"/>
          </ac:cxnSpMkLst>
        </pc:cxnChg>
        <pc:cxnChg chg="del mod">
          <ac:chgData name="hashizume_adrim@outlook.jp" userId="2df5839c6d7eb921" providerId="LiveId" clId="{3A87AF3F-4DE1-4C5B-8C8E-BE0AC0139069}" dt="2022-04-26T06:10:33.930" v="1169" actId="478"/>
          <ac:cxnSpMkLst>
            <pc:docMk/>
            <pc:sldMk cId="3396383494" sldId="346"/>
            <ac:cxnSpMk id="44" creationId="{F7340178-968C-430D-9D90-5E33C9BE5ADD}"/>
          </ac:cxnSpMkLst>
        </pc:cxnChg>
        <pc:cxnChg chg="del">
          <ac:chgData name="hashizume_adrim@outlook.jp" userId="2df5839c6d7eb921" providerId="LiveId" clId="{3A87AF3F-4DE1-4C5B-8C8E-BE0AC0139069}" dt="2022-04-26T06:13:29.436" v="1308" actId="478"/>
          <ac:cxnSpMkLst>
            <pc:docMk/>
            <pc:sldMk cId="3396383494" sldId="346"/>
            <ac:cxnSpMk id="55" creationId="{4B58AE9B-7178-4146-93FE-2F5519384067}"/>
          </ac:cxnSpMkLst>
        </pc:cxnChg>
        <pc:cxnChg chg="del">
          <ac:chgData name="hashizume_adrim@outlook.jp" userId="2df5839c6d7eb921" providerId="LiveId" clId="{3A87AF3F-4DE1-4C5B-8C8E-BE0AC0139069}" dt="2022-04-26T06:13:14.247" v="1250" actId="478"/>
          <ac:cxnSpMkLst>
            <pc:docMk/>
            <pc:sldMk cId="3396383494" sldId="346"/>
            <ac:cxnSpMk id="56" creationId="{24A572A2-A875-4481-9671-9CC7B674029A}"/>
          </ac:cxnSpMkLst>
        </pc:cxnChg>
        <pc:cxnChg chg="del mod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66" creationId="{C0E73251-A0CB-4673-B1B0-C2B6C3AE78A8}"/>
          </ac:cxnSpMkLst>
        </pc:cxnChg>
        <pc:cxnChg chg="del mod">
          <ac:chgData name="hashizume_adrim@outlook.jp" userId="2df5839c6d7eb921" providerId="LiveId" clId="{3A87AF3F-4DE1-4C5B-8C8E-BE0AC0139069}" dt="2022-04-26T06:10:35.535" v="1170" actId="478"/>
          <ac:cxnSpMkLst>
            <pc:docMk/>
            <pc:sldMk cId="3396383494" sldId="346"/>
            <ac:cxnSpMk id="68" creationId="{F06761A3-4198-4332-8036-C3B0D2B6686E}"/>
          </ac:cxnSpMkLst>
        </pc:cxnChg>
        <pc:cxnChg chg="del mod">
          <ac:chgData name="hashizume_adrim@outlook.jp" userId="2df5839c6d7eb921" providerId="LiveId" clId="{3A87AF3F-4DE1-4C5B-8C8E-BE0AC0139069}" dt="2022-04-26T06:10:41.020" v="1173" actId="478"/>
          <ac:cxnSpMkLst>
            <pc:docMk/>
            <pc:sldMk cId="3396383494" sldId="346"/>
            <ac:cxnSpMk id="70" creationId="{E848271B-C023-49DE-919D-810E8A57BE8E}"/>
          </ac:cxnSpMkLst>
        </pc:cxnChg>
        <pc:cxnChg chg="del mod">
          <ac:chgData name="hashizume_adrim@outlook.jp" userId="2df5839c6d7eb921" providerId="LiveId" clId="{3A87AF3F-4DE1-4C5B-8C8E-BE0AC0139069}" dt="2022-04-26T06:10:38.306" v="1172" actId="478"/>
          <ac:cxnSpMkLst>
            <pc:docMk/>
            <pc:sldMk cId="3396383494" sldId="346"/>
            <ac:cxnSpMk id="71" creationId="{EE7DC750-81CF-42F4-ADD1-9D158387A640}"/>
          </ac:cxnSpMkLst>
        </pc:cxnChg>
        <pc:cxnChg chg="del mod">
          <ac:chgData name="hashizume_adrim@outlook.jp" userId="2df5839c6d7eb921" providerId="LiveId" clId="{3A87AF3F-4DE1-4C5B-8C8E-BE0AC0139069}" dt="2022-04-26T06:14:02.684" v="1360" actId="478"/>
          <ac:cxnSpMkLst>
            <pc:docMk/>
            <pc:sldMk cId="3396383494" sldId="346"/>
            <ac:cxnSpMk id="73" creationId="{D64392D1-9D06-465F-9414-8738C8FE547A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74" creationId="{F068861B-5E2F-40A4-949B-91E7B81EF6CD}"/>
          </ac:cxnSpMkLst>
        </pc:cxnChg>
        <pc:cxnChg chg="add del">
          <ac:chgData name="hashizume_adrim@outlook.jp" userId="2df5839c6d7eb921" providerId="LiveId" clId="{3A87AF3F-4DE1-4C5B-8C8E-BE0AC0139069}" dt="2022-04-26T06:13:42.747" v="1343" actId="478"/>
          <ac:cxnSpMkLst>
            <pc:docMk/>
            <pc:sldMk cId="3396383494" sldId="346"/>
            <ac:cxnSpMk id="78" creationId="{4EDC3560-A8EC-43CE-8FE9-A7C7FBC149FA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80" creationId="{9456DFDB-CC05-4E1A-B3EC-F7FC5832F669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81" creationId="{200C2CC9-0C92-435F-872F-CDF6D8154413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83" creationId="{562C69A2-2DA0-4D0A-A923-438CD6C750AF}"/>
          </ac:cxnSpMkLst>
        </pc:cxnChg>
        <pc:cxnChg chg="del">
          <ac:chgData name="hashizume_adrim@outlook.jp" userId="2df5839c6d7eb921" providerId="LiveId" clId="{3A87AF3F-4DE1-4C5B-8C8E-BE0AC0139069}" dt="2022-04-26T03:37:51.276" v="827" actId="478"/>
          <ac:cxnSpMkLst>
            <pc:docMk/>
            <pc:sldMk cId="3396383494" sldId="346"/>
            <ac:cxnSpMk id="89" creationId="{7FEDACD8-81D1-4ECF-B5B5-36FC00C3ACF3}"/>
          </ac:cxnSpMkLst>
        </pc:cxnChg>
        <pc:cxnChg chg="add del mod">
          <ac:chgData name="hashizume_adrim@outlook.jp" userId="2df5839c6d7eb921" providerId="LiveId" clId="{3A87AF3F-4DE1-4C5B-8C8E-BE0AC0139069}" dt="2022-04-26T06:13:53.522" v="1358" actId="478"/>
          <ac:cxnSpMkLst>
            <pc:docMk/>
            <pc:sldMk cId="3396383494" sldId="346"/>
            <ac:cxnSpMk id="92" creationId="{A506E148-FE13-4B6C-8B24-EB57F08E5A13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94" creationId="{EDA938BF-5173-4156-8584-465E6AFBF7FA}"/>
          </ac:cxnSpMkLst>
        </pc:cxnChg>
        <pc:cxnChg chg="del">
          <ac:chgData name="hashizume_adrim@outlook.jp" userId="2df5839c6d7eb921" providerId="LiveId" clId="{3A87AF3F-4DE1-4C5B-8C8E-BE0AC0139069}" dt="2022-04-26T06:05:39.898" v="851" actId="478"/>
          <ac:cxnSpMkLst>
            <pc:docMk/>
            <pc:sldMk cId="3396383494" sldId="346"/>
            <ac:cxnSpMk id="95" creationId="{2B13EA17-4F3F-467F-B428-E42BA5971319}"/>
          </ac:cxnSpMkLst>
        </pc:cxnChg>
        <pc:cxnChg chg="add mod ord">
          <ac:chgData name="hashizume_adrim@outlook.jp" userId="2df5839c6d7eb921" providerId="LiveId" clId="{3A87AF3F-4DE1-4C5B-8C8E-BE0AC0139069}" dt="2022-04-26T08:00:21.408" v="5052" actId="1035"/>
          <ac:cxnSpMkLst>
            <pc:docMk/>
            <pc:sldMk cId="3396383494" sldId="346"/>
            <ac:cxnSpMk id="96" creationId="{5B754010-A47F-464A-8FC0-D7DA1EE82F55}"/>
          </ac:cxnSpMkLst>
        </pc:cxnChg>
        <pc:cxnChg chg="add mod ord">
          <ac:chgData name="hashizume_adrim@outlook.jp" userId="2df5839c6d7eb921" providerId="LiveId" clId="{3A87AF3F-4DE1-4C5B-8C8E-BE0AC0139069}" dt="2022-04-26T08:02:29.813" v="5253" actId="1036"/>
          <ac:cxnSpMkLst>
            <pc:docMk/>
            <pc:sldMk cId="3396383494" sldId="346"/>
            <ac:cxnSpMk id="97" creationId="{AB25D651-9163-4F14-B871-BAEBEC9107A1}"/>
          </ac:cxnSpMkLst>
        </pc:cxnChg>
        <pc:cxnChg chg="add mod ord">
          <ac:chgData name="hashizume_adrim@outlook.jp" userId="2df5839c6d7eb921" providerId="LiveId" clId="{3A87AF3F-4DE1-4C5B-8C8E-BE0AC0139069}" dt="2022-04-26T08:02:56.119" v="5287" actId="14100"/>
          <ac:cxnSpMkLst>
            <pc:docMk/>
            <pc:sldMk cId="3396383494" sldId="346"/>
            <ac:cxnSpMk id="98" creationId="{EFFC591E-C49D-4F55-82F2-CE7D643CB72A}"/>
          </ac:cxnSpMkLst>
        </pc:cxnChg>
      </pc:sldChg>
      <pc:sldChg chg="addSp delSp modSp mod">
        <pc:chgData name="hashizume_adrim@outlook.jp" userId="2df5839c6d7eb921" providerId="LiveId" clId="{3A87AF3F-4DE1-4C5B-8C8E-BE0AC0139069}" dt="2022-04-26T08:09:40.413" v="5320" actId="14100"/>
        <pc:sldMkLst>
          <pc:docMk/>
          <pc:sldMk cId="1234999910" sldId="352"/>
        </pc:sldMkLst>
        <pc:spChg chg="mod">
          <ac:chgData name="hashizume_adrim@outlook.jp" userId="2df5839c6d7eb921" providerId="LiveId" clId="{3A87AF3F-4DE1-4C5B-8C8E-BE0AC0139069}" dt="2022-04-26T08:09:36.458" v="5318" actId="1035"/>
          <ac:spMkLst>
            <pc:docMk/>
            <pc:sldMk cId="1234999910" sldId="352"/>
            <ac:spMk id="59" creationId="{7E6CBED4-510E-40C4-8038-266F8D183309}"/>
          </ac:spMkLst>
        </pc:spChg>
        <pc:spChg chg="del mod">
          <ac:chgData name="hashizume_adrim@outlook.jp" userId="2df5839c6d7eb921" providerId="LiveId" clId="{3A87AF3F-4DE1-4C5B-8C8E-BE0AC0139069}" dt="2022-04-26T08:09:20.907" v="5295" actId="478"/>
          <ac:spMkLst>
            <pc:docMk/>
            <pc:sldMk cId="1234999910" sldId="352"/>
            <ac:spMk id="62" creationId="{6481B490-90D8-4A1D-A4F5-A1F05B5F9E35}"/>
          </ac:spMkLst>
        </pc:spChg>
        <pc:spChg chg="del">
          <ac:chgData name="hashizume_adrim@outlook.jp" userId="2df5839c6d7eb921" providerId="LiveId" clId="{3A87AF3F-4DE1-4C5B-8C8E-BE0AC0139069}" dt="2022-04-26T08:09:07.128" v="5292" actId="478"/>
          <ac:spMkLst>
            <pc:docMk/>
            <pc:sldMk cId="1234999910" sldId="352"/>
            <ac:spMk id="63" creationId="{A778F9B9-6625-40FF-8C1A-4DD4416024EA}"/>
          </ac:spMkLst>
        </pc:spChg>
        <pc:spChg chg="del">
          <ac:chgData name="hashizume_adrim@outlook.jp" userId="2df5839c6d7eb921" providerId="LiveId" clId="{3A87AF3F-4DE1-4C5B-8C8E-BE0AC0139069}" dt="2022-04-26T08:09:03.837" v="5291" actId="478"/>
          <ac:spMkLst>
            <pc:docMk/>
            <pc:sldMk cId="1234999910" sldId="352"/>
            <ac:spMk id="64" creationId="{88AC0FA4-7F15-43AC-B302-63C023BB3FCC}"/>
          </ac:spMkLst>
        </pc:spChg>
        <pc:spChg chg="del">
          <ac:chgData name="hashizume_adrim@outlook.jp" userId="2df5839c6d7eb921" providerId="LiveId" clId="{3A87AF3F-4DE1-4C5B-8C8E-BE0AC0139069}" dt="2022-04-26T08:09:02.438" v="5290" actId="478"/>
          <ac:spMkLst>
            <pc:docMk/>
            <pc:sldMk cId="1234999910" sldId="352"/>
            <ac:spMk id="65" creationId="{50A08DBB-E47A-4294-B83E-715331D9AF1F}"/>
          </ac:spMkLst>
        </pc:spChg>
        <pc:spChg chg="mod">
          <ac:chgData name="hashizume_adrim@outlook.jp" userId="2df5839c6d7eb921" providerId="LiveId" clId="{3A87AF3F-4DE1-4C5B-8C8E-BE0AC0139069}" dt="2022-04-26T08:08:45.056" v="5288" actId="20577"/>
          <ac:spMkLst>
            <pc:docMk/>
            <pc:sldMk cId="1234999910" sldId="352"/>
            <ac:spMk id="67" creationId="{E8A85C9C-0A0B-4BAC-BC34-A47998A9CA80}"/>
          </ac:spMkLst>
        </pc:spChg>
        <pc:spChg chg="add mod">
          <ac:chgData name="hashizume_adrim@outlook.jp" userId="2df5839c6d7eb921" providerId="LiveId" clId="{3A87AF3F-4DE1-4C5B-8C8E-BE0AC0139069}" dt="2022-04-26T08:09:40.413" v="5320" actId="14100"/>
          <ac:spMkLst>
            <pc:docMk/>
            <pc:sldMk cId="1234999910" sldId="352"/>
            <ac:spMk id="135" creationId="{D6774173-199C-43A2-AD16-D10F3FFD08E9}"/>
          </ac:spMkLst>
        </pc:spChg>
      </pc:sldChg>
      <pc:sldChg chg="add">
        <pc:chgData name="hashizume_adrim@outlook.jp" userId="2df5839c6d7eb921" providerId="LiveId" clId="{3A87AF3F-4DE1-4C5B-8C8E-BE0AC0139069}" dt="2022-04-26T08:09:53.160" v="5321"/>
        <pc:sldMkLst>
          <pc:docMk/>
          <pc:sldMk cId="3750679907" sldId="3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3FB17-73A3-9D43-9AB1-B59F9C60DAD6}" type="datetimeFigureOut">
              <a:t>2022/8/29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EC7A7-1311-994C-B3F4-7538072EE424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659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EC7A7-1311-994C-B3F4-7538072EE424}" type="slidenum">
              <a:rPr lang="en-US" altLang="ja-JP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67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EC7A7-1311-994C-B3F4-7538072EE424}" type="slidenum">
              <a:rPr lang="en-US" altLang="ja-JP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405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EC7A7-1311-994C-B3F4-7538072EE424}" type="slidenum">
              <a:rPr lang="en-US" altLang="ja-JP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432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タイトル スライド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40942B-20E7-E64B-95FD-237CC46C9AF2}"/>
              </a:ext>
            </a:extLst>
          </p:cNvPr>
          <p:cNvSpPr txBox="1"/>
          <p:nvPr userDrawn="1"/>
        </p:nvSpPr>
        <p:spPr>
          <a:xfrm>
            <a:off x="590610" y="535578"/>
            <a:ext cx="2257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>
                <a:solidFill>
                  <a:schemeClr val="bg1"/>
                </a:solidFill>
                <a:latin typeface="+mn-ea"/>
                <a:ea typeface="+mn-ea"/>
              </a:rPr>
              <a:t>AGENDA</a:t>
            </a:r>
            <a:endParaRPr kumimoji="1" lang="ja-JP" altLang="en-US" sz="3600" b="1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B338646-F50A-8E4C-94E5-A23825B65ABC}"/>
              </a:ext>
            </a:extLst>
          </p:cNvPr>
          <p:cNvSpPr txBox="1"/>
          <p:nvPr userDrawn="1"/>
        </p:nvSpPr>
        <p:spPr>
          <a:xfrm>
            <a:off x="1484122" y="6368563"/>
            <a:ext cx="6916901" cy="340735"/>
          </a:xfrm>
          <a:prstGeom prst="rect">
            <a:avLst/>
          </a:prstGeom>
          <a:noFill/>
        </p:spPr>
        <p:txBody>
          <a:bodyPr wrap="square" lIns="36000" tIns="46800" rIns="36000" bIns="46800" rtlCol="0" anchor="ctr">
            <a:spAutoFit/>
          </a:bodyPr>
          <a:lstStyle/>
          <a:p>
            <a:pPr algn="l"/>
            <a:r>
              <a:rPr kumimoji="1" lang="en-US" altLang="ja-JP" sz="800" dirty="0">
                <a:solidFill>
                  <a:schemeClr val="bg1"/>
                </a:solidFill>
                <a:latin typeface="+mn-ea"/>
                <a:ea typeface="+mn-ea"/>
              </a:rPr>
              <a:t>https://</a:t>
            </a:r>
            <a:r>
              <a:rPr kumimoji="1" lang="en-US" altLang="ja-JP" sz="800" dirty="0" err="1">
                <a:solidFill>
                  <a:schemeClr val="bg1"/>
                </a:solidFill>
                <a:latin typeface="+mn-ea"/>
                <a:ea typeface="+mn-ea"/>
              </a:rPr>
              <a:t>adrim.co.jp</a:t>
            </a:r>
            <a:r>
              <a:rPr kumimoji="1" lang="en-US" altLang="ja-JP" sz="800" dirty="0">
                <a:solidFill>
                  <a:schemeClr val="bg1"/>
                </a:solidFill>
                <a:latin typeface="+mn-ea"/>
                <a:ea typeface="+mn-ea"/>
              </a:rPr>
              <a:t> | </a:t>
            </a:r>
            <a:r>
              <a:rPr kumimoji="1" lang="en-US" altLang="ja-JP" sz="800" dirty="0" err="1">
                <a:solidFill>
                  <a:schemeClr val="bg1"/>
                </a:solidFill>
                <a:latin typeface="+mn-ea"/>
                <a:ea typeface="+mn-ea"/>
              </a:rPr>
              <a:t>info@adrim.co.jp</a:t>
            </a:r>
            <a:r>
              <a:rPr kumimoji="1" lang="en-US" altLang="ja-JP" sz="800" dirty="0">
                <a:solidFill>
                  <a:schemeClr val="bg1"/>
                </a:solidFill>
                <a:latin typeface="+mn-ea"/>
                <a:ea typeface="+mn-ea"/>
              </a:rPr>
              <a:t> | 03-5542-1801 | 103-0026 </a:t>
            </a:r>
            <a:r>
              <a:rPr kumimoji="1" lang="ja-JP" altLang="en-US" sz="800">
                <a:solidFill>
                  <a:schemeClr val="bg1"/>
                </a:solidFill>
                <a:latin typeface="+mn-ea"/>
                <a:ea typeface="+mn-ea"/>
              </a:rPr>
              <a:t>東京都中央区日本橋兜町</a:t>
            </a:r>
            <a:r>
              <a:rPr kumimoji="1" lang="en-US" altLang="ja-JP" sz="800" dirty="0">
                <a:solidFill>
                  <a:schemeClr val="bg1"/>
                </a:solidFill>
                <a:latin typeface="+mn-ea"/>
                <a:ea typeface="+mn-ea"/>
              </a:rPr>
              <a:t>20-5 </a:t>
            </a:r>
            <a:r>
              <a:rPr kumimoji="1" lang="ja-JP" altLang="en-US" sz="800">
                <a:solidFill>
                  <a:schemeClr val="bg1"/>
                </a:solidFill>
                <a:latin typeface="+mn-ea"/>
                <a:ea typeface="+mn-ea"/>
              </a:rPr>
              <a:t>兜町八千代ビル </a:t>
            </a:r>
            <a:r>
              <a:rPr kumimoji="1" lang="en-US" altLang="ja-JP" sz="800" dirty="0">
                <a:solidFill>
                  <a:schemeClr val="bg1"/>
                </a:solidFill>
                <a:latin typeface="+mn-ea"/>
                <a:ea typeface="+mn-ea"/>
              </a:rPr>
              <a:t>6F</a:t>
            </a:r>
            <a:endParaRPr kumimoji="1" lang="en" altLang="ja-JP" sz="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l"/>
            <a:r>
              <a:rPr kumimoji="1" lang="en" altLang="ja-JP" sz="800" dirty="0">
                <a:solidFill>
                  <a:schemeClr val="bg1"/>
                </a:solidFill>
                <a:latin typeface="+mn-ea"/>
                <a:ea typeface="+mn-ea"/>
              </a:rPr>
              <a:t>This material is confidential and the property of </a:t>
            </a:r>
            <a:r>
              <a:rPr kumimoji="1" lang="en-US" altLang="ja-JP" sz="800" dirty="0" err="1">
                <a:solidFill>
                  <a:schemeClr val="bg1"/>
                </a:solidFill>
                <a:latin typeface="+mn-ea"/>
                <a:ea typeface="+mn-ea"/>
              </a:rPr>
              <a:t>ADrim.INC</a:t>
            </a:r>
            <a:endParaRPr kumimoji="1" lang="en-US" altLang="ja-JP" sz="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4E5769EB-02F4-7946-AE24-D09291B36AC6}"/>
              </a:ext>
            </a:extLst>
          </p:cNvPr>
          <p:cNvCxnSpPr/>
          <p:nvPr userDrawn="1"/>
        </p:nvCxnSpPr>
        <p:spPr>
          <a:xfrm>
            <a:off x="1379634" y="6365664"/>
            <a:ext cx="0" cy="32727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図 5">
            <a:extLst>
              <a:ext uri="{FF2B5EF4-FFF2-40B4-BE49-F238E27FC236}">
                <a16:creationId xmlns:a16="http://schemas.microsoft.com/office/drawing/2014/main" id="{4036D531-EB78-B140-B9A6-AA95F37EC0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13" y="6332367"/>
            <a:ext cx="1149734" cy="40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50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856C02F-88B3-BD4C-9039-BEC7C293E5D2}"/>
              </a:ext>
            </a:extLst>
          </p:cNvPr>
          <p:cNvSpPr txBox="1"/>
          <p:nvPr userDrawn="1"/>
        </p:nvSpPr>
        <p:spPr>
          <a:xfrm>
            <a:off x="1484122" y="6368563"/>
            <a:ext cx="6916901" cy="340735"/>
          </a:xfrm>
          <a:prstGeom prst="rect">
            <a:avLst/>
          </a:prstGeom>
          <a:noFill/>
        </p:spPr>
        <p:txBody>
          <a:bodyPr wrap="square" lIns="36000" tIns="46800" rIns="36000" bIns="46800" rtlCol="0" anchor="ctr">
            <a:spAutoFit/>
          </a:bodyPr>
          <a:lstStyle/>
          <a:p>
            <a:pPr algn="l"/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https://</a:t>
            </a:r>
            <a:r>
              <a:rPr kumimoji="1" lang="en-US" altLang="ja-JP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adrim.co.jp</a:t>
            </a:r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 | </a:t>
            </a:r>
            <a:r>
              <a:rPr kumimoji="1" lang="en-US" altLang="ja-JP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info@adrim.co.jp</a:t>
            </a:r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 | 03-5542-1801 | 103-0026 </a:t>
            </a:r>
            <a:r>
              <a:rPr kumimoji="1" lang="ja-JP" alt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東京都中央区日本橋兜町</a:t>
            </a:r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20-5 </a:t>
            </a:r>
            <a:r>
              <a:rPr kumimoji="1" lang="ja-JP" alt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兜町八千代ビル </a:t>
            </a:r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6F</a:t>
            </a:r>
            <a:endParaRPr kumimoji="1" lang="en" altLang="ja-JP" sz="8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ea typeface="+mn-ea"/>
            </a:endParaRPr>
          </a:p>
          <a:p>
            <a:pPr algn="l"/>
            <a:r>
              <a:rPr kumimoji="1" lang="en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This material is confidential and the property of </a:t>
            </a:r>
            <a:r>
              <a:rPr kumimoji="1" lang="en-US" altLang="ja-JP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ADrim.INC</a:t>
            </a:r>
            <a:endParaRPr kumimoji="1" lang="en-US" altLang="ja-JP" sz="8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22487E0A-76EC-7A41-AF04-949929D2D8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13" y="6332367"/>
            <a:ext cx="1149734" cy="402407"/>
          </a:xfrm>
          <a:prstGeom prst="rect">
            <a:avLst/>
          </a:prstGeom>
        </p:spPr>
      </p:pic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8CC06CE4-CB84-D34C-BBC2-240724A064C9}"/>
              </a:ext>
            </a:extLst>
          </p:cNvPr>
          <p:cNvCxnSpPr/>
          <p:nvPr userDrawn="1"/>
        </p:nvCxnSpPr>
        <p:spPr>
          <a:xfrm>
            <a:off x="1379634" y="6365664"/>
            <a:ext cx="0" cy="32727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6395BE6-0AC2-EE43-815D-7E02293F75C8}"/>
              </a:ext>
            </a:extLst>
          </p:cNvPr>
          <p:cNvSpPr/>
          <p:nvPr userDrawn="1"/>
        </p:nvSpPr>
        <p:spPr>
          <a:xfrm>
            <a:off x="426439" y="4570238"/>
            <a:ext cx="5329082" cy="176212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488" indent="-90488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本資料は、貴社に対してのみ提供されるものであり、貴社以外の第三者に対して一切開示することはできません。</a:t>
            </a:r>
          </a:p>
          <a:p>
            <a:pPr marL="90488" indent="-90488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貴社が本資料を第三者に開示・漏えいしたことにより当社が何らかの損害を被った場合、貴社に賠償責任が生じる可能性があります。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90488" indent="-90488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また、本資料を貴社が第三者に開示・漏えいなどしたことにより貴社が第三者から何らかのクレームや損害賠償請求などを受けた場合、貴社は自らの費用と責任でこれらを解決しなければならず、当社は一切責任を負いません。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2CC7EEB1-BBD7-DA43-89B1-40C507C5A3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67" y="3782670"/>
            <a:ext cx="2569607" cy="787568"/>
          </a:xfrm>
          <a:prstGeom prst="rect">
            <a:avLst/>
          </a:prstGeom>
        </p:spPr>
      </p:pic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880F1635-A7B9-404F-9FA4-BEF5D24E2D41}"/>
              </a:ext>
            </a:extLst>
          </p:cNvPr>
          <p:cNvSpPr/>
          <p:nvPr userDrawn="1"/>
        </p:nvSpPr>
        <p:spPr>
          <a:xfrm>
            <a:off x="426439" y="1053321"/>
            <a:ext cx="740066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専用ダイヤル</a:t>
            </a:r>
            <a:endParaRPr lang="en-US" altLang="ja-JP" sz="2000" b="1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平日</a:t>
            </a:r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10:00〜19:00</a:t>
            </a:r>
          </a:p>
          <a:p>
            <a:r>
              <a:rPr lang="en-US" altLang="ja-JP" sz="3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03-5542-1801</a:t>
            </a: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メール問い合わせ</a:t>
            </a:r>
            <a:endParaRPr lang="en-US" altLang="ja-JP" sz="2000" b="1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365</a:t>
            </a: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24</a:t>
            </a:r>
            <a:r>
              <a:rPr lang="ja-JP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時間受付中</a:t>
            </a:r>
            <a:endParaRPr lang="en-US" altLang="ja-JP" sz="14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adrim-planning</a:t>
            </a:r>
            <a:r>
              <a:rPr lang="ja-JP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＠</a:t>
            </a:r>
            <a:r>
              <a:rPr lang="en-US" altLang="ja-JP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adrim.co.jp</a:t>
            </a:r>
            <a:endParaRPr lang="en-US" altLang="ja-JP" sz="2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タイトル プレースホルダ 1">
            <a:extLst>
              <a:ext uri="{FF2B5EF4-FFF2-40B4-BE49-F238E27FC236}">
                <a16:creationId xmlns:a16="http://schemas.microsoft.com/office/drawing/2014/main" id="{7E600368-830E-C64F-A8B9-5210277C30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740" y="283765"/>
            <a:ext cx="7634560" cy="500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122A87"/>
                </a:solidFill>
              </a:defRPr>
            </a:lvl1pPr>
          </a:lstStyle>
          <a:p>
            <a:r>
              <a:rPr kumimoji="1" lang="ja-JP" altLang="en-US"/>
              <a:t>お問合せ</a:t>
            </a:r>
            <a:endParaRPr kumimoji="1" lang="ja-JP" altLang="en-US" dirty="0"/>
          </a:p>
        </p:txBody>
      </p:sp>
      <p:sp>
        <p:nvSpPr>
          <p:cNvPr id="30" name="スライド番号プレースホルダー 14">
            <a:extLst>
              <a:ext uri="{FF2B5EF4-FFF2-40B4-BE49-F238E27FC236}">
                <a16:creationId xmlns:a16="http://schemas.microsoft.com/office/drawing/2014/main" id="{B3750FB0-6922-6A40-A5BB-20B15980C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9485" y="6356350"/>
            <a:ext cx="5896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C6C6C"/>
                </a:solidFill>
              </a:defRPr>
            </a:lvl1pPr>
          </a:lstStyle>
          <a:p>
            <a:fld id="{7DE180C2-A49E-594A-8FBB-E41CD277ABBD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37FF5974-8C3D-0243-BD5C-5E4AE470D6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2702" y="6393457"/>
            <a:ext cx="716711" cy="289715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58F6518F-9F33-7943-A293-79827276E9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8529" y="6413306"/>
            <a:ext cx="573505" cy="243740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E4362AEF-EA88-854F-AEE2-CDBF442EC22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3615" y="6391946"/>
            <a:ext cx="278163" cy="2781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スライド番号プレースホルダー 14">
            <a:extLst>
              <a:ext uri="{FF2B5EF4-FFF2-40B4-BE49-F238E27FC236}">
                <a16:creationId xmlns:a16="http://schemas.microsoft.com/office/drawing/2014/main" id="{CE1F1391-A964-6A4A-80BD-65CD31429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9485" y="6356350"/>
            <a:ext cx="5896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C6C6C"/>
                </a:solidFill>
              </a:defRPr>
            </a:lvl1pPr>
          </a:lstStyle>
          <a:p>
            <a:fld id="{7DE180C2-A49E-594A-8FBB-E41CD277ABBD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4" name="タイトル プレースホルダ 1">
            <a:extLst>
              <a:ext uri="{FF2B5EF4-FFF2-40B4-BE49-F238E27FC236}">
                <a16:creationId xmlns:a16="http://schemas.microsoft.com/office/drawing/2014/main" id="{5D16DE57-625C-B542-B09A-7B480064F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40" y="283765"/>
            <a:ext cx="7634560" cy="500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122A87"/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7DF9C61-6418-A748-A319-FFE883D443EC}"/>
              </a:ext>
            </a:extLst>
          </p:cNvPr>
          <p:cNvSpPr txBox="1"/>
          <p:nvPr userDrawn="1"/>
        </p:nvSpPr>
        <p:spPr>
          <a:xfrm>
            <a:off x="1484122" y="6368563"/>
            <a:ext cx="6916901" cy="340735"/>
          </a:xfrm>
          <a:prstGeom prst="rect">
            <a:avLst/>
          </a:prstGeom>
          <a:noFill/>
        </p:spPr>
        <p:txBody>
          <a:bodyPr wrap="square" lIns="36000" tIns="46800" rIns="36000" bIns="46800" rtlCol="0" anchor="ctr">
            <a:spAutoFit/>
          </a:bodyPr>
          <a:lstStyle/>
          <a:p>
            <a:pPr algn="l"/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https://</a:t>
            </a:r>
            <a:r>
              <a:rPr kumimoji="1" lang="en-US" altLang="ja-JP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adrim.co.jp</a:t>
            </a:r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 | </a:t>
            </a:r>
            <a:r>
              <a:rPr kumimoji="1" lang="en-US" altLang="ja-JP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info@adrim.co.jp</a:t>
            </a:r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 | 03-5542-1801 | 103-0026 </a:t>
            </a:r>
            <a:r>
              <a:rPr kumimoji="1" lang="ja-JP" alt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東京都中央区日本橋兜町</a:t>
            </a:r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20-5 </a:t>
            </a:r>
            <a:r>
              <a:rPr kumimoji="1" lang="ja-JP" alt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兜町八千代ビル </a:t>
            </a:r>
            <a:r>
              <a:rPr kumimoji="1" lang="en-US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6F</a:t>
            </a:r>
            <a:endParaRPr kumimoji="1" lang="en" altLang="ja-JP" sz="8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ea typeface="+mn-ea"/>
            </a:endParaRPr>
          </a:p>
          <a:p>
            <a:pPr algn="l"/>
            <a:r>
              <a:rPr kumimoji="1" lang="en" altLang="ja-JP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This material is confidential and the property of </a:t>
            </a:r>
            <a:r>
              <a:rPr kumimoji="1" lang="en-US" altLang="ja-JP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ADrim.INC</a:t>
            </a:r>
            <a:endParaRPr kumimoji="1" lang="en-US" altLang="ja-JP" sz="8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C8DC1F-AB86-2B45-86FA-94BA802E43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13" y="6332367"/>
            <a:ext cx="1149734" cy="402407"/>
          </a:xfrm>
          <a:prstGeom prst="rect">
            <a:avLst/>
          </a:prstGeom>
        </p:spPr>
      </p:pic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72BFBDAC-C8A2-CB41-B262-5AA9DAAE959C}"/>
              </a:ext>
            </a:extLst>
          </p:cNvPr>
          <p:cNvCxnSpPr/>
          <p:nvPr userDrawn="1"/>
        </p:nvCxnSpPr>
        <p:spPr>
          <a:xfrm>
            <a:off x="1379634" y="6365664"/>
            <a:ext cx="0" cy="32727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図 22">
            <a:extLst>
              <a:ext uri="{FF2B5EF4-FFF2-40B4-BE49-F238E27FC236}">
                <a16:creationId xmlns:a16="http://schemas.microsoft.com/office/drawing/2014/main" id="{8CF2C59C-D448-3B44-A784-5C5FB75432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2702" y="6393457"/>
            <a:ext cx="716711" cy="28971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9102B7EB-0CCA-5C48-833B-6D9405FEC5B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8529" y="6413306"/>
            <a:ext cx="573505" cy="24374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177ED2D9-E160-2A4F-9E30-B81CB9FBB6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3615" y="6391946"/>
            <a:ext cx="278163" cy="27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84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0" name="Line 29"/>
          <p:cNvSpPr>
            <a:spLocks noChangeShapeType="1"/>
          </p:cNvSpPr>
          <p:nvPr/>
        </p:nvSpPr>
        <p:spPr bwMode="auto">
          <a:xfrm>
            <a:off x="1349375" y="142878"/>
            <a:ext cx="0" cy="16192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ja-JP" altLang="en-US" sz="2400" dirty="0">
              <a:ea typeface="HGP創英角ｺﾞｼｯｸUB" pitchFamily="50" charset="-128"/>
            </a:endParaRPr>
          </a:p>
        </p:txBody>
      </p:sp>
      <p:sp>
        <p:nvSpPr>
          <p:cNvPr id="8" name="タイトル プレースホルダー 7">
            <a:extLst>
              <a:ext uri="{FF2B5EF4-FFF2-40B4-BE49-F238E27FC236}">
                <a16:creationId xmlns:a16="http://schemas.microsoft.com/office/drawing/2014/main" id="{FAD4343E-0507-AD41-B115-F7C7B80F2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37A611B5-840F-F346-BE13-5F7203E506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180C2-A49E-594A-8FBB-E41CD277AB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573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7" r:id="rId2"/>
    <p:sldLayoutId id="2147483679" r:id="rId3"/>
  </p:sldLayoutIdLst>
  <p:txStyles>
    <p:titleStyle>
      <a:lvl1pPr algn="l" defTabSz="914395" rtl="0" eaLnBrk="1" latinLnBrk="0" hangingPunct="1">
        <a:spcBef>
          <a:spcPct val="0"/>
        </a:spcBef>
        <a:buNone/>
        <a:defRPr kumimoji="1" sz="2400" b="1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</p:titleStyle>
    <p:bodyStyle>
      <a:lvl1pPr marL="342898" indent="-3428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marL="742946" indent="-285749" algn="l" defTabSz="914395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2pPr>
      <a:lvl3pPr marL="1142993" indent="-228599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3pPr>
      <a:lvl4pPr marL="1600191" indent="-228599" algn="l" defTabSz="914395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4pPr>
      <a:lvl5pPr marL="2057388" indent="-228599" algn="l" defTabSz="914395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5pPr>
      <a:lvl6pPr marL="2514585" indent="-228599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9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9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9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4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>
            <a:extLst>
              <a:ext uri="{FF2B5EF4-FFF2-40B4-BE49-F238E27FC236}">
                <a16:creationId xmlns:a16="http://schemas.microsoft.com/office/drawing/2014/main" id="{A7D07373-2416-514B-5359-E227150A2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2108">
            <a:off x="3617820" y="5252310"/>
            <a:ext cx="1237866" cy="971455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D898D0-A6C9-7999-CA01-415EBE4F512B}"/>
              </a:ext>
            </a:extLst>
          </p:cNvPr>
          <p:cNvSpPr txBox="1"/>
          <p:nvPr/>
        </p:nvSpPr>
        <p:spPr>
          <a:xfrm>
            <a:off x="502637" y="1177456"/>
            <a:ext cx="1401346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■記載文字</a:t>
            </a:r>
            <a:endParaRPr lang="en-US" altLang="ja-JP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▼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パターンで作成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①メタマッチ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②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METAMATCH</a:t>
            </a: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③メタマッチ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METAMATCH</a:t>
            </a:r>
            <a:endParaRPr lang="ja-JP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E197BD6D-EBF6-96F9-2078-6CD03CC583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093"/>
          <a:stretch/>
        </p:blipFill>
        <p:spPr>
          <a:xfrm>
            <a:off x="3464332" y="980592"/>
            <a:ext cx="1406851" cy="79775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5FE59C1-63E8-1883-A626-CC1FD74719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695" b="23631"/>
          <a:stretch/>
        </p:blipFill>
        <p:spPr>
          <a:xfrm>
            <a:off x="2976075" y="3195520"/>
            <a:ext cx="2321374" cy="83168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20659B4-AA9C-1ED8-4E0A-2F1294D72320}"/>
              </a:ext>
            </a:extLst>
          </p:cNvPr>
          <p:cNvSpPr txBox="1"/>
          <p:nvPr/>
        </p:nvSpPr>
        <p:spPr>
          <a:xfrm>
            <a:off x="4926545" y="1134134"/>
            <a:ext cx="233910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：全体感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：イラスト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</a:t>
            </a:r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文字・イラスト色</a:t>
            </a:r>
            <a:endParaRPr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ja-JP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：図形色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ja-JP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：図形型</a:t>
            </a:r>
            <a:endParaRPr lang="ja-JP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9" name="テキスト ボックス 20">
            <a:extLst>
              <a:ext uri="{FF2B5EF4-FFF2-40B4-BE49-F238E27FC236}">
                <a16:creationId xmlns:a16="http://schemas.microsoft.com/office/drawing/2014/main" id="{AE8028FB-4916-E505-B975-621DB6B4541C}"/>
              </a:ext>
            </a:extLst>
          </p:cNvPr>
          <p:cNvSpPr txBox="1"/>
          <p:nvPr/>
        </p:nvSpPr>
        <p:spPr>
          <a:xfrm>
            <a:off x="437722" y="255879"/>
            <a:ext cx="6734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b="1" dirty="0">
                <a:gradFill>
                  <a:gsLst>
                    <a:gs pos="3540">
                      <a:srgbClr val="FF0000"/>
                    </a:gs>
                    <a:gs pos="17000">
                      <a:srgbClr val="FA00A7"/>
                    </a:gs>
                    <a:gs pos="38000">
                      <a:srgbClr val="EC18BF"/>
                    </a:gs>
                    <a:gs pos="81000">
                      <a:srgbClr val="00B0F0"/>
                    </a:gs>
                  </a:gsLst>
                  <a:lin ang="0" scaled="1"/>
                </a:gradFill>
              </a:rPr>
              <a:t>メタマッチ＿ロゴイメージの雰囲気</a:t>
            </a:r>
            <a:endParaRPr lang="en-US" altLang="ja-JP" sz="2800" b="1" dirty="0">
              <a:gradFill>
                <a:gsLst>
                  <a:gs pos="3540">
                    <a:srgbClr val="FF0000"/>
                  </a:gs>
                  <a:gs pos="17000">
                    <a:srgbClr val="FA00A7"/>
                  </a:gs>
                  <a:gs pos="38000">
                    <a:srgbClr val="EC18BF"/>
                  </a:gs>
                  <a:gs pos="81000">
                    <a:srgbClr val="00B0F0"/>
                  </a:gs>
                </a:gsLst>
                <a:lin ang="0" scaled="1"/>
              </a:gradFill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43F22C4-CE10-2D5F-73F5-600CC4300693}"/>
              </a:ext>
            </a:extLst>
          </p:cNvPr>
          <p:cNvCxnSpPr>
            <a:cxnSpLocks/>
          </p:cNvCxnSpPr>
          <p:nvPr/>
        </p:nvCxnSpPr>
        <p:spPr>
          <a:xfrm>
            <a:off x="342446" y="260779"/>
            <a:ext cx="0" cy="432904"/>
          </a:xfrm>
          <a:prstGeom prst="line">
            <a:avLst/>
          </a:prstGeom>
          <a:ln w="76200">
            <a:solidFill>
              <a:schemeClr val="tx2">
                <a:lumMod val="75000"/>
                <a:lumOff val="25000"/>
                <a:alpha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C5A45EF-0283-EDFB-88EC-29C0EF3EF960}"/>
              </a:ext>
            </a:extLst>
          </p:cNvPr>
          <p:cNvSpPr txBox="1"/>
          <p:nvPr/>
        </p:nvSpPr>
        <p:spPr>
          <a:xfrm>
            <a:off x="6342316" y="1134134"/>
            <a:ext cx="3563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・バックは白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・イラストは別だが対比式は同じ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・白で囲むかどうかは完成雰囲気次第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589C08FC-AF91-0E0D-8A0C-565D3024A9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4624" y="4171687"/>
            <a:ext cx="981914" cy="893019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E0221A6-E744-51F9-D34D-DBA98ED0B4A0}"/>
              </a:ext>
            </a:extLst>
          </p:cNvPr>
          <p:cNvSpPr txBox="1"/>
          <p:nvPr/>
        </p:nvSpPr>
        <p:spPr>
          <a:xfrm>
            <a:off x="7257574" y="3429000"/>
            <a:ext cx="2492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・メイリオ、ゴシック体系で構築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424007BB-A4B8-A887-CA35-13F78250CF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795624">
            <a:off x="2828154" y="2159264"/>
            <a:ext cx="1007143" cy="655334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1CE5D576-6C36-11B8-EB86-6D45B9AE5D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3494" y="2195867"/>
            <a:ext cx="1079620" cy="582128"/>
          </a:xfrm>
          <a:prstGeom prst="rect">
            <a:avLst/>
          </a:prstGeom>
        </p:spPr>
      </p:pic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709D876-6CD2-5130-16FD-5392CF3FCCA7}"/>
              </a:ext>
            </a:extLst>
          </p:cNvPr>
          <p:cNvSpPr txBox="1"/>
          <p:nvPr/>
        </p:nvSpPr>
        <p:spPr>
          <a:xfrm>
            <a:off x="3437106" y="2246115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＋</a:t>
            </a:r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DFA55C6-0DA3-A233-8F95-87BEFE5B0A98}"/>
              </a:ext>
            </a:extLst>
          </p:cNvPr>
          <p:cNvSpPr txBox="1"/>
          <p:nvPr/>
        </p:nvSpPr>
        <p:spPr>
          <a:xfrm>
            <a:off x="6536813" y="2339303"/>
            <a:ext cx="3108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・円の中の白アバターが手を伸ばしている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1F8EDF6-F04D-27A7-8C0C-4F8118935FB6}"/>
              </a:ext>
            </a:extLst>
          </p:cNvPr>
          <p:cNvSpPr txBox="1"/>
          <p:nvPr/>
        </p:nvSpPr>
        <p:spPr>
          <a:xfrm>
            <a:off x="6306103" y="5585366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・量子力学と宇宙をイメージ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8F32CF4-CA36-B66B-431D-BEEB80E54B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994" y="3606744"/>
            <a:ext cx="1582406" cy="19206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AA7C2CA-5179-B15C-4467-79B54E922B2C}"/>
              </a:ext>
            </a:extLst>
          </p:cNvPr>
          <p:cNvSpPr txBox="1"/>
          <p:nvPr/>
        </p:nvSpPr>
        <p:spPr>
          <a:xfrm>
            <a:off x="503348" y="3267390"/>
            <a:ext cx="3147015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▼</a:t>
            </a:r>
            <a:r>
              <a:rPr lang="ja-JP" altLang="en-US" sz="11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サービスイメージ</a:t>
            </a:r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理想の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NFT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プロジェクトを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創造・実現するタイアップマッチングサービス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A31073E-BE09-DF53-2233-488EFF11B4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72824" y="3385522"/>
            <a:ext cx="942439" cy="32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9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D898D0-A6C9-7999-CA01-415EBE4F512B}"/>
              </a:ext>
            </a:extLst>
          </p:cNvPr>
          <p:cNvSpPr txBox="1"/>
          <p:nvPr/>
        </p:nvSpPr>
        <p:spPr>
          <a:xfrm>
            <a:off x="502637" y="1177456"/>
            <a:ext cx="1401346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■記載文字</a:t>
            </a:r>
            <a:endParaRPr lang="en-US" altLang="ja-JP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▼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パターンで作成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①アンスペックス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②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ANSPEX</a:t>
            </a: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③アンスペックス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ANSPEX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20659B4-AA9C-1ED8-4E0A-2F1294D72320}"/>
              </a:ext>
            </a:extLst>
          </p:cNvPr>
          <p:cNvSpPr txBox="1"/>
          <p:nvPr/>
        </p:nvSpPr>
        <p:spPr>
          <a:xfrm>
            <a:off x="4926545" y="1134134"/>
            <a:ext cx="3031599" cy="452431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：全体感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：イラスト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</a:t>
            </a:r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文字・図形・イラスト色</a:t>
            </a:r>
            <a:endParaRPr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ja-JP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：文字形式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ja-JP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9" name="テキスト ボックス 20">
            <a:extLst>
              <a:ext uri="{FF2B5EF4-FFF2-40B4-BE49-F238E27FC236}">
                <a16:creationId xmlns:a16="http://schemas.microsoft.com/office/drawing/2014/main" id="{AE8028FB-4916-E505-B975-621DB6B4541C}"/>
              </a:ext>
            </a:extLst>
          </p:cNvPr>
          <p:cNvSpPr txBox="1"/>
          <p:nvPr/>
        </p:nvSpPr>
        <p:spPr>
          <a:xfrm>
            <a:off x="437722" y="255879"/>
            <a:ext cx="8382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b="1" dirty="0">
                <a:gradFill>
                  <a:gsLst>
                    <a:gs pos="3540">
                      <a:srgbClr val="FF0000"/>
                    </a:gs>
                    <a:gs pos="17000">
                      <a:srgbClr val="FA00A7"/>
                    </a:gs>
                    <a:gs pos="38000">
                      <a:srgbClr val="EC18BF"/>
                    </a:gs>
                    <a:gs pos="81000">
                      <a:srgbClr val="00B0F0"/>
                    </a:gs>
                  </a:gsLst>
                  <a:lin ang="0" scaled="1"/>
                </a:gradFill>
              </a:rPr>
              <a:t>アンスペックス＿ロゴイメージの雰囲気</a:t>
            </a:r>
            <a:endParaRPr lang="en-US" altLang="ja-JP" sz="2800" b="1" dirty="0">
              <a:gradFill>
                <a:gsLst>
                  <a:gs pos="3540">
                    <a:srgbClr val="FF0000"/>
                  </a:gs>
                  <a:gs pos="17000">
                    <a:srgbClr val="FA00A7"/>
                  </a:gs>
                  <a:gs pos="38000">
                    <a:srgbClr val="EC18BF"/>
                  </a:gs>
                  <a:gs pos="81000">
                    <a:srgbClr val="00B0F0"/>
                  </a:gs>
                </a:gsLst>
                <a:lin ang="0" scaled="1"/>
              </a:gradFill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43F22C4-CE10-2D5F-73F5-600CC4300693}"/>
              </a:ext>
            </a:extLst>
          </p:cNvPr>
          <p:cNvCxnSpPr>
            <a:cxnSpLocks/>
          </p:cNvCxnSpPr>
          <p:nvPr/>
        </p:nvCxnSpPr>
        <p:spPr>
          <a:xfrm>
            <a:off x="342446" y="260779"/>
            <a:ext cx="0" cy="432904"/>
          </a:xfrm>
          <a:prstGeom prst="line">
            <a:avLst/>
          </a:prstGeom>
          <a:ln w="76200">
            <a:solidFill>
              <a:schemeClr val="tx2">
                <a:lumMod val="75000"/>
                <a:lumOff val="25000"/>
                <a:alpha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C5A45EF-0283-EDFB-88EC-29C0EF3EF960}"/>
              </a:ext>
            </a:extLst>
          </p:cNvPr>
          <p:cNvSpPr txBox="1"/>
          <p:nvPr/>
        </p:nvSpPr>
        <p:spPr>
          <a:xfrm>
            <a:off x="6342316" y="1153184"/>
            <a:ext cx="3563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ANSP</a:t>
            </a:r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lang="en-US" altLang="ja-JP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EX</a:t>
            </a:r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が分けてあるんだと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理解出来るよう間を強調して設計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E0221A6-E744-51F9-D34D-DBA98ED0B4A0}"/>
              </a:ext>
            </a:extLst>
          </p:cNvPr>
          <p:cNvSpPr txBox="1"/>
          <p:nvPr/>
        </p:nvSpPr>
        <p:spPr>
          <a:xfrm>
            <a:off x="6536813" y="4497880"/>
            <a:ext cx="2492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・メイリオ、ゴシック体系で構築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DFA55C6-0DA3-A233-8F95-87BEFE5B0A98}"/>
              </a:ext>
            </a:extLst>
          </p:cNvPr>
          <p:cNvSpPr txBox="1"/>
          <p:nvPr/>
        </p:nvSpPr>
        <p:spPr>
          <a:xfrm>
            <a:off x="6536813" y="2339303"/>
            <a:ext cx="2492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・色は赤メインで空色を一部追加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AA7C2CA-5179-B15C-4467-79B54E922B2C}"/>
              </a:ext>
            </a:extLst>
          </p:cNvPr>
          <p:cNvSpPr txBox="1"/>
          <p:nvPr/>
        </p:nvSpPr>
        <p:spPr>
          <a:xfrm>
            <a:off x="503348" y="3267390"/>
            <a:ext cx="34291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▼</a:t>
            </a:r>
            <a:r>
              <a:rPr lang="ja-JP" altLang="en-US" sz="11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サービスイメージ</a:t>
            </a:r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NFT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ソリューション事業のコンサルタントが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特別会員限定でコンサルティングサービスを届ける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ANSPEX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（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ANSPECS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）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en-US" altLang="ja-JP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ADrim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NFT Solution Project</a:t>
            </a:r>
          </a:p>
          <a:p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Executive Consulting Service</a:t>
            </a:r>
            <a:endParaRPr lang="ja-JP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897D49F-7B7F-F6E6-AA9C-2D5A65506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980" y="976207"/>
            <a:ext cx="1899003" cy="712806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F070447-275C-02A1-2DF2-E9094A5A4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695" y="3267390"/>
            <a:ext cx="1239648" cy="46531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225563D-E9E9-46BF-454F-17EC3D3F20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3556" y="2022653"/>
            <a:ext cx="848962" cy="81751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333F5EF-1B9C-1834-384D-03579A01D64D}"/>
              </a:ext>
            </a:extLst>
          </p:cNvPr>
          <p:cNvSpPr txBox="1"/>
          <p:nvPr/>
        </p:nvSpPr>
        <p:spPr>
          <a:xfrm>
            <a:off x="3722856" y="217944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＋</a:t>
            </a:r>
            <a:endParaRPr lang="en-US" altLang="ja-JP" sz="32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22662A4-A18F-B30D-739F-E101B82A4B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5006" y="2159949"/>
            <a:ext cx="728889" cy="64101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36549F41-8B9C-D891-AC05-5EC47451E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4335" y="4303005"/>
            <a:ext cx="1239648" cy="46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27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D898D0-A6C9-7999-CA01-415EBE4F512B}"/>
              </a:ext>
            </a:extLst>
          </p:cNvPr>
          <p:cNvSpPr txBox="1"/>
          <p:nvPr/>
        </p:nvSpPr>
        <p:spPr>
          <a:xfrm>
            <a:off x="502637" y="1177456"/>
            <a:ext cx="1401346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■記載文字</a:t>
            </a:r>
            <a:endParaRPr lang="en-US" altLang="ja-JP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▼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パターンで作成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①アドメタ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②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ADMETAM</a:t>
            </a: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③アドメタ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ADMETAM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20659B4-AA9C-1ED8-4E0A-2F1294D72320}"/>
              </a:ext>
            </a:extLst>
          </p:cNvPr>
          <p:cNvSpPr txBox="1"/>
          <p:nvPr/>
        </p:nvSpPr>
        <p:spPr>
          <a:xfrm>
            <a:off x="4926545" y="1134134"/>
            <a:ext cx="3031599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：全体感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：イラスト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</a:t>
            </a:r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文字・図形・イラスト色</a:t>
            </a:r>
            <a:endParaRPr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ja-JP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：文字形式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：現ロゴ</a:t>
            </a:r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ja-JP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2400" b="1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9" name="テキスト ボックス 20">
            <a:extLst>
              <a:ext uri="{FF2B5EF4-FFF2-40B4-BE49-F238E27FC236}">
                <a16:creationId xmlns:a16="http://schemas.microsoft.com/office/drawing/2014/main" id="{AE8028FB-4916-E505-B975-621DB6B4541C}"/>
              </a:ext>
            </a:extLst>
          </p:cNvPr>
          <p:cNvSpPr txBox="1"/>
          <p:nvPr/>
        </p:nvSpPr>
        <p:spPr>
          <a:xfrm>
            <a:off x="437722" y="255879"/>
            <a:ext cx="8382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b="1" dirty="0">
                <a:gradFill>
                  <a:gsLst>
                    <a:gs pos="3540">
                      <a:srgbClr val="FF0000"/>
                    </a:gs>
                    <a:gs pos="17000">
                      <a:srgbClr val="FA00A7"/>
                    </a:gs>
                    <a:gs pos="38000">
                      <a:srgbClr val="EC18BF"/>
                    </a:gs>
                    <a:gs pos="81000">
                      <a:srgbClr val="00B0F0"/>
                    </a:gs>
                  </a:gsLst>
                  <a:lin ang="0" scaled="1"/>
                </a:gradFill>
              </a:rPr>
              <a:t>アドメタ＿ロゴイメージの雰囲気</a:t>
            </a:r>
            <a:endParaRPr lang="en-US" altLang="ja-JP" sz="2800" b="1" dirty="0">
              <a:gradFill>
                <a:gsLst>
                  <a:gs pos="3540">
                    <a:srgbClr val="FF0000"/>
                  </a:gs>
                  <a:gs pos="17000">
                    <a:srgbClr val="FA00A7"/>
                  </a:gs>
                  <a:gs pos="38000">
                    <a:srgbClr val="EC18BF"/>
                  </a:gs>
                  <a:gs pos="81000">
                    <a:srgbClr val="00B0F0"/>
                  </a:gs>
                </a:gsLst>
                <a:lin ang="0" scaled="1"/>
              </a:gradFill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43F22C4-CE10-2D5F-73F5-600CC4300693}"/>
              </a:ext>
            </a:extLst>
          </p:cNvPr>
          <p:cNvCxnSpPr>
            <a:cxnSpLocks/>
          </p:cNvCxnSpPr>
          <p:nvPr/>
        </p:nvCxnSpPr>
        <p:spPr>
          <a:xfrm>
            <a:off x="342446" y="260779"/>
            <a:ext cx="0" cy="432904"/>
          </a:xfrm>
          <a:prstGeom prst="line">
            <a:avLst/>
          </a:prstGeom>
          <a:ln w="76200">
            <a:solidFill>
              <a:schemeClr val="tx2">
                <a:lumMod val="75000"/>
                <a:lumOff val="25000"/>
                <a:alpha val="50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C5A45EF-0283-EDFB-88EC-29C0EF3EF960}"/>
              </a:ext>
            </a:extLst>
          </p:cNvPr>
          <p:cNvSpPr txBox="1"/>
          <p:nvPr/>
        </p:nvSpPr>
        <p:spPr>
          <a:xfrm>
            <a:off x="6342316" y="1216684"/>
            <a:ext cx="35636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・位置とイラストの大きさは同じイメージ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E0221A6-E744-51F9-D34D-DBA98ED0B4A0}"/>
              </a:ext>
            </a:extLst>
          </p:cNvPr>
          <p:cNvSpPr txBox="1"/>
          <p:nvPr/>
        </p:nvSpPr>
        <p:spPr>
          <a:xfrm>
            <a:off x="6504018" y="4497880"/>
            <a:ext cx="2525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・メイリオ、ゴシック体系で構築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DFA55C6-0DA3-A233-8F95-87BEFE5B0A98}"/>
              </a:ext>
            </a:extLst>
          </p:cNvPr>
          <p:cNvSpPr txBox="1"/>
          <p:nvPr/>
        </p:nvSpPr>
        <p:spPr>
          <a:xfrm>
            <a:off x="6536813" y="2339303"/>
            <a:ext cx="2662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・財宝（</a:t>
            </a:r>
            <a:r>
              <a:rPr lang="en-US" altLang="ja-JP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NFT</a:t>
            </a:r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）を夢の場所へ届ける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サービスをイメージ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AA7C2CA-5179-B15C-4467-79B54E922B2C}"/>
              </a:ext>
            </a:extLst>
          </p:cNvPr>
          <p:cNvSpPr txBox="1"/>
          <p:nvPr/>
        </p:nvSpPr>
        <p:spPr>
          <a:xfrm>
            <a:off x="503348" y="3267390"/>
            <a:ext cx="299793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▼</a:t>
            </a:r>
            <a:r>
              <a:rPr lang="ja-JP" altLang="en-US" sz="11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サービスイメージ</a:t>
            </a:r>
            <a:endParaRPr lang="en-US" altLang="ja-JP" sz="1100" b="1" u="sng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NFT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販売方法、暗号通貨会計の不を解決する</a:t>
            </a:r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アグリケーションサービス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7D3F062-0EBC-566E-A918-A82289B5D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35" y="4187107"/>
            <a:ext cx="2905121" cy="152422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4132552-D8FC-C37C-FD56-DF8782D63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595" y="3150246"/>
            <a:ext cx="1409995" cy="71452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1A72503-2DAD-070D-E56A-EBF5AB7B12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399" y="951852"/>
            <a:ext cx="1108438" cy="870595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4652567A-E8E1-3949-6EF0-C959D6C1C00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987" t="10242" r="5464"/>
          <a:stretch/>
        </p:blipFill>
        <p:spPr>
          <a:xfrm>
            <a:off x="4053464" y="2071400"/>
            <a:ext cx="791586" cy="75587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9089BA7-E1CF-3FE8-7CA8-42B7CA5A46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0974" y="5067668"/>
            <a:ext cx="956389" cy="66309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49F3ED8-DD4D-0326-FD36-CC185CC186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1697" y="4371093"/>
            <a:ext cx="1415723" cy="48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02386"/>
      </p:ext>
    </p:extLst>
  </p:cSld>
  <p:clrMapOvr>
    <a:masterClrMapping/>
  </p:clrMapOvr>
</p:sld>
</file>

<file path=ppt/theme/theme1.xml><?xml version="1.0" encoding="utf-8"?>
<a:theme xmlns:a="http://schemas.openxmlformats.org/drawingml/2006/main" name="ADrimスタンダード">
  <a:themeElements>
    <a:clrScheme name="シック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淡い単色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rimスタンダード" id="{639FE549-530E-1145-B70C-42E0896795C8}" vid="{E9920511-8108-1240-B246-FCB325DA6F64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48843</TotalTime>
  <Words>279</Words>
  <Application>Microsoft Office PowerPoint</Application>
  <PresentationFormat>A4 210 x 297 mm</PresentationFormat>
  <Paragraphs>112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Meiryo</vt:lpstr>
      <vt:lpstr>Meiryo</vt:lpstr>
      <vt:lpstr>Yu Gothic</vt:lpstr>
      <vt:lpstr>Arial</vt:lpstr>
      <vt:lpstr>Century Gothic</vt:lpstr>
      <vt:lpstr>ADrimスタンダード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株式会社ADrim</dc:title>
  <dc:creator>officeadrim</dc:creator>
  <cp:lastModifiedBy>hashizume_adrim@outlook.jp</cp:lastModifiedBy>
  <cp:revision>927</cp:revision>
  <cp:lastPrinted>2019-12-24T13:11:21Z</cp:lastPrinted>
  <dcterms:created xsi:type="dcterms:W3CDTF">2017-04-20T12:35:56Z</dcterms:created>
  <dcterms:modified xsi:type="dcterms:W3CDTF">2022-08-29T07:32:38Z</dcterms:modified>
</cp:coreProperties>
</file>