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256" r:id="rId2"/>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37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94668"/>
  </p:normalViewPr>
  <p:slideViewPr>
    <p:cSldViewPr snapToGrid="0" snapToObjects="1">
      <p:cViewPr varScale="1">
        <p:scale>
          <a:sx n="112" d="100"/>
          <a:sy n="112" d="100"/>
        </p:scale>
        <p:origin x="1360" y="-9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E296D1-1828-E244-9122-BAD6E4FB2598}" type="datetimeFigureOut">
              <a:rPr kumimoji="1" lang="ja-JP" altLang="en-US" smtClean="0"/>
              <a:t>2022/2/9</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0EEB5A-E9BD-0C41-B807-70504607B29A}" type="slidenum">
              <a:rPr kumimoji="1" lang="ja-JP" altLang="en-US" smtClean="0"/>
              <a:t>‹#›</a:t>
            </a:fld>
            <a:endParaRPr kumimoji="1" lang="ja-JP" altLang="en-US"/>
          </a:p>
        </p:txBody>
      </p:sp>
    </p:spTree>
    <p:extLst>
      <p:ext uri="{BB962C8B-B14F-4D97-AF65-F5344CB8AC3E}">
        <p14:creationId xmlns:p14="http://schemas.microsoft.com/office/powerpoint/2010/main" val="35595450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b="1">
              <a:latin typeface="Meiryo UI" panose="020B0604030504040204" pitchFamily="34" charset="-128"/>
              <a:ea typeface="Meiryo UI" panose="020B0604030504040204" pitchFamily="34" charset="-128"/>
            </a:endParaRPr>
          </a:p>
        </p:txBody>
      </p:sp>
      <p:sp>
        <p:nvSpPr>
          <p:cNvPr id="4" name="スライド番号プレースホルダー 3"/>
          <p:cNvSpPr>
            <a:spLocks noGrp="1"/>
          </p:cNvSpPr>
          <p:nvPr>
            <p:ph type="sldNum" sz="quarter" idx="5"/>
          </p:nvPr>
        </p:nvSpPr>
        <p:spPr/>
        <p:txBody>
          <a:bodyPr/>
          <a:lstStyle/>
          <a:p>
            <a:fld id="{750EEB5A-E9BD-0C41-B807-70504607B29A}" type="slidenum">
              <a:rPr kumimoji="1" lang="ja-JP" altLang="en-US" smtClean="0"/>
              <a:t>1</a:t>
            </a:fld>
            <a:endParaRPr kumimoji="1" lang="ja-JP" altLang="en-US"/>
          </a:p>
        </p:txBody>
      </p:sp>
    </p:spTree>
    <p:extLst>
      <p:ext uri="{BB962C8B-B14F-4D97-AF65-F5344CB8AC3E}">
        <p14:creationId xmlns:p14="http://schemas.microsoft.com/office/powerpoint/2010/main" val="5851909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3B90288-A3E3-434B-B7B2-99366389AE70}"/>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2D784EF3-D6BF-C543-8ECA-086188B4A2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EC064216-5E02-DB49-BBA5-EEC3A77319B8}"/>
              </a:ext>
            </a:extLst>
          </p:cNvPr>
          <p:cNvSpPr>
            <a:spLocks noGrp="1"/>
          </p:cNvSpPr>
          <p:nvPr>
            <p:ph type="dt" sz="half" idx="10"/>
          </p:nvPr>
        </p:nvSpPr>
        <p:spPr/>
        <p:txBody>
          <a:bodyPr/>
          <a:lstStyle/>
          <a:p>
            <a:fld id="{9C6FD366-4D5A-EA4D-A010-ADDEE44437B0}" type="datetimeFigureOut">
              <a:rPr kumimoji="1" lang="ja-JP" altLang="en-US" smtClean="0"/>
              <a:t>2022/2/9</a:t>
            </a:fld>
            <a:endParaRPr kumimoji="1" lang="ja-JP" altLang="en-US"/>
          </a:p>
        </p:txBody>
      </p:sp>
      <p:sp>
        <p:nvSpPr>
          <p:cNvPr id="5" name="フッター プレースホルダー 4">
            <a:extLst>
              <a:ext uri="{FF2B5EF4-FFF2-40B4-BE49-F238E27FC236}">
                <a16:creationId xmlns:a16="http://schemas.microsoft.com/office/drawing/2014/main" id="{3701D896-1E94-0A47-924D-B4C8326C0CF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08DC26A-4F89-6A44-BF72-F41AEE9FC0B6}"/>
              </a:ext>
            </a:extLst>
          </p:cNvPr>
          <p:cNvSpPr>
            <a:spLocks noGrp="1"/>
          </p:cNvSpPr>
          <p:nvPr>
            <p:ph type="sldNum" sz="quarter" idx="12"/>
          </p:nvPr>
        </p:nvSpPr>
        <p:spPr/>
        <p:txBody>
          <a:bodyPr/>
          <a:lstStyle/>
          <a:p>
            <a:fld id="{A77579AA-C973-2E47-8781-192E42680B17}" type="slidenum">
              <a:rPr kumimoji="1" lang="ja-JP" altLang="en-US" smtClean="0"/>
              <a:t>‹#›</a:t>
            </a:fld>
            <a:endParaRPr kumimoji="1" lang="ja-JP" altLang="en-US"/>
          </a:p>
        </p:txBody>
      </p:sp>
    </p:spTree>
    <p:extLst>
      <p:ext uri="{BB962C8B-B14F-4D97-AF65-F5344CB8AC3E}">
        <p14:creationId xmlns:p14="http://schemas.microsoft.com/office/powerpoint/2010/main" val="19222770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CB4E8A6-C380-BB46-A6F6-E6841ADB197B}"/>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A4AFFE09-07F6-E549-8350-068AE9D6A50D}"/>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5ED7346-0494-DA46-8F03-9F190CC2FAED}"/>
              </a:ext>
            </a:extLst>
          </p:cNvPr>
          <p:cNvSpPr>
            <a:spLocks noGrp="1"/>
          </p:cNvSpPr>
          <p:nvPr>
            <p:ph type="dt" sz="half" idx="10"/>
          </p:nvPr>
        </p:nvSpPr>
        <p:spPr/>
        <p:txBody>
          <a:bodyPr/>
          <a:lstStyle/>
          <a:p>
            <a:fld id="{9C6FD366-4D5A-EA4D-A010-ADDEE44437B0}" type="datetimeFigureOut">
              <a:rPr kumimoji="1" lang="ja-JP" altLang="en-US" smtClean="0"/>
              <a:t>2022/2/9</a:t>
            </a:fld>
            <a:endParaRPr kumimoji="1" lang="ja-JP" altLang="en-US"/>
          </a:p>
        </p:txBody>
      </p:sp>
      <p:sp>
        <p:nvSpPr>
          <p:cNvPr id="5" name="フッター プレースホルダー 4">
            <a:extLst>
              <a:ext uri="{FF2B5EF4-FFF2-40B4-BE49-F238E27FC236}">
                <a16:creationId xmlns:a16="http://schemas.microsoft.com/office/drawing/2014/main" id="{E2592447-63E1-7347-98AB-0D97EF87459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3E95D33-3216-1A4D-A5BB-175FBF41C8D9}"/>
              </a:ext>
            </a:extLst>
          </p:cNvPr>
          <p:cNvSpPr>
            <a:spLocks noGrp="1"/>
          </p:cNvSpPr>
          <p:nvPr>
            <p:ph type="sldNum" sz="quarter" idx="12"/>
          </p:nvPr>
        </p:nvSpPr>
        <p:spPr/>
        <p:txBody>
          <a:bodyPr/>
          <a:lstStyle/>
          <a:p>
            <a:fld id="{A77579AA-C973-2E47-8781-192E42680B17}" type="slidenum">
              <a:rPr kumimoji="1" lang="ja-JP" altLang="en-US" smtClean="0"/>
              <a:t>‹#›</a:t>
            </a:fld>
            <a:endParaRPr kumimoji="1" lang="ja-JP" altLang="en-US"/>
          </a:p>
        </p:txBody>
      </p:sp>
    </p:spTree>
    <p:extLst>
      <p:ext uri="{BB962C8B-B14F-4D97-AF65-F5344CB8AC3E}">
        <p14:creationId xmlns:p14="http://schemas.microsoft.com/office/powerpoint/2010/main" val="2615604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D427ECFF-3AB5-0A43-B359-1171DC43C3FA}"/>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291991F3-87CD-1E4D-913C-8D03D2CB2994}"/>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B3CB49F-2639-5146-8A30-97017999DB66}"/>
              </a:ext>
            </a:extLst>
          </p:cNvPr>
          <p:cNvSpPr>
            <a:spLocks noGrp="1"/>
          </p:cNvSpPr>
          <p:nvPr>
            <p:ph type="dt" sz="half" idx="10"/>
          </p:nvPr>
        </p:nvSpPr>
        <p:spPr/>
        <p:txBody>
          <a:bodyPr/>
          <a:lstStyle/>
          <a:p>
            <a:fld id="{9C6FD366-4D5A-EA4D-A010-ADDEE44437B0}" type="datetimeFigureOut">
              <a:rPr kumimoji="1" lang="ja-JP" altLang="en-US" smtClean="0"/>
              <a:t>2022/2/9</a:t>
            </a:fld>
            <a:endParaRPr kumimoji="1" lang="ja-JP" altLang="en-US"/>
          </a:p>
        </p:txBody>
      </p:sp>
      <p:sp>
        <p:nvSpPr>
          <p:cNvPr id="5" name="フッター プレースホルダー 4">
            <a:extLst>
              <a:ext uri="{FF2B5EF4-FFF2-40B4-BE49-F238E27FC236}">
                <a16:creationId xmlns:a16="http://schemas.microsoft.com/office/drawing/2014/main" id="{3D1126C7-5688-5C4F-952C-B1973068BA5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A86DC4D-B365-8B4E-B69E-E27A6BEFF69A}"/>
              </a:ext>
            </a:extLst>
          </p:cNvPr>
          <p:cNvSpPr>
            <a:spLocks noGrp="1"/>
          </p:cNvSpPr>
          <p:nvPr>
            <p:ph type="sldNum" sz="quarter" idx="12"/>
          </p:nvPr>
        </p:nvSpPr>
        <p:spPr/>
        <p:txBody>
          <a:bodyPr/>
          <a:lstStyle/>
          <a:p>
            <a:fld id="{A77579AA-C973-2E47-8781-192E42680B17}" type="slidenum">
              <a:rPr kumimoji="1" lang="ja-JP" altLang="en-US" smtClean="0"/>
              <a:t>‹#›</a:t>
            </a:fld>
            <a:endParaRPr kumimoji="1" lang="ja-JP" altLang="en-US"/>
          </a:p>
        </p:txBody>
      </p:sp>
    </p:spTree>
    <p:extLst>
      <p:ext uri="{BB962C8B-B14F-4D97-AF65-F5344CB8AC3E}">
        <p14:creationId xmlns:p14="http://schemas.microsoft.com/office/powerpoint/2010/main" val="2959560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FCC0AFE-29CD-B041-8334-5D028E209608}"/>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B3F133E-0022-394E-810B-A99659EAEA26}"/>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BFB0EA4-E124-BB40-9F37-57999C0FC4A4}"/>
              </a:ext>
            </a:extLst>
          </p:cNvPr>
          <p:cNvSpPr>
            <a:spLocks noGrp="1"/>
          </p:cNvSpPr>
          <p:nvPr>
            <p:ph type="dt" sz="half" idx="10"/>
          </p:nvPr>
        </p:nvSpPr>
        <p:spPr/>
        <p:txBody>
          <a:bodyPr/>
          <a:lstStyle/>
          <a:p>
            <a:fld id="{9C6FD366-4D5A-EA4D-A010-ADDEE44437B0}" type="datetimeFigureOut">
              <a:rPr kumimoji="1" lang="ja-JP" altLang="en-US" smtClean="0"/>
              <a:t>2022/2/9</a:t>
            </a:fld>
            <a:endParaRPr kumimoji="1" lang="ja-JP" altLang="en-US"/>
          </a:p>
        </p:txBody>
      </p:sp>
      <p:sp>
        <p:nvSpPr>
          <p:cNvPr id="5" name="フッター プレースホルダー 4">
            <a:extLst>
              <a:ext uri="{FF2B5EF4-FFF2-40B4-BE49-F238E27FC236}">
                <a16:creationId xmlns:a16="http://schemas.microsoft.com/office/drawing/2014/main" id="{B5F6AFA7-A270-D14D-B9A7-74BCFEE45C1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5DFCA15-20A5-3D40-BDAF-F478250559FC}"/>
              </a:ext>
            </a:extLst>
          </p:cNvPr>
          <p:cNvSpPr>
            <a:spLocks noGrp="1"/>
          </p:cNvSpPr>
          <p:nvPr>
            <p:ph type="sldNum" sz="quarter" idx="12"/>
          </p:nvPr>
        </p:nvSpPr>
        <p:spPr/>
        <p:txBody>
          <a:bodyPr/>
          <a:lstStyle/>
          <a:p>
            <a:fld id="{A77579AA-C973-2E47-8781-192E42680B17}" type="slidenum">
              <a:rPr kumimoji="1" lang="ja-JP" altLang="en-US" smtClean="0"/>
              <a:t>‹#›</a:t>
            </a:fld>
            <a:endParaRPr kumimoji="1" lang="ja-JP" altLang="en-US"/>
          </a:p>
        </p:txBody>
      </p:sp>
    </p:spTree>
    <p:extLst>
      <p:ext uri="{BB962C8B-B14F-4D97-AF65-F5344CB8AC3E}">
        <p14:creationId xmlns:p14="http://schemas.microsoft.com/office/powerpoint/2010/main" val="1957734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FF0DFB7-3237-1343-BCCC-3FED44094F54}"/>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2828AFE-B7F5-014E-8FD6-F867D739E94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0829252A-6D40-4E43-B5EB-FDF949893215}"/>
              </a:ext>
            </a:extLst>
          </p:cNvPr>
          <p:cNvSpPr>
            <a:spLocks noGrp="1"/>
          </p:cNvSpPr>
          <p:nvPr>
            <p:ph type="dt" sz="half" idx="10"/>
          </p:nvPr>
        </p:nvSpPr>
        <p:spPr/>
        <p:txBody>
          <a:bodyPr/>
          <a:lstStyle/>
          <a:p>
            <a:fld id="{9C6FD366-4D5A-EA4D-A010-ADDEE44437B0}" type="datetimeFigureOut">
              <a:rPr kumimoji="1" lang="ja-JP" altLang="en-US" smtClean="0"/>
              <a:t>2022/2/9</a:t>
            </a:fld>
            <a:endParaRPr kumimoji="1" lang="ja-JP" altLang="en-US"/>
          </a:p>
        </p:txBody>
      </p:sp>
      <p:sp>
        <p:nvSpPr>
          <p:cNvPr id="5" name="フッター プレースホルダー 4">
            <a:extLst>
              <a:ext uri="{FF2B5EF4-FFF2-40B4-BE49-F238E27FC236}">
                <a16:creationId xmlns:a16="http://schemas.microsoft.com/office/drawing/2014/main" id="{CA0D00D1-F24B-1B46-BB57-113A520773A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0416705-2BC3-B74D-9495-3288FA8EBC34}"/>
              </a:ext>
            </a:extLst>
          </p:cNvPr>
          <p:cNvSpPr>
            <a:spLocks noGrp="1"/>
          </p:cNvSpPr>
          <p:nvPr>
            <p:ph type="sldNum" sz="quarter" idx="12"/>
          </p:nvPr>
        </p:nvSpPr>
        <p:spPr/>
        <p:txBody>
          <a:bodyPr/>
          <a:lstStyle/>
          <a:p>
            <a:fld id="{A77579AA-C973-2E47-8781-192E42680B17}" type="slidenum">
              <a:rPr kumimoji="1" lang="ja-JP" altLang="en-US" smtClean="0"/>
              <a:t>‹#›</a:t>
            </a:fld>
            <a:endParaRPr kumimoji="1" lang="ja-JP" altLang="en-US"/>
          </a:p>
        </p:txBody>
      </p:sp>
    </p:spTree>
    <p:extLst>
      <p:ext uri="{BB962C8B-B14F-4D97-AF65-F5344CB8AC3E}">
        <p14:creationId xmlns:p14="http://schemas.microsoft.com/office/powerpoint/2010/main" val="2067196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4386994-353F-3C49-82AB-80FB9D4BA3F9}"/>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915C843-D5B6-1243-A42F-5BBB9D6FE7FE}"/>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F0F16754-7AC8-114F-85FC-80018E7418C5}"/>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4DCF6E4A-668C-AA4C-9A1A-867A27855346}"/>
              </a:ext>
            </a:extLst>
          </p:cNvPr>
          <p:cNvSpPr>
            <a:spLocks noGrp="1"/>
          </p:cNvSpPr>
          <p:nvPr>
            <p:ph type="dt" sz="half" idx="10"/>
          </p:nvPr>
        </p:nvSpPr>
        <p:spPr/>
        <p:txBody>
          <a:bodyPr/>
          <a:lstStyle/>
          <a:p>
            <a:fld id="{9C6FD366-4D5A-EA4D-A010-ADDEE44437B0}" type="datetimeFigureOut">
              <a:rPr kumimoji="1" lang="ja-JP" altLang="en-US" smtClean="0"/>
              <a:t>2022/2/9</a:t>
            </a:fld>
            <a:endParaRPr kumimoji="1" lang="ja-JP" altLang="en-US"/>
          </a:p>
        </p:txBody>
      </p:sp>
      <p:sp>
        <p:nvSpPr>
          <p:cNvPr id="6" name="フッター プレースホルダー 5">
            <a:extLst>
              <a:ext uri="{FF2B5EF4-FFF2-40B4-BE49-F238E27FC236}">
                <a16:creationId xmlns:a16="http://schemas.microsoft.com/office/drawing/2014/main" id="{C5CD25B5-A37D-AB44-A244-3909BE97B01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F0CCD94-0A60-3C48-86AC-C082DC66947B}"/>
              </a:ext>
            </a:extLst>
          </p:cNvPr>
          <p:cNvSpPr>
            <a:spLocks noGrp="1"/>
          </p:cNvSpPr>
          <p:nvPr>
            <p:ph type="sldNum" sz="quarter" idx="12"/>
          </p:nvPr>
        </p:nvSpPr>
        <p:spPr/>
        <p:txBody>
          <a:bodyPr/>
          <a:lstStyle/>
          <a:p>
            <a:fld id="{A77579AA-C973-2E47-8781-192E42680B17}" type="slidenum">
              <a:rPr kumimoji="1" lang="ja-JP" altLang="en-US" smtClean="0"/>
              <a:t>‹#›</a:t>
            </a:fld>
            <a:endParaRPr kumimoji="1" lang="ja-JP" altLang="en-US"/>
          </a:p>
        </p:txBody>
      </p:sp>
    </p:spTree>
    <p:extLst>
      <p:ext uri="{BB962C8B-B14F-4D97-AF65-F5344CB8AC3E}">
        <p14:creationId xmlns:p14="http://schemas.microsoft.com/office/powerpoint/2010/main" val="775782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8BC23B8-5150-9041-903D-8B0FB8057970}"/>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AE652D31-FD5C-144C-A2EC-DFAED8A196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63A22D57-7CA1-F542-8E2F-61771AEE0EC6}"/>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19D7D681-7ECB-A64B-B5E5-C37556D168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B1C833B4-BB9A-B14A-8B1D-399CBD3C0D40}"/>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2F009803-1F05-0E4F-B3AA-3A7C62464459}"/>
              </a:ext>
            </a:extLst>
          </p:cNvPr>
          <p:cNvSpPr>
            <a:spLocks noGrp="1"/>
          </p:cNvSpPr>
          <p:nvPr>
            <p:ph type="dt" sz="half" idx="10"/>
          </p:nvPr>
        </p:nvSpPr>
        <p:spPr/>
        <p:txBody>
          <a:bodyPr/>
          <a:lstStyle/>
          <a:p>
            <a:fld id="{9C6FD366-4D5A-EA4D-A010-ADDEE44437B0}" type="datetimeFigureOut">
              <a:rPr kumimoji="1" lang="ja-JP" altLang="en-US" smtClean="0"/>
              <a:t>2022/2/9</a:t>
            </a:fld>
            <a:endParaRPr kumimoji="1" lang="ja-JP" altLang="en-US"/>
          </a:p>
        </p:txBody>
      </p:sp>
      <p:sp>
        <p:nvSpPr>
          <p:cNvPr id="8" name="フッター プレースホルダー 7">
            <a:extLst>
              <a:ext uri="{FF2B5EF4-FFF2-40B4-BE49-F238E27FC236}">
                <a16:creationId xmlns:a16="http://schemas.microsoft.com/office/drawing/2014/main" id="{9908CE39-AAF0-704D-8587-65D186E702D3}"/>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88C57500-237D-924D-8B09-AE6F8D100E1A}"/>
              </a:ext>
            </a:extLst>
          </p:cNvPr>
          <p:cNvSpPr>
            <a:spLocks noGrp="1"/>
          </p:cNvSpPr>
          <p:nvPr>
            <p:ph type="sldNum" sz="quarter" idx="12"/>
          </p:nvPr>
        </p:nvSpPr>
        <p:spPr/>
        <p:txBody>
          <a:bodyPr/>
          <a:lstStyle/>
          <a:p>
            <a:fld id="{A77579AA-C973-2E47-8781-192E42680B17}" type="slidenum">
              <a:rPr kumimoji="1" lang="ja-JP" altLang="en-US" smtClean="0"/>
              <a:t>‹#›</a:t>
            </a:fld>
            <a:endParaRPr kumimoji="1" lang="ja-JP" altLang="en-US"/>
          </a:p>
        </p:txBody>
      </p:sp>
    </p:spTree>
    <p:extLst>
      <p:ext uri="{BB962C8B-B14F-4D97-AF65-F5344CB8AC3E}">
        <p14:creationId xmlns:p14="http://schemas.microsoft.com/office/powerpoint/2010/main" val="3076542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4CD5AAC-9D72-2647-8305-92386172EA41}"/>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1E600212-D861-BA48-9C8D-3D1A9A01539A}"/>
              </a:ext>
            </a:extLst>
          </p:cNvPr>
          <p:cNvSpPr>
            <a:spLocks noGrp="1"/>
          </p:cNvSpPr>
          <p:nvPr>
            <p:ph type="dt" sz="half" idx="10"/>
          </p:nvPr>
        </p:nvSpPr>
        <p:spPr/>
        <p:txBody>
          <a:bodyPr/>
          <a:lstStyle/>
          <a:p>
            <a:fld id="{9C6FD366-4D5A-EA4D-A010-ADDEE44437B0}" type="datetimeFigureOut">
              <a:rPr kumimoji="1" lang="ja-JP" altLang="en-US" smtClean="0"/>
              <a:t>2022/2/9</a:t>
            </a:fld>
            <a:endParaRPr kumimoji="1" lang="ja-JP" altLang="en-US"/>
          </a:p>
        </p:txBody>
      </p:sp>
      <p:sp>
        <p:nvSpPr>
          <p:cNvPr id="4" name="フッター プレースホルダー 3">
            <a:extLst>
              <a:ext uri="{FF2B5EF4-FFF2-40B4-BE49-F238E27FC236}">
                <a16:creationId xmlns:a16="http://schemas.microsoft.com/office/drawing/2014/main" id="{F77B454E-2A0C-2E43-97BB-9B572A21A600}"/>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C795B198-75E0-E74F-BE1A-CDB46635746B}"/>
              </a:ext>
            </a:extLst>
          </p:cNvPr>
          <p:cNvSpPr>
            <a:spLocks noGrp="1"/>
          </p:cNvSpPr>
          <p:nvPr>
            <p:ph type="sldNum" sz="quarter" idx="12"/>
          </p:nvPr>
        </p:nvSpPr>
        <p:spPr/>
        <p:txBody>
          <a:bodyPr/>
          <a:lstStyle/>
          <a:p>
            <a:fld id="{A77579AA-C973-2E47-8781-192E42680B17}" type="slidenum">
              <a:rPr kumimoji="1" lang="ja-JP" altLang="en-US" smtClean="0"/>
              <a:t>‹#›</a:t>
            </a:fld>
            <a:endParaRPr kumimoji="1" lang="ja-JP" altLang="en-US"/>
          </a:p>
        </p:txBody>
      </p:sp>
    </p:spTree>
    <p:extLst>
      <p:ext uri="{BB962C8B-B14F-4D97-AF65-F5344CB8AC3E}">
        <p14:creationId xmlns:p14="http://schemas.microsoft.com/office/powerpoint/2010/main" val="1099477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A65F851F-6AB8-C54A-9154-E9E89C1488AA}"/>
              </a:ext>
            </a:extLst>
          </p:cNvPr>
          <p:cNvSpPr>
            <a:spLocks noGrp="1"/>
          </p:cNvSpPr>
          <p:nvPr>
            <p:ph type="dt" sz="half" idx="10"/>
          </p:nvPr>
        </p:nvSpPr>
        <p:spPr/>
        <p:txBody>
          <a:bodyPr/>
          <a:lstStyle/>
          <a:p>
            <a:fld id="{9C6FD366-4D5A-EA4D-A010-ADDEE44437B0}" type="datetimeFigureOut">
              <a:rPr kumimoji="1" lang="ja-JP" altLang="en-US" smtClean="0"/>
              <a:t>2022/2/9</a:t>
            </a:fld>
            <a:endParaRPr kumimoji="1" lang="ja-JP" altLang="en-US"/>
          </a:p>
        </p:txBody>
      </p:sp>
      <p:sp>
        <p:nvSpPr>
          <p:cNvPr id="3" name="フッター プレースホルダー 2">
            <a:extLst>
              <a:ext uri="{FF2B5EF4-FFF2-40B4-BE49-F238E27FC236}">
                <a16:creationId xmlns:a16="http://schemas.microsoft.com/office/drawing/2014/main" id="{99F798BE-66E9-FD4B-987F-31C7BF38B671}"/>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F1562C8C-005E-E74D-82BD-0B3CE609C3C3}"/>
              </a:ext>
            </a:extLst>
          </p:cNvPr>
          <p:cNvSpPr>
            <a:spLocks noGrp="1"/>
          </p:cNvSpPr>
          <p:nvPr>
            <p:ph type="sldNum" sz="quarter" idx="12"/>
          </p:nvPr>
        </p:nvSpPr>
        <p:spPr/>
        <p:txBody>
          <a:bodyPr/>
          <a:lstStyle/>
          <a:p>
            <a:fld id="{A77579AA-C973-2E47-8781-192E42680B17}" type="slidenum">
              <a:rPr kumimoji="1" lang="ja-JP" altLang="en-US" smtClean="0"/>
              <a:t>‹#›</a:t>
            </a:fld>
            <a:endParaRPr kumimoji="1" lang="ja-JP" altLang="en-US"/>
          </a:p>
        </p:txBody>
      </p:sp>
    </p:spTree>
    <p:extLst>
      <p:ext uri="{BB962C8B-B14F-4D97-AF65-F5344CB8AC3E}">
        <p14:creationId xmlns:p14="http://schemas.microsoft.com/office/powerpoint/2010/main" val="4290387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B2EC4F3-F7CA-C043-871A-B90AF8D24A9D}"/>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AFF1506-A965-E34D-9F7B-EBF75234CC0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EBDAC9A5-DCFE-734D-9FAE-C06CAD91D8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835182A7-E2D0-FB4D-A0AE-C2741EB8E0DD}"/>
              </a:ext>
            </a:extLst>
          </p:cNvPr>
          <p:cNvSpPr>
            <a:spLocks noGrp="1"/>
          </p:cNvSpPr>
          <p:nvPr>
            <p:ph type="dt" sz="half" idx="10"/>
          </p:nvPr>
        </p:nvSpPr>
        <p:spPr/>
        <p:txBody>
          <a:bodyPr/>
          <a:lstStyle/>
          <a:p>
            <a:fld id="{9C6FD366-4D5A-EA4D-A010-ADDEE44437B0}" type="datetimeFigureOut">
              <a:rPr kumimoji="1" lang="ja-JP" altLang="en-US" smtClean="0"/>
              <a:t>2022/2/9</a:t>
            </a:fld>
            <a:endParaRPr kumimoji="1" lang="ja-JP" altLang="en-US"/>
          </a:p>
        </p:txBody>
      </p:sp>
      <p:sp>
        <p:nvSpPr>
          <p:cNvPr id="6" name="フッター プレースホルダー 5">
            <a:extLst>
              <a:ext uri="{FF2B5EF4-FFF2-40B4-BE49-F238E27FC236}">
                <a16:creationId xmlns:a16="http://schemas.microsoft.com/office/drawing/2014/main" id="{93DDED74-8DBA-4242-90DB-6FD7CA609E22}"/>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764A14C-D6DD-4940-B0B4-B924F79ECA24}"/>
              </a:ext>
            </a:extLst>
          </p:cNvPr>
          <p:cNvSpPr>
            <a:spLocks noGrp="1"/>
          </p:cNvSpPr>
          <p:nvPr>
            <p:ph type="sldNum" sz="quarter" idx="12"/>
          </p:nvPr>
        </p:nvSpPr>
        <p:spPr/>
        <p:txBody>
          <a:bodyPr/>
          <a:lstStyle/>
          <a:p>
            <a:fld id="{A77579AA-C973-2E47-8781-192E42680B17}" type="slidenum">
              <a:rPr kumimoji="1" lang="ja-JP" altLang="en-US" smtClean="0"/>
              <a:t>‹#›</a:t>
            </a:fld>
            <a:endParaRPr kumimoji="1" lang="ja-JP" altLang="en-US"/>
          </a:p>
        </p:txBody>
      </p:sp>
    </p:spTree>
    <p:extLst>
      <p:ext uri="{BB962C8B-B14F-4D97-AF65-F5344CB8AC3E}">
        <p14:creationId xmlns:p14="http://schemas.microsoft.com/office/powerpoint/2010/main" val="1635269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687DB51-2510-0046-B513-68EC93861F07}"/>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390F6A91-295C-8249-9745-979BB9E33D5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759F7F65-EC7F-7045-A7BC-499CC8785E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3E0FC4DB-795D-FA4B-BEA3-5CD0FF7E63E5}"/>
              </a:ext>
            </a:extLst>
          </p:cNvPr>
          <p:cNvSpPr>
            <a:spLocks noGrp="1"/>
          </p:cNvSpPr>
          <p:nvPr>
            <p:ph type="dt" sz="half" idx="10"/>
          </p:nvPr>
        </p:nvSpPr>
        <p:spPr/>
        <p:txBody>
          <a:bodyPr/>
          <a:lstStyle/>
          <a:p>
            <a:fld id="{9C6FD366-4D5A-EA4D-A010-ADDEE44437B0}" type="datetimeFigureOut">
              <a:rPr kumimoji="1" lang="ja-JP" altLang="en-US" smtClean="0"/>
              <a:t>2022/2/9</a:t>
            </a:fld>
            <a:endParaRPr kumimoji="1" lang="ja-JP" altLang="en-US"/>
          </a:p>
        </p:txBody>
      </p:sp>
      <p:sp>
        <p:nvSpPr>
          <p:cNvPr id="6" name="フッター プレースホルダー 5">
            <a:extLst>
              <a:ext uri="{FF2B5EF4-FFF2-40B4-BE49-F238E27FC236}">
                <a16:creationId xmlns:a16="http://schemas.microsoft.com/office/drawing/2014/main" id="{133FA9C0-B767-414F-A147-FA5213DAF24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357E784-FC96-EB4C-8FDE-322A8E944C97}"/>
              </a:ext>
            </a:extLst>
          </p:cNvPr>
          <p:cNvSpPr>
            <a:spLocks noGrp="1"/>
          </p:cNvSpPr>
          <p:nvPr>
            <p:ph type="sldNum" sz="quarter" idx="12"/>
          </p:nvPr>
        </p:nvSpPr>
        <p:spPr/>
        <p:txBody>
          <a:bodyPr/>
          <a:lstStyle/>
          <a:p>
            <a:fld id="{A77579AA-C973-2E47-8781-192E42680B17}" type="slidenum">
              <a:rPr kumimoji="1" lang="ja-JP" altLang="en-US" smtClean="0"/>
              <a:t>‹#›</a:t>
            </a:fld>
            <a:endParaRPr kumimoji="1" lang="ja-JP" altLang="en-US"/>
          </a:p>
        </p:txBody>
      </p:sp>
    </p:spTree>
    <p:extLst>
      <p:ext uri="{BB962C8B-B14F-4D97-AF65-F5344CB8AC3E}">
        <p14:creationId xmlns:p14="http://schemas.microsoft.com/office/powerpoint/2010/main" val="2969628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C72ADEBB-122C-874C-A0E2-D68A355D54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24C7C37-2F3B-2041-BE82-2F6D66744F5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53E5FDE-8E54-8043-9167-47CC878FE4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6FD366-4D5A-EA4D-A010-ADDEE44437B0}" type="datetimeFigureOut">
              <a:rPr kumimoji="1" lang="ja-JP" altLang="en-US" smtClean="0"/>
              <a:t>2022/2/9</a:t>
            </a:fld>
            <a:endParaRPr kumimoji="1" lang="ja-JP" altLang="en-US"/>
          </a:p>
        </p:txBody>
      </p:sp>
      <p:sp>
        <p:nvSpPr>
          <p:cNvPr id="5" name="フッター プレースホルダー 4">
            <a:extLst>
              <a:ext uri="{FF2B5EF4-FFF2-40B4-BE49-F238E27FC236}">
                <a16:creationId xmlns:a16="http://schemas.microsoft.com/office/drawing/2014/main" id="{BA5A0F1D-20FC-DF44-B883-949938713E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76FB53D7-55B1-504B-8A82-6FDA0F2384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7579AA-C973-2E47-8781-192E42680B17}" type="slidenum">
              <a:rPr kumimoji="1" lang="ja-JP" altLang="en-US" smtClean="0"/>
              <a:t>‹#›</a:t>
            </a:fld>
            <a:endParaRPr kumimoji="1" lang="ja-JP" altLang="en-US"/>
          </a:p>
        </p:txBody>
      </p:sp>
    </p:spTree>
    <p:extLst>
      <p:ext uri="{BB962C8B-B14F-4D97-AF65-F5344CB8AC3E}">
        <p14:creationId xmlns:p14="http://schemas.microsoft.com/office/powerpoint/2010/main" val="40983211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グループ化 11">
            <a:extLst>
              <a:ext uri="{FF2B5EF4-FFF2-40B4-BE49-F238E27FC236}">
                <a16:creationId xmlns:a16="http://schemas.microsoft.com/office/drawing/2014/main" id="{18CB7B95-61FD-6E40-8EFD-5D34F84FEC63}"/>
              </a:ext>
            </a:extLst>
          </p:cNvPr>
          <p:cNvGrpSpPr/>
          <p:nvPr/>
        </p:nvGrpSpPr>
        <p:grpSpPr>
          <a:xfrm>
            <a:off x="1171283" y="153217"/>
            <a:ext cx="7489498" cy="19215201"/>
            <a:chOff x="9098143" y="153217"/>
            <a:chExt cx="7489498" cy="19215201"/>
          </a:xfrm>
        </p:grpSpPr>
        <p:pic>
          <p:nvPicPr>
            <p:cNvPr id="7" name="図 6" descr="グラフィカル ユーザー インターフェイス, Web サイト&#10;&#10;自動的に生成された説明">
              <a:extLst>
                <a:ext uri="{FF2B5EF4-FFF2-40B4-BE49-F238E27FC236}">
                  <a16:creationId xmlns:a16="http://schemas.microsoft.com/office/drawing/2014/main" id="{176010B4-10F0-B745-BAAC-B3495986B3B5}"/>
                </a:ext>
              </a:extLst>
            </p:cNvPr>
            <p:cNvPicPr>
              <a:picLocks noChangeAspect="1"/>
            </p:cNvPicPr>
            <p:nvPr/>
          </p:nvPicPr>
          <p:blipFill rotWithShape="1">
            <a:blip r:embed="rId3"/>
            <a:srcRect t="17382"/>
            <a:stretch/>
          </p:blipFill>
          <p:spPr>
            <a:xfrm>
              <a:off x="9098143" y="14728458"/>
              <a:ext cx="7486481" cy="4639960"/>
            </a:xfrm>
            <a:prstGeom prst="rect">
              <a:avLst/>
            </a:prstGeom>
          </p:spPr>
        </p:pic>
        <p:pic>
          <p:nvPicPr>
            <p:cNvPr id="28" name="図 27" descr="グラフィカル ユーザー インターフェイス, テキスト, アプリケーション, Word&#10;&#10;自動的に生成された説明">
              <a:extLst>
                <a:ext uri="{FF2B5EF4-FFF2-40B4-BE49-F238E27FC236}">
                  <a16:creationId xmlns:a16="http://schemas.microsoft.com/office/drawing/2014/main" id="{7EAEE48E-3F41-9F4B-9AEE-B088D342E758}"/>
                </a:ext>
              </a:extLst>
            </p:cNvPr>
            <p:cNvPicPr>
              <a:picLocks noChangeAspect="1"/>
            </p:cNvPicPr>
            <p:nvPr/>
          </p:nvPicPr>
          <p:blipFill rotWithShape="1">
            <a:blip r:embed="rId4"/>
            <a:srcRect t="22214" b="15198"/>
            <a:stretch/>
          </p:blipFill>
          <p:spPr>
            <a:xfrm>
              <a:off x="9109394" y="4905434"/>
              <a:ext cx="7478247" cy="9838714"/>
            </a:xfrm>
            <a:prstGeom prst="rect">
              <a:avLst/>
            </a:prstGeom>
          </p:spPr>
        </p:pic>
        <p:pic>
          <p:nvPicPr>
            <p:cNvPr id="5" name="図 4" descr="グラフィカル ユーザー インターフェイス, テキスト, アプリケーション, Word&#10;&#10;自動的に生成された説明">
              <a:extLst>
                <a:ext uri="{FF2B5EF4-FFF2-40B4-BE49-F238E27FC236}">
                  <a16:creationId xmlns:a16="http://schemas.microsoft.com/office/drawing/2014/main" id="{2B2BB343-7D0B-4A43-9AEA-6BAD37D475C9}"/>
                </a:ext>
              </a:extLst>
            </p:cNvPr>
            <p:cNvPicPr>
              <a:picLocks noChangeAspect="1"/>
            </p:cNvPicPr>
            <p:nvPr/>
          </p:nvPicPr>
          <p:blipFill rotWithShape="1">
            <a:blip r:embed="rId4"/>
            <a:srcRect b="15198"/>
            <a:stretch/>
          </p:blipFill>
          <p:spPr>
            <a:xfrm>
              <a:off x="9106378" y="153217"/>
              <a:ext cx="7478247" cy="4757351"/>
            </a:xfrm>
            <a:prstGeom prst="rect">
              <a:avLst/>
            </a:prstGeom>
          </p:spPr>
        </p:pic>
        <p:sp>
          <p:nvSpPr>
            <p:cNvPr id="8" name="正方形/長方形 7">
              <a:extLst>
                <a:ext uri="{FF2B5EF4-FFF2-40B4-BE49-F238E27FC236}">
                  <a16:creationId xmlns:a16="http://schemas.microsoft.com/office/drawing/2014/main" id="{81BA9633-54CD-5C4B-B40E-F9BB7A6B5C8A}"/>
                </a:ext>
              </a:extLst>
            </p:cNvPr>
            <p:cNvSpPr/>
            <p:nvPr/>
          </p:nvSpPr>
          <p:spPr>
            <a:xfrm>
              <a:off x="10015613" y="1454489"/>
              <a:ext cx="5548184" cy="153126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6" name="図 5" descr="空港のターンテーブルの周りに集まっている人たち&#10;&#10;低い精度で自動的に生成された説明">
            <a:extLst>
              <a:ext uri="{FF2B5EF4-FFF2-40B4-BE49-F238E27FC236}">
                <a16:creationId xmlns:a16="http://schemas.microsoft.com/office/drawing/2014/main" id="{97A49D6B-4C2B-284E-9CB0-96FCE4025145}"/>
              </a:ext>
            </a:extLst>
          </p:cNvPr>
          <p:cNvPicPr>
            <a:picLocks noChangeAspect="1"/>
          </p:cNvPicPr>
          <p:nvPr/>
        </p:nvPicPr>
        <p:blipFill>
          <a:blip r:embed="rId5"/>
          <a:stretch>
            <a:fillRect/>
          </a:stretch>
        </p:blipFill>
        <p:spPr>
          <a:xfrm>
            <a:off x="1956486" y="1865190"/>
            <a:ext cx="6096505" cy="2533224"/>
          </a:xfrm>
          <a:prstGeom prst="rect">
            <a:avLst/>
          </a:prstGeom>
        </p:spPr>
      </p:pic>
      <p:sp>
        <p:nvSpPr>
          <p:cNvPr id="26" name="テキスト ボックス 25">
            <a:extLst>
              <a:ext uri="{FF2B5EF4-FFF2-40B4-BE49-F238E27FC236}">
                <a16:creationId xmlns:a16="http://schemas.microsoft.com/office/drawing/2014/main" id="{893EB774-0C5E-AA4B-B092-C4F1F2C89AE3}"/>
              </a:ext>
            </a:extLst>
          </p:cNvPr>
          <p:cNvSpPr txBox="1"/>
          <p:nvPr/>
        </p:nvSpPr>
        <p:spPr>
          <a:xfrm>
            <a:off x="3236098" y="2556159"/>
            <a:ext cx="3546164" cy="353943"/>
          </a:xfrm>
          <a:prstGeom prst="rect">
            <a:avLst/>
          </a:prstGeom>
          <a:noFill/>
        </p:spPr>
        <p:txBody>
          <a:bodyPr wrap="none" rtlCol="0">
            <a:spAutoFit/>
          </a:bodyPr>
          <a:lstStyle/>
          <a:p>
            <a:pPr algn="ctr"/>
            <a:r>
              <a:rPr lang="ja-JP" altLang="en-US" sz="1700" b="1">
                <a:ln w="19050">
                  <a:noFill/>
                </a:ln>
                <a:solidFill>
                  <a:schemeClr val="bg1"/>
                </a:solidFill>
                <a:latin typeface="Meiryo UI" panose="020B0604030504040204" pitchFamily="34" charset="-128"/>
                <a:ea typeface="Meiryo UI" panose="020B0604030504040204" pitchFamily="34" charset="-128"/>
              </a:rPr>
              <a:t>体験導入ワークショップを実施しました</a:t>
            </a:r>
            <a:endParaRPr kumimoji="1" lang="ja-JP" altLang="en-US" sz="1700">
              <a:ln w="19050">
                <a:noFill/>
              </a:ln>
              <a:solidFill>
                <a:schemeClr val="bg1"/>
              </a:solidFill>
              <a:latin typeface="Meiryo UI" panose="020B0604030504040204" pitchFamily="34" charset="-128"/>
              <a:ea typeface="Meiryo UI" panose="020B0604030504040204" pitchFamily="34" charset="-128"/>
            </a:endParaRPr>
          </a:p>
        </p:txBody>
      </p:sp>
      <p:sp>
        <p:nvSpPr>
          <p:cNvPr id="30" name="テキスト ボックス 29">
            <a:extLst>
              <a:ext uri="{FF2B5EF4-FFF2-40B4-BE49-F238E27FC236}">
                <a16:creationId xmlns:a16="http://schemas.microsoft.com/office/drawing/2014/main" id="{2B7B76C4-A980-2D4A-9FC5-1DC6BA341365}"/>
              </a:ext>
            </a:extLst>
          </p:cNvPr>
          <p:cNvSpPr txBox="1"/>
          <p:nvPr/>
        </p:nvSpPr>
        <p:spPr>
          <a:xfrm>
            <a:off x="4193495" y="3324270"/>
            <a:ext cx="1726755" cy="518925"/>
          </a:xfrm>
          <a:prstGeom prst="rect">
            <a:avLst/>
          </a:prstGeom>
          <a:noFill/>
        </p:spPr>
        <p:txBody>
          <a:bodyPr wrap="none" rtlCol="0">
            <a:spAutoFit/>
          </a:bodyPr>
          <a:lstStyle/>
          <a:p>
            <a:pPr>
              <a:lnSpc>
                <a:spcPct val="120000"/>
              </a:lnSpc>
            </a:pPr>
            <a:r>
              <a:rPr lang="ja-JP" altLang="en-US" sz="800">
                <a:ln w="19050">
                  <a:noFill/>
                </a:ln>
                <a:solidFill>
                  <a:schemeClr val="bg1"/>
                </a:solidFill>
                <a:latin typeface="Meiryo UI" panose="020B0604030504040204" pitchFamily="34" charset="-128"/>
                <a:ea typeface="Meiryo UI" panose="020B0604030504040204" pitchFamily="34" charset="-128"/>
              </a:rPr>
              <a:t>第</a:t>
            </a:r>
            <a:r>
              <a:rPr lang="en-US" altLang="ja-JP" sz="800" dirty="0">
                <a:ln w="19050">
                  <a:noFill/>
                </a:ln>
                <a:solidFill>
                  <a:schemeClr val="bg1"/>
                </a:solidFill>
                <a:latin typeface="Meiryo UI" panose="020B0604030504040204" pitchFamily="34" charset="-128"/>
                <a:ea typeface="Meiryo UI" panose="020B0604030504040204" pitchFamily="34" charset="-128"/>
              </a:rPr>
              <a:t>1</a:t>
            </a:r>
            <a:r>
              <a:rPr lang="ja-JP" altLang="en-US" sz="800">
                <a:ln w="19050">
                  <a:noFill/>
                </a:ln>
                <a:solidFill>
                  <a:schemeClr val="bg1"/>
                </a:solidFill>
                <a:latin typeface="Meiryo UI" panose="020B0604030504040204" pitchFamily="34" charset="-128"/>
                <a:ea typeface="Meiryo UI" panose="020B0604030504040204" pitchFamily="34" charset="-128"/>
              </a:rPr>
              <a:t>回：令和</a:t>
            </a:r>
            <a:r>
              <a:rPr lang="en-US" altLang="ja-JP" sz="800" dirty="0">
                <a:ln w="19050">
                  <a:noFill/>
                </a:ln>
                <a:solidFill>
                  <a:schemeClr val="bg1"/>
                </a:solidFill>
                <a:latin typeface="Meiryo UI" panose="020B0604030504040204" pitchFamily="34" charset="-128"/>
                <a:ea typeface="Meiryo UI" panose="020B0604030504040204" pitchFamily="34" charset="-128"/>
              </a:rPr>
              <a:t>3</a:t>
            </a:r>
            <a:r>
              <a:rPr lang="ja-JP" altLang="en-US" sz="800">
                <a:ln w="19050">
                  <a:noFill/>
                </a:ln>
                <a:solidFill>
                  <a:schemeClr val="bg1"/>
                </a:solidFill>
                <a:latin typeface="Meiryo UI" panose="020B0604030504040204" pitchFamily="34" charset="-128"/>
                <a:ea typeface="Meiryo UI" panose="020B0604030504040204" pitchFamily="34" charset="-128"/>
              </a:rPr>
              <a:t>年</a:t>
            </a:r>
            <a:r>
              <a:rPr lang="en-US" altLang="ja-JP" sz="800" dirty="0">
                <a:ln w="19050">
                  <a:noFill/>
                </a:ln>
                <a:solidFill>
                  <a:schemeClr val="bg1"/>
                </a:solidFill>
                <a:latin typeface="Meiryo UI" panose="020B0604030504040204" pitchFamily="34" charset="-128"/>
                <a:ea typeface="Meiryo UI" panose="020B0604030504040204" pitchFamily="34" charset="-128"/>
              </a:rPr>
              <a:t> 8</a:t>
            </a:r>
            <a:r>
              <a:rPr lang="ja-JP" altLang="en-US" sz="800">
                <a:ln w="19050">
                  <a:noFill/>
                </a:ln>
                <a:solidFill>
                  <a:schemeClr val="bg1"/>
                </a:solidFill>
                <a:latin typeface="Meiryo UI" panose="020B0604030504040204" pitchFamily="34" charset="-128"/>
                <a:ea typeface="Meiryo UI" panose="020B0604030504040204" pitchFamily="34" charset="-128"/>
              </a:rPr>
              <a:t>月</a:t>
            </a:r>
            <a:r>
              <a:rPr lang="en-US" altLang="ja-JP" sz="800" dirty="0">
                <a:ln w="19050">
                  <a:noFill/>
                </a:ln>
                <a:solidFill>
                  <a:schemeClr val="bg1"/>
                </a:solidFill>
                <a:latin typeface="Meiryo UI" panose="020B0604030504040204" pitchFamily="34" charset="-128"/>
                <a:ea typeface="Meiryo UI" panose="020B0604030504040204" pitchFamily="34" charset="-128"/>
              </a:rPr>
              <a:t>18</a:t>
            </a:r>
            <a:r>
              <a:rPr lang="ja-JP" altLang="en-US" sz="800">
                <a:ln w="19050">
                  <a:noFill/>
                </a:ln>
                <a:solidFill>
                  <a:schemeClr val="bg1"/>
                </a:solidFill>
                <a:latin typeface="Meiryo UI" panose="020B0604030504040204" pitchFamily="34" charset="-128"/>
                <a:ea typeface="Meiryo UI" panose="020B0604030504040204" pitchFamily="34" charset="-128"/>
              </a:rPr>
              <a:t>日（水）</a:t>
            </a:r>
            <a:endParaRPr lang="en-US" altLang="ja-JP" sz="800" dirty="0">
              <a:ln w="19050">
                <a:noFill/>
              </a:ln>
              <a:solidFill>
                <a:schemeClr val="bg1"/>
              </a:solidFill>
              <a:latin typeface="Meiryo UI" panose="020B0604030504040204" pitchFamily="34" charset="-128"/>
              <a:ea typeface="Meiryo UI" panose="020B0604030504040204" pitchFamily="34" charset="-128"/>
            </a:endParaRPr>
          </a:p>
          <a:p>
            <a:pPr>
              <a:lnSpc>
                <a:spcPct val="120000"/>
              </a:lnSpc>
            </a:pPr>
            <a:r>
              <a:rPr lang="ja-JP" altLang="en-US" sz="800">
                <a:ln w="19050">
                  <a:noFill/>
                </a:ln>
                <a:solidFill>
                  <a:schemeClr val="bg1"/>
                </a:solidFill>
                <a:latin typeface="Meiryo UI" panose="020B0604030504040204" pitchFamily="34" charset="-128"/>
                <a:ea typeface="Meiryo UI" panose="020B0604030504040204" pitchFamily="34" charset="-128"/>
              </a:rPr>
              <a:t>第</a:t>
            </a:r>
            <a:r>
              <a:rPr lang="en-US" altLang="ja-JP" sz="800" dirty="0">
                <a:ln w="19050">
                  <a:noFill/>
                </a:ln>
                <a:solidFill>
                  <a:schemeClr val="bg1"/>
                </a:solidFill>
                <a:latin typeface="Meiryo UI" panose="020B0604030504040204" pitchFamily="34" charset="-128"/>
                <a:ea typeface="Meiryo UI" panose="020B0604030504040204" pitchFamily="34" charset="-128"/>
              </a:rPr>
              <a:t>2</a:t>
            </a:r>
            <a:r>
              <a:rPr lang="ja-JP" altLang="en-US" sz="800">
                <a:ln w="19050">
                  <a:noFill/>
                </a:ln>
                <a:solidFill>
                  <a:schemeClr val="bg1"/>
                </a:solidFill>
                <a:latin typeface="Meiryo UI" panose="020B0604030504040204" pitchFamily="34" charset="-128"/>
                <a:ea typeface="Meiryo UI" panose="020B0604030504040204" pitchFamily="34" charset="-128"/>
              </a:rPr>
              <a:t>回：令和</a:t>
            </a:r>
            <a:r>
              <a:rPr lang="en-US" altLang="ja-JP" sz="800" dirty="0">
                <a:ln w="19050">
                  <a:noFill/>
                </a:ln>
                <a:solidFill>
                  <a:schemeClr val="bg1"/>
                </a:solidFill>
                <a:latin typeface="Meiryo UI" panose="020B0604030504040204" pitchFamily="34" charset="-128"/>
                <a:ea typeface="Meiryo UI" panose="020B0604030504040204" pitchFamily="34" charset="-128"/>
              </a:rPr>
              <a:t>3</a:t>
            </a:r>
            <a:r>
              <a:rPr lang="ja-JP" altLang="en-US" sz="800">
                <a:ln w="19050">
                  <a:noFill/>
                </a:ln>
                <a:solidFill>
                  <a:schemeClr val="bg1"/>
                </a:solidFill>
                <a:latin typeface="Meiryo UI" panose="020B0604030504040204" pitchFamily="34" charset="-128"/>
                <a:ea typeface="Meiryo UI" panose="020B0604030504040204" pitchFamily="34" charset="-128"/>
              </a:rPr>
              <a:t>年</a:t>
            </a:r>
            <a:r>
              <a:rPr lang="en-US" altLang="ja-JP" sz="800" dirty="0">
                <a:ln w="19050">
                  <a:noFill/>
                </a:ln>
                <a:solidFill>
                  <a:schemeClr val="bg1"/>
                </a:solidFill>
                <a:latin typeface="Meiryo UI" panose="020B0604030504040204" pitchFamily="34" charset="-128"/>
                <a:ea typeface="Meiryo UI" panose="020B0604030504040204" pitchFamily="34" charset="-128"/>
              </a:rPr>
              <a:t>10</a:t>
            </a:r>
            <a:r>
              <a:rPr lang="ja-JP" altLang="en-US" sz="800">
                <a:ln w="19050">
                  <a:noFill/>
                </a:ln>
                <a:solidFill>
                  <a:schemeClr val="bg1"/>
                </a:solidFill>
                <a:latin typeface="Meiryo UI" panose="020B0604030504040204" pitchFamily="34" charset="-128"/>
                <a:ea typeface="Meiryo UI" panose="020B0604030504040204" pitchFamily="34" charset="-128"/>
              </a:rPr>
              <a:t>月</a:t>
            </a:r>
            <a:r>
              <a:rPr lang="en-US" altLang="ja-JP" sz="800" dirty="0">
                <a:ln w="19050">
                  <a:noFill/>
                </a:ln>
                <a:solidFill>
                  <a:schemeClr val="bg1"/>
                </a:solidFill>
                <a:latin typeface="Meiryo UI" panose="020B0604030504040204" pitchFamily="34" charset="-128"/>
                <a:ea typeface="Meiryo UI" panose="020B0604030504040204" pitchFamily="34" charset="-128"/>
              </a:rPr>
              <a:t>20</a:t>
            </a:r>
            <a:r>
              <a:rPr lang="ja-JP" altLang="en-US" sz="800">
                <a:ln w="19050">
                  <a:noFill/>
                </a:ln>
                <a:solidFill>
                  <a:schemeClr val="bg1"/>
                </a:solidFill>
                <a:latin typeface="Meiryo UI" panose="020B0604030504040204" pitchFamily="34" charset="-128"/>
                <a:ea typeface="Meiryo UI" panose="020B0604030504040204" pitchFamily="34" charset="-128"/>
              </a:rPr>
              <a:t>日（水）</a:t>
            </a:r>
            <a:endParaRPr lang="en-US" altLang="ja-JP" sz="800" dirty="0">
              <a:ln w="19050">
                <a:noFill/>
              </a:ln>
              <a:solidFill>
                <a:schemeClr val="bg1"/>
              </a:solidFill>
              <a:latin typeface="Meiryo UI" panose="020B0604030504040204" pitchFamily="34" charset="-128"/>
              <a:ea typeface="Meiryo UI" panose="020B0604030504040204" pitchFamily="34" charset="-128"/>
            </a:endParaRPr>
          </a:p>
          <a:p>
            <a:pPr>
              <a:lnSpc>
                <a:spcPct val="120000"/>
              </a:lnSpc>
            </a:pPr>
            <a:r>
              <a:rPr lang="ja-JP" altLang="en-US" sz="800">
                <a:ln w="19050">
                  <a:noFill/>
                </a:ln>
                <a:solidFill>
                  <a:schemeClr val="bg1"/>
                </a:solidFill>
                <a:latin typeface="Meiryo UI" panose="020B0604030504040204" pitchFamily="34" charset="-128"/>
                <a:ea typeface="Meiryo UI" panose="020B0604030504040204" pitchFamily="34" charset="-128"/>
              </a:rPr>
              <a:t>第</a:t>
            </a:r>
            <a:r>
              <a:rPr lang="en-US" altLang="ja-JP" sz="800" dirty="0">
                <a:ln w="19050">
                  <a:noFill/>
                </a:ln>
                <a:solidFill>
                  <a:schemeClr val="bg1"/>
                </a:solidFill>
                <a:latin typeface="Meiryo UI" panose="020B0604030504040204" pitchFamily="34" charset="-128"/>
                <a:ea typeface="Meiryo UI" panose="020B0604030504040204" pitchFamily="34" charset="-128"/>
              </a:rPr>
              <a:t>3</a:t>
            </a:r>
            <a:r>
              <a:rPr lang="ja-JP" altLang="en-US" sz="800">
                <a:ln w="19050">
                  <a:noFill/>
                </a:ln>
                <a:solidFill>
                  <a:schemeClr val="bg1"/>
                </a:solidFill>
                <a:latin typeface="Meiryo UI" panose="020B0604030504040204" pitchFamily="34" charset="-128"/>
                <a:ea typeface="Meiryo UI" panose="020B0604030504040204" pitchFamily="34" charset="-128"/>
              </a:rPr>
              <a:t>回：令和</a:t>
            </a:r>
            <a:r>
              <a:rPr lang="en-US" altLang="ja-JP" sz="800" dirty="0">
                <a:ln w="19050">
                  <a:noFill/>
                </a:ln>
                <a:solidFill>
                  <a:schemeClr val="bg1"/>
                </a:solidFill>
                <a:latin typeface="Meiryo UI" panose="020B0604030504040204" pitchFamily="34" charset="-128"/>
                <a:ea typeface="Meiryo UI" panose="020B0604030504040204" pitchFamily="34" charset="-128"/>
              </a:rPr>
              <a:t>3</a:t>
            </a:r>
            <a:r>
              <a:rPr lang="ja-JP" altLang="en-US" sz="800">
                <a:ln w="19050">
                  <a:noFill/>
                </a:ln>
                <a:solidFill>
                  <a:schemeClr val="bg1"/>
                </a:solidFill>
                <a:latin typeface="Meiryo UI" panose="020B0604030504040204" pitchFamily="34" charset="-128"/>
                <a:ea typeface="Meiryo UI" panose="020B0604030504040204" pitchFamily="34" charset="-128"/>
              </a:rPr>
              <a:t>年</a:t>
            </a:r>
            <a:r>
              <a:rPr lang="en-US" altLang="ja-JP" sz="800" dirty="0">
                <a:ln w="19050">
                  <a:noFill/>
                </a:ln>
                <a:solidFill>
                  <a:schemeClr val="bg1"/>
                </a:solidFill>
                <a:latin typeface="Meiryo UI" panose="020B0604030504040204" pitchFamily="34" charset="-128"/>
                <a:ea typeface="Meiryo UI" panose="020B0604030504040204" pitchFamily="34" charset="-128"/>
              </a:rPr>
              <a:t>12</a:t>
            </a:r>
            <a:r>
              <a:rPr lang="ja-JP" altLang="en-US" sz="800">
                <a:ln w="19050">
                  <a:noFill/>
                </a:ln>
                <a:solidFill>
                  <a:schemeClr val="bg1"/>
                </a:solidFill>
                <a:latin typeface="Meiryo UI" panose="020B0604030504040204" pitchFamily="34" charset="-128"/>
                <a:ea typeface="Meiryo UI" panose="020B0604030504040204" pitchFamily="34" charset="-128"/>
              </a:rPr>
              <a:t>月</a:t>
            </a:r>
            <a:r>
              <a:rPr lang="en-US" altLang="ja-JP" sz="800" dirty="0">
                <a:ln w="19050">
                  <a:noFill/>
                </a:ln>
                <a:solidFill>
                  <a:schemeClr val="bg1"/>
                </a:solidFill>
                <a:latin typeface="Meiryo UI" panose="020B0604030504040204" pitchFamily="34" charset="-128"/>
                <a:ea typeface="Meiryo UI" panose="020B0604030504040204" pitchFamily="34" charset="-128"/>
              </a:rPr>
              <a:t> 8</a:t>
            </a:r>
            <a:r>
              <a:rPr lang="ja-JP" altLang="en-US" sz="800">
                <a:ln w="19050">
                  <a:noFill/>
                </a:ln>
                <a:solidFill>
                  <a:schemeClr val="bg1"/>
                </a:solidFill>
                <a:latin typeface="Meiryo UI" panose="020B0604030504040204" pitchFamily="34" charset="-128"/>
                <a:ea typeface="Meiryo UI" panose="020B0604030504040204" pitchFamily="34" charset="-128"/>
              </a:rPr>
              <a:t>日（水）</a:t>
            </a:r>
            <a:endParaRPr kumimoji="1" lang="ja-JP" altLang="en-US" sz="800">
              <a:ln w="19050">
                <a:noFill/>
              </a:ln>
              <a:solidFill>
                <a:schemeClr val="bg1"/>
              </a:solidFill>
              <a:latin typeface="Meiryo UI" panose="020B0604030504040204" pitchFamily="34" charset="-128"/>
              <a:ea typeface="Meiryo UI" panose="020B0604030504040204" pitchFamily="34" charset="-128"/>
            </a:endParaRPr>
          </a:p>
        </p:txBody>
      </p:sp>
      <p:sp>
        <p:nvSpPr>
          <p:cNvPr id="32" name="角丸四角形 31">
            <a:extLst>
              <a:ext uri="{FF2B5EF4-FFF2-40B4-BE49-F238E27FC236}">
                <a16:creationId xmlns:a16="http://schemas.microsoft.com/office/drawing/2014/main" id="{57FC4F20-6F1E-5F44-BB95-BD538B471730}"/>
              </a:ext>
            </a:extLst>
          </p:cNvPr>
          <p:cNvSpPr/>
          <p:nvPr/>
        </p:nvSpPr>
        <p:spPr>
          <a:xfrm>
            <a:off x="3302633" y="2992437"/>
            <a:ext cx="3479629" cy="124882"/>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a:extLst>
              <a:ext uri="{FF2B5EF4-FFF2-40B4-BE49-F238E27FC236}">
                <a16:creationId xmlns:a16="http://schemas.microsoft.com/office/drawing/2014/main" id="{215F1756-1E89-5043-BC31-FC92F8B8A6A3}"/>
              </a:ext>
            </a:extLst>
          </p:cNvPr>
          <p:cNvSpPr txBox="1"/>
          <p:nvPr/>
        </p:nvSpPr>
        <p:spPr>
          <a:xfrm>
            <a:off x="3073418" y="2968594"/>
            <a:ext cx="3938057" cy="176972"/>
          </a:xfrm>
          <a:prstGeom prst="rect">
            <a:avLst/>
          </a:prstGeom>
          <a:noFill/>
        </p:spPr>
        <p:txBody>
          <a:bodyPr wrap="square" rtlCol="0">
            <a:spAutoFit/>
          </a:bodyPr>
          <a:lstStyle/>
          <a:p>
            <a:pPr algn="ctr"/>
            <a:r>
              <a:rPr kumimoji="1" lang="ja-JP" altLang="en-US" sz="550">
                <a:ln w="19050">
                  <a:noFill/>
                </a:ln>
                <a:solidFill>
                  <a:schemeClr val="tx1">
                    <a:lumMod val="75000"/>
                    <a:lumOff val="25000"/>
                  </a:schemeClr>
                </a:solidFill>
                <a:latin typeface="Meiryo UI" panose="020B0604030504040204" pitchFamily="34" charset="-128"/>
                <a:ea typeface="Meiryo UI" panose="020B0604030504040204" pitchFamily="34" charset="-128"/>
              </a:rPr>
              <a:t>介護事業者および企業の方々をお招きして介護テクノロジーの現場導入に向けた課題整理および機器体験を行いました</a:t>
            </a:r>
          </a:p>
        </p:txBody>
      </p:sp>
      <p:sp>
        <p:nvSpPr>
          <p:cNvPr id="33" name="テキスト ボックス 32">
            <a:extLst>
              <a:ext uri="{FF2B5EF4-FFF2-40B4-BE49-F238E27FC236}">
                <a16:creationId xmlns:a16="http://schemas.microsoft.com/office/drawing/2014/main" id="{46C1D823-8F8F-764D-AFF9-33A1E5071C61}"/>
              </a:ext>
            </a:extLst>
          </p:cNvPr>
          <p:cNvSpPr txBox="1"/>
          <p:nvPr/>
        </p:nvSpPr>
        <p:spPr>
          <a:xfrm>
            <a:off x="4539944" y="4616595"/>
            <a:ext cx="2963284" cy="1553054"/>
          </a:xfrm>
          <a:prstGeom prst="rect">
            <a:avLst/>
          </a:prstGeom>
          <a:noFill/>
        </p:spPr>
        <p:txBody>
          <a:bodyPr wrap="square" rtlCol="0">
            <a:spAutoFit/>
          </a:bodyPr>
          <a:lstStyle/>
          <a:p>
            <a:pPr>
              <a:lnSpc>
                <a:spcPct val="120000"/>
              </a:lnSpc>
            </a:pPr>
            <a:r>
              <a:rPr lang="ja-JP" altLang="en-US" sz="800">
                <a:ln w="19050">
                  <a:noFill/>
                </a:ln>
                <a:latin typeface="Meiryo UI" panose="020B0604030504040204" pitchFamily="34" charset="-128"/>
                <a:ea typeface="Meiryo UI" panose="020B0604030504040204" pitchFamily="34" charset="-128"/>
              </a:rPr>
              <a:t>去る令和</a:t>
            </a:r>
            <a:r>
              <a:rPr lang="en-US" altLang="ja-JP" sz="800" dirty="0">
                <a:ln w="19050">
                  <a:noFill/>
                </a:ln>
                <a:latin typeface="Meiryo UI" panose="020B0604030504040204" pitchFamily="34" charset="-128"/>
                <a:ea typeface="Meiryo UI" panose="020B0604030504040204" pitchFamily="34" charset="-128"/>
              </a:rPr>
              <a:t>3</a:t>
            </a:r>
            <a:r>
              <a:rPr lang="ja-JP" altLang="en-US" sz="800">
                <a:ln w="19050">
                  <a:noFill/>
                </a:ln>
                <a:latin typeface="Meiryo UI" panose="020B0604030504040204" pitchFamily="34" charset="-128"/>
                <a:ea typeface="Meiryo UI" panose="020B0604030504040204" pitchFamily="34" charset="-128"/>
              </a:rPr>
              <a:t>年</a:t>
            </a:r>
            <a:r>
              <a:rPr lang="en-US" altLang="ja-JP" sz="800" dirty="0">
                <a:ln w="19050">
                  <a:noFill/>
                </a:ln>
                <a:latin typeface="Meiryo UI" panose="020B0604030504040204" pitchFamily="34" charset="-128"/>
                <a:ea typeface="Meiryo UI" panose="020B0604030504040204" pitchFamily="34" charset="-128"/>
              </a:rPr>
              <a:t>8</a:t>
            </a:r>
            <a:r>
              <a:rPr lang="ja-JP" altLang="en-US" sz="800">
                <a:ln w="19050">
                  <a:noFill/>
                </a:ln>
                <a:latin typeface="Meiryo UI" panose="020B0604030504040204" pitchFamily="34" charset="-128"/>
                <a:ea typeface="Meiryo UI" panose="020B0604030504040204" pitchFamily="34" charset="-128"/>
              </a:rPr>
              <a:t>月から</a:t>
            </a:r>
            <a:r>
              <a:rPr lang="en-US" altLang="ja-JP" sz="800" dirty="0">
                <a:ln w="19050">
                  <a:noFill/>
                </a:ln>
                <a:latin typeface="Meiryo UI" panose="020B0604030504040204" pitchFamily="34" charset="-128"/>
                <a:ea typeface="Meiryo UI" panose="020B0604030504040204" pitchFamily="34" charset="-128"/>
              </a:rPr>
              <a:t>12</a:t>
            </a:r>
            <a:r>
              <a:rPr lang="ja-JP" altLang="en-US" sz="800">
                <a:ln w="19050">
                  <a:noFill/>
                </a:ln>
                <a:latin typeface="Meiryo UI" panose="020B0604030504040204" pitchFamily="34" charset="-128"/>
                <a:ea typeface="Meiryo UI" panose="020B0604030504040204" pitchFamily="34" charset="-128"/>
              </a:rPr>
              <a:t>月にかけて、本プロジェクトの主要イベントの一つである体験導入ワークショップを実施しました。</a:t>
            </a:r>
            <a:endParaRPr lang="en-US" altLang="ja-JP" sz="800" dirty="0">
              <a:ln w="19050">
                <a:noFill/>
              </a:ln>
              <a:latin typeface="Meiryo UI" panose="020B0604030504040204" pitchFamily="34" charset="-128"/>
              <a:ea typeface="Meiryo UI" panose="020B0604030504040204" pitchFamily="34" charset="-128"/>
            </a:endParaRPr>
          </a:p>
          <a:p>
            <a:pPr>
              <a:lnSpc>
                <a:spcPct val="120000"/>
              </a:lnSpc>
            </a:pPr>
            <a:endParaRPr kumimoji="1" lang="en-US" altLang="ja-JP" sz="800" dirty="0">
              <a:ln w="19050">
                <a:noFill/>
              </a:ln>
              <a:latin typeface="Meiryo UI" panose="020B0604030504040204" pitchFamily="34" charset="-128"/>
              <a:ea typeface="Meiryo UI" panose="020B0604030504040204" pitchFamily="34" charset="-128"/>
            </a:endParaRPr>
          </a:p>
          <a:p>
            <a:pPr>
              <a:lnSpc>
                <a:spcPct val="120000"/>
              </a:lnSpc>
            </a:pPr>
            <a:r>
              <a:rPr lang="ja-JP" altLang="en-US" sz="800">
                <a:ln w="19050">
                  <a:noFill/>
                </a:ln>
                <a:latin typeface="Meiryo UI" panose="020B0604030504040204" pitchFamily="34" charset="-128"/>
                <a:ea typeface="Meiryo UI" panose="020B0604030504040204" pitchFamily="34" charset="-128"/>
              </a:rPr>
              <a:t>「介護テクノロジーに興味があるけど、何が自分たちの現場に適しているか分からない。」「使いこなせるか心配だ。」という懸念や不安を抱えている介護事業者に、興味や関心のある介護テクノロジーを実際に体験してもらうための場として設けたものです。</a:t>
            </a:r>
            <a:endParaRPr lang="en-US" altLang="ja-JP" sz="800" dirty="0">
              <a:ln w="19050">
                <a:noFill/>
              </a:ln>
              <a:latin typeface="Meiryo UI" panose="020B0604030504040204" pitchFamily="34" charset="-128"/>
              <a:ea typeface="Meiryo UI" panose="020B0604030504040204" pitchFamily="34" charset="-128"/>
            </a:endParaRPr>
          </a:p>
          <a:p>
            <a:pPr>
              <a:lnSpc>
                <a:spcPct val="120000"/>
              </a:lnSpc>
            </a:pPr>
            <a:r>
              <a:rPr lang="ja-JP" altLang="en-US" sz="800">
                <a:ln w="19050">
                  <a:noFill/>
                </a:ln>
                <a:latin typeface="Meiryo UI" panose="020B0604030504040204" pitchFamily="34" charset="-128"/>
                <a:ea typeface="Meiryo UI" panose="020B0604030504040204" pitchFamily="34" charset="-128"/>
              </a:rPr>
              <a:t>対象は神戸市内の介護事業者と介護テクノロジーの開発に携わっている企業。本ホームページにて参加を募り、多くの方にご参加いただきました。</a:t>
            </a:r>
            <a:endParaRPr lang="en-US" altLang="ja-JP" sz="800" dirty="0">
              <a:ln w="19050">
                <a:noFill/>
              </a:ln>
              <a:latin typeface="Meiryo UI" panose="020B0604030504040204" pitchFamily="34" charset="-128"/>
              <a:ea typeface="Meiryo UI" panose="020B0604030504040204" pitchFamily="34" charset="-128"/>
            </a:endParaRPr>
          </a:p>
        </p:txBody>
      </p:sp>
      <p:pic>
        <p:nvPicPr>
          <p:cNvPr id="38" name="図 37" descr="テーブル&#10;&#10;自動的に生成された説明">
            <a:extLst>
              <a:ext uri="{FF2B5EF4-FFF2-40B4-BE49-F238E27FC236}">
                <a16:creationId xmlns:a16="http://schemas.microsoft.com/office/drawing/2014/main" id="{69FD725D-2C3C-A842-AF0E-CE544FB00F8F}"/>
              </a:ext>
            </a:extLst>
          </p:cNvPr>
          <p:cNvPicPr>
            <a:picLocks noChangeAspect="1"/>
          </p:cNvPicPr>
          <p:nvPr/>
        </p:nvPicPr>
        <p:blipFill>
          <a:blip r:embed="rId6"/>
          <a:stretch>
            <a:fillRect/>
          </a:stretch>
        </p:blipFill>
        <p:spPr>
          <a:xfrm>
            <a:off x="2411101" y="6580392"/>
            <a:ext cx="5092126" cy="2340871"/>
          </a:xfrm>
          <a:prstGeom prst="rect">
            <a:avLst/>
          </a:prstGeom>
        </p:spPr>
      </p:pic>
      <p:sp>
        <p:nvSpPr>
          <p:cNvPr id="40" name="テキスト ボックス 39">
            <a:extLst>
              <a:ext uri="{FF2B5EF4-FFF2-40B4-BE49-F238E27FC236}">
                <a16:creationId xmlns:a16="http://schemas.microsoft.com/office/drawing/2014/main" id="{C224BE57-5E37-E944-959A-74537FD39D55}"/>
              </a:ext>
            </a:extLst>
          </p:cNvPr>
          <p:cNvSpPr txBox="1"/>
          <p:nvPr/>
        </p:nvSpPr>
        <p:spPr>
          <a:xfrm>
            <a:off x="4006018" y="6373284"/>
            <a:ext cx="1888023" cy="207108"/>
          </a:xfrm>
          <a:prstGeom prst="rect">
            <a:avLst/>
          </a:prstGeom>
          <a:noFill/>
        </p:spPr>
        <p:txBody>
          <a:bodyPr wrap="square" rtlCol="0">
            <a:spAutoFit/>
          </a:bodyPr>
          <a:lstStyle/>
          <a:p>
            <a:pPr algn="ctr">
              <a:lnSpc>
                <a:spcPct val="120000"/>
              </a:lnSpc>
            </a:pPr>
            <a:r>
              <a:rPr lang="ja-JP" altLang="en-US" sz="700" b="1">
                <a:ln w="19050">
                  <a:noFill/>
                </a:ln>
                <a:latin typeface="Meiryo UI" panose="020B0604030504040204" pitchFamily="34" charset="-128"/>
                <a:ea typeface="Meiryo UI" panose="020B0604030504040204" pitchFamily="34" charset="-128"/>
              </a:rPr>
              <a:t>体験導入ワークショップ開催概要</a:t>
            </a:r>
            <a:endParaRPr lang="en-US" altLang="ja-JP" sz="700" b="1" dirty="0">
              <a:ln w="19050">
                <a:noFill/>
              </a:ln>
              <a:latin typeface="Meiryo UI" panose="020B0604030504040204" pitchFamily="34" charset="-128"/>
              <a:ea typeface="Meiryo UI" panose="020B0604030504040204" pitchFamily="34" charset="-128"/>
            </a:endParaRPr>
          </a:p>
        </p:txBody>
      </p:sp>
      <p:sp>
        <p:nvSpPr>
          <p:cNvPr id="42" name="正方形/長方形 41">
            <a:extLst>
              <a:ext uri="{FF2B5EF4-FFF2-40B4-BE49-F238E27FC236}">
                <a16:creationId xmlns:a16="http://schemas.microsoft.com/office/drawing/2014/main" id="{9D3AC390-973E-F344-B2EE-0A98571CD6BE}"/>
              </a:ext>
            </a:extLst>
          </p:cNvPr>
          <p:cNvSpPr/>
          <p:nvPr/>
        </p:nvSpPr>
        <p:spPr>
          <a:xfrm>
            <a:off x="2155610" y="9338020"/>
            <a:ext cx="2159220" cy="152948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a:latin typeface="Meiryo UI" panose="020B0604030504040204" pitchFamily="34" charset="-128"/>
                <a:ea typeface="Meiryo UI" panose="020B0604030504040204" pitchFamily="34" charset="-128"/>
              </a:rPr>
              <a:t>ワークショップの写真を</a:t>
            </a:r>
            <a:endParaRPr kumimoji="1" lang="en-US" altLang="ja-JP" sz="1100" dirty="0">
              <a:latin typeface="Meiryo UI" panose="020B0604030504040204" pitchFamily="34" charset="-128"/>
              <a:ea typeface="Meiryo UI" panose="020B0604030504040204" pitchFamily="34" charset="-128"/>
            </a:endParaRPr>
          </a:p>
          <a:p>
            <a:pPr algn="ctr"/>
            <a:r>
              <a:rPr kumimoji="1" lang="ja-JP" altLang="en-US" sz="1100">
                <a:latin typeface="Meiryo UI" panose="020B0604030504040204" pitchFamily="34" charset="-128"/>
                <a:ea typeface="Meiryo UI" panose="020B0604030504040204" pitchFamily="34" charset="-128"/>
              </a:rPr>
              <a:t>スライドショー表示</a:t>
            </a:r>
            <a:endParaRPr kumimoji="1" lang="en-US" altLang="ja-JP" sz="1100" dirty="0">
              <a:latin typeface="Meiryo UI" panose="020B0604030504040204" pitchFamily="34" charset="-128"/>
              <a:ea typeface="Meiryo UI" panose="020B0604030504040204" pitchFamily="34" charset="-128"/>
            </a:endParaRPr>
          </a:p>
          <a:p>
            <a:pPr algn="ctr"/>
            <a:r>
              <a:rPr kumimoji="1" lang="ja-JP" altLang="en-US" sz="1100">
                <a:latin typeface="Meiryo UI" panose="020B0604030504040204" pitchFamily="34" charset="-128"/>
                <a:ea typeface="Meiryo UI" panose="020B0604030504040204" pitchFamily="34" charset="-128"/>
              </a:rPr>
              <a:t>（ループ再生）</a:t>
            </a:r>
          </a:p>
        </p:txBody>
      </p:sp>
      <p:sp>
        <p:nvSpPr>
          <p:cNvPr id="43" name="テキスト ボックス 42">
            <a:extLst>
              <a:ext uri="{FF2B5EF4-FFF2-40B4-BE49-F238E27FC236}">
                <a16:creationId xmlns:a16="http://schemas.microsoft.com/office/drawing/2014/main" id="{09B10B68-F986-F24D-89F5-E3FE693EA963}"/>
              </a:ext>
            </a:extLst>
          </p:cNvPr>
          <p:cNvSpPr txBox="1"/>
          <p:nvPr/>
        </p:nvSpPr>
        <p:spPr>
          <a:xfrm>
            <a:off x="4529749" y="9338020"/>
            <a:ext cx="2973477" cy="1405321"/>
          </a:xfrm>
          <a:prstGeom prst="rect">
            <a:avLst/>
          </a:prstGeom>
          <a:noFill/>
        </p:spPr>
        <p:txBody>
          <a:bodyPr wrap="square" rtlCol="0">
            <a:spAutoFit/>
          </a:bodyPr>
          <a:lstStyle/>
          <a:p>
            <a:pPr>
              <a:lnSpc>
                <a:spcPct val="120000"/>
              </a:lnSpc>
            </a:pPr>
            <a:r>
              <a:rPr lang="ja-JP" altLang="en-US" sz="800">
                <a:ln w="19050">
                  <a:noFill/>
                </a:ln>
                <a:latin typeface="Meiryo UI" panose="020B0604030504040204" pitchFamily="34" charset="-128"/>
                <a:ea typeface="Meiryo UI" panose="020B0604030504040204" pitchFamily="34" charset="-128"/>
              </a:rPr>
              <a:t>第</a:t>
            </a:r>
            <a:r>
              <a:rPr lang="en-US" altLang="ja-JP" sz="800" dirty="0">
                <a:ln w="19050">
                  <a:noFill/>
                </a:ln>
                <a:latin typeface="Meiryo UI" panose="020B0604030504040204" pitchFamily="34" charset="-128"/>
                <a:ea typeface="Meiryo UI" panose="020B0604030504040204" pitchFamily="34" charset="-128"/>
              </a:rPr>
              <a:t>1</a:t>
            </a:r>
            <a:r>
              <a:rPr lang="ja-JP" altLang="en-US" sz="800">
                <a:ln w="19050">
                  <a:noFill/>
                </a:ln>
                <a:latin typeface="Meiryo UI" panose="020B0604030504040204" pitchFamily="34" charset="-128"/>
                <a:ea typeface="Meiryo UI" panose="020B0604030504040204" pitchFamily="34" charset="-128"/>
              </a:rPr>
              <a:t>回は主に介護事業者の課題整理のために時間を割きました。自分たちの理想と課題を深掘りし言語化することがまず必要となるためです。その後、介護事業者には「介護テクノロジー導入計画書」作成し、関心のある介護テクノロジー機器をリストアップしていいただきました。</a:t>
            </a:r>
            <a:endParaRPr lang="en-US" altLang="ja-JP" sz="800" dirty="0">
              <a:ln w="19050">
                <a:noFill/>
              </a:ln>
              <a:latin typeface="Meiryo UI" panose="020B0604030504040204" pitchFamily="34" charset="-128"/>
              <a:ea typeface="Meiryo UI" panose="020B0604030504040204" pitchFamily="34" charset="-128"/>
            </a:endParaRPr>
          </a:p>
          <a:p>
            <a:pPr>
              <a:lnSpc>
                <a:spcPct val="120000"/>
              </a:lnSpc>
            </a:pPr>
            <a:endParaRPr kumimoji="1" lang="en-US" altLang="ja-JP" sz="800" dirty="0">
              <a:ln w="19050">
                <a:noFill/>
              </a:ln>
              <a:latin typeface="Meiryo UI" panose="020B0604030504040204" pitchFamily="34" charset="-128"/>
              <a:ea typeface="Meiryo UI" panose="020B0604030504040204" pitchFamily="34" charset="-128"/>
            </a:endParaRPr>
          </a:p>
          <a:p>
            <a:pPr>
              <a:lnSpc>
                <a:spcPct val="120000"/>
              </a:lnSpc>
            </a:pPr>
            <a:r>
              <a:rPr lang="ja-JP" altLang="en-US" sz="800">
                <a:ln w="19050">
                  <a:noFill/>
                </a:ln>
                <a:latin typeface="Meiryo UI" panose="020B0604030504040204" pitchFamily="34" charset="-128"/>
                <a:ea typeface="Meiryo UI" panose="020B0604030504040204" pitchFamily="34" charset="-128"/>
              </a:rPr>
              <a:t>第</a:t>
            </a:r>
            <a:r>
              <a:rPr lang="en-US" altLang="ja-JP" sz="800" dirty="0">
                <a:ln w="19050">
                  <a:noFill/>
                </a:ln>
                <a:latin typeface="Meiryo UI" panose="020B0604030504040204" pitchFamily="34" charset="-128"/>
                <a:ea typeface="Meiryo UI" panose="020B0604030504040204" pitchFamily="34" charset="-128"/>
              </a:rPr>
              <a:t>2</a:t>
            </a:r>
            <a:r>
              <a:rPr lang="ja-JP" altLang="en-US" sz="800">
                <a:ln w="19050">
                  <a:noFill/>
                </a:ln>
                <a:latin typeface="Meiryo UI" panose="020B0604030504040204" pitchFamily="34" charset="-128"/>
                <a:ea typeface="Meiryo UI" panose="020B0604030504040204" pitchFamily="34" charset="-128"/>
              </a:rPr>
              <a:t>回、</a:t>
            </a:r>
            <a:r>
              <a:rPr lang="en-US" altLang="ja-JP" sz="800" dirty="0">
                <a:ln w="19050">
                  <a:noFill/>
                </a:ln>
                <a:latin typeface="Meiryo UI" panose="020B0604030504040204" pitchFamily="34" charset="-128"/>
                <a:ea typeface="Meiryo UI" panose="020B0604030504040204" pitchFamily="34" charset="-128"/>
              </a:rPr>
              <a:t>3</a:t>
            </a:r>
            <a:r>
              <a:rPr lang="ja-JP" altLang="en-US" sz="800">
                <a:ln w="19050">
                  <a:noFill/>
                </a:ln>
                <a:latin typeface="Meiryo UI" panose="020B0604030504040204" pitchFamily="34" charset="-128"/>
                <a:ea typeface="Meiryo UI" panose="020B0604030504040204" pitchFamily="34" charset="-128"/>
              </a:rPr>
              <a:t>回はその計画書に挙がった機器を対象として、介護事業者と企業が直接対話する場としました。企業側は機器のデモを行い、介護事業者からは懸念点などを投げかけ、マッチングが図られたものが後日介護施設へ貸し出されました。</a:t>
            </a:r>
            <a:endParaRPr lang="en-US" altLang="ja-JP" sz="800" dirty="0">
              <a:ln w="19050">
                <a:noFill/>
              </a:ln>
              <a:latin typeface="Meiryo UI" panose="020B0604030504040204" pitchFamily="34" charset="-128"/>
              <a:ea typeface="Meiryo UI" panose="020B0604030504040204" pitchFamily="34" charset="-128"/>
            </a:endParaRPr>
          </a:p>
        </p:txBody>
      </p:sp>
      <p:sp>
        <p:nvSpPr>
          <p:cNvPr id="44" name="四角形吹き出し 43">
            <a:extLst>
              <a:ext uri="{FF2B5EF4-FFF2-40B4-BE49-F238E27FC236}">
                <a16:creationId xmlns:a16="http://schemas.microsoft.com/office/drawing/2014/main" id="{86331F91-BC60-4E4C-AF80-256D57E894C8}"/>
              </a:ext>
            </a:extLst>
          </p:cNvPr>
          <p:cNvSpPr/>
          <p:nvPr/>
        </p:nvSpPr>
        <p:spPr>
          <a:xfrm>
            <a:off x="-1731981" y="5142155"/>
            <a:ext cx="2928577" cy="9800217"/>
          </a:xfrm>
          <a:prstGeom prst="wedgeRectCallout">
            <a:avLst>
              <a:gd name="adj1" fmla="val 85638"/>
              <a:gd name="adj2" fmla="val -868"/>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7" name="テキスト ボックス 76">
            <a:extLst>
              <a:ext uri="{FF2B5EF4-FFF2-40B4-BE49-F238E27FC236}">
                <a16:creationId xmlns:a16="http://schemas.microsoft.com/office/drawing/2014/main" id="{6B2C94EA-187E-7A45-9873-F1405391DF07}"/>
              </a:ext>
            </a:extLst>
          </p:cNvPr>
          <p:cNvSpPr txBox="1"/>
          <p:nvPr/>
        </p:nvSpPr>
        <p:spPr>
          <a:xfrm>
            <a:off x="2411100" y="15363920"/>
            <a:ext cx="5009865" cy="814390"/>
          </a:xfrm>
          <a:prstGeom prst="rect">
            <a:avLst/>
          </a:prstGeom>
          <a:noFill/>
        </p:spPr>
        <p:txBody>
          <a:bodyPr wrap="square" rtlCol="0">
            <a:spAutoFit/>
          </a:bodyPr>
          <a:lstStyle/>
          <a:p>
            <a:pPr>
              <a:lnSpc>
                <a:spcPct val="120000"/>
              </a:lnSpc>
            </a:pPr>
            <a:r>
              <a:rPr lang="ja-JP" altLang="en-US" sz="800">
                <a:ln w="19050">
                  <a:noFill/>
                </a:ln>
                <a:latin typeface="Meiryo UI" panose="020B0604030504040204" pitchFamily="34" charset="-128"/>
                <a:ea typeface="Meiryo UI" panose="020B0604030504040204" pitchFamily="34" charset="-128"/>
              </a:rPr>
              <a:t>体験導入ワークショップを通じ、</a:t>
            </a:r>
            <a:r>
              <a:rPr lang="en-US" altLang="ja-JP" sz="800" dirty="0">
                <a:ln w="19050">
                  <a:noFill/>
                </a:ln>
                <a:latin typeface="Meiryo UI" panose="020B0604030504040204" pitchFamily="34" charset="-128"/>
                <a:ea typeface="Meiryo UI" panose="020B0604030504040204" pitchFamily="34" charset="-128"/>
              </a:rPr>
              <a:t>10</a:t>
            </a:r>
            <a:r>
              <a:rPr lang="ja-JP" altLang="en-US" sz="800">
                <a:ln w="19050">
                  <a:noFill/>
                </a:ln>
                <a:latin typeface="Meiryo UI" panose="020B0604030504040204" pitchFamily="34" charset="-128"/>
                <a:ea typeface="Meiryo UI" panose="020B0604030504040204" pitchFamily="34" charset="-128"/>
              </a:rPr>
              <a:t>事業者（</a:t>
            </a:r>
            <a:r>
              <a:rPr lang="en-US" altLang="ja-JP" sz="800" dirty="0">
                <a:ln w="19050">
                  <a:noFill/>
                </a:ln>
                <a:latin typeface="Meiryo UI" panose="020B0604030504040204" pitchFamily="34" charset="-128"/>
                <a:ea typeface="Meiryo UI" panose="020B0604030504040204" pitchFamily="34" charset="-128"/>
              </a:rPr>
              <a:t>10</a:t>
            </a:r>
            <a:r>
              <a:rPr lang="ja-JP" altLang="en-US" sz="800">
                <a:ln w="19050">
                  <a:noFill/>
                </a:ln>
                <a:latin typeface="Meiryo UI" panose="020B0604030504040204" pitchFamily="34" charset="-128"/>
                <a:ea typeface="Meiryo UI" panose="020B0604030504040204" pitchFamily="34" charset="-128"/>
              </a:rPr>
              <a:t>施設）に約</a:t>
            </a:r>
            <a:r>
              <a:rPr lang="en-US" altLang="ja-JP" sz="800" dirty="0">
                <a:ln w="19050">
                  <a:noFill/>
                </a:ln>
                <a:latin typeface="Meiryo UI" panose="020B0604030504040204" pitchFamily="34" charset="-128"/>
                <a:ea typeface="Meiryo UI" panose="020B0604030504040204" pitchFamily="34" charset="-128"/>
              </a:rPr>
              <a:t>30</a:t>
            </a:r>
            <a:r>
              <a:rPr lang="ja-JP" altLang="en-US" sz="800">
                <a:ln w="19050">
                  <a:noFill/>
                </a:ln>
                <a:latin typeface="Meiryo UI" panose="020B0604030504040204" pitchFamily="34" charset="-128"/>
                <a:ea typeface="Meiryo UI" panose="020B0604030504040204" pitchFamily="34" charset="-128"/>
              </a:rPr>
              <a:t>件ものマッチングが成立し、適宜貸し出しが行われました。</a:t>
            </a:r>
            <a:endParaRPr lang="en-US" altLang="ja-JP" sz="800" dirty="0">
              <a:ln w="19050">
                <a:noFill/>
              </a:ln>
              <a:latin typeface="Meiryo UI" panose="020B0604030504040204" pitchFamily="34" charset="-128"/>
              <a:ea typeface="Meiryo UI" panose="020B0604030504040204" pitchFamily="34" charset="-128"/>
            </a:endParaRPr>
          </a:p>
          <a:p>
            <a:pPr>
              <a:lnSpc>
                <a:spcPct val="120000"/>
              </a:lnSpc>
            </a:pPr>
            <a:endParaRPr kumimoji="1" lang="en-US" altLang="ja-JP" sz="800" dirty="0">
              <a:ln w="19050">
                <a:noFill/>
              </a:ln>
              <a:latin typeface="Meiryo UI" panose="020B0604030504040204" pitchFamily="34" charset="-128"/>
              <a:ea typeface="Meiryo UI" panose="020B0604030504040204" pitchFamily="34" charset="-128"/>
            </a:endParaRPr>
          </a:p>
          <a:p>
            <a:pPr>
              <a:lnSpc>
                <a:spcPct val="120000"/>
              </a:lnSpc>
            </a:pPr>
            <a:r>
              <a:rPr lang="ja-JP" altLang="en-US" sz="800">
                <a:ln w="19050">
                  <a:noFill/>
                </a:ln>
                <a:latin typeface="Meiryo UI" panose="020B0604030504040204" pitchFamily="34" charset="-128"/>
                <a:ea typeface="Meiryo UI" panose="020B0604030504040204" pitchFamily="34" charset="-128"/>
              </a:rPr>
              <a:t>貸し出された機器は実際の介護現場で数週間（機器による。長いものでは</a:t>
            </a:r>
            <a:r>
              <a:rPr lang="en-US" altLang="ja-JP" sz="800" dirty="0">
                <a:ln w="19050">
                  <a:noFill/>
                </a:ln>
                <a:latin typeface="Meiryo UI" panose="020B0604030504040204" pitchFamily="34" charset="-128"/>
                <a:ea typeface="Meiryo UI" panose="020B0604030504040204" pitchFamily="34" charset="-128"/>
              </a:rPr>
              <a:t>3</a:t>
            </a:r>
            <a:r>
              <a:rPr lang="ja-JP" altLang="en-US" sz="800">
                <a:ln w="19050">
                  <a:noFill/>
                </a:ln>
                <a:latin typeface="Meiryo UI" panose="020B0604030504040204" pitchFamily="34" charset="-128"/>
                <a:ea typeface="Meiryo UI" panose="020B0604030504040204" pitchFamily="34" charset="-128"/>
              </a:rPr>
              <a:t>ヶ月）程度利用いただき、その後利用者にはアンケートにお答えいただきました。これらは貸し出しにご協力いただいた企業へフィードバックすると共に、今後の介護テクノロジー導入促進に向けた貴重な資料として活かしてまいります。</a:t>
            </a:r>
            <a:endParaRPr lang="en-US" altLang="ja-JP" sz="800" dirty="0">
              <a:ln w="19050">
                <a:noFill/>
              </a:ln>
              <a:latin typeface="Meiryo UI" panose="020B0604030504040204" pitchFamily="34" charset="-128"/>
              <a:ea typeface="Meiryo UI" panose="020B0604030504040204" pitchFamily="34" charset="-128"/>
            </a:endParaRPr>
          </a:p>
        </p:txBody>
      </p:sp>
      <p:sp>
        <p:nvSpPr>
          <p:cNvPr id="78" name="テキスト ボックス 77">
            <a:extLst>
              <a:ext uri="{FF2B5EF4-FFF2-40B4-BE49-F238E27FC236}">
                <a16:creationId xmlns:a16="http://schemas.microsoft.com/office/drawing/2014/main" id="{8C3649AC-5B5F-5F4B-8065-AF7BB962998E}"/>
              </a:ext>
            </a:extLst>
          </p:cNvPr>
          <p:cNvSpPr txBox="1"/>
          <p:nvPr/>
        </p:nvSpPr>
        <p:spPr>
          <a:xfrm>
            <a:off x="1961707" y="1609539"/>
            <a:ext cx="824265" cy="184666"/>
          </a:xfrm>
          <a:prstGeom prst="rect">
            <a:avLst/>
          </a:prstGeom>
          <a:noFill/>
        </p:spPr>
        <p:txBody>
          <a:bodyPr wrap="none" rtlCol="0">
            <a:spAutoFit/>
          </a:bodyPr>
          <a:lstStyle/>
          <a:p>
            <a:r>
              <a:rPr kumimoji="1" lang="ja-JP" altLang="en-US" sz="600">
                <a:latin typeface="Meiryo UI" panose="020B0604030504040204" pitchFamily="34" charset="-128"/>
                <a:ea typeface="Meiryo UI" panose="020B0604030504040204" pitchFamily="34" charset="-128"/>
              </a:rPr>
              <a:t>プロジェクト実施報告</a:t>
            </a:r>
          </a:p>
        </p:txBody>
      </p:sp>
      <p:sp>
        <p:nvSpPr>
          <p:cNvPr id="79" name="テキスト ボックス 78">
            <a:extLst>
              <a:ext uri="{FF2B5EF4-FFF2-40B4-BE49-F238E27FC236}">
                <a16:creationId xmlns:a16="http://schemas.microsoft.com/office/drawing/2014/main" id="{66533BF1-4D8A-E24C-A2F3-7E5FFEA2D271}"/>
              </a:ext>
            </a:extLst>
          </p:cNvPr>
          <p:cNvSpPr txBox="1"/>
          <p:nvPr/>
        </p:nvSpPr>
        <p:spPr>
          <a:xfrm>
            <a:off x="3261286" y="2426055"/>
            <a:ext cx="824265" cy="184666"/>
          </a:xfrm>
          <a:prstGeom prst="rect">
            <a:avLst/>
          </a:prstGeom>
          <a:noFill/>
        </p:spPr>
        <p:txBody>
          <a:bodyPr wrap="none" rtlCol="0">
            <a:spAutoFit/>
          </a:bodyPr>
          <a:lstStyle/>
          <a:p>
            <a:r>
              <a:rPr kumimoji="1" lang="ja-JP" altLang="en-US" sz="600">
                <a:solidFill>
                  <a:schemeClr val="bg1"/>
                </a:solidFill>
                <a:latin typeface="Meiryo UI" panose="020B0604030504040204" pitchFamily="34" charset="-128"/>
                <a:ea typeface="Meiryo UI" panose="020B0604030504040204" pitchFamily="34" charset="-128"/>
              </a:rPr>
              <a:t>プロジェクト実施報告</a:t>
            </a:r>
          </a:p>
        </p:txBody>
      </p:sp>
      <p:sp>
        <p:nvSpPr>
          <p:cNvPr id="80" name="テキスト ボックス 79">
            <a:extLst>
              <a:ext uri="{FF2B5EF4-FFF2-40B4-BE49-F238E27FC236}">
                <a16:creationId xmlns:a16="http://schemas.microsoft.com/office/drawing/2014/main" id="{05B406AE-32EE-F64E-9C2F-224CB54E3642}"/>
              </a:ext>
            </a:extLst>
          </p:cNvPr>
          <p:cNvSpPr txBox="1"/>
          <p:nvPr/>
        </p:nvSpPr>
        <p:spPr>
          <a:xfrm>
            <a:off x="4131687" y="14696902"/>
            <a:ext cx="1673856" cy="200055"/>
          </a:xfrm>
          <a:prstGeom prst="rect">
            <a:avLst/>
          </a:prstGeom>
          <a:solidFill>
            <a:schemeClr val="bg1"/>
          </a:solidFill>
        </p:spPr>
        <p:txBody>
          <a:bodyPr wrap="none" rtlCol="0">
            <a:spAutoFit/>
          </a:bodyPr>
          <a:lstStyle/>
          <a:p>
            <a:r>
              <a:rPr kumimoji="1" lang="ja-JP" altLang="en-US" sz="700" b="1">
                <a:latin typeface="Meiryo UI" panose="020B0604030504040204" pitchFamily="34" charset="-128"/>
                <a:ea typeface="Meiryo UI" panose="020B0604030504040204" pitchFamily="34" charset="-128"/>
              </a:rPr>
              <a:t>体験導入ワークショップで用いたツール類</a:t>
            </a:r>
          </a:p>
        </p:txBody>
      </p:sp>
      <p:sp>
        <p:nvSpPr>
          <p:cNvPr id="81" name="角丸四角形 80">
            <a:extLst>
              <a:ext uri="{FF2B5EF4-FFF2-40B4-BE49-F238E27FC236}">
                <a16:creationId xmlns:a16="http://schemas.microsoft.com/office/drawing/2014/main" id="{F695CBA6-99EB-C845-A21D-EC01D37DE194}"/>
              </a:ext>
            </a:extLst>
          </p:cNvPr>
          <p:cNvSpPr/>
          <p:nvPr/>
        </p:nvSpPr>
        <p:spPr>
          <a:xfrm>
            <a:off x="4101806" y="16456274"/>
            <a:ext cx="1628452" cy="205274"/>
          </a:xfrm>
          <a:prstGeom prst="roundRect">
            <a:avLst/>
          </a:prstGeom>
          <a:solidFill>
            <a:srgbClr val="137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800">
                <a:latin typeface="Meiryo UI" panose="020B0604030504040204" pitchFamily="34" charset="-128"/>
                <a:ea typeface="Meiryo UI" panose="020B0604030504040204" pitchFamily="34" charset="-128"/>
              </a:rPr>
              <a:t>トップページへ戻る</a:t>
            </a:r>
          </a:p>
        </p:txBody>
      </p:sp>
      <p:pic>
        <p:nvPicPr>
          <p:cNvPr id="3" name="図 2" descr="屋内, 写真, 男, 異なる が含まれている画像&#10;&#10;自動的に生成された説明">
            <a:extLst>
              <a:ext uri="{FF2B5EF4-FFF2-40B4-BE49-F238E27FC236}">
                <a16:creationId xmlns:a16="http://schemas.microsoft.com/office/drawing/2014/main" id="{3EA26DDD-27B7-844A-8564-02BEB04EC275}"/>
              </a:ext>
            </a:extLst>
          </p:cNvPr>
          <p:cNvPicPr>
            <a:picLocks noChangeAspect="1"/>
          </p:cNvPicPr>
          <p:nvPr/>
        </p:nvPicPr>
        <p:blipFill>
          <a:blip r:embed="rId7"/>
          <a:stretch>
            <a:fillRect/>
          </a:stretch>
        </p:blipFill>
        <p:spPr>
          <a:xfrm>
            <a:off x="-1429560" y="5498773"/>
            <a:ext cx="2342515" cy="9013825"/>
          </a:xfrm>
          <a:prstGeom prst="rect">
            <a:avLst/>
          </a:prstGeom>
        </p:spPr>
      </p:pic>
      <p:sp>
        <p:nvSpPr>
          <p:cNvPr id="4" name="下矢印 3">
            <a:extLst>
              <a:ext uri="{FF2B5EF4-FFF2-40B4-BE49-F238E27FC236}">
                <a16:creationId xmlns:a16="http://schemas.microsoft.com/office/drawing/2014/main" id="{A75E64FA-BAA3-B341-98C3-31E6B511311E}"/>
              </a:ext>
            </a:extLst>
          </p:cNvPr>
          <p:cNvSpPr/>
          <p:nvPr/>
        </p:nvSpPr>
        <p:spPr>
          <a:xfrm>
            <a:off x="-381000" y="6781800"/>
            <a:ext cx="243840" cy="228600"/>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下矢印 51">
            <a:extLst>
              <a:ext uri="{FF2B5EF4-FFF2-40B4-BE49-F238E27FC236}">
                <a16:creationId xmlns:a16="http://schemas.microsoft.com/office/drawing/2014/main" id="{94BE3089-154A-1C4A-91EC-CB9E27DC90F8}"/>
              </a:ext>
            </a:extLst>
          </p:cNvPr>
          <p:cNvSpPr/>
          <p:nvPr/>
        </p:nvSpPr>
        <p:spPr>
          <a:xfrm>
            <a:off x="-406820" y="8738383"/>
            <a:ext cx="243840" cy="228600"/>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下矢印 54">
            <a:extLst>
              <a:ext uri="{FF2B5EF4-FFF2-40B4-BE49-F238E27FC236}">
                <a16:creationId xmlns:a16="http://schemas.microsoft.com/office/drawing/2014/main" id="{0CD97DA3-A40D-FD43-A249-646783A8B10B}"/>
              </a:ext>
            </a:extLst>
          </p:cNvPr>
          <p:cNvSpPr/>
          <p:nvPr/>
        </p:nvSpPr>
        <p:spPr>
          <a:xfrm>
            <a:off x="-389613" y="10685589"/>
            <a:ext cx="243840" cy="228600"/>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下矢印 57">
            <a:extLst>
              <a:ext uri="{FF2B5EF4-FFF2-40B4-BE49-F238E27FC236}">
                <a16:creationId xmlns:a16="http://schemas.microsoft.com/office/drawing/2014/main" id="{0F45D23A-FDC8-0744-8BB7-0459D9EF2413}"/>
              </a:ext>
            </a:extLst>
          </p:cNvPr>
          <p:cNvSpPr/>
          <p:nvPr/>
        </p:nvSpPr>
        <p:spPr>
          <a:xfrm>
            <a:off x="-406820" y="12680742"/>
            <a:ext cx="243840" cy="228600"/>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descr="グラフィカル ユーザー インターフェイス, ダイアグラム&#10;&#10;自動的に生成された説明">
            <a:extLst>
              <a:ext uri="{FF2B5EF4-FFF2-40B4-BE49-F238E27FC236}">
                <a16:creationId xmlns:a16="http://schemas.microsoft.com/office/drawing/2014/main" id="{4695B21F-CE7B-044A-BFA3-600B3D097BEE}"/>
              </a:ext>
            </a:extLst>
          </p:cNvPr>
          <p:cNvPicPr>
            <a:picLocks noChangeAspect="1"/>
          </p:cNvPicPr>
          <p:nvPr/>
        </p:nvPicPr>
        <p:blipFill>
          <a:blip r:embed="rId8"/>
          <a:stretch>
            <a:fillRect/>
          </a:stretch>
        </p:blipFill>
        <p:spPr>
          <a:xfrm>
            <a:off x="2215497" y="11396522"/>
            <a:ext cx="5287729" cy="3347626"/>
          </a:xfrm>
          <a:prstGeom prst="rect">
            <a:avLst/>
          </a:prstGeom>
        </p:spPr>
      </p:pic>
      <p:pic>
        <p:nvPicPr>
          <p:cNvPr id="11" name="図 10" descr="空港にいる人たち&#10;&#10;中程度の精度で自動的に生成された説明">
            <a:extLst>
              <a:ext uri="{FF2B5EF4-FFF2-40B4-BE49-F238E27FC236}">
                <a16:creationId xmlns:a16="http://schemas.microsoft.com/office/drawing/2014/main" id="{939D4EC2-FF9D-AF44-8E9F-E6D32B1863FB}"/>
              </a:ext>
            </a:extLst>
          </p:cNvPr>
          <p:cNvPicPr>
            <a:picLocks noChangeAspect="1"/>
          </p:cNvPicPr>
          <p:nvPr/>
        </p:nvPicPr>
        <p:blipFill>
          <a:blip r:embed="rId9"/>
          <a:stretch>
            <a:fillRect/>
          </a:stretch>
        </p:blipFill>
        <p:spPr>
          <a:xfrm>
            <a:off x="2066042" y="4651451"/>
            <a:ext cx="2304292" cy="1496746"/>
          </a:xfrm>
          <a:prstGeom prst="rect">
            <a:avLst/>
          </a:prstGeom>
        </p:spPr>
      </p:pic>
    </p:spTree>
    <p:extLst>
      <p:ext uri="{BB962C8B-B14F-4D97-AF65-F5344CB8AC3E}">
        <p14:creationId xmlns:p14="http://schemas.microsoft.com/office/powerpoint/2010/main" val="423112488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190</TotalTime>
  <Words>434</Words>
  <Application>Microsoft Macintosh PowerPoint</Application>
  <PresentationFormat>ワイド画面</PresentationFormat>
  <Paragraphs>24</Paragraphs>
  <Slides>1</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Meiryo UI</vt:lpstr>
      <vt:lpstr>游ゴシック</vt:lpstr>
      <vt:lpstr>游ゴシック Light</vt:lpstr>
      <vt:lpstr>Arial</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Tadao Sakamoto</dc:creator>
  <cp:lastModifiedBy>Tadao Sakamoto</cp:lastModifiedBy>
  <cp:revision>83</cp:revision>
  <cp:lastPrinted>2022-02-09T05:55:41Z</cp:lastPrinted>
  <dcterms:created xsi:type="dcterms:W3CDTF">2022-02-08T06:07:19Z</dcterms:created>
  <dcterms:modified xsi:type="dcterms:W3CDTF">2022-02-09T05:57:04Z</dcterms:modified>
</cp:coreProperties>
</file>