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2" y="43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ADA247-1A18-7649-AA3A-C791891B31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FD283AB-7F08-4BED-EA80-50E5D997E0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D2E9D8-3D9C-904B-409B-E90AD14B4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081B8DC-D7C2-4E5F-C8F4-F2DA62FD6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06B4B2-9C1F-5AB9-706F-572FBD436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3989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A3AB38-E402-6A77-4E05-E2A1B983E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F1B6921-1E35-F015-A30D-C9B0BE0B1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8E7288-3B50-6F86-2575-46866AFF2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0BFF21C-C7CC-7F67-3B9C-901E259C1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AE6783-36A3-045B-D906-5004BF4F2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8707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BEBE6E-9E1B-0C06-4364-8E9A53F3A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39CF4ED-4099-7D4A-EC82-54E015B9F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5C7E05-00A5-9762-BAA5-A6DE0969F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445B70-71C3-15C2-EE58-5FB45CEE0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980093-9A7C-789A-0846-08FAD2DC3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1217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D48F99-00E0-196F-FF5B-0029354B6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2BC93E-FAE4-5C8F-0A04-FE639780A5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4BB4863-D710-A9DA-4AB3-9E67EF83F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A5A1BD0-FC2C-7ACD-3A60-9EA218013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8B4DD63-C0D1-9DB8-D5A4-BC322E158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BC880D9-D292-3F15-3740-FED67C30E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1577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5BDC41-AD8D-668F-8B17-E25BB618B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0D69F86-5603-D67C-EC39-F46BABBF5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A7D4BA8-B0D4-508F-6FE7-683A04B35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C096AA2-F2E9-5B9D-42D8-1DD194B038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8C1D05C-593F-849A-F5A1-CE60B210B5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35A6C01-A7FB-8B1E-B368-A5D72FD8C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688700B-79B0-8C8F-24A7-64CE7D00F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DB397A0-68B1-409A-11AE-361CAD1BE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6528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1EC797-49FC-2A60-D98E-040EBF42D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6EB43EE-2672-5D18-7904-4AF7031BA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133F618-746F-C3B2-7993-97291821E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D081D1D-C68A-D76D-4C2D-B1D6D84C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608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5FDCF4A-ABD3-E2B3-6A68-778B8D0A3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F78BB84-01D9-7DE9-2804-872648300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F4B363-D68F-98DB-BE47-8119E2B86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9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DDF65D-B702-DA59-7E9F-ED41855B6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A39B151-4117-1F39-6B11-BCD5C9605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928A95D-F911-F097-79A4-06C56C0A3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1D4F451-B359-9366-4D05-B6EE6F8A4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99E82EB-24A3-77CA-E9CA-ADAB9E138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56CB614-CD40-5E48-A3C8-E46CF4B0C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3669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F3758B-4B87-D524-259F-16E51D39B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FAA2931-DD7E-130E-E937-6A8A5DEBFB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5B0FD2B-CC58-8903-5039-0232BEBC92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424C86A-A392-271B-1E6B-0D3865148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BD7B795-AF30-0AFF-2B2A-B93C041B8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37DFD91-026A-259F-0969-DF38DFED7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8764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9941C2-3969-BE28-F1D9-533864B80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AE940BE-2A81-7C6F-05C8-010D402ACE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293D5F-C8C4-DF79-DE05-8C65F876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2247A34-09EF-AD77-A0FE-2545DB70C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D13F74-529B-A497-BEA1-71B22A91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296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FDA1919-72B0-3196-98DD-5095ADC54B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26C71B2-C510-81C8-EE5E-9F61A15E0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8DAB01-4A66-2489-B9C1-322BBA64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9B2F42-0B11-3846-D087-EED23939A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8E3580-D0C1-D983-6E47-923D8A513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6272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7F8F5A1-5AD2-A264-EB13-B34578F49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0EDAD2B-55C1-5BE6-FD9D-4043FDF77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83BAF9-5646-F736-3944-F77EC0333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5AA9C-A1DF-4678-8139-ACBF49AF61D2}" type="datetimeFigureOut">
              <a:rPr kumimoji="1" lang="ja-JP" altLang="en-US" smtClean="0"/>
              <a:t>2026/2/8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56B5B7-B743-87AE-24A7-1204397CF7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54DB2AD-A367-9961-4553-C006BA2B41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E2620-A333-4759-A7B8-007EFA274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7922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62CD4-0154-1B6B-84EB-6C502CE7A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7650ACB0-E647-BFC1-C9B3-2CD95CE9C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2" y="1483362"/>
            <a:ext cx="2890361" cy="5374638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C930CF6-0F0A-00B7-E084-B2475B1ED412}"/>
              </a:ext>
            </a:extLst>
          </p:cNvPr>
          <p:cNvSpPr txBox="1"/>
          <p:nvPr/>
        </p:nvSpPr>
        <p:spPr>
          <a:xfrm>
            <a:off x="1595120" y="620566"/>
            <a:ext cx="4500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MARGE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BAB5D396-AC9E-7633-FC28-53A46BC13B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942" y="3281680"/>
            <a:ext cx="2373058" cy="376936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76635E2-6A6B-D58A-4D10-40B354145C90}"/>
              </a:ext>
            </a:extLst>
          </p:cNvPr>
          <p:cNvSpPr/>
          <p:nvPr/>
        </p:nvSpPr>
        <p:spPr>
          <a:xfrm>
            <a:off x="5993411" y="4874064"/>
            <a:ext cx="4004029" cy="18600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/>
              <a:t>・「</a:t>
            </a:r>
            <a:r>
              <a:rPr kumimoji="1" lang="en-US" altLang="ja-JP" sz="1400" dirty="0"/>
              <a:t>MARGE</a:t>
            </a:r>
            <a:r>
              <a:rPr kumimoji="1" lang="ja-JP" altLang="en-US" sz="1400" dirty="0"/>
              <a:t>」の下に花束のイラスト（タイプロゴは作成</a:t>
            </a:r>
            <a:r>
              <a:rPr lang="ja-JP" altLang="en-US" sz="1400" dirty="0"/>
              <a:t>不要</a:t>
            </a:r>
            <a:r>
              <a:rPr kumimoji="1" lang="ja-JP" altLang="en-US" sz="1400" dirty="0"/>
              <a:t>）</a:t>
            </a:r>
            <a:endParaRPr kumimoji="1" lang="en-US" altLang="ja-JP" sz="1400" dirty="0"/>
          </a:p>
          <a:p>
            <a:r>
              <a:rPr lang="ja-JP" altLang="en-US" sz="1400" dirty="0"/>
              <a:t>・花束に使用する花材はそばの花、ブルーベリー、エノコログサ（ブルーベリーは花材では熟す前の実の枝が使われます）</a:t>
            </a:r>
            <a:endParaRPr lang="en-US" altLang="ja-JP" sz="1400" dirty="0"/>
          </a:p>
          <a:p>
            <a:r>
              <a:rPr kumimoji="1" lang="ja-JP" altLang="en-US" sz="1400" dirty="0"/>
              <a:t>・束ねる紐は麻紐</a:t>
            </a:r>
            <a:endParaRPr kumimoji="1" lang="en-US" altLang="ja-JP" sz="1400" dirty="0"/>
          </a:p>
          <a:p>
            <a:r>
              <a:rPr lang="ja-JP" altLang="en-US" sz="1400" dirty="0"/>
              <a:t>・色はモノクロ</a:t>
            </a:r>
            <a:endParaRPr lang="en-US" altLang="ja-JP" sz="1400" dirty="0"/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25F6064E-D050-794F-DF15-3F0AACC19A25}"/>
              </a:ext>
            </a:extLst>
          </p:cNvPr>
          <p:cNvGrpSpPr/>
          <p:nvPr/>
        </p:nvGrpSpPr>
        <p:grpSpPr>
          <a:xfrm>
            <a:off x="6815756" y="0"/>
            <a:ext cx="3352593" cy="4661510"/>
            <a:chOff x="7443106" y="0"/>
            <a:chExt cx="3352593" cy="4661510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90E31D1E-FBB5-AB0D-E1E3-DBDFD7942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1346" y="0"/>
              <a:ext cx="3294353" cy="4661510"/>
            </a:xfrm>
            <a:prstGeom prst="rect">
              <a:avLst/>
            </a:prstGeom>
          </p:spPr>
        </p:pic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4019CE5F-4018-A244-A0D2-7A55620A5850}"/>
                </a:ext>
              </a:extLst>
            </p:cNvPr>
            <p:cNvSpPr txBox="1"/>
            <p:nvPr/>
          </p:nvSpPr>
          <p:spPr>
            <a:xfrm>
              <a:off x="7443106" y="1326285"/>
              <a:ext cx="1656080" cy="314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エノコログサ</a:t>
              </a:r>
              <a:endPara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2F473AA-C58E-D32D-8A9F-9FA3649F2CC9}"/>
              </a:ext>
            </a:extLst>
          </p:cNvPr>
          <p:cNvSpPr txBox="1"/>
          <p:nvPr/>
        </p:nvSpPr>
        <p:spPr>
          <a:xfrm>
            <a:off x="11141346" y="6182765"/>
            <a:ext cx="1656080" cy="314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ソバ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8022DA4-9758-20E1-1BB6-56497F02AFC5}"/>
              </a:ext>
            </a:extLst>
          </p:cNvPr>
          <p:cNvSpPr txBox="1"/>
          <p:nvPr/>
        </p:nvSpPr>
        <p:spPr>
          <a:xfrm>
            <a:off x="10935765" y="2785798"/>
            <a:ext cx="1656080" cy="314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ブルーベリー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E86B1019-C053-46A6-9EFA-B45CC5990E09}"/>
              </a:ext>
            </a:extLst>
          </p:cNvPr>
          <p:cNvSpPr/>
          <p:nvPr/>
        </p:nvSpPr>
        <p:spPr>
          <a:xfrm>
            <a:off x="792480" y="548640"/>
            <a:ext cx="4886072" cy="60858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29B377C-39EE-8199-3011-EA7577B015A0}"/>
              </a:ext>
            </a:extLst>
          </p:cNvPr>
          <p:cNvSpPr txBox="1"/>
          <p:nvPr/>
        </p:nvSpPr>
        <p:spPr>
          <a:xfrm>
            <a:off x="767079" y="198522"/>
            <a:ext cx="5133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ロゴのイメージ</a:t>
            </a:r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（実際に花束のイラストに使用する花材は下記ではなく右記の３つ）</a:t>
            </a:r>
            <a:endPara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895D6EBD-B53F-258B-7A60-89DFD37314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65025">
            <a:off x="10228212" y="839170"/>
            <a:ext cx="1983936" cy="1983936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B18131E1-2E0A-642F-45EE-B6C2B6C090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103" y="198522"/>
            <a:ext cx="1426776" cy="192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499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105F6-FCF4-B92D-0B1D-9A901B7A5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9D6FC0B-8CA0-CAA9-790A-F1723B40952C}"/>
              </a:ext>
            </a:extLst>
          </p:cNvPr>
          <p:cNvSpPr txBox="1"/>
          <p:nvPr/>
        </p:nvSpPr>
        <p:spPr>
          <a:xfrm>
            <a:off x="364156" y="198525"/>
            <a:ext cx="3844672" cy="309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参考画像（そばの花、花束）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0AAE26A-DE83-1994-7C6C-F624C91FC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828" y="854332"/>
            <a:ext cx="3197023" cy="567854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F02DDF9-F6F4-9949-A344-22C20C275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36" y="2210874"/>
            <a:ext cx="3768250" cy="432200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C387328-91E4-36DB-5D5F-F0795D9F90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193" y="1046005"/>
            <a:ext cx="4549534" cy="548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859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54B8F-79AA-10D9-B973-7254E5333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F7936C-8E81-7570-85E2-131C88148009}"/>
              </a:ext>
            </a:extLst>
          </p:cNvPr>
          <p:cNvSpPr txBox="1"/>
          <p:nvPr/>
        </p:nvSpPr>
        <p:spPr>
          <a:xfrm>
            <a:off x="364156" y="198525"/>
            <a:ext cx="4004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参考画像（ブルーベリーの切り枝、花束）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C1B47264-233E-A979-BD19-0F643A7B1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386" y="198525"/>
            <a:ext cx="4210569" cy="6345321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139FF400-BB47-77DD-F6B4-BF8C46585D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b="12518"/>
          <a:stretch>
            <a:fillRect/>
          </a:stretch>
        </p:blipFill>
        <p:spPr>
          <a:xfrm>
            <a:off x="364156" y="2187320"/>
            <a:ext cx="4112460" cy="438700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1E67368-56E2-5312-F3E0-ED3217ED5A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420" y="2905759"/>
            <a:ext cx="2995161" cy="374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805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41470-F959-D617-F0D3-F067E379E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3EC02C5-501E-AC49-9B0F-C67B65B4310F}"/>
              </a:ext>
            </a:extLst>
          </p:cNvPr>
          <p:cNvSpPr txBox="1"/>
          <p:nvPr/>
        </p:nvSpPr>
        <p:spPr>
          <a:xfrm>
            <a:off x="364156" y="198525"/>
            <a:ext cx="4004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参考画像（エノコログサ）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F173919-B654-616A-D73F-6D3BFCCE1F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052" y="983626"/>
            <a:ext cx="4890747" cy="489074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ADCE5CD-59EC-721C-27C4-EF4EE448E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450" y="1127759"/>
            <a:ext cx="3451860" cy="460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871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104</Words>
  <Application>Microsoft Office PowerPoint</Application>
  <PresentationFormat>ワイド画面</PresentationFormat>
  <Paragraphs>12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BIZ UDPゴシック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美玖 杉本</dc:creator>
  <cp:lastModifiedBy>美玖 杉本</cp:lastModifiedBy>
  <cp:revision>10</cp:revision>
  <dcterms:created xsi:type="dcterms:W3CDTF">2026-02-06T15:09:39Z</dcterms:created>
  <dcterms:modified xsi:type="dcterms:W3CDTF">2026-02-08T01:40:54Z</dcterms:modified>
</cp:coreProperties>
</file>