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64" r:id="rId3"/>
    <p:sldId id="265" r:id="rId4"/>
    <p:sldId id="266"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405"/>
  </p:normalViewPr>
  <p:slideViewPr>
    <p:cSldViewPr snapToGrid="0">
      <p:cViewPr varScale="1">
        <p:scale>
          <a:sx n="121" d="100"/>
          <a:sy n="121" d="100"/>
        </p:scale>
        <p:origin x="200"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3460757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289656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69358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257938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35739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1133944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292016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830628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2715245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414555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3597385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2317224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335348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3532632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4014792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2036723-7A97-1B4E-B78E-E4A99F4B8B3D}" type="datetimeFigureOut">
              <a:rPr kumimoji="1" lang="ja-JP" altLang="en-US" smtClean="0"/>
              <a:t>2022/11/27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3688771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036723-7A97-1B4E-B78E-E4A99F4B8B3D}" type="datetimeFigureOut">
              <a:rPr kumimoji="1" lang="ja-JP" altLang="en-US" smtClean="0"/>
              <a:t>2022/11/27</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46A017B-F4A5-134B-B605-CBCFD4408428}" type="slidenum">
              <a:rPr kumimoji="1" lang="ja-JP" altLang="en-US" smtClean="0"/>
              <a:t>‹#›</a:t>
            </a:fld>
            <a:endParaRPr kumimoji="1" lang="ja-JP" altLang="en-US"/>
          </a:p>
        </p:txBody>
      </p:sp>
    </p:spTree>
    <p:extLst>
      <p:ext uri="{BB962C8B-B14F-4D97-AF65-F5344CB8AC3E}">
        <p14:creationId xmlns:p14="http://schemas.microsoft.com/office/powerpoint/2010/main" val="7864787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C56488-30E6-CAF5-C1EE-55869BB979A4}"/>
              </a:ext>
            </a:extLst>
          </p:cNvPr>
          <p:cNvSpPr>
            <a:spLocks noGrp="1"/>
          </p:cNvSpPr>
          <p:nvPr>
            <p:ph type="ctrTitle"/>
          </p:nvPr>
        </p:nvSpPr>
        <p:spPr/>
        <p:txBody>
          <a:bodyPr/>
          <a:lstStyle/>
          <a:p>
            <a:r>
              <a:rPr kumimoji="1" lang="ja-JP" altLang="en-US"/>
              <a:t>ロゴ制作依頼書</a:t>
            </a:r>
          </a:p>
        </p:txBody>
      </p:sp>
      <p:sp>
        <p:nvSpPr>
          <p:cNvPr id="3" name="字幕 2">
            <a:extLst>
              <a:ext uri="{FF2B5EF4-FFF2-40B4-BE49-F238E27FC236}">
                <a16:creationId xmlns:a16="http://schemas.microsoft.com/office/drawing/2014/main" id="{B166DB99-4A03-1D1E-3ECF-1F57BEE4B328}"/>
              </a:ext>
            </a:extLst>
          </p:cNvPr>
          <p:cNvSpPr>
            <a:spLocks noGrp="1"/>
          </p:cNvSpPr>
          <p:nvPr>
            <p:ph type="subTitle" idx="1"/>
          </p:nvPr>
        </p:nvSpPr>
        <p:spPr/>
        <p:txBody>
          <a:bodyPr/>
          <a:lstStyle/>
          <a:p>
            <a:r>
              <a:rPr kumimoji="1" lang="en" altLang="ja-JP" sz="3200" dirty="0" err="1">
                <a:latin typeface="Xingkai SC Light" panose="02010600040101010101" pitchFamily="2" charset="-122"/>
                <a:ea typeface="Xingkai SC Light" panose="02010600040101010101" pitchFamily="2" charset="-122"/>
              </a:rPr>
              <a:t>my</a:t>
            </a:r>
            <a:r>
              <a:rPr kumimoji="1" lang="en" altLang="ja-JP" dirty="0" err="1"/>
              <a:t>+p</a:t>
            </a:r>
            <a:r>
              <a:rPr kumimoji="1" lang="en" altLang="ja-JP" dirty="0"/>
              <a:t> </a:t>
            </a:r>
            <a:r>
              <a:rPr kumimoji="1" lang="ja-JP" altLang="en-US"/>
              <a:t>マルチ ナチュラルオイル </a:t>
            </a:r>
            <a:r>
              <a:rPr kumimoji="1" lang="en-US" altLang="ja-JP" dirty="0"/>
              <a:t>40</a:t>
            </a:r>
            <a:r>
              <a:rPr kumimoji="1" lang="en" altLang="ja-JP" dirty="0"/>
              <a:t>ml </a:t>
            </a:r>
            <a:r>
              <a:rPr kumimoji="1" lang="ja-JP" altLang="en-US"/>
              <a:t>金木犀（</a:t>
            </a:r>
            <a:r>
              <a:rPr kumimoji="1" lang="en-US" altLang="ja-JP" dirty="0" err="1"/>
              <a:t>kinmokusei</a:t>
            </a:r>
            <a:r>
              <a:rPr lang="ja-JP" altLang="en-US"/>
              <a:t>）</a:t>
            </a:r>
            <a:endParaRPr kumimoji="1" lang="ja-JP" altLang="en-US"/>
          </a:p>
        </p:txBody>
      </p:sp>
    </p:spTree>
    <p:extLst>
      <p:ext uri="{BB962C8B-B14F-4D97-AF65-F5344CB8AC3E}">
        <p14:creationId xmlns:p14="http://schemas.microsoft.com/office/powerpoint/2010/main" val="1745949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D90803-A177-7CB5-FAB5-32DB4E3438E0}"/>
              </a:ext>
            </a:extLst>
          </p:cNvPr>
          <p:cNvSpPr>
            <a:spLocks noGrp="1"/>
          </p:cNvSpPr>
          <p:nvPr>
            <p:ph type="title"/>
          </p:nvPr>
        </p:nvSpPr>
        <p:spPr>
          <a:xfrm>
            <a:off x="677334" y="609600"/>
            <a:ext cx="8596668" cy="725214"/>
          </a:xfrm>
        </p:spPr>
        <p:txBody>
          <a:bodyPr/>
          <a:lstStyle/>
          <a:p>
            <a:r>
              <a:rPr lang="en-US" altLang="ja-JP" dirty="0" err="1"/>
              <a:t>m</a:t>
            </a:r>
            <a:r>
              <a:rPr kumimoji="1" lang="en-US" altLang="ja-JP" dirty="0" err="1"/>
              <a:t>y+p</a:t>
            </a:r>
            <a:r>
              <a:rPr kumimoji="1" lang="ja-JP" altLang="en-US"/>
              <a:t>（ミープ）とは？</a:t>
            </a:r>
          </a:p>
        </p:txBody>
      </p:sp>
      <p:sp>
        <p:nvSpPr>
          <p:cNvPr id="3" name="コンテンツ プレースホルダー 2">
            <a:extLst>
              <a:ext uri="{FF2B5EF4-FFF2-40B4-BE49-F238E27FC236}">
                <a16:creationId xmlns:a16="http://schemas.microsoft.com/office/drawing/2014/main" id="{26A7A8F4-DF0A-748F-3299-4C1F2C47AD0C}"/>
              </a:ext>
            </a:extLst>
          </p:cNvPr>
          <p:cNvSpPr>
            <a:spLocks noGrp="1"/>
          </p:cNvSpPr>
          <p:nvPr>
            <p:ph idx="1"/>
          </p:nvPr>
        </p:nvSpPr>
        <p:spPr>
          <a:xfrm>
            <a:off x="677333" y="1625568"/>
            <a:ext cx="9423107" cy="4183561"/>
          </a:xfrm>
        </p:spPr>
        <p:txBody>
          <a:bodyPr/>
          <a:lstStyle/>
          <a:p>
            <a:r>
              <a:rPr lang="en-US" altLang="ja-JP" dirty="0" err="1"/>
              <a:t>my+p</a:t>
            </a:r>
            <a:r>
              <a:rPr lang="en-US" altLang="ja-JP" dirty="0"/>
              <a:t>(</a:t>
            </a:r>
            <a:r>
              <a:rPr lang="ja-JP" altLang="en-US"/>
              <a:t>ミープ</a:t>
            </a:r>
            <a:r>
              <a:rPr lang="en-US" altLang="ja-JP" dirty="0"/>
              <a:t>)</a:t>
            </a:r>
            <a:r>
              <a:rPr lang="ja-JP" altLang="en-US"/>
              <a:t>とは、</a:t>
            </a:r>
            <a:r>
              <a:rPr lang="en-US" altLang="ja-JP" dirty="0"/>
              <a:t>my(</a:t>
            </a:r>
            <a:r>
              <a:rPr lang="ja-JP" altLang="en-US"/>
              <a:t>自分</a:t>
            </a:r>
            <a:r>
              <a:rPr lang="en-US" altLang="ja-JP" dirty="0"/>
              <a:t>)</a:t>
            </a:r>
            <a:r>
              <a:rPr lang="ja-JP" altLang="en-US"/>
              <a:t>と</a:t>
            </a:r>
            <a:r>
              <a:rPr lang="en-US" altLang="ja-JP" dirty="0"/>
              <a:t>up(</a:t>
            </a:r>
            <a:r>
              <a:rPr lang="ja-JP" altLang="en-US"/>
              <a:t>向上、進化</a:t>
            </a:r>
            <a:r>
              <a:rPr lang="en-US" altLang="ja-JP" dirty="0"/>
              <a:t>)</a:t>
            </a:r>
            <a:r>
              <a:rPr lang="ja-JP" altLang="en-US"/>
              <a:t>を掛け合わせた象徴であります。</a:t>
            </a:r>
            <a:endParaRPr lang="en-US" altLang="ja-JP" dirty="0"/>
          </a:p>
          <a:p>
            <a:r>
              <a:rPr lang="ja-JP" altLang="en-US"/>
              <a:t>本製品を使用することにより今よりもっと情熱的に、行動的に、向上心を高めていって欲しいという想いが込められています。</a:t>
            </a:r>
            <a:endParaRPr lang="en-US" altLang="ja-JP" dirty="0"/>
          </a:p>
          <a:p>
            <a:r>
              <a:rPr lang="ja-JP" altLang="en-US"/>
              <a:t>本</a:t>
            </a:r>
            <a:r>
              <a:rPr kumimoji="1" lang="ja-JP" altLang="en-US"/>
              <a:t>ブランドは流行の最先端に乗った、新しい商品をどこよりも早く展開する予定です。</a:t>
            </a:r>
            <a:endParaRPr kumimoji="1" lang="en-US" altLang="ja-JP" dirty="0"/>
          </a:p>
          <a:p>
            <a:r>
              <a:rPr lang="ja-JP" altLang="en-US"/>
              <a:t>本ブランドの製品第一弾として、現在は持ち運べるサイズで金木犀の香りの、年齢、性別、ライフスタイルを問わず様々な方に使って頂けるマルチオイルの商品開発を進めています。</a:t>
            </a:r>
            <a:endParaRPr lang="en-US" altLang="ja-JP" dirty="0"/>
          </a:p>
          <a:p>
            <a:r>
              <a:rPr kumimoji="1" lang="ja-JP" altLang="en-US"/>
              <a:t>今後美容問わず様々なプロダクト製品を製作します。</a:t>
            </a:r>
            <a:endParaRPr kumimoji="1" lang="en-US" altLang="ja-JP" dirty="0"/>
          </a:p>
          <a:p>
            <a:r>
              <a:rPr kumimoji="1" lang="ja-JP" altLang="en-US"/>
              <a:t>プロ用専売品としての販売となります（例：ミルボン</a:t>
            </a:r>
            <a:r>
              <a:rPr lang="ja-JP" altLang="en-US"/>
              <a:t>、ナプラ、ジョエルロティ、</a:t>
            </a:r>
            <a:r>
              <a:rPr lang="en-US" altLang="ja-JP" dirty="0" err="1"/>
              <a:t>etc</a:t>
            </a:r>
            <a:r>
              <a:rPr lang="en-US" altLang="ja-JP" dirty="0"/>
              <a:t>…</a:t>
            </a:r>
            <a:r>
              <a:rPr lang="ja-JP" altLang="en-US"/>
              <a:t>）</a:t>
            </a:r>
            <a:r>
              <a:rPr kumimoji="1" lang="en-US" altLang="ja-JP" dirty="0"/>
              <a:t> </a:t>
            </a:r>
          </a:p>
          <a:p>
            <a:endParaRPr lang="en-US" altLang="ja-JP" dirty="0"/>
          </a:p>
        </p:txBody>
      </p:sp>
    </p:spTree>
    <p:extLst>
      <p:ext uri="{BB962C8B-B14F-4D97-AF65-F5344CB8AC3E}">
        <p14:creationId xmlns:p14="http://schemas.microsoft.com/office/powerpoint/2010/main" val="1705707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D90803-A177-7CB5-FAB5-32DB4E3438E0}"/>
              </a:ext>
            </a:extLst>
          </p:cNvPr>
          <p:cNvSpPr>
            <a:spLocks noGrp="1"/>
          </p:cNvSpPr>
          <p:nvPr>
            <p:ph type="title"/>
          </p:nvPr>
        </p:nvSpPr>
        <p:spPr>
          <a:xfrm>
            <a:off x="677334" y="609600"/>
            <a:ext cx="8596668" cy="725214"/>
          </a:xfrm>
        </p:spPr>
        <p:txBody>
          <a:bodyPr/>
          <a:lstStyle/>
          <a:p>
            <a:r>
              <a:rPr lang="ja-JP" altLang="en-US"/>
              <a:t>依頼内容</a:t>
            </a:r>
            <a:endParaRPr kumimoji="1" lang="ja-JP" altLang="en-US"/>
          </a:p>
        </p:txBody>
      </p:sp>
      <p:sp>
        <p:nvSpPr>
          <p:cNvPr id="3" name="コンテンツ プレースホルダー 2">
            <a:extLst>
              <a:ext uri="{FF2B5EF4-FFF2-40B4-BE49-F238E27FC236}">
                <a16:creationId xmlns:a16="http://schemas.microsoft.com/office/drawing/2014/main" id="{26A7A8F4-DF0A-748F-3299-4C1F2C47AD0C}"/>
              </a:ext>
            </a:extLst>
          </p:cNvPr>
          <p:cNvSpPr>
            <a:spLocks noGrp="1"/>
          </p:cNvSpPr>
          <p:nvPr>
            <p:ph idx="1"/>
          </p:nvPr>
        </p:nvSpPr>
        <p:spPr>
          <a:xfrm>
            <a:off x="677333" y="1639615"/>
            <a:ext cx="9896074" cy="4401748"/>
          </a:xfrm>
        </p:spPr>
        <p:txBody>
          <a:bodyPr/>
          <a:lstStyle/>
          <a:p>
            <a:r>
              <a:rPr lang="en-US" altLang="ja-JP" dirty="0" err="1"/>
              <a:t>my+p</a:t>
            </a:r>
            <a:r>
              <a:rPr lang="ja-JP" altLang="en-US"/>
              <a:t>の商品制作にあたり、商品ラベルや</a:t>
            </a:r>
            <a:r>
              <a:rPr lang="en-US" altLang="ja-JP" dirty="0"/>
              <a:t>HP</a:t>
            </a:r>
            <a:r>
              <a:rPr lang="ja-JP" altLang="en-US"/>
              <a:t>等に商用利用できブランドの顔となるロゴの作成をお願い致します。</a:t>
            </a:r>
            <a:endParaRPr lang="en-US" altLang="ja-JP" dirty="0"/>
          </a:p>
          <a:p>
            <a:r>
              <a:rPr lang="ja-JP" altLang="en-US"/>
              <a:t>出来上がりが良ければ、パッケージや</a:t>
            </a:r>
            <a:r>
              <a:rPr lang="en-US" altLang="ja-JP" dirty="0"/>
              <a:t>LP</a:t>
            </a:r>
            <a:r>
              <a:rPr lang="ja-JP" altLang="en-US"/>
              <a:t>作成も依頼したいと考えています。</a:t>
            </a:r>
            <a:endParaRPr lang="en-US" altLang="ja-JP" dirty="0"/>
          </a:p>
          <a:p>
            <a:r>
              <a:rPr lang="ja-JP" altLang="en-US"/>
              <a:t>予算：</a:t>
            </a:r>
            <a:r>
              <a:rPr lang="en-US" altLang="ja-JP" dirty="0"/>
              <a:t>30,000</a:t>
            </a:r>
            <a:r>
              <a:rPr lang="ja-JP" altLang="en-US"/>
              <a:t>円</a:t>
            </a:r>
            <a:endParaRPr lang="en-US" altLang="ja-JP" dirty="0"/>
          </a:p>
          <a:p>
            <a:r>
              <a:rPr lang="ja-JP" altLang="en-US"/>
              <a:t>納品ファイル形式：</a:t>
            </a:r>
            <a:r>
              <a:rPr lang="en-US" altLang="ja-JP" dirty="0"/>
              <a:t>PNG</a:t>
            </a:r>
            <a:r>
              <a:rPr lang="ja-JP" altLang="en-US"/>
              <a:t>、</a:t>
            </a:r>
            <a:r>
              <a:rPr lang="en-US" altLang="ja-JP" dirty="0"/>
              <a:t>JPG</a:t>
            </a:r>
            <a:r>
              <a:rPr lang="ja-JP" altLang="en-US"/>
              <a:t>、</a:t>
            </a:r>
            <a:r>
              <a:rPr lang="en-US" altLang="ja-JP" dirty="0"/>
              <a:t>AI</a:t>
            </a:r>
            <a:r>
              <a:rPr lang="ja-JP" altLang="en-US"/>
              <a:t>全てのデータで納品ください</a:t>
            </a:r>
            <a:endParaRPr lang="en-US" altLang="ja-JP" dirty="0"/>
          </a:p>
          <a:p>
            <a:r>
              <a:rPr lang="ja-JP" altLang="en-US" b="0" i="0">
                <a:solidFill>
                  <a:srgbClr val="333333"/>
                </a:solidFill>
                <a:effectLst/>
                <a:latin typeface="+mn-ea"/>
              </a:rPr>
              <a:t>無料修正回数無制限ラフ提案数</a:t>
            </a:r>
            <a:r>
              <a:rPr lang="en-US" altLang="ja-JP" b="0" i="0" dirty="0">
                <a:solidFill>
                  <a:srgbClr val="333333"/>
                </a:solidFill>
                <a:effectLst/>
                <a:latin typeface="+mn-ea"/>
              </a:rPr>
              <a:t>2</a:t>
            </a:r>
            <a:r>
              <a:rPr lang="ja-JP" altLang="en-US" b="0" i="0">
                <a:solidFill>
                  <a:srgbClr val="333333"/>
                </a:solidFill>
                <a:effectLst/>
                <a:latin typeface="+mn-ea"/>
              </a:rPr>
              <a:t>件以上</a:t>
            </a:r>
            <a:endParaRPr lang="en-US" altLang="ja-JP" dirty="0">
              <a:latin typeface="+mn-ea"/>
            </a:endParaRPr>
          </a:p>
          <a:p>
            <a:r>
              <a:rPr lang="ja-JP" altLang="en-US"/>
              <a:t>著作権譲渡、商用利用希望</a:t>
            </a:r>
            <a:endParaRPr lang="en-US" altLang="ja-JP" dirty="0"/>
          </a:p>
          <a:p>
            <a:r>
              <a:rPr lang="ja-JP" altLang="en-US"/>
              <a:t>提案される際は見本や簡単なラフ案についてご提示頂けますと検討がしやすいです。なお、ラフ案についてのお支払いはできませんので、ご了承願います。</a:t>
            </a:r>
            <a:endParaRPr lang="en-US" altLang="ja-JP" dirty="0"/>
          </a:p>
          <a:p>
            <a:pPr marL="0" indent="0">
              <a:buNone/>
            </a:pPr>
            <a:endParaRPr kumimoji="1" lang="ja-JP" altLang="en-US"/>
          </a:p>
        </p:txBody>
      </p:sp>
    </p:spTree>
    <p:extLst>
      <p:ext uri="{BB962C8B-B14F-4D97-AF65-F5344CB8AC3E}">
        <p14:creationId xmlns:p14="http://schemas.microsoft.com/office/powerpoint/2010/main" val="3517989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D90803-A177-7CB5-FAB5-32DB4E3438E0}"/>
              </a:ext>
            </a:extLst>
          </p:cNvPr>
          <p:cNvSpPr>
            <a:spLocks noGrp="1"/>
          </p:cNvSpPr>
          <p:nvPr>
            <p:ph type="title"/>
          </p:nvPr>
        </p:nvSpPr>
        <p:spPr>
          <a:xfrm>
            <a:off x="677334" y="609600"/>
            <a:ext cx="8596668" cy="725214"/>
          </a:xfrm>
        </p:spPr>
        <p:txBody>
          <a:bodyPr/>
          <a:lstStyle/>
          <a:p>
            <a:r>
              <a:rPr lang="en-US" altLang="ja-JP" dirty="0" err="1"/>
              <a:t>m</a:t>
            </a:r>
            <a:r>
              <a:rPr kumimoji="1" lang="en-US" altLang="ja-JP" dirty="0" err="1"/>
              <a:t>y+p</a:t>
            </a:r>
            <a:r>
              <a:rPr kumimoji="1" lang="ja-JP" altLang="en-US"/>
              <a:t>（ミープ）ロゴのイメージ</a:t>
            </a:r>
          </a:p>
        </p:txBody>
      </p:sp>
      <p:sp>
        <p:nvSpPr>
          <p:cNvPr id="3" name="コンテンツ プレースホルダー 2">
            <a:extLst>
              <a:ext uri="{FF2B5EF4-FFF2-40B4-BE49-F238E27FC236}">
                <a16:creationId xmlns:a16="http://schemas.microsoft.com/office/drawing/2014/main" id="{26A7A8F4-DF0A-748F-3299-4C1F2C47AD0C}"/>
              </a:ext>
            </a:extLst>
          </p:cNvPr>
          <p:cNvSpPr>
            <a:spLocks noGrp="1"/>
          </p:cNvSpPr>
          <p:nvPr>
            <p:ph idx="1"/>
          </p:nvPr>
        </p:nvSpPr>
        <p:spPr>
          <a:xfrm>
            <a:off x="677333" y="1629103"/>
            <a:ext cx="8950761" cy="4412259"/>
          </a:xfrm>
        </p:spPr>
        <p:txBody>
          <a:bodyPr/>
          <a:lstStyle/>
          <a:p>
            <a:r>
              <a:rPr kumimoji="1" lang="ja-JP" altLang="en-US"/>
              <a:t>シンプルかつ、高級感のあるテイスト、</a:t>
            </a:r>
            <a:r>
              <a:rPr lang="ja-JP" altLang="en-US"/>
              <a:t>クールなイメージ感と、様々なプロダクトでも適応できるブランドロゴでお願い申し上げます。</a:t>
            </a:r>
          </a:p>
          <a:p>
            <a:r>
              <a:rPr lang="ja-JP" altLang="en-US"/>
              <a:t>希望の色イメージは黒、オレンジ、白です。</a:t>
            </a:r>
            <a:endParaRPr lang="en-US" altLang="ja-JP" dirty="0"/>
          </a:p>
          <a:p>
            <a:pPr marL="0" indent="0">
              <a:buNone/>
            </a:pPr>
            <a:r>
              <a:rPr lang="ja-JP" altLang="en-US"/>
              <a:t>（サンプルとしては、下記画像のエルメスのようなイメージです。また、あくまで画像イメージは、参考にして下さい）</a:t>
            </a:r>
            <a:endParaRPr kumimoji="1" lang="en-US" altLang="ja-JP" dirty="0"/>
          </a:p>
          <a:p>
            <a:pPr marL="0" indent="0">
              <a:buNone/>
            </a:pPr>
            <a:endParaRPr kumimoji="1" lang="ja-JP" altLang="en-US"/>
          </a:p>
        </p:txBody>
      </p:sp>
      <p:pic>
        <p:nvPicPr>
          <p:cNvPr id="4" name="コンテンツ プレースホルダー 5">
            <a:extLst>
              <a:ext uri="{FF2B5EF4-FFF2-40B4-BE49-F238E27FC236}">
                <a16:creationId xmlns:a16="http://schemas.microsoft.com/office/drawing/2014/main" id="{94DEDF69-39AE-A917-D472-313E773B4772}"/>
              </a:ext>
            </a:extLst>
          </p:cNvPr>
          <p:cNvPicPr>
            <a:picLocks noChangeAspect="1"/>
          </p:cNvPicPr>
          <p:nvPr/>
        </p:nvPicPr>
        <p:blipFill>
          <a:blip r:embed="rId2"/>
          <a:stretch>
            <a:fillRect/>
          </a:stretch>
        </p:blipFill>
        <p:spPr>
          <a:xfrm>
            <a:off x="1118794" y="3733464"/>
            <a:ext cx="2727509" cy="2718185"/>
          </a:xfrm>
          <a:prstGeom prst="rect">
            <a:avLst/>
          </a:prstGeom>
        </p:spPr>
      </p:pic>
    </p:spTree>
    <p:extLst>
      <p:ext uri="{BB962C8B-B14F-4D97-AF65-F5344CB8AC3E}">
        <p14:creationId xmlns:p14="http://schemas.microsoft.com/office/powerpoint/2010/main" val="424517258"/>
      </p:ext>
    </p:extLst>
  </p:cSld>
  <p:clrMapOvr>
    <a:masterClrMapping/>
  </p:clrMapOvr>
</p:sld>
</file>

<file path=ppt/theme/theme1.xml><?xml version="1.0" encoding="utf-8"?>
<a:theme xmlns:a="http://schemas.openxmlformats.org/drawingml/2006/main" name="ファセット">
  <a:themeElements>
    <a:clrScheme name="黄色がかったオレンジ">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{27EBB1C5-0069-FC4E-A587-F5987D2B1BBD}tf10001060</Template>
  <TotalTime>1484</TotalTime>
  <Words>357</Words>
  <Application>Microsoft Macintosh PowerPoint</Application>
  <PresentationFormat>ワイド画面</PresentationFormat>
  <Paragraphs>21</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Xingkai SC Light</vt:lpstr>
      <vt:lpstr>メイリオ</vt:lpstr>
      <vt:lpstr>Arial</vt:lpstr>
      <vt:lpstr>Trebuchet MS</vt:lpstr>
      <vt:lpstr>Wingdings 3</vt:lpstr>
      <vt:lpstr>ファセット</vt:lpstr>
      <vt:lpstr>ロゴ制作依頼書</vt:lpstr>
      <vt:lpstr>my+p（ミープ）とは？</vt:lpstr>
      <vt:lpstr>依頼内容</vt:lpstr>
      <vt:lpstr>my+p（ミープ）ロゴのイメージ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商品仕様について</dc:title>
  <dc:creator>千尋 太田</dc:creator>
  <cp:lastModifiedBy>千尋 太田</cp:lastModifiedBy>
  <cp:revision>17</cp:revision>
  <dcterms:created xsi:type="dcterms:W3CDTF">2022-11-21T10:32:51Z</dcterms:created>
  <dcterms:modified xsi:type="dcterms:W3CDTF">2022-11-27T11:07:05Z</dcterms:modified>
</cp:coreProperties>
</file>