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F12680-BC2F-4C61-97A2-E291CD5F5981}" v="31" dt="2026-06-19T07:55:22.0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ao Araki" userId="37346b0522e77870" providerId="LiveId" clId="{751E4631-6B99-4D47-867C-00E0694272F5}"/>
    <pc:docChg chg="undo custSel addSld modSld">
      <pc:chgData name="Masao Araki" userId="37346b0522e77870" providerId="LiveId" clId="{751E4631-6B99-4D47-867C-00E0694272F5}" dt="2026-06-19T07:55:35.340" v="505" actId="20577"/>
      <pc:docMkLst>
        <pc:docMk/>
      </pc:docMkLst>
      <pc:sldChg chg="addSp modSp mod">
        <pc:chgData name="Masao Araki" userId="37346b0522e77870" providerId="LiveId" clId="{751E4631-6B99-4D47-867C-00E0694272F5}" dt="2026-06-19T07:20:06.231" v="24" actId="2085"/>
        <pc:sldMkLst>
          <pc:docMk/>
          <pc:sldMk cId="3445288688" sldId="256"/>
        </pc:sldMkLst>
        <pc:spChg chg="add mod">
          <ac:chgData name="Masao Araki" userId="37346b0522e77870" providerId="LiveId" clId="{751E4631-6B99-4D47-867C-00E0694272F5}" dt="2026-06-19T07:20:06.231" v="24" actId="2085"/>
          <ac:spMkLst>
            <pc:docMk/>
            <pc:sldMk cId="3445288688" sldId="256"/>
            <ac:spMk id="4" creationId="{2316AD28-09E3-4355-126A-896454CEF2A0}"/>
          </ac:spMkLst>
        </pc:spChg>
      </pc:sldChg>
      <pc:sldChg chg="addSp modSp mod">
        <pc:chgData name="Masao Araki" userId="37346b0522e77870" providerId="LiveId" clId="{751E4631-6B99-4D47-867C-00E0694272F5}" dt="2026-06-19T07:20:23.125" v="68" actId="20577"/>
        <pc:sldMkLst>
          <pc:docMk/>
          <pc:sldMk cId="555986134" sldId="257"/>
        </pc:sldMkLst>
        <pc:spChg chg="add mod">
          <ac:chgData name="Masao Araki" userId="37346b0522e77870" providerId="LiveId" clId="{751E4631-6B99-4D47-867C-00E0694272F5}" dt="2026-06-19T07:20:23.125" v="68" actId="20577"/>
          <ac:spMkLst>
            <pc:docMk/>
            <pc:sldMk cId="555986134" sldId="257"/>
            <ac:spMk id="4" creationId="{C688C795-BA04-7131-3247-D2F3251D49B2}"/>
          </ac:spMkLst>
        </pc:spChg>
      </pc:sldChg>
      <pc:sldChg chg="addSp modSp mod">
        <pc:chgData name="Masao Araki" userId="37346b0522e77870" providerId="LiveId" clId="{751E4631-6B99-4D47-867C-00E0694272F5}" dt="2026-06-19T07:20:40.293" v="77" actId="20577"/>
        <pc:sldMkLst>
          <pc:docMk/>
          <pc:sldMk cId="2740842550" sldId="258"/>
        </pc:sldMkLst>
        <pc:spChg chg="add mod">
          <ac:chgData name="Masao Araki" userId="37346b0522e77870" providerId="LiveId" clId="{751E4631-6B99-4D47-867C-00E0694272F5}" dt="2026-06-19T07:20:40.293" v="77" actId="20577"/>
          <ac:spMkLst>
            <pc:docMk/>
            <pc:sldMk cId="2740842550" sldId="258"/>
            <ac:spMk id="4" creationId="{97605DB5-C185-48A2-7503-7163EF84AC67}"/>
          </ac:spMkLst>
        </pc:spChg>
      </pc:sldChg>
      <pc:sldChg chg="modSp mod">
        <pc:chgData name="Masao Araki" userId="37346b0522e77870" providerId="LiveId" clId="{751E4631-6B99-4D47-867C-00E0694272F5}" dt="2026-06-19T07:48:10.896" v="106" actId="1076"/>
        <pc:sldMkLst>
          <pc:docMk/>
          <pc:sldMk cId="1149742421" sldId="260"/>
        </pc:sldMkLst>
        <pc:spChg chg="mod">
          <ac:chgData name="Masao Araki" userId="37346b0522e77870" providerId="LiveId" clId="{751E4631-6B99-4D47-867C-00E0694272F5}" dt="2026-06-19T07:48:10.896" v="106" actId="1076"/>
          <ac:spMkLst>
            <pc:docMk/>
            <pc:sldMk cId="1149742421" sldId="260"/>
            <ac:spMk id="6" creationId="{CB6E6E6C-8652-27D7-881D-F6008C471230}"/>
          </ac:spMkLst>
        </pc:spChg>
        <pc:picChg chg="mod">
          <ac:chgData name="Masao Araki" userId="37346b0522e77870" providerId="LiveId" clId="{751E4631-6B99-4D47-867C-00E0694272F5}" dt="2026-06-19T07:48:10.896" v="106" actId="1076"/>
          <ac:picMkLst>
            <pc:docMk/>
            <pc:sldMk cId="1149742421" sldId="260"/>
            <ac:picMk id="7" creationId="{072956CC-E107-FBD9-606E-924D90D9D853}"/>
          </ac:picMkLst>
        </pc:picChg>
        <pc:picChg chg="mod">
          <ac:chgData name="Masao Araki" userId="37346b0522e77870" providerId="LiveId" clId="{751E4631-6B99-4D47-867C-00E0694272F5}" dt="2026-06-19T07:48:10.896" v="106" actId="1076"/>
          <ac:picMkLst>
            <pc:docMk/>
            <pc:sldMk cId="1149742421" sldId="260"/>
            <ac:picMk id="8" creationId="{F21A8B04-961B-0A93-B4BE-1A37369B6194}"/>
          </ac:picMkLst>
        </pc:picChg>
        <pc:picChg chg="mod">
          <ac:chgData name="Masao Araki" userId="37346b0522e77870" providerId="LiveId" clId="{751E4631-6B99-4D47-867C-00E0694272F5}" dt="2026-06-19T07:48:10.896" v="106" actId="1076"/>
          <ac:picMkLst>
            <pc:docMk/>
            <pc:sldMk cId="1149742421" sldId="260"/>
            <ac:picMk id="9" creationId="{BAB50888-BE0F-A2E3-F6E0-13537165690B}"/>
          </ac:picMkLst>
        </pc:picChg>
        <pc:picChg chg="mod">
          <ac:chgData name="Masao Araki" userId="37346b0522e77870" providerId="LiveId" clId="{751E4631-6B99-4D47-867C-00E0694272F5}" dt="2026-06-19T07:48:10.896" v="106" actId="1076"/>
          <ac:picMkLst>
            <pc:docMk/>
            <pc:sldMk cId="1149742421" sldId="260"/>
            <ac:picMk id="10" creationId="{81F5DDB6-A0C1-2533-D3DA-38B33EF7BADE}"/>
          </ac:picMkLst>
        </pc:picChg>
      </pc:sldChg>
      <pc:sldChg chg="addSp modSp new mod">
        <pc:chgData name="Masao Araki" userId="37346b0522e77870" providerId="LiveId" clId="{751E4631-6B99-4D47-867C-00E0694272F5}" dt="2026-06-19T07:21:09.456" v="105" actId="20577"/>
        <pc:sldMkLst>
          <pc:docMk/>
          <pc:sldMk cId="3049013064" sldId="261"/>
        </pc:sldMkLst>
        <pc:spChg chg="mod">
          <ac:chgData name="Masao Araki" userId="37346b0522e77870" providerId="LiveId" clId="{751E4631-6B99-4D47-867C-00E0694272F5}" dt="2026-06-19T07:20:59.234" v="96" actId="20577"/>
          <ac:spMkLst>
            <pc:docMk/>
            <pc:sldMk cId="3049013064" sldId="261"/>
            <ac:spMk id="2" creationId="{5264B6B8-6F18-E264-072B-4EC6F78D183B}"/>
          </ac:spMkLst>
        </pc:spChg>
        <pc:spChg chg="add mod">
          <ac:chgData name="Masao Araki" userId="37346b0522e77870" providerId="LiveId" clId="{751E4631-6B99-4D47-867C-00E0694272F5}" dt="2026-06-19T07:21:09.456" v="105" actId="20577"/>
          <ac:spMkLst>
            <pc:docMk/>
            <pc:sldMk cId="3049013064" sldId="261"/>
            <ac:spMk id="4" creationId="{070697C0-1321-B58B-A138-E569698F85F2}"/>
          </ac:spMkLst>
        </pc:spChg>
      </pc:sldChg>
      <pc:sldChg chg="addSp delSp modSp new mod">
        <pc:chgData name="Masao Araki" userId="37346b0522e77870" providerId="LiveId" clId="{751E4631-6B99-4D47-867C-00E0694272F5}" dt="2026-06-19T07:55:35.340" v="505" actId="20577"/>
        <pc:sldMkLst>
          <pc:docMk/>
          <pc:sldMk cId="3642430992" sldId="262"/>
        </pc:sldMkLst>
        <pc:spChg chg="mod">
          <ac:chgData name="Masao Araki" userId="37346b0522e77870" providerId="LiveId" clId="{751E4631-6B99-4D47-867C-00E0694272F5}" dt="2026-06-19T07:48:22.858" v="122" actId="20577"/>
          <ac:spMkLst>
            <pc:docMk/>
            <pc:sldMk cId="3642430992" sldId="262"/>
            <ac:spMk id="2" creationId="{B90FF50B-FB38-9F85-E96A-9BE5C0336D9B}"/>
          </ac:spMkLst>
        </pc:spChg>
        <pc:spChg chg="add del">
          <ac:chgData name="Masao Araki" userId="37346b0522e77870" providerId="LiveId" clId="{751E4631-6B99-4D47-867C-00E0694272F5}" dt="2026-06-19T07:48:49.411" v="125" actId="3680"/>
          <ac:spMkLst>
            <pc:docMk/>
            <pc:sldMk cId="3642430992" sldId="262"/>
            <ac:spMk id="3" creationId="{0ECAE7AB-732D-1BAA-2E4E-E47F3493D5E8}"/>
          </ac:spMkLst>
        </pc:spChg>
        <pc:spChg chg="add mod">
          <ac:chgData name="Masao Araki" userId="37346b0522e77870" providerId="LiveId" clId="{751E4631-6B99-4D47-867C-00E0694272F5}" dt="2026-06-19T07:54:53.464" v="467" actId="20577"/>
          <ac:spMkLst>
            <pc:docMk/>
            <pc:sldMk cId="3642430992" sldId="262"/>
            <ac:spMk id="6" creationId="{FAE5FCFB-2124-EAB0-F742-39DA052B3638}"/>
          </ac:spMkLst>
        </pc:spChg>
        <pc:spChg chg="add mod">
          <ac:chgData name="Masao Araki" userId="37346b0522e77870" providerId="LiveId" clId="{751E4631-6B99-4D47-867C-00E0694272F5}" dt="2026-06-19T07:55:35.340" v="505" actId="20577"/>
          <ac:spMkLst>
            <pc:docMk/>
            <pc:sldMk cId="3642430992" sldId="262"/>
            <ac:spMk id="7" creationId="{C89C9EAE-AE13-80CA-9D20-97B2AF80B6A2}"/>
          </ac:spMkLst>
        </pc:spChg>
        <pc:graphicFrameChg chg="add del mod ord modGraphic">
          <ac:chgData name="Masao Araki" userId="37346b0522e77870" providerId="LiveId" clId="{751E4631-6B99-4D47-867C-00E0694272F5}" dt="2026-06-19T07:48:31.039" v="124" actId="3680"/>
          <ac:graphicFrameMkLst>
            <pc:docMk/>
            <pc:sldMk cId="3642430992" sldId="262"/>
            <ac:graphicFrameMk id="4" creationId="{912065E5-9D18-DF17-5E92-539C1E844114}"/>
          </ac:graphicFrameMkLst>
        </pc:graphicFrameChg>
        <pc:graphicFrameChg chg="add mod ord modGraphic">
          <ac:chgData name="Masao Araki" userId="37346b0522e77870" providerId="LiveId" clId="{751E4631-6B99-4D47-867C-00E0694272F5}" dt="2026-06-19T07:55:15.308" v="468" actId="1076"/>
          <ac:graphicFrameMkLst>
            <pc:docMk/>
            <pc:sldMk cId="3642430992" sldId="262"/>
            <ac:graphicFrameMk id="5" creationId="{D5F2219E-9880-FCC2-D569-EE32D393585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21364F-4F93-B5E7-E5D8-2CF2DAD6F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2036542-AB29-8C06-1C5F-3FC2C667E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AF9C07-6D64-FEB7-5FCC-E4F661715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9BC393-456F-B509-594C-6B6FB76C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2E6605-E604-BBA9-6086-B3C03433C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SkillMate.&#10;&#10;AI 生成コンテンツは誤りを含む可能性があります。">
            <a:extLst>
              <a:ext uri="{FF2B5EF4-FFF2-40B4-BE49-F238E27FC236}">
                <a16:creationId xmlns:a16="http://schemas.microsoft.com/office/drawing/2014/main" id="{11F13AB5-9876-40FA-423D-78DEBA4746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80" b="33333"/>
          <a:stretch>
            <a:fillRect/>
          </a:stretch>
        </p:blipFill>
        <p:spPr>
          <a:xfrm>
            <a:off x="3761190" y="4061403"/>
            <a:ext cx="4167994" cy="92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3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D225B5-49F0-E8B9-61E6-6C02A7148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80F8600-EA75-B7BC-E08B-93555A362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374BD8-1621-6C40-3D42-1C967CC6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54E94D-4344-7810-DD75-10E4134DF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2379B3-992A-3ACD-7C97-764C7076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52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0F2E41D-8C8D-7F2E-DA6E-B373DB17B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F98D49-E2C5-7898-BE36-355631092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34E451-100A-BBFC-6570-F65C5366B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438F3A-6551-D83B-FA68-A4C3F03FB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C8CE3D-C7A8-DD1E-B860-B93C20AC9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09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76FCF9-B6F0-68F3-A0C9-B43C8C3B6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135" y="281999"/>
            <a:ext cx="11571316" cy="715530"/>
          </a:xfrm>
          <a:solidFill>
            <a:schemeClr val="tx2"/>
          </a:solidFill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CDB32F-7613-9D81-9F3A-02E7F70F1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35" y="1197034"/>
            <a:ext cx="11571316" cy="4979930"/>
          </a:xfrm>
        </p:spPr>
        <p:txBody>
          <a:bodyPr>
            <a:normAutofit/>
          </a:bodyPr>
          <a:lstStyle>
            <a:lvl1pPr>
              <a:defRPr sz="28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>
              <a:defRPr sz="2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2pPr>
            <a:lvl3pPr>
              <a:defRPr sz="20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3pPr>
            <a:lvl4pPr>
              <a:defRPr sz="18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4pPr>
            <a:lvl5pPr>
              <a:defRPr sz="18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207073-1064-84DC-DD0E-A97D809BA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2BC52E-E13C-A95E-D8E7-830FD9629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176FAC-C9D0-2557-F70C-87B9D875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 descr="SkillMate.&#10;&#10;AI 生成コンテンツは誤りを含む可能性があります。">
            <a:extLst>
              <a:ext uri="{FF2B5EF4-FFF2-40B4-BE49-F238E27FC236}">
                <a16:creationId xmlns:a16="http://schemas.microsoft.com/office/drawing/2014/main" id="{D889C62D-4F79-9203-4EAC-B0929545A2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80" b="33333"/>
          <a:stretch>
            <a:fillRect/>
          </a:stretch>
        </p:blipFill>
        <p:spPr>
          <a:xfrm>
            <a:off x="9482918" y="6115049"/>
            <a:ext cx="2359947" cy="52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95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BA7C2-629A-A98E-827E-28DABCA5A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5C87CB-F906-42EB-EF30-F805D909D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1E3448-42AF-2A95-7A87-AD15FC106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BD8B0C-FD07-B29F-186D-B2688B06D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38CFB1-796A-75EB-DBAC-2F3E656C7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 descr="SkillMate.&#10;&#10;AI 生成コンテンツは誤りを含む可能性があります。">
            <a:extLst>
              <a:ext uri="{FF2B5EF4-FFF2-40B4-BE49-F238E27FC236}">
                <a16:creationId xmlns:a16="http://schemas.microsoft.com/office/drawing/2014/main" id="{D9D8CE8D-C068-34F5-AD0E-593DBD2EFA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80" b="33333"/>
          <a:stretch>
            <a:fillRect/>
          </a:stretch>
        </p:blipFill>
        <p:spPr>
          <a:xfrm>
            <a:off x="3703001" y="5000741"/>
            <a:ext cx="4167994" cy="92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420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831EAF-B11A-51F5-3A6D-DB73C662F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B260E3-CC25-BDED-2AA1-5C7EF88F26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A8B5A6-137C-A897-D129-48F5E2E2A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58B1E6-38D1-1443-2CE4-341B42E95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190D0-1399-8942-9365-17EC6384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3F0491-F285-29F7-2969-222D8449E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04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88374-A07A-3054-B34A-241F326C4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C25399-A97D-32C4-4B4B-40053D097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9A5AD2-5167-4314-E089-285094027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BAE9EB-6939-EA19-A6DC-741959AD6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CBC7D6D-75DE-9C19-97ED-307AC7D5A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481EFE7-B59E-4F09-F3FC-79AD7FAC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548AD2B-C19A-1A0B-7F7D-71B20F4A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14518DA-4422-52E4-044F-58D13EDEA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88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6D4513-29B6-C618-A118-E7BA69BA4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9444E3-DCAF-6A81-56BF-A6D74FB6E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C39AF7-60BC-D770-D5FE-C7685E022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645119-8CD0-22A8-BDCE-E6D3AC420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67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074E2B-5A29-8F1F-8D80-CF9296D67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6A7A0D-FF63-B5C0-9BB2-4C9548D9B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96D921-9D8C-46D8-9A97-E6158552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963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AC5454-306C-6AF3-5161-3FC8C57E3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05D990-A4F9-133D-FEC4-067C04302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B80BC8-E2BA-4007-3901-3EF871FFE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684D399-DDA0-23A4-FA0E-89806953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519B0D-5C81-5AFA-373F-1165C5F1A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5862648-5C0B-CFBD-17D5-20559A222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17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7D1572-81A1-9300-60E4-E84A00E5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49DA28-E589-404C-1775-533E3E120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C26ACD-5DB1-AE2F-7A58-F7948579DF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45EA88-8A4F-2178-90B8-03DEF00C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492532-3FF7-426C-FAAB-F177F769C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330DB1-A40B-64D4-3C6F-36A96FAF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32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53F99CD-BA01-60B4-D7B4-D2CCE04CE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7E3CB9-29A7-74BE-A42C-A6306DCD3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19D6D5-A6BE-2F8D-E04B-7B979E7FA8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E190D3-F85D-4F7E-9F22-73F3779B930A}" type="datetimeFigureOut">
              <a:rPr kumimoji="1" lang="ja-JP" altLang="en-US" smtClean="0"/>
              <a:t>2026/6/19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C35CB6-E1A3-8D8F-020C-EE264312A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D10D6B-FA35-2A52-75A0-87B0BDA02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8787D8-29F8-4892-ABD0-408B2B6FAB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28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64B6B8-6F18-E264-072B-4EC6F78D18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ネットワーク基礎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ECF1DD6-AFC6-AAA2-18AB-4D48E95708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70697C0-1321-B58B-A138-E569698F85F2}"/>
              </a:ext>
            </a:extLst>
          </p:cNvPr>
          <p:cNvSpPr/>
          <p:nvPr/>
        </p:nvSpPr>
        <p:spPr>
          <a:xfrm>
            <a:off x="7965830" y="615461"/>
            <a:ext cx="3393831" cy="65063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メイン</a:t>
            </a:r>
            <a:r>
              <a:rPr kumimoji="1" lang="ja-JP" altLang="en-US" dirty="0"/>
              <a:t>タイトルページ</a:t>
            </a:r>
          </a:p>
        </p:txBody>
      </p:sp>
    </p:spTree>
    <p:extLst>
      <p:ext uri="{BB962C8B-B14F-4D97-AF65-F5344CB8AC3E}">
        <p14:creationId xmlns:p14="http://schemas.microsoft.com/office/powerpoint/2010/main" val="304901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7FA67B-4D7B-EB83-9FD0-795E8EBF03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ネットワークトポロジ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331B60D-1894-C079-A3AD-8F849A6419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316AD28-09E3-4355-126A-896454CEF2A0}"/>
              </a:ext>
            </a:extLst>
          </p:cNvPr>
          <p:cNvSpPr/>
          <p:nvPr/>
        </p:nvSpPr>
        <p:spPr>
          <a:xfrm>
            <a:off x="7965830" y="615461"/>
            <a:ext cx="3393831" cy="65063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サブタイトルページ</a:t>
            </a:r>
          </a:p>
        </p:txBody>
      </p:sp>
    </p:spTree>
    <p:extLst>
      <p:ext uri="{BB962C8B-B14F-4D97-AF65-F5344CB8AC3E}">
        <p14:creationId xmlns:p14="http://schemas.microsoft.com/office/powerpoint/2010/main" val="3445288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C6A813-A63C-237C-517E-FE2F3BE19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トポロジとは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9C2DF2-BFA6-EFC0-4C72-29F81D221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トポロジとは、ネットワーク機器やコンピュータをどのような形で接続するかを表したネットワークの構成方法です。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ネットワークにはさまざまな接続方法があり、代表的なものとして「スター型」「バス型」「リング型」があります。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現在の企業ネットワークや家庭内</a:t>
            </a:r>
            <a:r>
              <a:rPr lang="en-US" altLang="ja-JP" dirty="0"/>
              <a:t>LAN</a:t>
            </a:r>
            <a:r>
              <a:rPr lang="ja-JP" altLang="en-US" dirty="0"/>
              <a:t>では、主にスター型トポロジが利用されています。</a:t>
            </a:r>
            <a:endParaRPr kumimoji="1" lang="ja-JP" altLang="en-US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688C795-BA04-7131-3247-D2F3251D49B2}"/>
              </a:ext>
            </a:extLst>
          </p:cNvPr>
          <p:cNvSpPr/>
          <p:nvPr/>
        </p:nvSpPr>
        <p:spPr>
          <a:xfrm>
            <a:off x="7965830" y="615461"/>
            <a:ext cx="3393831" cy="65063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メインページ（文字中心）</a:t>
            </a:r>
          </a:p>
        </p:txBody>
      </p:sp>
    </p:spTree>
    <p:extLst>
      <p:ext uri="{BB962C8B-B14F-4D97-AF65-F5344CB8AC3E}">
        <p14:creationId xmlns:p14="http://schemas.microsoft.com/office/powerpoint/2010/main" val="555986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C41BA7-2174-A9F8-9A87-1D33B4B47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スター型トポロジ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51A559-1E71-5904-A65A-1F2EAE584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35" y="1197034"/>
            <a:ext cx="11571316" cy="2029743"/>
          </a:xfrm>
        </p:spPr>
        <p:txBody>
          <a:bodyPr/>
          <a:lstStyle/>
          <a:p>
            <a:pPr marL="0" indent="0">
              <a:buNone/>
            </a:pPr>
            <a:r>
              <a:rPr lang="ja-JP" altLang="ja-JP" dirty="0"/>
              <a:t>スター型トポロジは、すべての機器を中央のスイッチングハブへ接続するネットワーク構成です。</a:t>
            </a:r>
            <a:endParaRPr lang="en-US" altLang="ja-JP" dirty="0"/>
          </a:p>
          <a:p>
            <a:pPr marL="0" indent="0">
              <a:buNone/>
            </a:pPr>
            <a:r>
              <a:rPr lang="ja-JP" altLang="ja-JP" dirty="0"/>
              <a:t>コンピュータ同士の通信は必ずスイッチを経由して行われます。</a:t>
            </a:r>
            <a:endParaRPr lang="en-US" altLang="ja-JP" dirty="0"/>
          </a:p>
          <a:p>
            <a:pPr marL="0" indent="0">
              <a:buNone/>
            </a:pPr>
            <a:r>
              <a:rPr lang="ja-JP" altLang="ja-JP" dirty="0"/>
              <a:t>現在のLANで最も広く利用されているトポロジです。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F68CA2-C883-E63A-6BB2-C10BEA93A6B2}"/>
              </a:ext>
            </a:extLst>
          </p:cNvPr>
          <p:cNvSpPr txBox="1"/>
          <p:nvPr/>
        </p:nvSpPr>
        <p:spPr>
          <a:xfrm>
            <a:off x="560508" y="3374347"/>
            <a:ext cx="4873137" cy="163121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メリット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機器の追加・取り外しが容易</a:t>
            </a: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機器やケーブルが故障しても他の機器へ影響しにくい</a:t>
            </a: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障害箇所を特定しやすい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6B035C1-A668-1521-9152-193C14AF9889}"/>
              </a:ext>
            </a:extLst>
          </p:cNvPr>
          <p:cNvSpPr txBox="1"/>
          <p:nvPr/>
        </p:nvSpPr>
        <p:spPr>
          <a:xfrm>
            <a:off x="560509" y="5153134"/>
            <a:ext cx="4873137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デメリット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中央のスイッチが故障するとネットワーク全体が利用できなくなる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BF165DF-8BE2-1E7D-D925-557B6202D2F7}"/>
              </a:ext>
            </a:extLst>
          </p:cNvPr>
          <p:cNvCxnSpPr/>
          <p:nvPr/>
        </p:nvCxnSpPr>
        <p:spPr>
          <a:xfrm flipH="1">
            <a:off x="7066646" y="4217249"/>
            <a:ext cx="794489" cy="1046285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A8A040E-11DA-7805-5A0E-7E6C7C5D1473}"/>
              </a:ext>
            </a:extLst>
          </p:cNvPr>
          <p:cNvCxnSpPr>
            <a:cxnSpLocks/>
          </p:cNvCxnSpPr>
          <p:nvPr/>
        </p:nvCxnSpPr>
        <p:spPr>
          <a:xfrm rot="5400000" flipH="1">
            <a:off x="9183165" y="4091351"/>
            <a:ext cx="794489" cy="1046285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3A9DA2C8-0554-1B04-572D-0F7B40CB9722}"/>
              </a:ext>
            </a:extLst>
          </p:cNvPr>
          <p:cNvCxnSpPr>
            <a:cxnSpLocks/>
          </p:cNvCxnSpPr>
          <p:nvPr/>
        </p:nvCxnSpPr>
        <p:spPr>
          <a:xfrm flipV="1">
            <a:off x="8574807" y="4415937"/>
            <a:ext cx="0" cy="963179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図 19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2D39AAE4-6232-2C70-F178-53C82F2FC9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356" y="4849292"/>
            <a:ext cx="1005441" cy="754081"/>
          </a:xfrm>
          <a:prstGeom prst="rect">
            <a:avLst/>
          </a:prstGeom>
        </p:spPr>
      </p:pic>
      <p:pic>
        <p:nvPicPr>
          <p:cNvPr id="21" name="図 20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95420FFE-B7A1-5881-B09A-17A8D00DB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235" y="4854504"/>
            <a:ext cx="1005441" cy="754081"/>
          </a:xfrm>
          <a:prstGeom prst="rect">
            <a:avLst/>
          </a:prstGeom>
        </p:spPr>
      </p:pic>
      <p:pic>
        <p:nvPicPr>
          <p:cNvPr id="22" name="図 21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FFEC4BC6-4C94-5F2E-9204-06F2053320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248" y="4839658"/>
            <a:ext cx="1005441" cy="754081"/>
          </a:xfrm>
          <a:prstGeom prst="rect">
            <a:avLst/>
          </a:prstGeom>
        </p:spPr>
      </p:pic>
      <p:pic>
        <p:nvPicPr>
          <p:cNvPr id="23" name="図 22" descr="POWER&#10;&#10;AI 生成コンテンツは誤りを含む可能性があります。">
            <a:extLst>
              <a:ext uri="{FF2B5EF4-FFF2-40B4-BE49-F238E27FC236}">
                <a16:creationId xmlns:a16="http://schemas.microsoft.com/office/drawing/2014/main" id="{2C28E110-2D6F-7B8E-AF91-67639404A9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280" y="3226777"/>
            <a:ext cx="2608385" cy="1956289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97605DB5-C185-48A2-7503-7163EF84AC67}"/>
              </a:ext>
            </a:extLst>
          </p:cNvPr>
          <p:cNvSpPr/>
          <p:nvPr/>
        </p:nvSpPr>
        <p:spPr>
          <a:xfrm>
            <a:off x="7965830" y="615461"/>
            <a:ext cx="3393831" cy="65063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メインページ（図あり）</a:t>
            </a:r>
          </a:p>
        </p:txBody>
      </p:sp>
    </p:spTree>
    <p:extLst>
      <p:ext uri="{BB962C8B-B14F-4D97-AF65-F5344CB8AC3E}">
        <p14:creationId xmlns:p14="http://schemas.microsoft.com/office/powerpoint/2010/main" val="2740842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C5AD58-7E6C-7121-EF15-56F5194DD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バス型トポロジ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3691DD-3FB4-A484-12C8-20474B0B9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ja-JP" dirty="0"/>
              <a:t>バス型トポロジは、一本の通信ケーブル（バス）に複数の機器を接続するネットワーク構成です。送信されたデータはすべての機器へ</a:t>
            </a:r>
            <a:r>
              <a:rPr lang="ja-JP" altLang="en-US" dirty="0"/>
              <a:t>到着しますが、</a:t>
            </a:r>
            <a:r>
              <a:rPr lang="ja-JP" altLang="ja-JP" dirty="0"/>
              <a:t>宛先</a:t>
            </a:r>
            <a:r>
              <a:rPr lang="ja-JP" altLang="en-US" dirty="0"/>
              <a:t>の</a:t>
            </a:r>
            <a:r>
              <a:rPr lang="ja-JP" altLang="ja-JP" dirty="0"/>
              <a:t>機器だけが受信します。</a:t>
            </a:r>
            <a:endParaRPr lang="en-US" altLang="ja-JP" dirty="0"/>
          </a:p>
          <a:p>
            <a:pPr marL="0" indent="0">
              <a:buNone/>
            </a:pPr>
            <a:r>
              <a:rPr lang="ja-JP" altLang="ja-JP" dirty="0"/>
              <a:t>現在ではほとんど利用されていません。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282EA2E-02D9-2C9C-F38D-7E63E4D114BB}"/>
              </a:ext>
            </a:extLst>
          </p:cNvPr>
          <p:cNvSpPr txBox="1"/>
          <p:nvPr/>
        </p:nvSpPr>
        <p:spPr>
          <a:xfrm>
            <a:off x="560508" y="3374347"/>
            <a:ext cx="4873137" cy="101566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メリット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配線が少なく構成が簡単</a:t>
            </a: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導入コストを抑えられる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6E28AB-D2F1-739B-A59C-316367A9A3F7}"/>
              </a:ext>
            </a:extLst>
          </p:cNvPr>
          <p:cNvSpPr txBox="1"/>
          <p:nvPr/>
        </p:nvSpPr>
        <p:spPr>
          <a:xfrm>
            <a:off x="560509" y="4590426"/>
            <a:ext cx="4873137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デメリット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通信が集中すると速度が低下しやすい</a:t>
            </a: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一本のケーブルが故障するとネットワーク全体が停止する</a:t>
            </a:r>
          </a:p>
        </p:txBody>
      </p:sp>
      <p:pic>
        <p:nvPicPr>
          <p:cNvPr id="8" name="図 7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65024E71-2ABB-265B-BE43-8B58F771A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583" y="4525546"/>
            <a:ext cx="1005441" cy="754081"/>
          </a:xfrm>
          <a:prstGeom prst="rect">
            <a:avLst/>
          </a:prstGeom>
        </p:spPr>
      </p:pic>
      <p:pic>
        <p:nvPicPr>
          <p:cNvPr id="9" name="図 8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0B8702D5-8F5F-72A0-2842-64715BECB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714" y="4525546"/>
            <a:ext cx="1005441" cy="754081"/>
          </a:xfrm>
          <a:prstGeom prst="rect">
            <a:avLst/>
          </a:prstGeom>
        </p:spPr>
      </p:pic>
      <p:pic>
        <p:nvPicPr>
          <p:cNvPr id="10" name="図 9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5445C8B9-C5B3-0D90-CB14-77AE0FA4B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845" y="4525546"/>
            <a:ext cx="1005441" cy="754081"/>
          </a:xfrm>
          <a:prstGeom prst="rect">
            <a:avLst/>
          </a:prstGeom>
        </p:spPr>
      </p:pic>
      <p:pic>
        <p:nvPicPr>
          <p:cNvPr id="11" name="図 10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C7C2CA36-D331-2DF5-1DC7-D2C1CE858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5976" y="4525546"/>
            <a:ext cx="1005441" cy="754081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D644CE-3436-4270-B51B-3F68FBD5B05F}"/>
              </a:ext>
            </a:extLst>
          </p:cNvPr>
          <p:cNvSpPr/>
          <p:nvPr/>
        </p:nvSpPr>
        <p:spPr>
          <a:xfrm>
            <a:off x="6389583" y="3748969"/>
            <a:ext cx="4574929" cy="1636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F29D7820-A300-E31D-6295-0286A0C1BA61}"/>
              </a:ext>
            </a:extLst>
          </p:cNvPr>
          <p:cNvCxnSpPr/>
          <p:nvPr/>
        </p:nvCxnSpPr>
        <p:spPr>
          <a:xfrm>
            <a:off x="6901961" y="3818510"/>
            <a:ext cx="0" cy="8264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E9B2B3CD-9B4F-B42B-E417-BA293C9C6392}"/>
              </a:ext>
            </a:extLst>
          </p:cNvPr>
          <p:cNvCxnSpPr/>
          <p:nvPr/>
        </p:nvCxnSpPr>
        <p:spPr>
          <a:xfrm>
            <a:off x="8106507" y="3812366"/>
            <a:ext cx="0" cy="8264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1BDFFB98-26A2-CCCF-385D-8A5CE401CAB0}"/>
              </a:ext>
            </a:extLst>
          </p:cNvPr>
          <p:cNvCxnSpPr/>
          <p:nvPr/>
        </p:nvCxnSpPr>
        <p:spPr>
          <a:xfrm>
            <a:off x="9355014" y="3818510"/>
            <a:ext cx="0" cy="8264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736842A4-A723-900E-19A2-98FA6F19F1A8}"/>
              </a:ext>
            </a:extLst>
          </p:cNvPr>
          <p:cNvCxnSpPr/>
          <p:nvPr/>
        </p:nvCxnSpPr>
        <p:spPr>
          <a:xfrm>
            <a:off x="10524391" y="3812366"/>
            <a:ext cx="0" cy="8264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1667A71-8F8F-E535-0C7C-4D4E5FAA0638}"/>
              </a:ext>
            </a:extLst>
          </p:cNvPr>
          <p:cNvSpPr/>
          <p:nvPr/>
        </p:nvSpPr>
        <p:spPr>
          <a:xfrm>
            <a:off x="6353720" y="3642156"/>
            <a:ext cx="169480" cy="3404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BAFD4CF-C4FC-42C8-4F46-B71C624FEE92}"/>
              </a:ext>
            </a:extLst>
          </p:cNvPr>
          <p:cNvSpPr/>
          <p:nvPr/>
        </p:nvSpPr>
        <p:spPr>
          <a:xfrm>
            <a:off x="10830895" y="3642156"/>
            <a:ext cx="169480" cy="3404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4C1EBED-C780-200B-CC6D-B86CECD9DF54}"/>
              </a:ext>
            </a:extLst>
          </p:cNvPr>
          <p:cNvSpPr/>
          <p:nvPr/>
        </p:nvSpPr>
        <p:spPr>
          <a:xfrm rot="5400000">
            <a:off x="6815992" y="3727169"/>
            <a:ext cx="169480" cy="3404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876F855-CE0E-9D43-944E-94D4B4971384}"/>
              </a:ext>
            </a:extLst>
          </p:cNvPr>
          <p:cNvSpPr/>
          <p:nvPr/>
        </p:nvSpPr>
        <p:spPr>
          <a:xfrm rot="5400000">
            <a:off x="8021766" y="3727169"/>
            <a:ext cx="169480" cy="3404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07CA739-C715-AE89-3CE4-499B135B53E2}"/>
              </a:ext>
            </a:extLst>
          </p:cNvPr>
          <p:cNvSpPr/>
          <p:nvPr/>
        </p:nvSpPr>
        <p:spPr>
          <a:xfrm rot="5400000">
            <a:off x="9262193" y="3727169"/>
            <a:ext cx="169480" cy="3404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D104AC7-B7A1-6DA8-61D8-415CD8BA4647}"/>
              </a:ext>
            </a:extLst>
          </p:cNvPr>
          <p:cNvSpPr/>
          <p:nvPr/>
        </p:nvSpPr>
        <p:spPr>
          <a:xfrm rot="5400000">
            <a:off x="10439650" y="3721025"/>
            <a:ext cx="169480" cy="3404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48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B033B-BF0F-7E1C-CBE5-ECEB4D996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リング型トポロジ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4B4BDF-9201-7C3E-98ED-773D024C1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リング型トポロジは、機器同士をリング状に接続するネットワーク構成です。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データはリング上を順番に流れ、宛先の機器まで届けられます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ja-JP" dirty="0"/>
              <a:t>現在ではほとんど利用されていません。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B8CE1E-920A-3C3F-7A9E-9B28A6948517}"/>
              </a:ext>
            </a:extLst>
          </p:cNvPr>
          <p:cNvSpPr txBox="1"/>
          <p:nvPr/>
        </p:nvSpPr>
        <p:spPr>
          <a:xfrm>
            <a:off x="560508" y="3374347"/>
            <a:ext cx="4873137" cy="101566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メリット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データの衝突が発生しにくい</a:t>
            </a: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通信を効率よく制御できる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8D1CC1-2EE7-58F8-684D-4D13C980550C}"/>
              </a:ext>
            </a:extLst>
          </p:cNvPr>
          <p:cNvSpPr txBox="1"/>
          <p:nvPr/>
        </p:nvSpPr>
        <p:spPr>
          <a:xfrm>
            <a:off x="560509" y="4590426"/>
            <a:ext cx="4873137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デメリット</a:t>
            </a:r>
            <a:endParaRPr lang="en-US" altLang="ja-JP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一台の機器や通信経路が故障するとネットワーク全体へ影響が及ぶ</a:t>
            </a:r>
            <a:endParaRPr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機器の追加や取り外しが容易ではない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CB6E6E6C-8652-27D7-881D-F6008C471230}"/>
              </a:ext>
            </a:extLst>
          </p:cNvPr>
          <p:cNvSpPr/>
          <p:nvPr/>
        </p:nvSpPr>
        <p:spPr>
          <a:xfrm>
            <a:off x="6947442" y="3737572"/>
            <a:ext cx="3719146" cy="1705707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072956CC-E107-FBD9-606E-924D90D9D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720" y="4204103"/>
            <a:ext cx="1005441" cy="754081"/>
          </a:xfrm>
          <a:prstGeom prst="rect">
            <a:avLst/>
          </a:prstGeom>
        </p:spPr>
      </p:pic>
      <p:pic>
        <p:nvPicPr>
          <p:cNvPr id="8" name="図 7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F21A8B04-961B-0A93-B4BE-1A37369B61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351" y="3360531"/>
            <a:ext cx="1005441" cy="754081"/>
          </a:xfrm>
          <a:prstGeom prst="rect">
            <a:avLst/>
          </a:prstGeom>
        </p:spPr>
      </p:pic>
      <p:pic>
        <p:nvPicPr>
          <p:cNvPr id="9" name="図 8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BAB50888-BE0F-A2E3-F6E0-135371656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294" y="5066238"/>
            <a:ext cx="1005441" cy="754081"/>
          </a:xfrm>
          <a:prstGeom prst="rect">
            <a:avLst/>
          </a:prstGeom>
        </p:spPr>
      </p:pic>
      <p:pic>
        <p:nvPicPr>
          <p:cNvPr id="10" name="図 9" descr="The image depicts a laptop with a clear, blue screen and an open lid, suggesting it is ready for use.&#10;&#10;AI 生成コンテンツは誤りを含む可能性があります。">
            <a:extLst>
              <a:ext uri="{FF2B5EF4-FFF2-40B4-BE49-F238E27FC236}">
                <a16:creationId xmlns:a16="http://schemas.microsoft.com/office/drawing/2014/main" id="{81F5DDB6-A0C1-2533-D3DA-38B33EF7B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867" y="4213384"/>
            <a:ext cx="1005441" cy="75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742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0FF50B-FB38-9F85-E96A-9BE5C0336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TCP</a:t>
            </a:r>
            <a:r>
              <a:rPr lang="en-US" altLang="ja-JP" dirty="0"/>
              <a:t>/IP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D5F2219E-9880-FCC2-D569-EE32D39358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302991"/>
              </p:ext>
            </p:extLst>
          </p:nvPr>
        </p:nvGraphicFramePr>
        <p:xfrm>
          <a:off x="744904" y="2083777"/>
          <a:ext cx="1041860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680">
                  <a:extLst>
                    <a:ext uri="{9D8B030D-6E8A-4147-A177-3AD203B41FA5}">
                      <a16:colId xmlns:a16="http://schemas.microsoft.com/office/drawing/2014/main" val="1003356855"/>
                    </a:ext>
                  </a:extLst>
                </a:gridCol>
                <a:gridCol w="3790755">
                  <a:extLst>
                    <a:ext uri="{9D8B030D-6E8A-4147-A177-3AD203B41FA5}">
                      <a16:colId xmlns:a16="http://schemas.microsoft.com/office/drawing/2014/main" val="1308094636"/>
                    </a:ext>
                  </a:extLst>
                </a:gridCol>
                <a:gridCol w="659423">
                  <a:extLst>
                    <a:ext uri="{9D8B030D-6E8A-4147-A177-3AD203B41FA5}">
                      <a16:colId xmlns:a16="http://schemas.microsoft.com/office/drawing/2014/main" val="3258655310"/>
                    </a:ext>
                  </a:extLst>
                </a:gridCol>
                <a:gridCol w="4718744">
                  <a:extLst>
                    <a:ext uri="{9D8B030D-6E8A-4147-A177-3AD203B41FA5}">
                      <a16:colId xmlns:a16="http://schemas.microsoft.com/office/drawing/2014/main" val="24691249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OSI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参照モデル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TCP/IP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447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第７層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アプリケーション層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アプリケーション層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490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第６層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プレゼンテーション層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752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第５層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セッション層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088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第４層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トランスポート層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トランスポート層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017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第３層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ネットワーク層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インターネット層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6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第２層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データリンク層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データリンク層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424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物理層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179859"/>
                  </a:ext>
                </a:extLst>
              </a:tr>
            </a:tbl>
          </a:graphicData>
        </a:graphic>
      </p:graphicFrame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AE5FCFB-2124-EAB0-F742-39DA052B3638}"/>
              </a:ext>
            </a:extLst>
          </p:cNvPr>
          <p:cNvSpPr/>
          <p:nvPr/>
        </p:nvSpPr>
        <p:spPr>
          <a:xfrm>
            <a:off x="7965830" y="615461"/>
            <a:ext cx="3393831" cy="65063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比較ページ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C89C9EAE-AE13-80CA-9D20-97B2AF80B6A2}"/>
              </a:ext>
            </a:extLst>
          </p:cNvPr>
          <p:cNvSpPr txBox="1">
            <a:spLocks/>
          </p:cNvSpPr>
          <p:nvPr/>
        </p:nvSpPr>
        <p:spPr>
          <a:xfrm>
            <a:off x="349135" y="1197034"/>
            <a:ext cx="11571316" cy="4979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OSI</a:t>
            </a:r>
            <a:r>
              <a:rPr lang="ja-JP" altLang="en-US" dirty="0"/>
              <a:t>参照モデルと</a:t>
            </a:r>
            <a:r>
              <a:rPr lang="en-US" altLang="ja-JP" dirty="0"/>
              <a:t>TCP/IP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642430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370</Words>
  <Application>Microsoft Office PowerPoint</Application>
  <PresentationFormat>ワイド画面</PresentationFormat>
  <Paragraphs>64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BIZ UDゴシック</vt:lpstr>
      <vt:lpstr>游ゴシック</vt:lpstr>
      <vt:lpstr>游ゴシック Light</vt:lpstr>
      <vt:lpstr>Arial</vt:lpstr>
      <vt:lpstr>Office テーマ</vt:lpstr>
      <vt:lpstr>ネットワーク基礎</vt:lpstr>
      <vt:lpstr>ネットワークトポロジ</vt:lpstr>
      <vt:lpstr>トポロジとは</vt:lpstr>
      <vt:lpstr>スター型トポロジ</vt:lpstr>
      <vt:lpstr>バス型トポロジ</vt:lpstr>
      <vt:lpstr>リング型トポロジ</vt:lpstr>
      <vt:lpstr>TCP/IP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Masao Araki</dc:creator>
  <cp:lastModifiedBy>Masao Araki</cp:lastModifiedBy>
  <cp:revision>1</cp:revision>
  <dcterms:created xsi:type="dcterms:W3CDTF">2026-06-19T06:25:04Z</dcterms:created>
  <dcterms:modified xsi:type="dcterms:W3CDTF">2026-06-19T07:55:42Z</dcterms:modified>
</cp:coreProperties>
</file>