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西川博輝" initials="西川博輝" lastIdx="2" clrIdx="0">
    <p:extLst>
      <p:ext uri="{19B8F6BF-5375-455C-9EA6-DF929625EA0E}">
        <p15:presenceInfo xmlns:p15="http://schemas.microsoft.com/office/powerpoint/2012/main" userId="c415cf37f1d01b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97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67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671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13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52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388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32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16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8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45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60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78DBE-9DA0-478A-8902-5550D840EFF3}" type="datetimeFigureOut">
              <a:rPr kumimoji="1" lang="ja-JP" altLang="en-US" smtClean="0"/>
              <a:t>2021/11/17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A58B2-97B6-4214-92EE-A88C1C606F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79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-141065"/>
            <a:ext cx="8251116" cy="934554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4800" dirty="0" smtClean="0"/>
              <a:t>精神障がいの方（生活保護可）</a:t>
            </a:r>
            <a:endParaRPr kumimoji="1"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07198" y="6288426"/>
            <a:ext cx="7019779" cy="569574"/>
          </a:xfrm>
        </p:spPr>
        <p:txBody>
          <a:bodyPr/>
          <a:lstStyle/>
          <a:p>
            <a:r>
              <a:rPr lang="ja-JP" altLang="en-US" dirty="0" smtClean="0"/>
              <a:t>温</a:t>
            </a:r>
            <a:r>
              <a:rPr kumimoji="1" lang="ja-JP" altLang="en-US" dirty="0" smtClean="0"/>
              <a:t>かい部屋とお風呂でこころも温かくしませんか</a:t>
            </a:r>
            <a:r>
              <a:rPr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29159" y="351678"/>
            <a:ext cx="3432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u="sng" dirty="0" smtClean="0"/>
              <a:t>家賃　　　</a:t>
            </a:r>
            <a:r>
              <a:rPr lang="en-US" altLang="ja-JP" sz="3200" b="1" u="sng" dirty="0" smtClean="0"/>
              <a:t>40,000</a:t>
            </a:r>
            <a:r>
              <a:rPr lang="ja-JP" altLang="en-US" sz="3200" b="1" u="sng" dirty="0" smtClean="0"/>
              <a:t>円</a:t>
            </a:r>
            <a:endParaRPr lang="en-US" altLang="ja-JP" sz="3200" b="1" u="sng" dirty="0" smtClean="0"/>
          </a:p>
          <a:p>
            <a:r>
              <a:rPr kumimoji="1" lang="ja-JP" altLang="en-US" sz="3200" b="1" u="sng" dirty="0" smtClean="0"/>
              <a:t>共益費 　　</a:t>
            </a:r>
            <a:r>
              <a:rPr kumimoji="1" lang="en-US" altLang="ja-JP" sz="3200" b="1" u="sng" dirty="0" smtClean="0"/>
              <a:t>3,000</a:t>
            </a:r>
            <a:r>
              <a:rPr kumimoji="1" lang="ja-JP" altLang="en-US" sz="3200" b="1" u="sng" dirty="0" smtClean="0"/>
              <a:t>円</a:t>
            </a:r>
            <a:endParaRPr kumimoji="1" lang="en-US" altLang="ja-JP" sz="3200" b="1" u="sng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565569" y="1575340"/>
            <a:ext cx="3681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/>
              <a:t>※</a:t>
            </a:r>
            <a:r>
              <a:rPr lang="ja-JP" altLang="en-US" b="1" dirty="0" smtClean="0"/>
              <a:t>水道代込</a:t>
            </a:r>
            <a:endParaRPr lang="en-US" altLang="ja-JP" b="1" dirty="0" smtClean="0"/>
          </a:p>
          <a:p>
            <a:r>
              <a:rPr lang="en-US" altLang="ja-JP" b="1" dirty="0" smtClean="0"/>
              <a:t>※</a:t>
            </a:r>
            <a:r>
              <a:rPr lang="ja-JP" altLang="en-US" b="1" dirty="0" smtClean="0"/>
              <a:t>全部屋ユニットバス有ります。</a:t>
            </a:r>
            <a:endParaRPr lang="en-US" altLang="ja-JP" b="1" dirty="0" smtClean="0"/>
          </a:p>
          <a:p>
            <a:r>
              <a:rPr kumimoji="1" lang="en-US" altLang="ja-JP" b="1" dirty="0" smtClean="0"/>
              <a:t>※</a:t>
            </a:r>
            <a:r>
              <a:rPr kumimoji="1" lang="ja-JP" altLang="en-US" b="1" dirty="0" smtClean="0"/>
              <a:t>余計</a:t>
            </a:r>
            <a:r>
              <a:rPr kumimoji="1" lang="ja-JP" altLang="en-US" b="1" dirty="0"/>
              <a:t>な</a:t>
            </a:r>
            <a:r>
              <a:rPr kumimoji="1" lang="ja-JP" altLang="en-US" b="1" dirty="0" smtClean="0"/>
              <a:t>手数料は一切頂きません。</a:t>
            </a:r>
            <a:endParaRPr kumimoji="1" lang="en-US" altLang="ja-JP" b="1" dirty="0" smtClean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022" y="2251137"/>
            <a:ext cx="776265" cy="123347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9" y="2239864"/>
            <a:ext cx="867131" cy="1233471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655298" y="2799708"/>
            <a:ext cx="484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OR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744343"/>
            <a:ext cx="6907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 smtClean="0"/>
              <a:t>大歓迎！即入居可！</a:t>
            </a:r>
            <a:endParaRPr kumimoji="1" lang="ja-JP" altLang="en-US" sz="48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116" y="3951808"/>
            <a:ext cx="2913560" cy="218516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80" y="3951808"/>
            <a:ext cx="2913560" cy="218516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13" y="4049676"/>
            <a:ext cx="2913560" cy="218516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5538" y="1497995"/>
            <a:ext cx="438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今ならご契約者様に月に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回</a:t>
            </a:r>
            <a:r>
              <a:rPr kumimoji="1" lang="en-US" altLang="ja-JP" dirty="0" smtClean="0"/>
              <a:t>×3</a:t>
            </a:r>
            <a:r>
              <a:rPr kumimoji="1" lang="ja-JP" altLang="en-US" dirty="0" smtClean="0"/>
              <a:t>ヵ月間プレゼント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5538" y="3582476"/>
            <a:ext cx="1707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エビスビール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本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88473" y="3582476"/>
            <a:ext cx="1956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いい</a:t>
            </a:r>
            <a:r>
              <a:rPr kumimoji="1" lang="ja-JP" altLang="en-US" dirty="0" err="1" smtClean="0"/>
              <a:t>ちこ</a:t>
            </a:r>
            <a:r>
              <a:rPr kumimoji="1" lang="en-US" altLang="ja-JP" dirty="0" smtClean="0"/>
              <a:t>1.8ℓ2</a:t>
            </a:r>
            <a:r>
              <a:rPr kumimoji="1" lang="ja-JP" altLang="en-US" dirty="0" smtClean="0"/>
              <a:t>本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8180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63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精神障がいの方（生活保護可）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あったかい部屋とお風呂で寒さを乗り越えませんか？即入居可能</dc:title>
  <dc:creator>西川博輝</dc:creator>
  <cp:lastModifiedBy>西川博輝</cp:lastModifiedBy>
  <cp:revision>19</cp:revision>
  <cp:lastPrinted>2021-11-11T08:03:23Z</cp:lastPrinted>
  <dcterms:created xsi:type="dcterms:W3CDTF">2021-11-11T04:58:56Z</dcterms:created>
  <dcterms:modified xsi:type="dcterms:W3CDTF">2021-11-17T09:01:59Z</dcterms:modified>
</cp:coreProperties>
</file>