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9" r:id="rId2"/>
    <p:sldId id="260" r:id="rId3"/>
    <p:sldId id="261" r:id="rId4"/>
  </p:sldIdLst>
  <p:sldSz cx="10693400" cy="7561263"/>
  <p:notesSz cx="6858000" cy="9144000"/>
  <p:defaultTextStyle>
    <a:defPPr>
      <a:defRPr lang="ja-JP"/>
    </a:defPPr>
    <a:lvl1pPr marL="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kumimoji="1"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AE7D"/>
    <a:srgbClr val="F3E8D5"/>
    <a:srgbClr val="FBECCD"/>
    <a:srgbClr val="009900"/>
    <a:srgbClr val="D6670C"/>
    <a:srgbClr val="973E07"/>
    <a:srgbClr val="F7DAA1"/>
    <a:srgbClr val="7B4B17"/>
    <a:srgbClr val="6C2E00"/>
    <a:srgbClr val="5B3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72"/>
    <p:restoredTop sz="95470"/>
  </p:normalViewPr>
  <p:slideViewPr>
    <p:cSldViewPr>
      <p:cViewPr varScale="1">
        <p:scale>
          <a:sx n="99" d="100"/>
          <a:sy n="99" d="100"/>
        </p:scale>
        <p:origin x="1074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369206-9EA5-2842-AD36-07960661F3A1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E84D02-3DA8-E24A-8765-3C5835B60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511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82204" y="2268462"/>
            <a:ext cx="8856984" cy="1512169"/>
          </a:xfrm>
        </p:spPr>
        <p:txBody>
          <a:bodyPr>
            <a:noAutofit/>
          </a:bodyPr>
          <a:lstStyle>
            <a:lvl1pPr algn="ctr">
              <a:defRPr sz="5400" b="1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82204" y="3636615"/>
            <a:ext cx="8856984" cy="432048"/>
          </a:xfrm>
        </p:spPr>
        <p:txBody>
          <a:bodyPr>
            <a:no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</a:defRPr>
            </a:lvl1pPr>
            <a:lvl2pPr marL="521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3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61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9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2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メイリオ" pitchFamily="50" charset="-128"/>
                <a:ea typeface="メイリオ" pitchFamily="50" charset="-128"/>
              </a:defRPr>
            </a:lvl1pPr>
          </a:lstStyle>
          <a:p>
            <a:fld id="{04931351-92F6-47B4-B6FA-08BBE8070DF3}" type="datetimeFigureOut">
              <a:rPr lang="ja-JP" altLang="en-US" smtClean="0"/>
              <a:pPr/>
              <a:t>2020/8/29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メイリオ" pitchFamily="50" charset="-128"/>
                <a:ea typeface="メイリオ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メイリオ" pitchFamily="50" charset="-128"/>
                <a:ea typeface="メイリオ" pitchFamily="50" charset="-128"/>
              </a:defRPr>
            </a:lvl1pPr>
          </a:lstStyle>
          <a:p>
            <a:fld id="{6D002602-FC44-4815-B2EE-5DB60B3A541D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00608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2708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5639" y="334306"/>
            <a:ext cx="8263250" cy="711318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037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>
          <a:xfrm>
            <a:off x="882204" y="684287"/>
            <a:ext cx="8928992" cy="5904656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テキスト プレースホルダー 2"/>
          <p:cNvSpPr>
            <a:spLocks noGrp="1"/>
          </p:cNvSpPr>
          <p:nvPr>
            <p:ph idx="1"/>
          </p:nvPr>
        </p:nvSpPr>
        <p:spPr>
          <a:xfrm>
            <a:off x="1170236" y="1908423"/>
            <a:ext cx="8352928" cy="439248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>
              <a:defRPr sz="32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0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170236" y="972319"/>
            <a:ext cx="8352928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Autofit/>
          </a:bodyPr>
          <a:lstStyle>
            <a:lvl1pPr algn="l">
              <a:defRPr sz="4000" b="1">
                <a:solidFill>
                  <a:sysClr val="windowText" lastClr="000000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4135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5" name="テキスト プレースホルダー 2"/>
          <p:cNvSpPr>
            <a:spLocks noGrp="1"/>
          </p:cNvSpPr>
          <p:nvPr>
            <p:ph idx="1"/>
          </p:nvPr>
        </p:nvSpPr>
        <p:spPr>
          <a:xfrm>
            <a:off x="1170236" y="1908423"/>
            <a:ext cx="8352928" cy="4392488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  <a:endParaRPr kumimoji="1" lang="ja-JP" altLang="en-US" dirty="0"/>
          </a:p>
        </p:txBody>
      </p:sp>
      <p:sp>
        <p:nvSpPr>
          <p:cNvPr id="1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1170236" y="972319"/>
            <a:ext cx="8352928" cy="720080"/>
          </a:xfrm>
          <a:prstGeom prst="rect">
            <a:avLst/>
          </a:prstGeom>
        </p:spPr>
        <p:txBody>
          <a:bodyPr vert="horz" lIns="104306" tIns="52153" rIns="104306" bIns="52153" rtlCol="0" anchor="ctr">
            <a:no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kumimoji="1" lang="ja-JP" altLang="en-US"/>
              <a:t>マスター タイトルの書式設定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38322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5639" y="1944575"/>
            <a:ext cx="5537918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341781" y="1944575"/>
            <a:ext cx="5537919" cy="5502919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484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528" indent="0">
              <a:buNone/>
              <a:defRPr sz="2300" b="1"/>
            </a:lvl2pPr>
            <a:lvl3pPr marL="1043056" indent="0">
              <a:buNone/>
              <a:defRPr sz="2100" b="1"/>
            </a:lvl3pPr>
            <a:lvl4pPr marL="1564584" indent="0">
              <a:buNone/>
              <a:defRPr sz="1800" b="1"/>
            </a:lvl4pPr>
            <a:lvl5pPr marL="2086112" indent="0">
              <a:buNone/>
              <a:defRPr sz="1800" b="1"/>
            </a:lvl5pPr>
            <a:lvl6pPr marL="2607640" indent="0">
              <a:buNone/>
              <a:defRPr sz="1800" b="1"/>
            </a:lvl6pPr>
            <a:lvl7pPr marL="3129168" indent="0">
              <a:buNone/>
              <a:defRPr sz="1800" b="1"/>
            </a:lvl7pPr>
            <a:lvl8pPr marL="3650696" indent="0">
              <a:buNone/>
              <a:defRPr sz="1800" b="1"/>
            </a:lvl8pPr>
            <a:lvl9pPr marL="4172224" indent="0">
              <a:buNone/>
              <a:defRPr sz="18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083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5993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7444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3467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180822" y="301051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53467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7492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528" indent="0">
              <a:buNone/>
              <a:defRPr sz="3200"/>
            </a:lvl2pPr>
            <a:lvl3pPr marL="1043056" indent="0">
              <a:buNone/>
              <a:defRPr sz="2700"/>
            </a:lvl3pPr>
            <a:lvl4pPr marL="1564584" indent="0">
              <a:buNone/>
              <a:defRPr sz="2300"/>
            </a:lvl4pPr>
            <a:lvl5pPr marL="2086112" indent="0">
              <a:buNone/>
              <a:defRPr sz="2300"/>
            </a:lvl5pPr>
            <a:lvl6pPr marL="2607640" indent="0">
              <a:buNone/>
              <a:defRPr sz="2300"/>
            </a:lvl6pPr>
            <a:lvl7pPr marL="3129168" indent="0">
              <a:buNone/>
              <a:defRPr sz="2300"/>
            </a:lvl7pPr>
            <a:lvl8pPr marL="3650696" indent="0">
              <a:buNone/>
              <a:defRPr sz="2300"/>
            </a:lvl8pPr>
            <a:lvl9pPr marL="4172224" indent="0">
              <a:buNone/>
              <a:defRPr sz="2300"/>
            </a:lvl9pPr>
          </a:lstStyle>
          <a:p>
            <a:r>
              <a:rPr kumimoji="1" lang="ja-JP" altLang="en-US"/>
              <a:t>プレースホルダーまでドラッグするかアイコンをクリックして図を追加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528" indent="0">
              <a:buNone/>
              <a:defRPr sz="1400"/>
            </a:lvl2pPr>
            <a:lvl3pPr marL="1043056" indent="0">
              <a:buNone/>
              <a:defRPr sz="1100"/>
            </a:lvl3pPr>
            <a:lvl4pPr marL="1564584" indent="0">
              <a:buNone/>
              <a:defRPr sz="1000"/>
            </a:lvl4pPr>
            <a:lvl5pPr marL="2086112" indent="0">
              <a:buNone/>
              <a:defRPr sz="1000"/>
            </a:lvl5pPr>
            <a:lvl6pPr marL="2607640" indent="0">
              <a:buNone/>
              <a:defRPr sz="1000"/>
            </a:lvl6pPr>
            <a:lvl7pPr marL="3129168" indent="0">
              <a:buNone/>
              <a:defRPr sz="1000"/>
            </a:lvl7pPr>
            <a:lvl8pPr marL="3650696" indent="0">
              <a:buNone/>
              <a:defRPr sz="1000"/>
            </a:lvl8pPr>
            <a:lvl9pPr marL="4172224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1351-92F6-47B4-B6FA-08BBE8070DF3}" type="datetimeFigureOut">
              <a:rPr kumimoji="1" lang="ja-JP" altLang="en-US" smtClean="0"/>
              <a:t>2020/8/29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02602-FC44-4815-B2EE-5DB60B3A541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2734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534670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</a:defRPr>
            </a:lvl1pPr>
          </a:lstStyle>
          <a:p>
            <a:fld id="{04931351-92F6-47B4-B6FA-08BBE8070DF3}" type="datetimeFigureOut">
              <a:rPr lang="ja-JP" altLang="en-US" smtClean="0"/>
              <a:pPr/>
              <a:t>2020/8/29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653579" y="7008171"/>
            <a:ext cx="338624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</a:defRPr>
            </a:lvl1pPr>
          </a:lstStyle>
          <a:p>
            <a:fld id="{6D002602-FC44-4815-B2EE-5DB60B3A541D}" type="slidenum">
              <a:rPr lang="ja-JP" altLang="en-US" smtClean="0"/>
              <a:pPr/>
              <a:t>‹#›</a:t>
            </a:fld>
            <a:endParaRPr lang="ja-JP" altLang="en-US"/>
          </a:p>
        </p:txBody>
      </p:sp>
      <p:pic>
        <p:nvPicPr>
          <p:cNvPr id="9" name="図 8" descr="名称未設定 1.jpg"/>
          <p:cNvPicPr>
            <a:picLocks noChangeAspect="1"/>
          </p:cNvPicPr>
          <p:nvPr userDrawn="1"/>
        </p:nvPicPr>
        <p:blipFill rotWithShape="1">
          <a:blip r:embed="rId13"/>
          <a:srcRect t="2803" b="2917"/>
          <a:stretch/>
        </p:blipFill>
        <p:spPr>
          <a:xfrm>
            <a:off x="0" y="0"/>
            <a:ext cx="10693400" cy="7561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65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3056" rtl="0" eaLnBrk="1" latinLnBrk="0" hangingPunct="1">
        <a:spcBef>
          <a:spcPct val="0"/>
        </a:spcBef>
        <a:buNone/>
        <a:defRPr kumimoji="1" sz="5000" kern="1200">
          <a:solidFill>
            <a:schemeClr val="tx1"/>
          </a:solidFill>
          <a:latin typeface="メイリオ" pitchFamily="50" charset="-128"/>
          <a:ea typeface="メイリオ" pitchFamily="50" charset="-128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3700" kern="1200">
          <a:solidFill>
            <a:schemeClr val="tx1"/>
          </a:solidFill>
          <a:latin typeface="メイリオ" pitchFamily="50" charset="-128"/>
          <a:ea typeface="メイリオ" pitchFamily="50" charset="-128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kumimoji="1" sz="3200" kern="1200">
          <a:solidFill>
            <a:schemeClr val="tx1"/>
          </a:solidFill>
          <a:latin typeface="メイリオ" pitchFamily="50" charset="-128"/>
          <a:ea typeface="メイリオ" pitchFamily="50" charset="-128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700" kern="1200">
          <a:solidFill>
            <a:schemeClr val="tx1"/>
          </a:solidFill>
          <a:latin typeface="メイリオ" pitchFamily="50" charset="-128"/>
          <a:ea typeface="メイリオ" pitchFamily="50" charset="-128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kumimoji="1" sz="2300" kern="1200">
          <a:solidFill>
            <a:schemeClr val="tx1"/>
          </a:solidFill>
          <a:latin typeface="メイリオ" pitchFamily="50" charset="-128"/>
          <a:ea typeface="メイリオ" pitchFamily="50" charset="-128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kumimoji="1" sz="2300" kern="1200">
          <a:solidFill>
            <a:schemeClr val="tx1"/>
          </a:solidFill>
          <a:latin typeface="メイリオ" pitchFamily="50" charset="-128"/>
          <a:ea typeface="メイリオ" pitchFamily="50" charset="-128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kumimoji="1"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882204" y="540271"/>
            <a:ext cx="8856984" cy="1512169"/>
          </a:xfrm>
        </p:spPr>
        <p:txBody>
          <a:bodyPr/>
          <a:lstStyle/>
          <a:p>
            <a:r>
              <a:rPr kumimoji="1" lang="ja-JP" altLang="en-US" sz="4800" dirty="0"/>
              <a:t>住宅ローンの返済に困ったとき</a:t>
            </a:r>
            <a:br>
              <a:rPr kumimoji="1" lang="en-US" altLang="ja-JP" sz="4800" dirty="0"/>
            </a:br>
            <a:r>
              <a:rPr lang="ja-JP" altLang="en-US" sz="4800" dirty="0"/>
              <a:t>その</a:t>
            </a:r>
            <a:r>
              <a:rPr lang="en-US" altLang="ja-JP" sz="4800" dirty="0"/>
              <a:t>『</a:t>
            </a:r>
            <a:r>
              <a:rPr lang="ja-JP" altLang="en-US" sz="4800" dirty="0"/>
              <a:t>相談先</a:t>
            </a:r>
            <a:r>
              <a:rPr lang="en-US" altLang="ja-JP" sz="4800" dirty="0"/>
              <a:t>』</a:t>
            </a:r>
            <a:r>
              <a:rPr lang="ja-JP" altLang="en-US" sz="4800" dirty="0"/>
              <a:t>の問題</a:t>
            </a:r>
            <a:endParaRPr kumimoji="1" lang="ja-JP" altLang="en-US" sz="4800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xfrm>
            <a:off x="306140" y="2268463"/>
            <a:ext cx="8856984" cy="432048"/>
          </a:xfrm>
        </p:spPr>
        <p:txBody>
          <a:bodyPr/>
          <a:lstStyle/>
          <a:p>
            <a:r>
              <a:rPr lang="ja-JP" altLang="en-US" sz="2800" b="1" dirty="0"/>
              <a:t>住宅ローンの返済ができない</a:t>
            </a:r>
            <a:r>
              <a:rPr lang="en-US" altLang="ja-JP" sz="2800" b="1" dirty="0"/>
              <a:t>...</a:t>
            </a:r>
            <a:r>
              <a:rPr lang="ja-JP" altLang="en-US" sz="2800" b="1" dirty="0"/>
              <a:t>  </a:t>
            </a:r>
            <a:endParaRPr lang="en-US" altLang="ja-JP" sz="2800" b="1" dirty="0"/>
          </a:p>
          <a:p>
            <a:r>
              <a:rPr lang="ja-JP" altLang="en-US" sz="2800" b="1" dirty="0"/>
              <a:t>カード枠もいっぱいになった</a:t>
            </a:r>
            <a:r>
              <a:rPr lang="en-US" altLang="ja-JP" sz="2800" b="1" dirty="0"/>
              <a:t>...</a:t>
            </a:r>
            <a:r>
              <a:rPr lang="ja-JP" altLang="en-US" sz="2800" b="1" dirty="0"/>
              <a:t> どうしよう</a:t>
            </a:r>
            <a:r>
              <a:rPr lang="en-US" altLang="ja-JP" sz="2800" b="1" dirty="0"/>
              <a:t>...</a:t>
            </a:r>
            <a:r>
              <a:rPr lang="ja-JP" altLang="en-US" sz="2800" b="1" dirty="0"/>
              <a:t> </a:t>
            </a:r>
            <a:endParaRPr lang="ja-JP" altLang="en-US" sz="2800" dirty="0"/>
          </a:p>
          <a:p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044" y="2196455"/>
            <a:ext cx="1092277" cy="1152128"/>
          </a:xfrm>
          <a:prstGeom prst="rect">
            <a:avLst/>
          </a:prstGeom>
        </p:spPr>
      </p:pic>
      <p:sp>
        <p:nvSpPr>
          <p:cNvPr id="8" name="下矢印 7"/>
          <p:cNvSpPr/>
          <p:nvPr/>
        </p:nvSpPr>
        <p:spPr>
          <a:xfrm>
            <a:off x="7794972" y="3420591"/>
            <a:ext cx="620718" cy="348044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kumimoji="0" lang="ja-JP" altLang="en-US" kern="0">
              <a:solidFill>
                <a:prstClr val="white"/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sp>
        <p:nvSpPr>
          <p:cNvPr id="9" name="下矢印 8"/>
          <p:cNvSpPr/>
          <p:nvPr/>
        </p:nvSpPr>
        <p:spPr>
          <a:xfrm>
            <a:off x="4868857" y="3424333"/>
            <a:ext cx="620718" cy="348044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kumimoji="0" lang="ja-JP" altLang="en-US" kern="0">
              <a:solidFill>
                <a:prstClr val="white"/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sp>
        <p:nvSpPr>
          <p:cNvPr id="10" name="下矢印 9"/>
          <p:cNvSpPr/>
          <p:nvPr/>
        </p:nvSpPr>
        <p:spPr>
          <a:xfrm>
            <a:off x="1915388" y="3420591"/>
            <a:ext cx="620718" cy="348044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kumimoji="0" lang="ja-JP" altLang="en-US" kern="0">
              <a:solidFill>
                <a:prstClr val="white"/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sp>
        <p:nvSpPr>
          <p:cNvPr id="11" name="サブタイトル 4"/>
          <p:cNvSpPr txBox="1">
            <a:spLocks/>
          </p:cNvSpPr>
          <p:nvPr/>
        </p:nvSpPr>
        <p:spPr>
          <a:xfrm>
            <a:off x="882204" y="6012879"/>
            <a:ext cx="8856984" cy="432048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7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/>
              <a:t>これでは、相談者の希望に沿った解決方法の</a:t>
            </a:r>
            <a:endParaRPr lang="en-US" altLang="ja-JP" sz="2800" b="1" dirty="0"/>
          </a:p>
          <a:p>
            <a:r>
              <a:rPr lang="ja-JP" altLang="en-US" sz="2800" b="1" dirty="0"/>
              <a:t>総括的な相談ができない</a:t>
            </a:r>
            <a:r>
              <a:rPr lang="en-US" altLang="ja-JP" sz="2800" b="1" dirty="0"/>
              <a:t>...</a:t>
            </a:r>
            <a:endParaRPr lang="ja-JP" altLang="en-US" sz="2800" dirty="0"/>
          </a:p>
          <a:p>
            <a:endParaRPr lang="ja-JP" altLang="en-US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25" y="3897058"/>
            <a:ext cx="2339259" cy="146775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628" y="3897058"/>
            <a:ext cx="2337175" cy="146775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47" y="3897058"/>
            <a:ext cx="2337175" cy="1467749"/>
          </a:xfrm>
          <a:prstGeom prst="rect">
            <a:avLst/>
          </a:prstGeom>
        </p:spPr>
      </p:pic>
      <p:sp>
        <p:nvSpPr>
          <p:cNvPr id="14" name="サブタイトル 4"/>
          <p:cNvSpPr txBox="1">
            <a:spLocks/>
          </p:cNvSpPr>
          <p:nvPr/>
        </p:nvSpPr>
        <p:spPr>
          <a:xfrm>
            <a:off x="882204" y="5364807"/>
            <a:ext cx="2652684" cy="504056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7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>
                <a:ln w="3175">
                  <a:solidFill>
                    <a:schemeClr val="tx1"/>
                  </a:solidFill>
                </a:ln>
              </a:rPr>
              <a:t>返済条件変更</a:t>
            </a:r>
            <a:endParaRPr lang="ja-JP" altLang="en-US" sz="2800" dirty="0">
              <a:ln w="3175">
                <a:solidFill>
                  <a:schemeClr val="tx1"/>
                </a:solidFill>
              </a:ln>
            </a:endParaRPr>
          </a:p>
          <a:p>
            <a:endParaRPr lang="ja-JP" altLang="en-US" dirty="0"/>
          </a:p>
        </p:txBody>
      </p:sp>
      <p:sp>
        <p:nvSpPr>
          <p:cNvPr id="15" name="サブタイトル 4"/>
          <p:cNvSpPr txBox="1">
            <a:spLocks/>
          </p:cNvSpPr>
          <p:nvPr/>
        </p:nvSpPr>
        <p:spPr>
          <a:xfrm>
            <a:off x="3852873" y="5364807"/>
            <a:ext cx="2652684" cy="504056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7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>
                <a:ln w="3175">
                  <a:solidFill>
                    <a:schemeClr val="tx1"/>
                  </a:solidFill>
                </a:ln>
              </a:rPr>
              <a:t>破産</a:t>
            </a:r>
            <a:r>
              <a:rPr lang="en-US" altLang="ja-JP" sz="2800" b="1" dirty="0">
                <a:ln w="3175">
                  <a:solidFill>
                    <a:schemeClr val="tx1"/>
                  </a:solidFill>
                </a:ln>
              </a:rPr>
              <a:t> </a:t>
            </a:r>
            <a:r>
              <a:rPr lang="ja-JP" altLang="en-US" sz="2800" b="1" dirty="0">
                <a:ln w="3175">
                  <a:solidFill>
                    <a:schemeClr val="tx1"/>
                  </a:solidFill>
                </a:ln>
              </a:rPr>
              <a:t>債務整理</a:t>
            </a:r>
            <a:endParaRPr lang="ja-JP" altLang="en-US" sz="2800" dirty="0">
              <a:ln w="3175">
                <a:solidFill>
                  <a:schemeClr val="tx1"/>
                </a:solidFill>
              </a:ln>
            </a:endParaRPr>
          </a:p>
          <a:p>
            <a:endParaRPr lang="ja-JP" altLang="en-US" dirty="0"/>
          </a:p>
        </p:txBody>
      </p:sp>
      <p:sp>
        <p:nvSpPr>
          <p:cNvPr id="16" name="サブタイトル 4"/>
          <p:cNvSpPr txBox="1">
            <a:spLocks/>
          </p:cNvSpPr>
          <p:nvPr/>
        </p:nvSpPr>
        <p:spPr>
          <a:xfrm>
            <a:off x="6823542" y="5364807"/>
            <a:ext cx="2652684" cy="504056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7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2800" b="1" dirty="0">
                <a:ln w="3175">
                  <a:solidFill>
                    <a:schemeClr val="tx1"/>
                  </a:solidFill>
                </a:ln>
              </a:rPr>
              <a:t>競売</a:t>
            </a:r>
            <a:r>
              <a:rPr lang="en-US" altLang="ja-JP" sz="2800" b="1" dirty="0">
                <a:ln w="3175">
                  <a:solidFill>
                    <a:schemeClr val="tx1"/>
                  </a:solidFill>
                </a:ln>
              </a:rPr>
              <a:t> </a:t>
            </a:r>
            <a:r>
              <a:rPr lang="ja-JP" altLang="en-US" sz="2800" b="1" dirty="0">
                <a:ln w="3175">
                  <a:solidFill>
                    <a:schemeClr val="tx1"/>
                  </a:solidFill>
                </a:ln>
              </a:rPr>
              <a:t>任意売却</a:t>
            </a:r>
            <a:endParaRPr lang="ja-JP" altLang="en-US" sz="2800" dirty="0">
              <a:ln w="3175">
                <a:solidFill>
                  <a:schemeClr val="tx1"/>
                </a:solidFill>
              </a:ln>
            </a:endParaRPr>
          </a:p>
          <a:p>
            <a:endParaRPr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4338588" y="3897058"/>
            <a:ext cx="172819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Hiragino Kaku Gothic StdN W8" charset="-128"/>
                <a:ea typeface="Hiragino Kaku Gothic StdN W8" charset="-128"/>
                <a:cs typeface="Hiragino Kaku Gothic StdN W8" charset="-128"/>
              </a:rPr>
              <a:t>法律事務所</a:t>
            </a:r>
          </a:p>
        </p:txBody>
      </p:sp>
    </p:spTree>
    <p:extLst>
      <p:ext uri="{BB962C8B-B14F-4D97-AF65-F5344CB8AC3E}">
        <p14:creationId xmlns:p14="http://schemas.microsoft.com/office/powerpoint/2010/main" val="3649477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450156" y="540272"/>
            <a:ext cx="9865096" cy="720080"/>
          </a:xfrm>
        </p:spPr>
        <p:txBody>
          <a:bodyPr/>
          <a:lstStyle/>
          <a:p>
            <a:r>
              <a:rPr lang="en-US" altLang="ja-JP" sz="4400" dirty="0"/>
              <a:t>【</a:t>
            </a:r>
            <a:r>
              <a:rPr lang="ja-JP" altLang="en-US" sz="4400" dirty="0"/>
              <a:t>住宅ローン返済支援エージェント</a:t>
            </a:r>
            <a:r>
              <a:rPr lang="en-US" altLang="ja-JP" sz="4400" dirty="0"/>
              <a:t>】</a:t>
            </a:r>
            <a:endParaRPr kumimoji="1" lang="ja-JP" altLang="en-US" sz="4800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xfrm>
            <a:off x="306140" y="1548383"/>
            <a:ext cx="8856984" cy="432048"/>
          </a:xfrm>
        </p:spPr>
        <p:txBody>
          <a:bodyPr/>
          <a:lstStyle/>
          <a:p>
            <a:r>
              <a:rPr lang="ja-JP" altLang="en-US" sz="2800" b="1" dirty="0"/>
              <a:t>住宅ローンの返済ができない</a:t>
            </a:r>
            <a:r>
              <a:rPr lang="en-US" altLang="ja-JP" sz="2800" b="1" dirty="0"/>
              <a:t>...</a:t>
            </a:r>
            <a:r>
              <a:rPr lang="ja-JP" altLang="en-US" sz="2800" b="1" dirty="0"/>
              <a:t>  </a:t>
            </a:r>
            <a:endParaRPr lang="en-US" altLang="ja-JP" sz="2800" b="1" dirty="0"/>
          </a:p>
          <a:p>
            <a:r>
              <a:rPr lang="ja-JP" altLang="en-US" sz="2800" b="1" dirty="0"/>
              <a:t>カード枠もいっぱいになった</a:t>
            </a:r>
            <a:r>
              <a:rPr lang="en-US" altLang="ja-JP" sz="2800" b="1" dirty="0"/>
              <a:t>...</a:t>
            </a:r>
            <a:r>
              <a:rPr lang="ja-JP" altLang="en-US" sz="2800" b="1" dirty="0"/>
              <a:t> どうしよう</a:t>
            </a:r>
            <a:r>
              <a:rPr lang="en-US" altLang="ja-JP" sz="2800" b="1" dirty="0"/>
              <a:t>...</a:t>
            </a:r>
            <a:r>
              <a:rPr lang="ja-JP" altLang="en-US" sz="2800" b="1" dirty="0"/>
              <a:t> </a:t>
            </a:r>
            <a:endParaRPr lang="ja-JP" altLang="en-US" sz="2800" dirty="0"/>
          </a:p>
          <a:p>
            <a:endParaRPr kumimoji="1" lang="ja-JP" alt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3044" y="1476375"/>
            <a:ext cx="1092277" cy="1152128"/>
          </a:xfrm>
          <a:prstGeom prst="rect">
            <a:avLst/>
          </a:prstGeom>
        </p:spPr>
      </p:pic>
      <p:sp>
        <p:nvSpPr>
          <p:cNvPr id="11" name="サブタイトル 4"/>
          <p:cNvSpPr txBox="1">
            <a:spLocks/>
          </p:cNvSpPr>
          <p:nvPr/>
        </p:nvSpPr>
        <p:spPr>
          <a:xfrm>
            <a:off x="1386260" y="3177833"/>
            <a:ext cx="8803084" cy="530790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7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3000" b="1" dirty="0"/>
              <a:t>客観的な立場で総括的にサポートするのが</a:t>
            </a:r>
            <a:endParaRPr lang="en-US" altLang="ja-JP" sz="3000" b="1" dirty="0"/>
          </a:p>
          <a:p>
            <a:r>
              <a:rPr lang="en-US" altLang="ja-JP" sz="3000" b="1" dirty="0"/>
              <a:t>【</a:t>
            </a:r>
            <a:r>
              <a:rPr lang="ja-JP" altLang="en-US" sz="3000" b="1" dirty="0"/>
              <a:t>住宅ローン返済支援エージェント</a:t>
            </a:r>
            <a:r>
              <a:rPr lang="en-US" altLang="ja-JP" sz="3000" b="1" dirty="0"/>
              <a:t>】</a:t>
            </a:r>
            <a:r>
              <a:rPr lang="ja-JP" altLang="en-US" sz="3000" b="1" dirty="0"/>
              <a:t>の役割</a:t>
            </a:r>
          </a:p>
          <a:p>
            <a:endParaRPr lang="ja-JP" altLang="en-US" dirty="0"/>
          </a:p>
        </p:txBody>
      </p:sp>
      <p:grpSp>
        <p:nvGrpSpPr>
          <p:cNvPr id="6" name="図形グループ 5"/>
          <p:cNvGrpSpPr/>
          <p:nvPr/>
        </p:nvGrpSpPr>
        <p:grpSpPr>
          <a:xfrm>
            <a:off x="1073158" y="4428703"/>
            <a:ext cx="8594022" cy="2448272"/>
            <a:chOff x="882204" y="3420591"/>
            <a:chExt cx="8594022" cy="2448272"/>
          </a:xfrm>
        </p:grpSpPr>
        <p:sp>
          <p:nvSpPr>
            <p:cNvPr id="8" name="下矢印 7"/>
            <p:cNvSpPr/>
            <p:nvPr/>
          </p:nvSpPr>
          <p:spPr>
            <a:xfrm>
              <a:off x="7794972" y="3420591"/>
              <a:ext cx="620718" cy="348044"/>
            </a:xfrm>
            <a:prstGeom prst="downArrow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kumimoji="0" lang="ja-JP" altLang="en-US" kern="0">
                <a:solidFill>
                  <a:prstClr val="white"/>
                </a:solidFill>
                <a:latin typeface="Calibri" panose="020F0502020204030204"/>
                <a:ea typeface="游ゴシック" charset="-128"/>
                <a:cs typeface=""/>
              </a:endParaRPr>
            </a:p>
          </p:txBody>
        </p:sp>
        <p:sp>
          <p:nvSpPr>
            <p:cNvPr id="9" name="下矢印 8"/>
            <p:cNvSpPr/>
            <p:nvPr/>
          </p:nvSpPr>
          <p:spPr>
            <a:xfrm>
              <a:off x="4868857" y="3424333"/>
              <a:ext cx="620718" cy="348044"/>
            </a:xfrm>
            <a:prstGeom prst="downArrow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kumimoji="0" lang="ja-JP" altLang="en-US" kern="0">
                <a:solidFill>
                  <a:prstClr val="white"/>
                </a:solidFill>
                <a:latin typeface="Calibri" panose="020F0502020204030204"/>
                <a:ea typeface="游ゴシック" charset="-128"/>
                <a:cs typeface=""/>
              </a:endParaRPr>
            </a:p>
          </p:txBody>
        </p:sp>
        <p:sp>
          <p:nvSpPr>
            <p:cNvPr id="10" name="下矢印 9"/>
            <p:cNvSpPr/>
            <p:nvPr/>
          </p:nvSpPr>
          <p:spPr>
            <a:xfrm>
              <a:off x="1915388" y="3420591"/>
              <a:ext cx="620718" cy="348044"/>
            </a:xfrm>
            <a:prstGeom prst="downArrow">
              <a:avLst/>
            </a:prstGeom>
            <a:solidFill>
              <a:schemeClr val="bg1"/>
            </a:solidFill>
            <a:ln w="127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kumimoji="0" lang="ja-JP" altLang="en-US" kern="0">
                <a:solidFill>
                  <a:prstClr val="white"/>
                </a:solidFill>
                <a:latin typeface="Calibri" panose="020F0502020204030204"/>
                <a:ea typeface="游ゴシック" charset="-128"/>
                <a:cs typeface=""/>
              </a:endParaRPr>
            </a:p>
          </p:txBody>
        </p:sp>
        <p:pic>
          <p:nvPicPr>
            <p:cNvPr id="2" name="図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3225" y="3897058"/>
              <a:ext cx="2339259" cy="1467750"/>
            </a:xfrm>
            <a:prstGeom prst="rect">
              <a:avLst/>
            </a:prstGeom>
          </p:spPr>
        </p:pic>
        <p:pic>
          <p:nvPicPr>
            <p:cNvPr id="3" name="図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10628" y="3897058"/>
              <a:ext cx="2337175" cy="1467750"/>
            </a:xfrm>
            <a:prstGeom prst="rect">
              <a:avLst/>
            </a:prstGeom>
          </p:spPr>
        </p:pic>
        <p:pic>
          <p:nvPicPr>
            <p:cNvPr id="13" name="図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5947" y="3897058"/>
              <a:ext cx="2337175" cy="1467749"/>
            </a:xfrm>
            <a:prstGeom prst="rect">
              <a:avLst/>
            </a:prstGeom>
          </p:spPr>
        </p:pic>
        <p:sp>
          <p:nvSpPr>
            <p:cNvPr id="14" name="サブタイトル 4"/>
            <p:cNvSpPr txBox="1">
              <a:spLocks/>
            </p:cNvSpPr>
            <p:nvPr/>
          </p:nvSpPr>
          <p:spPr>
            <a:xfrm>
              <a:off x="882204" y="5364807"/>
              <a:ext cx="2652684" cy="504056"/>
            </a:xfrm>
            <a:prstGeom prst="rect">
              <a:avLst/>
            </a:prstGeom>
          </p:spPr>
          <p:txBody>
            <a:bodyPr vert="horz" lIns="104306" tIns="52153" rIns="104306" bIns="52153" rtlCol="0">
              <a:noAutofit/>
            </a:bodyPr>
            <a:lstStyle>
              <a:lvl1pPr marL="0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3200" kern="120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1pPr>
              <a:lvl2pPr marL="521528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32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2pPr>
              <a:lvl3pPr marL="1043056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7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3pPr>
              <a:lvl4pPr marL="1564584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4pPr>
              <a:lvl5pPr marL="2086112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5pPr>
              <a:lvl6pPr marL="2607640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129168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650696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4172224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800" b="1" dirty="0">
                  <a:ln w="3175">
                    <a:solidFill>
                      <a:schemeClr val="tx1"/>
                    </a:solidFill>
                  </a:ln>
                </a:rPr>
                <a:t>返済条件変更</a:t>
              </a:r>
              <a:endParaRPr lang="ja-JP" altLang="en-US" sz="2800" dirty="0">
                <a:ln w="3175">
                  <a:solidFill>
                    <a:schemeClr val="tx1"/>
                  </a:solidFill>
                </a:ln>
              </a:endParaRPr>
            </a:p>
            <a:p>
              <a:endParaRPr lang="ja-JP" altLang="en-US" dirty="0"/>
            </a:p>
          </p:txBody>
        </p:sp>
        <p:sp>
          <p:nvSpPr>
            <p:cNvPr id="15" name="サブタイトル 4"/>
            <p:cNvSpPr txBox="1">
              <a:spLocks/>
            </p:cNvSpPr>
            <p:nvPr/>
          </p:nvSpPr>
          <p:spPr>
            <a:xfrm>
              <a:off x="3852873" y="5364807"/>
              <a:ext cx="2652684" cy="504056"/>
            </a:xfrm>
            <a:prstGeom prst="rect">
              <a:avLst/>
            </a:prstGeom>
          </p:spPr>
          <p:txBody>
            <a:bodyPr vert="horz" lIns="104306" tIns="52153" rIns="104306" bIns="52153" rtlCol="0">
              <a:noAutofit/>
            </a:bodyPr>
            <a:lstStyle>
              <a:lvl1pPr marL="0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3200" kern="120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1pPr>
              <a:lvl2pPr marL="521528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32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2pPr>
              <a:lvl3pPr marL="1043056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7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3pPr>
              <a:lvl4pPr marL="1564584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4pPr>
              <a:lvl5pPr marL="2086112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5pPr>
              <a:lvl6pPr marL="2607640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129168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650696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4172224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800" b="1" dirty="0">
                  <a:ln w="3175">
                    <a:solidFill>
                      <a:schemeClr val="tx1"/>
                    </a:solidFill>
                  </a:ln>
                </a:rPr>
                <a:t>破産</a:t>
              </a:r>
              <a:r>
                <a:rPr lang="en-US" altLang="ja-JP" sz="2800" b="1" dirty="0">
                  <a:ln w="3175">
                    <a:solidFill>
                      <a:schemeClr val="tx1"/>
                    </a:solidFill>
                  </a:ln>
                </a:rPr>
                <a:t> </a:t>
              </a:r>
              <a:r>
                <a:rPr lang="ja-JP" altLang="en-US" sz="2800" b="1" dirty="0">
                  <a:ln w="3175">
                    <a:solidFill>
                      <a:schemeClr val="tx1"/>
                    </a:solidFill>
                  </a:ln>
                </a:rPr>
                <a:t>債務整理</a:t>
              </a:r>
              <a:endParaRPr lang="ja-JP" altLang="en-US" sz="2800" dirty="0">
                <a:ln w="3175">
                  <a:solidFill>
                    <a:schemeClr val="tx1"/>
                  </a:solidFill>
                </a:ln>
              </a:endParaRPr>
            </a:p>
            <a:p>
              <a:endParaRPr lang="ja-JP" altLang="en-US" dirty="0"/>
            </a:p>
          </p:txBody>
        </p:sp>
        <p:sp>
          <p:nvSpPr>
            <p:cNvPr id="16" name="サブタイトル 4"/>
            <p:cNvSpPr txBox="1">
              <a:spLocks/>
            </p:cNvSpPr>
            <p:nvPr/>
          </p:nvSpPr>
          <p:spPr>
            <a:xfrm>
              <a:off x="6823542" y="5364807"/>
              <a:ext cx="2652684" cy="504056"/>
            </a:xfrm>
            <a:prstGeom prst="rect">
              <a:avLst/>
            </a:prstGeom>
          </p:spPr>
          <p:txBody>
            <a:bodyPr vert="horz" lIns="104306" tIns="52153" rIns="104306" bIns="52153" rtlCol="0">
              <a:noAutofit/>
            </a:bodyPr>
            <a:lstStyle>
              <a:lvl1pPr marL="0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3200" kern="1200">
                  <a:solidFill>
                    <a:schemeClr val="bg1"/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1pPr>
              <a:lvl2pPr marL="521528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32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2pPr>
              <a:lvl3pPr marL="1043056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7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3pPr>
              <a:lvl4pPr marL="1564584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4pPr>
              <a:lvl5pPr marL="2086112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メイリオ" pitchFamily="50" charset="-128"/>
                  <a:ea typeface="メイリオ" pitchFamily="50" charset="-128"/>
                  <a:cs typeface="+mn-cs"/>
                </a:defRPr>
              </a:lvl5pPr>
              <a:lvl6pPr marL="2607640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3129168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650696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4172224" indent="0" algn="ctr" defTabSz="1043056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kumimoji="1" sz="23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ja-JP" altLang="en-US" sz="2800" b="1" dirty="0">
                  <a:ln w="3175">
                    <a:solidFill>
                      <a:schemeClr val="tx1"/>
                    </a:solidFill>
                  </a:ln>
                </a:rPr>
                <a:t>競売</a:t>
              </a:r>
              <a:r>
                <a:rPr lang="en-US" altLang="ja-JP" sz="2800" b="1" dirty="0">
                  <a:ln w="3175">
                    <a:solidFill>
                      <a:schemeClr val="tx1"/>
                    </a:solidFill>
                  </a:ln>
                </a:rPr>
                <a:t> </a:t>
              </a:r>
              <a:r>
                <a:rPr lang="ja-JP" altLang="en-US" sz="2800" b="1" dirty="0">
                  <a:ln w="3175">
                    <a:solidFill>
                      <a:schemeClr val="tx1"/>
                    </a:solidFill>
                  </a:ln>
                </a:rPr>
                <a:t>任意売却</a:t>
              </a:r>
              <a:endParaRPr lang="ja-JP" altLang="en-US" sz="2800" dirty="0">
                <a:ln w="3175">
                  <a:solidFill>
                    <a:schemeClr val="tx1"/>
                  </a:solidFill>
                </a:ln>
              </a:endParaRPr>
            </a:p>
            <a:p>
              <a:endParaRPr lang="ja-JP" altLang="en-US" dirty="0"/>
            </a:p>
          </p:txBody>
        </p:sp>
      </p:grpSp>
      <p:sp>
        <p:nvSpPr>
          <p:cNvPr id="17" name="下矢印 16"/>
          <p:cNvSpPr/>
          <p:nvPr/>
        </p:nvSpPr>
        <p:spPr>
          <a:xfrm>
            <a:off x="5036341" y="2700511"/>
            <a:ext cx="620718" cy="348044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kumimoji="0" lang="ja-JP" altLang="en-US" kern="0">
              <a:solidFill>
                <a:prstClr val="white"/>
              </a:solidFill>
              <a:latin typeface="Calibri" panose="020F0502020204030204"/>
              <a:ea typeface="游ゴシック" charset="-128"/>
              <a:cs typeface=""/>
            </a:endParaRPr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96" y="3060551"/>
            <a:ext cx="1236295" cy="1255612"/>
          </a:xfrm>
          <a:prstGeom prst="rect">
            <a:avLst/>
          </a:prstGeom>
        </p:spPr>
      </p:pic>
      <p:sp>
        <p:nvSpPr>
          <p:cNvPr id="19" name="テキスト ボックス 18"/>
          <p:cNvSpPr txBox="1"/>
          <p:nvPr/>
        </p:nvSpPr>
        <p:spPr>
          <a:xfrm>
            <a:off x="4518608" y="4903142"/>
            <a:ext cx="1728192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>
                <a:latin typeface="Hiragino Kaku Gothic StdN W8" charset="-128"/>
                <a:ea typeface="Hiragino Kaku Gothic StdN W8" charset="-128"/>
                <a:cs typeface="Hiragino Kaku Gothic StdN W8" charset="-128"/>
              </a:rPr>
              <a:t>法律事務所</a:t>
            </a:r>
          </a:p>
        </p:txBody>
      </p:sp>
    </p:spTree>
    <p:extLst>
      <p:ext uri="{BB962C8B-B14F-4D97-AF65-F5344CB8AC3E}">
        <p14:creationId xmlns:p14="http://schemas.microsoft.com/office/powerpoint/2010/main" val="1812559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450156" y="2484488"/>
            <a:ext cx="9865096" cy="1224135"/>
          </a:xfrm>
        </p:spPr>
        <p:txBody>
          <a:bodyPr/>
          <a:lstStyle/>
          <a:p>
            <a:r>
              <a:rPr lang="ja-JP" altLang="en-US" sz="6600" dirty="0"/>
              <a:t>住宅ローン返済支援</a:t>
            </a:r>
            <a:br>
              <a:rPr lang="en-US" altLang="ja-JP" sz="6600" dirty="0"/>
            </a:br>
            <a:r>
              <a:rPr lang="ja-JP" altLang="en-US" sz="6600" dirty="0"/>
              <a:t>エージェント</a:t>
            </a:r>
            <a:endParaRPr kumimoji="1" lang="ja-JP" altLang="en-US" sz="6600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xfrm>
            <a:off x="954212" y="756295"/>
            <a:ext cx="8856984" cy="432048"/>
          </a:xfrm>
        </p:spPr>
        <p:txBody>
          <a:bodyPr/>
          <a:lstStyle/>
          <a:p>
            <a:r>
              <a:rPr lang="ja-JP" altLang="en-US" sz="5400" b="1" dirty="0"/>
              <a:t>理想の</a:t>
            </a:r>
            <a:r>
              <a:rPr lang="ja-JP" altLang="en-US" sz="2800" b="1" dirty="0"/>
              <a:t> </a:t>
            </a:r>
            <a:endParaRPr lang="ja-JP" altLang="en-US" sz="2800" dirty="0"/>
          </a:p>
          <a:p>
            <a:endParaRPr kumimoji="1" lang="ja-JP" altLang="en-US" dirty="0"/>
          </a:p>
        </p:txBody>
      </p:sp>
      <p:pic>
        <p:nvPicPr>
          <p:cNvPr id="18" name="図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028" y="3111182"/>
            <a:ext cx="1368152" cy="1389529"/>
          </a:xfrm>
          <a:prstGeom prst="rect">
            <a:avLst/>
          </a:prstGeom>
        </p:spPr>
      </p:pic>
      <p:sp>
        <p:nvSpPr>
          <p:cNvPr id="19" name="サブタイトル 4"/>
          <p:cNvSpPr txBox="1">
            <a:spLocks/>
          </p:cNvSpPr>
          <p:nvPr/>
        </p:nvSpPr>
        <p:spPr>
          <a:xfrm>
            <a:off x="954212" y="4572719"/>
            <a:ext cx="8856984" cy="432048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7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5400" b="1" dirty="0"/>
              <a:t>を探して </a:t>
            </a:r>
            <a:endParaRPr lang="ja-JP" altLang="en-US" sz="5400" dirty="0"/>
          </a:p>
          <a:p>
            <a:endParaRPr lang="ja-JP" altLang="en-US" dirty="0"/>
          </a:p>
        </p:txBody>
      </p:sp>
      <p:sp>
        <p:nvSpPr>
          <p:cNvPr id="20" name="サブタイトル 4"/>
          <p:cNvSpPr txBox="1">
            <a:spLocks/>
          </p:cNvSpPr>
          <p:nvPr/>
        </p:nvSpPr>
        <p:spPr>
          <a:xfrm>
            <a:off x="946133" y="5796855"/>
            <a:ext cx="8856984" cy="432048"/>
          </a:xfrm>
          <a:prstGeom prst="rect">
            <a:avLst/>
          </a:prstGeom>
        </p:spPr>
        <p:txBody>
          <a:bodyPr vert="horz" lIns="104306" tIns="52153" rIns="104306" bIns="52153" rtlCol="0">
            <a:noAutofit/>
          </a:bodyPr>
          <a:lstStyle>
            <a:lvl1pPr marL="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bg1"/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1pPr>
            <a:lvl2pPr marL="52152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2pPr>
            <a:lvl3pPr marL="104305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7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3pPr>
            <a:lvl4pPr marL="156458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4pPr>
            <a:lvl5pPr marL="2086112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メイリオ" pitchFamily="50" charset="-128"/>
                <a:ea typeface="メイリオ" pitchFamily="50" charset="-128"/>
                <a:cs typeface="+mn-cs"/>
              </a:defRPr>
            </a:lvl5pPr>
            <a:lvl6pPr marL="2607640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129168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650696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172224" indent="0" algn="ctr" defTabSz="1043056" rtl="0" eaLnBrk="1" latinLnBrk="0" hangingPunct="1">
              <a:spcBef>
                <a:spcPct val="20000"/>
              </a:spcBef>
              <a:buFont typeface="Arial" pitchFamily="34" charset="0"/>
              <a:buNone/>
              <a:defRPr kumimoji="1" sz="2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5400" b="1" dirty="0"/>
              <a:t>無料で相談する </a:t>
            </a:r>
            <a:endParaRPr lang="ja-JP" altLang="en-US" sz="5400" dirty="0"/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28951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シック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tp_020.potx" id="{3011F5F0-C395-4359-B6FD-18A794429933}" vid="{B0C61EB2-0F3D-4F24-98C0-B66071640081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presentation_tp_020</Template>
  <TotalTime>714</TotalTime>
  <Words>126</Words>
  <Application>Microsoft Office PowerPoint</Application>
  <PresentationFormat>ユーザー設定</PresentationFormat>
  <Paragraphs>22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Hiragino Kaku Gothic StdN W8</vt:lpstr>
      <vt:lpstr>メイリオ</vt:lpstr>
      <vt:lpstr>Yu Gothic</vt:lpstr>
      <vt:lpstr>Arial</vt:lpstr>
      <vt:lpstr>Calibri</vt:lpstr>
      <vt:lpstr>Office ​​テーマ</vt:lpstr>
      <vt:lpstr>住宅ローンの返済に困ったとき その『相談先』の問題</vt:lpstr>
      <vt:lpstr>【住宅ローン返済支援エージェント】</vt:lpstr>
      <vt:lpstr>住宅ローン返済支援 エージェント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住宅ローンの返済に困ったとき その『相談先』の問題</dc:title>
  <dc:creator>西上 正通</dc:creator>
  <cp:lastModifiedBy>正浩 宮崎</cp:lastModifiedBy>
  <cp:revision>8</cp:revision>
  <dcterms:created xsi:type="dcterms:W3CDTF">2020-08-19T07:48:27Z</dcterms:created>
  <dcterms:modified xsi:type="dcterms:W3CDTF">2020-08-29T10:46:59Z</dcterms:modified>
</cp:coreProperties>
</file>