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36BB3F-B6B1-54E7-CC73-10A9A0DB9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4EB910-E84A-877F-9CDB-65EB76590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1D9725-F483-9691-D883-51CA407FB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50654F-0C0F-0E9C-F010-0DCD32B6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999FC9-361F-B15B-5D56-D4AB91837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9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F5652-FCF6-B306-80AB-4A7169C9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64D3DD-525E-1770-54FC-4D5217B61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F1C0CF-C8AB-42C1-783D-6A3F71CDA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D00EA0-134C-3AB3-D3A1-4AAF52F2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39D454-7D62-3AA7-1269-40546FE2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04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5235898-D9D8-510D-D268-3633E324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28F4F7-269D-0289-4601-CC6FB3EEE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0EA639-DA8C-384C-3BBC-3C7357174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C91C11-C5DB-5F51-C080-E5AD2A483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8C3C43-D193-7BE3-CD59-80B613B3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71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7F296F-8A33-1749-7E52-2CADA75F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851519-3D28-0BE3-E233-3CF23D5DB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A96A06-5592-AC8F-DB58-D1E052B1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44838D-E4F0-DCFA-0974-6B3236C00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6DD9B1-9C60-F0F1-499F-666AED24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05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1458F2-0EDF-5B17-5077-9F1ED7A7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49EE46-D00E-4BB3-DFA0-7640B4066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4F4B92-A4C6-B073-1139-3EA1B53B5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AFE187-80E8-9A79-5FDA-41214CC5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730A55-E1C9-4E25-D5D1-91D6B4035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48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685443-ABD9-1B43-8B8F-4676B40E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014389-6E2D-A5C3-53BD-962669232D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D514EC-6016-D85D-78D9-86D9C82A8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8C9E186-2A44-1F2D-DCE7-D6FDAA44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B017AB-8EB0-EE38-87BA-7582C73A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770E79-CC2C-694A-FCB2-8410ACEDD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72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BF00C-34E0-6463-33E3-B48B6D2EB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D8548B-A5D1-4273-3966-E95F6BFF8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9CC8E1-A3CF-8171-AFA3-C2D4FACF1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DCFCC79-2505-25C1-5497-AC5CBE852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758F925-8E1C-2F40-D8C8-37278ACCF0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AB033D-74B2-866C-649E-C1A182ED4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155B35-F810-CF98-9060-07BFB4C35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E2B2B28-0D18-0F67-45B5-9FA1C56E4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63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EA98F5-8858-BB5D-B410-F120E3F76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AE02BC0-9C32-0229-8F82-99955755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CD5118F-D229-9119-49E4-827CB9EF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57845B-EC68-D281-1B00-6A55A2B4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29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5B85052-3010-57E4-FA75-D1B7935A1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CE664BF-C97E-ED74-B663-AFB26BE21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63E647-5BE6-A1D5-42E4-4A3C30F4C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86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21A010-28D6-FF02-4669-421310DF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7DE149-750E-54E9-C259-B767A6DBF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46CCE-1CA7-979C-0AD0-51E358F77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602CBE-7404-A65B-62F1-BA5FB7B1C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3944F7-CFE1-5312-1D1D-46A84D13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C95153-79E0-0066-1445-6014BA7F0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27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7ADDA8-100F-8311-94D5-AD47D309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B5485C1-6D70-BE33-D9D0-7FE14DFD1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22C40E-3C26-0A4B-656B-B29714E8B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F2DD04-1830-06BC-C565-67B9BE260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259B75-3AE3-ED32-F398-8E3C1124D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55E6FA-9606-90B5-C6CC-1C868F7D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28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7C4879-E5A2-DF3D-BA34-6F77EB01B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1BB27C-C80C-8AF8-B073-727B05C43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F50315-EF61-47B7-F211-4C74B8588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E3F8D-B610-42E5-A74D-89D78172A32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B83114-677D-8966-5F3B-0D7543EF5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3DDF68-FF6D-362A-7685-2BD77494D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B220F-D4C9-4AB0-B1A1-22FFBE204F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1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6FDDB11-7828-8F2D-3172-13BE6A32A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500" y="638083"/>
            <a:ext cx="1714739" cy="131463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C4A6380-DD0C-423B-A422-73F3948AF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3015" y="1952716"/>
            <a:ext cx="3172813" cy="259541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E46F6A7-0DFF-3A51-60EC-13DE9F4226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1801" y="4414982"/>
            <a:ext cx="2815243" cy="2299854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9582BA8-18EC-A3A1-FE73-8191847F353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0659" t="10414" r="7468" b="1383"/>
          <a:stretch>
            <a:fillRect/>
          </a:stretch>
        </p:blipFill>
        <p:spPr>
          <a:xfrm>
            <a:off x="6502092" y="3997036"/>
            <a:ext cx="2807390" cy="192347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CA0CC49-B95D-9465-106E-3CCBE63D200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0183" t="7317" r="39543" b="-2118"/>
          <a:stretch>
            <a:fillRect/>
          </a:stretch>
        </p:blipFill>
        <p:spPr>
          <a:xfrm>
            <a:off x="6549397" y="1838036"/>
            <a:ext cx="2675425" cy="207433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B3949D0-D865-098E-AE2A-1384E063982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044" t="13906" r="72684" b="10414"/>
          <a:stretch>
            <a:fillRect/>
          </a:stretch>
        </p:blipFill>
        <p:spPr>
          <a:xfrm>
            <a:off x="7028871" y="327116"/>
            <a:ext cx="1795899" cy="151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2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KOUKI KAWADA</dc:creator>
  <cp:lastModifiedBy>KOUKI KAWADA</cp:lastModifiedBy>
  <cp:revision>1</cp:revision>
  <dcterms:created xsi:type="dcterms:W3CDTF">2025-10-02T23:59:20Z</dcterms:created>
  <dcterms:modified xsi:type="dcterms:W3CDTF">2025-10-02T23:59:40Z</dcterms:modified>
</cp:coreProperties>
</file>