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D00"/>
    <a:srgbClr val="3FFF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828FE2-3476-4655-98FB-F651739B1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0C93A04-4090-4989-A151-95B76BEE4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0650C9-17E1-4EBC-9E40-BFA94C2F3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DE26F3-7364-47CF-BC4E-93636A296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1E4ED3-0E08-4427-AE5C-C744A0081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982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250039-C1B0-4696-828B-1FEF14E1B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2F2CB6A-9D5B-4E80-A182-F6C8AA34B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EC661D-7BAD-4116-A435-F4FABD6F2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132BAF-A7E1-4846-85D6-2CDD7768A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82EDE6-133A-4746-AFBA-F41CEBCCD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45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E530B59-32EA-418C-91C6-44EE3A63B1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C77D217-16CB-464B-8CD6-3EC2DC4055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BA4047-B841-4CAF-BC0C-D79A764B4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ACD208-0D72-4143-91A4-36B27BC69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83D47A-8FD6-4878-B2E4-6830FE66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53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962314-F9E1-47A4-8DE9-96B7F64BC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3D5F2D-A39D-42FA-A131-3FF5ADE67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357985-18FC-40C3-8C29-673FAC161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560A0D-7C21-4F62-85DE-0FE6C1795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1D81E2-2194-4F40-8F52-CE6433FC9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5326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C390DA-1149-422A-A676-83745FC17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1893BA-A462-4088-A691-0DDA155FF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B40351-1B49-4B62-A56B-DF0F0782E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B1BE81-FE6C-47B0-8B44-941F22533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6F2F4E-E8F4-412E-8016-7915ECA70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579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6EF4E9-B1A6-4C6C-9525-6E01E24C7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1C753A-E645-4DFD-8277-BFC2263409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6CFA77E-8A77-4BE2-919E-DC43AF082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3EE5EEF-AF9D-460C-B5C0-AC1463515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86CC11-4074-4CE8-93CA-09DAF52B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10706AB-F23F-4AFF-B504-E71C38F62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272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959600-7BA3-4FAD-BC61-06E74C50B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BE8593-B333-449B-A6AA-A92D8E4FF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449D6A0-1A17-49BD-A8D3-1308EA154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3C5296B-F34B-4BF8-9E0D-344F5C66CD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6343C67-EFB5-4D26-9062-1C1014E88B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A4EFF61-A435-4517-B3B3-2B1560A6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9DE5B3E-3D2C-40FF-A107-764FAAD62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76C2A5C-3AF0-44CF-AAEB-BDB517BCA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146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5403C0-E6A4-4358-BAFD-E849E7B44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BB333FC-DAD0-4DA8-822C-FB0DE786D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A684D10-1488-48BD-9C2E-25D784F1B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D75EA22-5E37-4044-85D1-E72E78C52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25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BF482D5-068F-43C9-9DA9-6BC3E72F0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DB53AC5-6FF9-4C36-99B3-CF15C066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974ED8-CDC1-4494-AF9B-382D7A26E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496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6393C7-349C-433A-8D75-9B0432A93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C80BB5-2941-4C0D-AF1F-6789D0FB2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0B83ADE-34E2-404F-A604-7433377E3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DD6E320-825C-44A4-9E18-B7B487D7F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E1B19AF-5492-46D6-8727-3202BDAA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10D5270-2B07-4656-87DF-CC4EAF7B2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35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70669A-3D00-446B-8056-8311954F2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0B4C440-9CB5-4E28-836C-6BC1089100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8973E46-4C47-4326-AC98-B6091B850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DB798B1-9024-416E-A9B7-BA271F578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0DECB7-0DC7-4999-8FAF-9796E618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0C9CA3C-98E5-4A04-BC60-5E388CA34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9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95D3AD4-AD74-425B-AC02-F431D464D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2A7540-97E3-48F2-ADC9-83FA7165B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1E70D5-97FB-4E62-BD4C-8878A2E96E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1BF2-ED0D-4C03-93D4-8D3E80513224}" type="datetimeFigureOut">
              <a:rPr kumimoji="1" lang="ja-JP" altLang="en-US" smtClean="0"/>
              <a:t>2021/5/14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BDAC19-6BDC-4F57-9CED-5E139B9AC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0EFCBF7-4C9D-4F25-9210-1ED667819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41768-9331-4744-B695-26D51E1B03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25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897B58-8E69-46DC-BD36-5B2F4E654B41}"/>
              </a:ext>
            </a:extLst>
          </p:cNvPr>
          <p:cNvSpPr txBox="1"/>
          <p:nvPr/>
        </p:nvSpPr>
        <p:spPr>
          <a:xfrm>
            <a:off x="623509" y="80872"/>
            <a:ext cx="9614400" cy="691336"/>
          </a:xfrm>
          <a:prstGeom prst="rect">
            <a:avLst/>
          </a:prstGeom>
          <a:noFill/>
          <a:ln>
            <a:noFill/>
          </a:ln>
        </p:spPr>
        <p:txBody>
          <a:bodyPr wrap="square" lIns="117657" tIns="58829" rIns="117657" bIns="58829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イメージ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11C3DBD3-1F18-42B2-83F7-01358EEC0CA9}"/>
              </a:ext>
            </a:extLst>
          </p:cNvPr>
          <p:cNvCxnSpPr/>
          <p:nvPr/>
        </p:nvCxnSpPr>
        <p:spPr>
          <a:xfrm>
            <a:off x="234132" y="710139"/>
            <a:ext cx="10249139" cy="0"/>
          </a:xfrm>
          <a:prstGeom prst="line">
            <a:avLst/>
          </a:prstGeom>
          <a:ln>
            <a:solidFill>
              <a:srgbClr val="5BC9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AE50C9-65CC-4712-807F-FCE25B0F8770}"/>
              </a:ext>
            </a:extLst>
          </p:cNvPr>
          <p:cNvSpPr/>
          <p:nvPr/>
        </p:nvSpPr>
        <p:spPr>
          <a:xfrm>
            <a:off x="-209515" y="3196114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54145DE-0C53-43B6-B5D3-A07F4BF2F67C}"/>
              </a:ext>
            </a:extLst>
          </p:cNvPr>
          <p:cNvSpPr/>
          <p:nvPr/>
        </p:nvSpPr>
        <p:spPr>
          <a:xfrm>
            <a:off x="-209515" y="4696023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4FB680-1115-400C-93E2-20CD4DB8787B}"/>
              </a:ext>
            </a:extLst>
          </p:cNvPr>
          <p:cNvSpPr/>
          <p:nvPr/>
        </p:nvSpPr>
        <p:spPr>
          <a:xfrm>
            <a:off x="1949596" y="3196114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6D31E2-364B-4A48-9998-B38A0727B211}"/>
              </a:ext>
            </a:extLst>
          </p:cNvPr>
          <p:cNvSpPr/>
          <p:nvPr/>
        </p:nvSpPr>
        <p:spPr>
          <a:xfrm>
            <a:off x="1949596" y="4696023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148A0A-277F-4CD9-ACD6-4CCFBDB22322}"/>
              </a:ext>
            </a:extLst>
          </p:cNvPr>
          <p:cNvSpPr/>
          <p:nvPr/>
        </p:nvSpPr>
        <p:spPr>
          <a:xfrm>
            <a:off x="4109836" y="3196114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12E909D-DAF3-4493-B764-1A0D753A35B4}"/>
              </a:ext>
            </a:extLst>
          </p:cNvPr>
          <p:cNvSpPr/>
          <p:nvPr/>
        </p:nvSpPr>
        <p:spPr>
          <a:xfrm>
            <a:off x="4109836" y="4696023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346C1AE-4664-43F3-AA46-A3BF8F433B90}"/>
              </a:ext>
            </a:extLst>
          </p:cNvPr>
          <p:cNvSpPr txBox="1"/>
          <p:nvPr/>
        </p:nvSpPr>
        <p:spPr>
          <a:xfrm>
            <a:off x="1973372" y="3684102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アイコン</a:t>
            </a:r>
            <a:endParaRPr lang="en-US" altLang="ja-JP" sz="1200" b="1" dirty="0"/>
          </a:p>
          <a:p>
            <a:pPr algn="ctr"/>
            <a:endParaRPr kumimoji="1" lang="en-US" altLang="ja-JP" sz="1200" b="1" dirty="0"/>
          </a:p>
          <a:p>
            <a:pPr algn="ctr"/>
            <a:r>
              <a:rPr kumimoji="1" lang="ja-JP" altLang="en-US" sz="1200" b="1" dirty="0"/>
              <a:t>来店ポイント</a:t>
            </a:r>
            <a:endParaRPr kumimoji="1" lang="en-US" altLang="ja-JP" sz="1200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028B35E-4583-4A50-AD39-7773B4FA7406}"/>
              </a:ext>
            </a:extLst>
          </p:cNvPr>
          <p:cNvSpPr txBox="1"/>
          <p:nvPr/>
        </p:nvSpPr>
        <p:spPr>
          <a:xfrm>
            <a:off x="4135980" y="5180235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アイコン</a:t>
            </a:r>
            <a:endParaRPr lang="en-US" altLang="ja-JP" sz="1200" b="1" dirty="0"/>
          </a:p>
          <a:p>
            <a:pPr algn="ctr"/>
            <a:endParaRPr kumimoji="1" lang="en-US" altLang="ja-JP" sz="1200" b="1" dirty="0"/>
          </a:p>
          <a:p>
            <a:pPr algn="ctr"/>
            <a:r>
              <a:rPr kumimoji="1" lang="ja-JP" altLang="en-US" sz="1200" b="1" dirty="0"/>
              <a:t>口コミ募集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0124A7D-B02D-40FA-B58C-2A16AEAB8782}"/>
              </a:ext>
            </a:extLst>
          </p:cNvPr>
          <p:cNvSpPr txBox="1"/>
          <p:nvPr/>
        </p:nvSpPr>
        <p:spPr>
          <a:xfrm>
            <a:off x="4084088" y="3634719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アイコン</a:t>
            </a:r>
            <a:endParaRPr lang="en-US" altLang="ja-JP" sz="1200" b="1" dirty="0"/>
          </a:p>
          <a:p>
            <a:pPr algn="ctr"/>
            <a:endParaRPr kumimoji="1" lang="en-US" altLang="ja-JP" sz="1200" b="1" dirty="0"/>
          </a:p>
          <a:p>
            <a:pPr algn="ctr"/>
            <a:r>
              <a:rPr kumimoji="1" lang="ja-JP" altLang="en-US" sz="1200" b="1" dirty="0"/>
              <a:t>インスタグラム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D478BA5-4022-4FDF-A4F6-4A0A10E274DA}"/>
              </a:ext>
            </a:extLst>
          </p:cNvPr>
          <p:cNvSpPr txBox="1"/>
          <p:nvPr/>
        </p:nvSpPr>
        <p:spPr>
          <a:xfrm>
            <a:off x="-181361" y="5018867"/>
            <a:ext cx="2160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美容鍼灸で</a:t>
            </a:r>
            <a:endParaRPr lang="en-US" altLang="ja-JP" sz="1200" b="1" dirty="0"/>
          </a:p>
          <a:p>
            <a:pPr algn="ctr"/>
            <a:r>
              <a:rPr kumimoji="1" lang="ja-JP" altLang="en-US" sz="1200" b="1" dirty="0"/>
              <a:t>お肌を内側から活性化</a:t>
            </a:r>
            <a:endParaRPr lang="en-US" altLang="ja-JP" sz="1200" b="1" dirty="0"/>
          </a:p>
          <a:p>
            <a:pPr algn="ctr"/>
            <a:endParaRPr lang="en-US" altLang="ja-JP" sz="1200" b="1" dirty="0"/>
          </a:p>
          <a:p>
            <a:pPr algn="ctr"/>
            <a:r>
              <a:rPr lang="ja-JP" altLang="en-US" sz="1100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しわ・たるみ・ほうれい線など</a:t>
            </a:r>
            <a:endParaRPr lang="en-US" altLang="ja-JP" sz="1100" dirty="0">
              <a:solidFill>
                <a:srgbClr val="26252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ctr"/>
            <a:r>
              <a:rPr lang="ja-JP" altLang="en-US" sz="1100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が気になる方</a:t>
            </a:r>
            <a:endParaRPr lang="en-US" altLang="ja-JP" sz="1100" dirty="0">
              <a:solidFill>
                <a:srgbClr val="26252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ctr"/>
            <a:endParaRPr lang="en-US" altLang="ja-JP" sz="1200" b="1" dirty="0"/>
          </a:p>
          <a:p>
            <a:pPr algn="ctr"/>
            <a:endParaRPr kumimoji="1" lang="en-US" altLang="ja-JP" sz="1200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53FE4B2-AC33-4712-A9BA-63EF456A9587}"/>
              </a:ext>
            </a:extLst>
          </p:cNvPr>
          <p:cNvSpPr txBox="1"/>
          <p:nvPr/>
        </p:nvSpPr>
        <p:spPr>
          <a:xfrm>
            <a:off x="-181361" y="3650777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アイコン</a:t>
            </a:r>
            <a:endParaRPr lang="en-US" altLang="ja-JP" sz="1200" b="1" dirty="0"/>
          </a:p>
          <a:p>
            <a:pPr algn="ctr"/>
            <a:endParaRPr lang="en-US" altLang="ja-JP" sz="1200" b="1" dirty="0"/>
          </a:p>
          <a:p>
            <a:pPr algn="ctr"/>
            <a:r>
              <a:rPr lang="ja-JP" altLang="en-US" sz="1200" b="1" dirty="0"/>
              <a:t>施術の</a:t>
            </a:r>
            <a:r>
              <a:rPr kumimoji="1" lang="ja-JP" altLang="en-US" sz="1200" b="1" dirty="0"/>
              <a:t>予約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5C68122-7118-4C87-8BD6-90AC1DB62700}"/>
              </a:ext>
            </a:extLst>
          </p:cNvPr>
          <p:cNvSpPr txBox="1"/>
          <p:nvPr/>
        </p:nvSpPr>
        <p:spPr>
          <a:xfrm>
            <a:off x="-166564" y="327010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①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EC3AFC9-FBCC-4C4B-8401-4F22CB46F61E}"/>
              </a:ext>
            </a:extLst>
          </p:cNvPr>
          <p:cNvSpPr txBox="1"/>
          <p:nvPr/>
        </p:nvSpPr>
        <p:spPr>
          <a:xfrm>
            <a:off x="1946824" y="327010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/>
              <a:t>②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7B6391E-5F0C-4055-BD54-337AF780198B}"/>
              </a:ext>
            </a:extLst>
          </p:cNvPr>
          <p:cNvSpPr txBox="1"/>
          <p:nvPr/>
        </p:nvSpPr>
        <p:spPr>
          <a:xfrm>
            <a:off x="4094010" y="327010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/>
              <a:t>③</a:t>
            </a:r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7A68D56-6C62-448C-AC3A-E1BC53EC4B50}"/>
              </a:ext>
            </a:extLst>
          </p:cNvPr>
          <p:cNvSpPr txBox="1"/>
          <p:nvPr/>
        </p:nvSpPr>
        <p:spPr>
          <a:xfrm>
            <a:off x="4094010" y="4762524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/>
              <a:t>⑥</a:t>
            </a:r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D68DF18-AA09-4B93-90E0-A1A345AEF596}"/>
              </a:ext>
            </a:extLst>
          </p:cNvPr>
          <p:cNvSpPr txBox="1"/>
          <p:nvPr/>
        </p:nvSpPr>
        <p:spPr>
          <a:xfrm>
            <a:off x="-166564" y="474534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④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0A8DCFB-BD38-491A-A411-B7916E25E999}"/>
              </a:ext>
            </a:extLst>
          </p:cNvPr>
          <p:cNvSpPr txBox="1"/>
          <p:nvPr/>
        </p:nvSpPr>
        <p:spPr>
          <a:xfrm>
            <a:off x="1946824" y="474534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/>
              <a:t>➄</a:t>
            </a:r>
            <a:endParaRPr kumimoji="1"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5EFA127-E59C-4BB2-BCA6-23FD2778F698}"/>
              </a:ext>
            </a:extLst>
          </p:cNvPr>
          <p:cNvSpPr txBox="1"/>
          <p:nvPr/>
        </p:nvSpPr>
        <p:spPr>
          <a:xfrm>
            <a:off x="1968154" y="5018867"/>
            <a:ext cx="216024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EMS</a:t>
            </a:r>
            <a:r>
              <a:rPr lang="ja-JP" altLang="en-US" sz="1200" b="1" dirty="0"/>
              <a:t>トレーニング</a:t>
            </a:r>
            <a:endParaRPr lang="en-US" altLang="ja-JP" sz="1200" b="1" dirty="0"/>
          </a:p>
          <a:p>
            <a:pPr algn="ctr"/>
            <a:endParaRPr lang="en-US" altLang="ja-JP" sz="1200" b="1" dirty="0"/>
          </a:p>
          <a:p>
            <a:pPr algn="ctr"/>
            <a:r>
              <a:rPr lang="ja-JP" altLang="en-US" sz="1100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高周波の電気刺激で</a:t>
            </a:r>
            <a:endParaRPr lang="en-US" altLang="ja-JP" sz="1100" dirty="0">
              <a:solidFill>
                <a:srgbClr val="26252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ctr"/>
            <a:r>
              <a:rPr lang="ja-JP" altLang="en-US" sz="1100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腰痛改善、</a:t>
            </a:r>
            <a:endParaRPr lang="en-US" altLang="ja-JP" sz="1100" dirty="0">
              <a:solidFill>
                <a:srgbClr val="26252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ctr"/>
            <a:r>
              <a:rPr lang="ja-JP" altLang="en-US" sz="1100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ウエストのダイエット</a:t>
            </a:r>
            <a:endParaRPr lang="en-US" altLang="ja-JP" sz="1100" dirty="0">
              <a:solidFill>
                <a:srgbClr val="26252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DE174C7-E343-4E23-B9C9-908D2EFCD172}"/>
              </a:ext>
            </a:extLst>
          </p:cNvPr>
          <p:cNvSpPr txBox="1"/>
          <p:nvPr/>
        </p:nvSpPr>
        <p:spPr>
          <a:xfrm>
            <a:off x="297001" y="922350"/>
            <a:ext cx="59473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・</a:t>
            </a:r>
            <a:r>
              <a:rPr kumimoji="1" lang="en-US" altLang="ja-JP" sz="2000" dirty="0"/>
              <a:t>2</a:t>
            </a:r>
            <a:r>
              <a:rPr kumimoji="1" lang="ja-JP" altLang="en-US" sz="2000" dirty="0"/>
              <a:t>パターンの画像作成　</a:t>
            </a:r>
            <a:endParaRPr kumimoji="1" lang="en-US" altLang="ja-JP" sz="2000" dirty="0"/>
          </a:p>
          <a:p>
            <a:r>
              <a:rPr lang="ja-JP" altLang="en-US" sz="2000" dirty="0"/>
              <a:t>⇒</a:t>
            </a:r>
            <a:r>
              <a:rPr kumimoji="1" lang="ja-JP" altLang="en-US" sz="2000" dirty="0"/>
              <a:t>同じデザインで、</a:t>
            </a:r>
            <a:r>
              <a:rPr kumimoji="1" lang="en-US" altLang="ja-JP" sz="2000" dirty="0"/>
              <a:t>1</a:t>
            </a:r>
            <a:r>
              <a:rPr kumimoji="1" lang="ja-JP" altLang="en-US" sz="2000" dirty="0"/>
              <a:t>つだけメニューが異なるだけ</a:t>
            </a:r>
            <a:endParaRPr kumimoji="1" lang="en-US" altLang="ja-JP" sz="2000" dirty="0"/>
          </a:p>
          <a:p>
            <a:endParaRPr kumimoji="1" lang="en-US" altLang="ja-JP" sz="2000" dirty="0"/>
          </a:p>
          <a:p>
            <a:r>
              <a:rPr kumimoji="1" lang="ja-JP" altLang="en-US" sz="2000" dirty="0"/>
              <a:t>・全体の</a:t>
            </a:r>
            <a:r>
              <a:rPr lang="ja-JP" altLang="en-US" sz="2000" dirty="0"/>
              <a:t>雰囲気：陽気、ファミリー感</a:t>
            </a:r>
            <a:endParaRPr lang="en-US" altLang="ja-JP" sz="2000" dirty="0"/>
          </a:p>
          <a:p>
            <a:r>
              <a:rPr lang="ja-JP" altLang="en-US" sz="2000" dirty="0"/>
              <a:t>詳細は次スライド</a:t>
            </a:r>
            <a:r>
              <a:rPr kumimoji="1" lang="ja-JP" altLang="en-US" sz="2000" dirty="0"/>
              <a:t>参考</a:t>
            </a: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6FE628B2-7D6A-49B1-A41C-BECE3364D69A}"/>
              </a:ext>
            </a:extLst>
          </p:cNvPr>
          <p:cNvSpPr/>
          <p:nvPr/>
        </p:nvSpPr>
        <p:spPr>
          <a:xfrm>
            <a:off x="6607140" y="3196114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DD04DCC8-9E5C-44D4-9864-98FB90A6DC9E}"/>
              </a:ext>
            </a:extLst>
          </p:cNvPr>
          <p:cNvSpPr/>
          <p:nvPr/>
        </p:nvSpPr>
        <p:spPr>
          <a:xfrm>
            <a:off x="6607140" y="4696023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4A2E2853-5B93-4619-9BCB-A784ADB06D91}"/>
              </a:ext>
            </a:extLst>
          </p:cNvPr>
          <p:cNvSpPr/>
          <p:nvPr/>
        </p:nvSpPr>
        <p:spPr>
          <a:xfrm>
            <a:off x="8766251" y="3196114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6A2CC43C-1208-4D7F-9F98-CF91656026CF}"/>
              </a:ext>
            </a:extLst>
          </p:cNvPr>
          <p:cNvSpPr/>
          <p:nvPr/>
        </p:nvSpPr>
        <p:spPr>
          <a:xfrm>
            <a:off x="8766251" y="4696023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0E4B5FB2-7073-4902-889D-49416A18CD2C}"/>
              </a:ext>
            </a:extLst>
          </p:cNvPr>
          <p:cNvSpPr/>
          <p:nvPr/>
        </p:nvSpPr>
        <p:spPr>
          <a:xfrm>
            <a:off x="10926491" y="3196114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C2E171A2-0219-4FC2-B743-25B66D82E20C}"/>
              </a:ext>
            </a:extLst>
          </p:cNvPr>
          <p:cNvSpPr/>
          <p:nvPr/>
        </p:nvSpPr>
        <p:spPr>
          <a:xfrm>
            <a:off x="10926491" y="4696023"/>
            <a:ext cx="2160240" cy="1499909"/>
          </a:xfrm>
          <a:prstGeom prst="rect">
            <a:avLst/>
          </a:prstGeom>
          <a:noFill/>
          <a:ln w="38100">
            <a:solidFill>
              <a:srgbClr val="8EC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407A267C-0A17-4118-8C10-EBB06DE48D09}"/>
              </a:ext>
            </a:extLst>
          </p:cNvPr>
          <p:cNvSpPr txBox="1"/>
          <p:nvPr/>
        </p:nvSpPr>
        <p:spPr>
          <a:xfrm>
            <a:off x="8790027" y="3684102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アイコン</a:t>
            </a:r>
            <a:endParaRPr lang="en-US" altLang="ja-JP" sz="1200" b="1" dirty="0"/>
          </a:p>
          <a:p>
            <a:pPr algn="ctr"/>
            <a:endParaRPr kumimoji="1" lang="en-US" altLang="ja-JP" sz="1200" b="1" dirty="0"/>
          </a:p>
          <a:p>
            <a:pPr algn="ctr"/>
            <a:r>
              <a:rPr kumimoji="1" lang="ja-JP" altLang="en-US" sz="1200" b="1" dirty="0"/>
              <a:t>来店ポイント</a:t>
            </a:r>
            <a:endParaRPr kumimoji="1" lang="en-US" altLang="ja-JP" sz="1200" b="1" dirty="0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34BE9FCC-B243-4BB9-AC59-EB9E989AAB55}"/>
              </a:ext>
            </a:extLst>
          </p:cNvPr>
          <p:cNvSpPr txBox="1"/>
          <p:nvPr/>
        </p:nvSpPr>
        <p:spPr>
          <a:xfrm>
            <a:off x="10952635" y="5180235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アイコン</a:t>
            </a:r>
            <a:endParaRPr lang="en-US" altLang="ja-JP" sz="1200" b="1" dirty="0"/>
          </a:p>
          <a:p>
            <a:pPr algn="ctr"/>
            <a:endParaRPr kumimoji="1" lang="en-US" altLang="ja-JP" sz="1200" b="1" dirty="0"/>
          </a:p>
          <a:p>
            <a:pPr algn="ctr"/>
            <a:r>
              <a:rPr kumimoji="1" lang="ja-JP" altLang="en-US" sz="1200" b="1" dirty="0"/>
              <a:t>ご意見箱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D409496-6779-41BB-A2DF-A3385C8D4B6F}"/>
              </a:ext>
            </a:extLst>
          </p:cNvPr>
          <p:cNvSpPr txBox="1"/>
          <p:nvPr/>
        </p:nvSpPr>
        <p:spPr>
          <a:xfrm>
            <a:off x="10900743" y="3634719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アイコン</a:t>
            </a:r>
            <a:endParaRPr lang="en-US" altLang="ja-JP" sz="1200" b="1" dirty="0"/>
          </a:p>
          <a:p>
            <a:pPr algn="ctr"/>
            <a:endParaRPr kumimoji="1" lang="en-US" altLang="ja-JP" sz="1200" b="1" dirty="0"/>
          </a:p>
          <a:p>
            <a:pPr algn="ctr"/>
            <a:r>
              <a:rPr kumimoji="1" lang="ja-JP" altLang="en-US" sz="1200" b="1" dirty="0"/>
              <a:t>インスタグラム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963EE2A8-6858-498A-9CCA-7BB311FA36B9}"/>
              </a:ext>
            </a:extLst>
          </p:cNvPr>
          <p:cNvSpPr txBox="1"/>
          <p:nvPr/>
        </p:nvSpPr>
        <p:spPr>
          <a:xfrm>
            <a:off x="6635294" y="3650777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アイコン</a:t>
            </a:r>
            <a:endParaRPr lang="en-US" altLang="ja-JP" sz="1200" b="1" dirty="0"/>
          </a:p>
          <a:p>
            <a:pPr algn="ctr"/>
            <a:endParaRPr lang="en-US" altLang="ja-JP" sz="1200" b="1" dirty="0"/>
          </a:p>
          <a:p>
            <a:pPr algn="ctr"/>
            <a:r>
              <a:rPr lang="ja-JP" altLang="en-US" sz="1200" b="1" dirty="0"/>
              <a:t>施術の</a:t>
            </a:r>
            <a:r>
              <a:rPr kumimoji="1" lang="ja-JP" altLang="en-US" sz="1200" b="1" dirty="0"/>
              <a:t>予約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4BBAC5B3-555F-42FC-9A8A-B6EC6A22DA37}"/>
              </a:ext>
            </a:extLst>
          </p:cNvPr>
          <p:cNvSpPr txBox="1"/>
          <p:nvPr/>
        </p:nvSpPr>
        <p:spPr>
          <a:xfrm>
            <a:off x="8790027" y="5025214"/>
            <a:ext cx="21602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/>
              <a:t>足裏マッサージ</a:t>
            </a:r>
            <a:endParaRPr kumimoji="1" lang="en-US" altLang="ja-JP" sz="1200" b="1" dirty="0"/>
          </a:p>
          <a:p>
            <a:pPr algn="ctr"/>
            <a:endParaRPr kumimoji="1" lang="en-US" altLang="ja-JP" sz="1200" b="1" dirty="0"/>
          </a:p>
          <a:p>
            <a:pPr algn="ctr"/>
            <a:r>
              <a:rPr lang="ja-JP" altLang="en-US" sz="1100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しこりを消滅させ、</a:t>
            </a:r>
            <a:endParaRPr lang="en-US" altLang="ja-JP" sz="1100" dirty="0">
              <a:solidFill>
                <a:srgbClr val="26252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ctr"/>
            <a:r>
              <a:rPr lang="ja-JP" altLang="en-US" sz="1100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臓器・器官・部位の改善</a:t>
            </a:r>
            <a:endParaRPr lang="en-US" altLang="ja-JP" sz="1100" dirty="0">
              <a:solidFill>
                <a:srgbClr val="26252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5B1CBE61-0B58-4080-923C-28BE7AB2F72A}"/>
              </a:ext>
            </a:extLst>
          </p:cNvPr>
          <p:cNvSpPr txBox="1"/>
          <p:nvPr/>
        </p:nvSpPr>
        <p:spPr>
          <a:xfrm>
            <a:off x="6635294" y="5025214"/>
            <a:ext cx="216024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/>
              <a:t>EMS</a:t>
            </a:r>
            <a:r>
              <a:rPr lang="ja-JP" altLang="en-US" sz="1200" b="1" dirty="0"/>
              <a:t>トレーニング</a:t>
            </a:r>
            <a:endParaRPr lang="en-US" altLang="ja-JP" sz="1200" b="1" dirty="0"/>
          </a:p>
          <a:p>
            <a:pPr algn="ctr"/>
            <a:endParaRPr lang="en-US" altLang="ja-JP" sz="1200" b="1" dirty="0"/>
          </a:p>
          <a:p>
            <a:pPr algn="ctr"/>
            <a:r>
              <a:rPr lang="ja-JP" altLang="en-US" sz="1100" b="1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高周波の電気刺激で</a:t>
            </a:r>
            <a:endParaRPr lang="en-US" altLang="ja-JP" sz="1100" b="1" dirty="0">
              <a:solidFill>
                <a:srgbClr val="26252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腰痛改善、</a:t>
            </a:r>
            <a:endParaRPr lang="en-US" altLang="ja-JP" sz="1100" b="1" dirty="0">
              <a:solidFill>
                <a:srgbClr val="26252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rgbClr val="26252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ウエストのダイエット</a:t>
            </a:r>
            <a:endParaRPr kumimoji="1" lang="en-US" altLang="ja-JP" sz="1200" b="1" dirty="0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D7DE4EDE-218F-454B-9C65-BFB0606D4ED2}"/>
              </a:ext>
            </a:extLst>
          </p:cNvPr>
          <p:cNvSpPr txBox="1"/>
          <p:nvPr/>
        </p:nvSpPr>
        <p:spPr>
          <a:xfrm>
            <a:off x="10910665" y="4762524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/>
              <a:t>⑥</a:t>
            </a:r>
            <a:endParaRPr kumimoji="1" lang="ja-JP" altLang="en-US" dirty="0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BAE0DFE2-974B-41D2-A2D7-02D5E5AE2854}"/>
              </a:ext>
            </a:extLst>
          </p:cNvPr>
          <p:cNvSpPr txBox="1"/>
          <p:nvPr/>
        </p:nvSpPr>
        <p:spPr>
          <a:xfrm>
            <a:off x="6650091" y="474534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④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88ED7F58-C324-46AB-A3F0-7ADE7F5080A9}"/>
              </a:ext>
            </a:extLst>
          </p:cNvPr>
          <p:cNvSpPr txBox="1"/>
          <p:nvPr/>
        </p:nvSpPr>
        <p:spPr>
          <a:xfrm>
            <a:off x="8763479" y="474534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/>
              <a:t>➄</a:t>
            </a:r>
            <a:endParaRPr kumimoji="1" lang="ja-JP" altLang="en-US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1806A38-6821-4168-9721-1C3E145F417A}"/>
              </a:ext>
            </a:extLst>
          </p:cNvPr>
          <p:cNvSpPr txBox="1"/>
          <p:nvPr/>
        </p:nvSpPr>
        <p:spPr>
          <a:xfrm>
            <a:off x="6601308" y="327010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①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8593F65-57EE-423A-AF7C-662515DEFF6E}"/>
              </a:ext>
            </a:extLst>
          </p:cNvPr>
          <p:cNvSpPr txBox="1"/>
          <p:nvPr/>
        </p:nvSpPr>
        <p:spPr>
          <a:xfrm>
            <a:off x="8714696" y="3270109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/>
              <a:t>②</a:t>
            </a:r>
            <a:endParaRPr kumimoji="1" lang="ja-JP" altLang="en-US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27E09CA-41C7-43F8-98D5-53168590C71A}"/>
              </a:ext>
            </a:extLst>
          </p:cNvPr>
          <p:cNvSpPr txBox="1"/>
          <p:nvPr/>
        </p:nvSpPr>
        <p:spPr>
          <a:xfrm>
            <a:off x="1265053" y="2739500"/>
            <a:ext cx="3566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/>
              <a:t>パターン</a:t>
            </a:r>
            <a:r>
              <a:rPr lang="en-US" altLang="ja-JP" sz="2000" dirty="0"/>
              <a:t>A</a:t>
            </a:r>
            <a:endParaRPr kumimoji="1" lang="ja-JP" altLang="en-US" sz="2000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269C1DF-596B-4119-A568-19A58129DAAD}"/>
              </a:ext>
            </a:extLst>
          </p:cNvPr>
          <p:cNvSpPr txBox="1"/>
          <p:nvPr/>
        </p:nvSpPr>
        <p:spPr>
          <a:xfrm>
            <a:off x="7883567" y="2739500"/>
            <a:ext cx="3566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/>
              <a:t>パターン</a:t>
            </a:r>
            <a:r>
              <a:rPr lang="en-US" altLang="ja-JP" sz="2000" dirty="0"/>
              <a:t>B</a:t>
            </a:r>
            <a:endParaRPr kumimoji="1" lang="ja-JP" altLang="en-US" sz="2000" dirty="0"/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8E9BA29-A64A-4961-8E0C-68509694C3FF}"/>
              </a:ext>
            </a:extLst>
          </p:cNvPr>
          <p:cNvCxnSpPr>
            <a:cxnSpLocks/>
          </p:cNvCxnSpPr>
          <p:nvPr/>
        </p:nvCxnSpPr>
        <p:spPr>
          <a:xfrm>
            <a:off x="193476" y="2553566"/>
            <a:ext cx="115776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968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84AFFB1E-F2A1-4079-97B0-705D02BF851D}"/>
              </a:ext>
            </a:extLst>
          </p:cNvPr>
          <p:cNvSpPr/>
          <p:nvPr/>
        </p:nvSpPr>
        <p:spPr>
          <a:xfrm>
            <a:off x="429114" y="5185695"/>
            <a:ext cx="2140553" cy="149990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897B58-8E69-46DC-BD36-5B2F4E654B41}"/>
              </a:ext>
            </a:extLst>
          </p:cNvPr>
          <p:cNvSpPr txBox="1"/>
          <p:nvPr/>
        </p:nvSpPr>
        <p:spPr>
          <a:xfrm>
            <a:off x="623509" y="80872"/>
            <a:ext cx="9614400" cy="691336"/>
          </a:xfrm>
          <a:prstGeom prst="rect">
            <a:avLst/>
          </a:prstGeom>
          <a:noFill/>
          <a:ln>
            <a:noFill/>
          </a:ln>
        </p:spPr>
        <p:txBody>
          <a:bodyPr wrap="square" lIns="117657" tIns="58829" rIns="117657" bIns="58829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イメージ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11C3DBD3-1F18-42B2-83F7-01358EEC0CA9}"/>
              </a:ext>
            </a:extLst>
          </p:cNvPr>
          <p:cNvCxnSpPr/>
          <p:nvPr/>
        </p:nvCxnSpPr>
        <p:spPr>
          <a:xfrm>
            <a:off x="234132" y="710139"/>
            <a:ext cx="10249139" cy="0"/>
          </a:xfrm>
          <a:prstGeom prst="line">
            <a:avLst/>
          </a:prstGeom>
          <a:ln>
            <a:solidFill>
              <a:srgbClr val="5BC9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346C1AE-4664-43F3-AA46-A3BF8F433B90}"/>
              </a:ext>
            </a:extLst>
          </p:cNvPr>
          <p:cNvSpPr txBox="1"/>
          <p:nvPr/>
        </p:nvSpPr>
        <p:spPr>
          <a:xfrm>
            <a:off x="2612001" y="405736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/>
              <a:t>アイコン</a:t>
            </a:r>
            <a:endParaRPr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ja-JP" altLang="en-US" sz="1200" dirty="0"/>
              <a:t>来店ポイント</a:t>
            </a:r>
            <a:endParaRPr kumimoji="1" lang="en-US" altLang="ja-JP" sz="12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028B35E-4583-4A50-AD39-7773B4FA7406}"/>
              </a:ext>
            </a:extLst>
          </p:cNvPr>
          <p:cNvSpPr txBox="1"/>
          <p:nvPr/>
        </p:nvSpPr>
        <p:spPr>
          <a:xfrm>
            <a:off x="4917351" y="5713213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/>
              <a:t>アイコン</a:t>
            </a:r>
            <a:endParaRPr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ja-JP" altLang="en-US" sz="1200" dirty="0"/>
              <a:t>口コミ募集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0124A7D-B02D-40FA-B58C-2A16AEAB8782}"/>
              </a:ext>
            </a:extLst>
          </p:cNvPr>
          <p:cNvSpPr txBox="1"/>
          <p:nvPr/>
        </p:nvSpPr>
        <p:spPr>
          <a:xfrm>
            <a:off x="4913739" y="4007985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/>
              <a:t>アイコン</a:t>
            </a:r>
            <a:endParaRPr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ja-JP" altLang="en-US" sz="1200" dirty="0"/>
              <a:t>インスタグラム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D478BA5-4022-4FDF-A4F6-4A0A10E274DA}"/>
              </a:ext>
            </a:extLst>
          </p:cNvPr>
          <p:cNvSpPr txBox="1"/>
          <p:nvPr/>
        </p:nvSpPr>
        <p:spPr>
          <a:xfrm>
            <a:off x="457268" y="5362707"/>
            <a:ext cx="2160240" cy="15696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/>
              <a:t>美容鍼灸で</a:t>
            </a:r>
            <a:endParaRPr lang="en-US" altLang="ja-JP" sz="1200" dirty="0"/>
          </a:p>
          <a:p>
            <a:pPr algn="ctr"/>
            <a:r>
              <a:rPr lang="ja-JP" altLang="en-US" sz="1200" dirty="0"/>
              <a:t>お肌を内側から活性化</a:t>
            </a:r>
            <a:endParaRPr lang="en-US" altLang="ja-JP" sz="1200" dirty="0"/>
          </a:p>
          <a:p>
            <a:pPr algn="ctr"/>
            <a:endParaRPr lang="en-US" altLang="ja-JP" sz="1200" dirty="0"/>
          </a:p>
          <a:p>
            <a:pPr algn="ctr"/>
            <a:r>
              <a:rPr lang="ja-JP" altLang="en-US" sz="1200" dirty="0"/>
              <a:t>しわ・たるみ・ほうれい線など</a:t>
            </a:r>
            <a:endParaRPr lang="en-US" altLang="ja-JP" sz="1200" dirty="0"/>
          </a:p>
          <a:p>
            <a:pPr algn="ctr"/>
            <a:r>
              <a:rPr lang="ja-JP" altLang="en-US" sz="1200" dirty="0"/>
              <a:t>が気になる方</a:t>
            </a:r>
          </a:p>
          <a:p>
            <a:pPr algn="ctr"/>
            <a:endParaRPr lang="en-US" altLang="ja-JP" sz="1200" dirty="0"/>
          </a:p>
          <a:p>
            <a:pPr algn="ctr"/>
            <a:endParaRPr lang="en-US" altLang="ja-JP" sz="12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53FE4B2-AC33-4712-A9BA-63EF456A9587}"/>
              </a:ext>
            </a:extLst>
          </p:cNvPr>
          <p:cNvSpPr txBox="1"/>
          <p:nvPr/>
        </p:nvSpPr>
        <p:spPr>
          <a:xfrm>
            <a:off x="457268" y="4024043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/>
              <a:t>アイコン</a:t>
            </a:r>
            <a:endParaRPr lang="en-US" altLang="ja-JP" sz="1200" dirty="0"/>
          </a:p>
          <a:p>
            <a:pPr algn="ctr"/>
            <a:endParaRPr lang="en-US" altLang="ja-JP" sz="1200" dirty="0"/>
          </a:p>
          <a:p>
            <a:pPr algn="ctr"/>
            <a:r>
              <a:rPr lang="ja-JP" altLang="en-US" sz="1200" dirty="0"/>
              <a:t>施術の</a:t>
            </a:r>
            <a:r>
              <a:rPr kumimoji="1" lang="ja-JP" altLang="en-US" sz="1200" dirty="0"/>
              <a:t>予約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5EFA127-E59C-4BB2-BCA6-23FD2778F698}"/>
              </a:ext>
            </a:extLst>
          </p:cNvPr>
          <p:cNvSpPr txBox="1"/>
          <p:nvPr/>
        </p:nvSpPr>
        <p:spPr>
          <a:xfrm>
            <a:off x="2606783" y="5392133"/>
            <a:ext cx="2160240" cy="10156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/>
              <a:t>EMS</a:t>
            </a:r>
            <a:r>
              <a:rPr lang="ja-JP" altLang="en-US" sz="1200" dirty="0"/>
              <a:t>トレーニング</a:t>
            </a:r>
            <a:endParaRPr lang="en-US" altLang="ja-JP" sz="1200" dirty="0"/>
          </a:p>
          <a:p>
            <a:pPr algn="ctr"/>
            <a:endParaRPr lang="en-US" altLang="ja-JP" sz="1200" dirty="0"/>
          </a:p>
          <a:p>
            <a:pPr algn="ctr"/>
            <a:r>
              <a:rPr lang="ja-JP" altLang="en-US" sz="1200" dirty="0"/>
              <a:t>高周波の電気刺激で</a:t>
            </a:r>
            <a:endParaRPr lang="en-US" altLang="ja-JP" sz="1200" dirty="0"/>
          </a:p>
          <a:p>
            <a:pPr algn="ctr"/>
            <a:r>
              <a:rPr lang="ja-JP" altLang="en-US" sz="1200" dirty="0"/>
              <a:t>腰痛改善、</a:t>
            </a:r>
            <a:endParaRPr lang="en-US" altLang="ja-JP" sz="1200" dirty="0"/>
          </a:p>
          <a:p>
            <a:pPr algn="ctr"/>
            <a:r>
              <a:rPr lang="ja-JP" altLang="en-US" sz="1200" dirty="0"/>
              <a:t>ウエストのダイエット</a:t>
            </a:r>
            <a:endParaRPr lang="en-US" altLang="ja-JP" sz="1200" dirty="0"/>
          </a:p>
        </p:txBody>
      </p:sp>
      <p:pic>
        <p:nvPicPr>
          <p:cNvPr id="3" name="図 2" descr="タイムライン が含まれている画像&#10;&#10;自動的に生成された説明">
            <a:extLst>
              <a:ext uri="{FF2B5EF4-FFF2-40B4-BE49-F238E27FC236}">
                <a16:creationId xmlns:a16="http://schemas.microsoft.com/office/drawing/2014/main" id="{06C01685-4B06-4BBE-AD7C-125D3905FF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13" b="45622"/>
          <a:stretch/>
        </p:blipFill>
        <p:spPr>
          <a:xfrm>
            <a:off x="7549844" y="5392133"/>
            <a:ext cx="4453471" cy="738414"/>
          </a:xfrm>
          <a:prstGeom prst="rect">
            <a:avLst/>
          </a:prstGeom>
        </p:spPr>
      </p:pic>
      <p:pic>
        <p:nvPicPr>
          <p:cNvPr id="26" name="図 25" descr="テキスト, カレンダー&#10;&#10;自動的に生成された説明">
            <a:extLst>
              <a:ext uri="{FF2B5EF4-FFF2-40B4-BE49-F238E27FC236}">
                <a16:creationId xmlns:a16="http://schemas.microsoft.com/office/drawing/2014/main" id="{1292B837-2790-42A6-BA8A-16860C1C5D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54"/>
          <a:stretch/>
        </p:blipFill>
        <p:spPr>
          <a:xfrm>
            <a:off x="8377705" y="1599304"/>
            <a:ext cx="2533255" cy="245806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117CCA23-919F-4FF1-8D1B-0F1BB0D8B212}"/>
              </a:ext>
            </a:extLst>
          </p:cNvPr>
          <p:cNvSpPr/>
          <p:nvPr/>
        </p:nvSpPr>
        <p:spPr>
          <a:xfrm>
            <a:off x="429114" y="3569380"/>
            <a:ext cx="2140553" cy="149990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E5A052C-4EEA-427C-B765-DE71872F4EF5}"/>
              </a:ext>
            </a:extLst>
          </p:cNvPr>
          <p:cNvSpPr/>
          <p:nvPr/>
        </p:nvSpPr>
        <p:spPr>
          <a:xfrm>
            <a:off x="2660879" y="3569380"/>
            <a:ext cx="2140553" cy="149990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87D8B953-240B-4A57-85DE-7D8E0D813264}"/>
              </a:ext>
            </a:extLst>
          </p:cNvPr>
          <p:cNvSpPr/>
          <p:nvPr/>
        </p:nvSpPr>
        <p:spPr>
          <a:xfrm>
            <a:off x="4914644" y="3569380"/>
            <a:ext cx="2140553" cy="149990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D062658B-2088-41CF-8246-938E0A8996C8}"/>
              </a:ext>
            </a:extLst>
          </p:cNvPr>
          <p:cNvSpPr/>
          <p:nvPr/>
        </p:nvSpPr>
        <p:spPr>
          <a:xfrm>
            <a:off x="4914644" y="5198810"/>
            <a:ext cx="2140553" cy="149990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18BE43A4-D469-431D-80DB-425B890FF24D}"/>
              </a:ext>
            </a:extLst>
          </p:cNvPr>
          <p:cNvSpPr/>
          <p:nvPr/>
        </p:nvSpPr>
        <p:spPr>
          <a:xfrm>
            <a:off x="2662545" y="5185695"/>
            <a:ext cx="2140553" cy="149990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1C1445CD-2E83-4CD6-ADF6-85395549C4D1}"/>
              </a:ext>
            </a:extLst>
          </p:cNvPr>
          <p:cNvSpPr txBox="1"/>
          <p:nvPr/>
        </p:nvSpPr>
        <p:spPr>
          <a:xfrm>
            <a:off x="337902" y="3667808"/>
            <a:ext cx="849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①</a:t>
            </a: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A022E447-209B-4CFB-AB70-C33630E7BF84}"/>
              </a:ext>
            </a:extLst>
          </p:cNvPr>
          <p:cNvSpPr txBox="1"/>
          <p:nvPr/>
        </p:nvSpPr>
        <p:spPr>
          <a:xfrm>
            <a:off x="2547667" y="3667808"/>
            <a:ext cx="849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②</a:t>
            </a: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00743B40-4251-46B9-91EB-3CF85DD25B02}"/>
              </a:ext>
            </a:extLst>
          </p:cNvPr>
          <p:cNvSpPr txBox="1"/>
          <p:nvPr/>
        </p:nvSpPr>
        <p:spPr>
          <a:xfrm>
            <a:off x="4844803" y="3667808"/>
            <a:ext cx="849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③</a:t>
            </a:r>
            <a:endParaRPr kumimoji="1" lang="ja-JP" altLang="en-US" sz="1600" dirty="0"/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0226C686-926B-4AC5-BF3D-B40724318D49}"/>
              </a:ext>
            </a:extLst>
          </p:cNvPr>
          <p:cNvSpPr txBox="1"/>
          <p:nvPr/>
        </p:nvSpPr>
        <p:spPr>
          <a:xfrm>
            <a:off x="337902" y="5164653"/>
            <a:ext cx="849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④</a:t>
            </a: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77125C99-FC3E-44D5-B0FC-2B48F3652FBC}"/>
              </a:ext>
            </a:extLst>
          </p:cNvPr>
          <p:cNvSpPr txBox="1"/>
          <p:nvPr/>
        </p:nvSpPr>
        <p:spPr>
          <a:xfrm>
            <a:off x="2547667" y="5164653"/>
            <a:ext cx="849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➄</a:t>
            </a: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7D49AA58-F404-4F4A-A4DA-38C1A889B1B7}"/>
              </a:ext>
            </a:extLst>
          </p:cNvPr>
          <p:cNvSpPr txBox="1"/>
          <p:nvPr/>
        </p:nvSpPr>
        <p:spPr>
          <a:xfrm>
            <a:off x="4844803" y="5164653"/>
            <a:ext cx="849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/>
              <a:t>⑥</a:t>
            </a:r>
            <a:endParaRPr kumimoji="1" lang="ja-JP" altLang="en-US" sz="1600" dirty="0"/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84441421-5529-46D9-9F0A-4A3C1968375C}"/>
              </a:ext>
            </a:extLst>
          </p:cNvPr>
          <p:cNvSpPr txBox="1"/>
          <p:nvPr/>
        </p:nvSpPr>
        <p:spPr>
          <a:xfrm>
            <a:off x="623509" y="1198128"/>
            <a:ext cx="3566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①～③、⑥：</a:t>
            </a:r>
            <a:r>
              <a:rPr kumimoji="1" lang="en-US" altLang="ja-JP" sz="2000" dirty="0"/>
              <a:t>A</a:t>
            </a:r>
            <a:r>
              <a:rPr kumimoji="1" lang="ja-JP" altLang="en-US" sz="2000" dirty="0"/>
              <a:t>デザイン参考</a:t>
            </a:r>
            <a:endParaRPr kumimoji="1" lang="en-US" altLang="ja-JP" sz="2000" dirty="0"/>
          </a:p>
          <a:p>
            <a:endParaRPr lang="en-US" altLang="ja-JP" sz="2000" dirty="0"/>
          </a:p>
          <a:p>
            <a:r>
              <a:rPr lang="ja-JP" altLang="en-US" sz="2000" dirty="0"/>
              <a:t>④、➄：</a:t>
            </a:r>
            <a:r>
              <a:rPr lang="en-US" altLang="ja-JP" sz="2000" dirty="0"/>
              <a:t>B</a:t>
            </a:r>
            <a:r>
              <a:rPr lang="ja-JP" altLang="en-US" sz="2000" dirty="0"/>
              <a:t>デザイン参考</a:t>
            </a:r>
            <a:endParaRPr kumimoji="1" lang="ja-JP" altLang="en-US" sz="2000" dirty="0"/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3DB7D06A-B4E4-46FE-8849-1AC93403FFF6}"/>
              </a:ext>
            </a:extLst>
          </p:cNvPr>
          <p:cNvSpPr txBox="1"/>
          <p:nvPr/>
        </p:nvSpPr>
        <p:spPr>
          <a:xfrm>
            <a:off x="7727122" y="1124728"/>
            <a:ext cx="3566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/>
              <a:t>A</a:t>
            </a:r>
            <a:r>
              <a:rPr kumimoji="1" lang="ja-JP" altLang="en-US" sz="2000" dirty="0"/>
              <a:t>デザイン</a:t>
            </a: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B82722A6-D057-46F8-8E7C-7BA00903DD52}"/>
              </a:ext>
            </a:extLst>
          </p:cNvPr>
          <p:cNvSpPr txBox="1"/>
          <p:nvPr/>
        </p:nvSpPr>
        <p:spPr>
          <a:xfrm>
            <a:off x="7993358" y="4972220"/>
            <a:ext cx="3566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/>
              <a:t>B</a:t>
            </a:r>
            <a:r>
              <a:rPr kumimoji="1" lang="ja-JP" altLang="en-US" sz="2000" dirty="0"/>
              <a:t>デザイン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5E068D-C98E-46EF-B61B-928FB31BEF75}"/>
              </a:ext>
            </a:extLst>
          </p:cNvPr>
          <p:cNvSpPr txBox="1"/>
          <p:nvPr/>
        </p:nvSpPr>
        <p:spPr>
          <a:xfrm>
            <a:off x="623509" y="2238648"/>
            <a:ext cx="4532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もし画像素材必要であれば、こちらより</a:t>
            </a:r>
            <a:endParaRPr kumimoji="1" lang="en-US" altLang="ja-JP" dirty="0"/>
          </a:p>
          <a:p>
            <a:r>
              <a:rPr kumimoji="1" lang="en-US" altLang="ja-JP" dirty="0"/>
              <a:t>https://46.gigafile.nu/0613-95169dab00d60a1cc84a915acf680360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70226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222</Words>
  <Application>Microsoft Office PowerPoint</Application>
  <PresentationFormat>ワイド画面</PresentationFormat>
  <Paragraphs>98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柴 秀和</dc:creator>
  <cp:lastModifiedBy>柴 秀和</cp:lastModifiedBy>
  <cp:revision>8</cp:revision>
  <dcterms:created xsi:type="dcterms:W3CDTF">2021-05-14T06:57:05Z</dcterms:created>
  <dcterms:modified xsi:type="dcterms:W3CDTF">2021-05-14T08:01:01Z</dcterms:modified>
</cp:coreProperties>
</file>