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autoCompressPictures="0">
  <p:sldMasterIdLst>
    <p:sldMasterId id="2147483672" r:id="rId1"/>
  </p:sldMasterIdLst>
  <p:notesMasterIdLst>
    <p:notesMasterId r:id="rId8"/>
  </p:notesMasterIdLst>
  <p:sldIdLst>
    <p:sldId id="306" r:id="rId2"/>
    <p:sldId id="524" r:id="rId3"/>
    <p:sldId id="498" r:id="rId4"/>
    <p:sldId id="364" r:id="rId5"/>
    <p:sldId id="535" r:id="rId6"/>
    <p:sldId id="502" r:id="rId7"/>
  </p:sldIdLst>
  <p:sldSz cx="9144000" cy="5143500" type="screen16x9"/>
  <p:notesSz cx="6794500" cy="992505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4" userDrawn="1">
          <p15:clr>
            <a:srgbClr val="A4A3A4"/>
          </p15:clr>
        </p15:guide>
        <p15:guide id="2" pos="2880" userDrawn="1">
          <p15:clr>
            <a:srgbClr val="A4A3A4"/>
          </p15:clr>
        </p15:guide>
        <p15:guide id="3" pos="43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AB9A"/>
    <a:srgbClr val="FF5300"/>
    <a:srgbClr val="CCFF99"/>
    <a:srgbClr val="FFF1C5"/>
    <a:srgbClr val="CCFF66"/>
    <a:srgbClr val="99FF66"/>
    <a:srgbClr val="33CC33"/>
    <a:srgbClr val="FFCCCC"/>
    <a:srgbClr val="FF9966"/>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B11BBB1-6353-4652-998E-F4A6F765CA34}">
  <a:tblStyle styleId="{4B11BBB1-6353-4652-998E-F4A6F765CA34}"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F79DF619-38C4-411E-80D4-D20C02E01548}"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10A1B5D5-9B99-4C35-A422-299274C87663}" styleName="中間スタイル 1 - アクセント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3B4B98B0-60AC-42C2-AFA5-B58CD77FA1E5}" styleName="淡色スタイル 1 - アクセント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EB344D84-9AFB-497E-A393-DC336BA19D2E}" styleName="中間スタイル 3 - アクセント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6E25E649-3F16-4E02-A733-19D2CDBF48F0}" styleName="中間スタイル 3 - アクセント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FD0F851-EC5A-4D38-B0AD-8093EC10F338}" styleName="淡色スタイル 1 - アクセント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淡色スタイル 3 - アクセント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775DCB02-9BB8-47FD-8907-85C794F793BA}" styleName="テーマ スタイル 1 - アクセント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テーマ スタイル 1 - アクセント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95" autoAdjust="0"/>
    <p:restoredTop sz="77687"/>
  </p:normalViewPr>
  <p:slideViewPr>
    <p:cSldViewPr snapToGrid="0" showGuides="1">
      <p:cViewPr varScale="1">
        <p:scale>
          <a:sx n="131" d="100"/>
          <a:sy n="131" d="100"/>
        </p:scale>
        <p:origin x="1568" y="176"/>
      </p:cViewPr>
      <p:guideLst>
        <p:guide orient="horz" pos="214"/>
        <p:guide pos="2880"/>
        <p:guide pos="43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90488" y="744538"/>
            <a:ext cx="6613525" cy="3721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79450" y="4714399"/>
            <a:ext cx="5435600" cy="4466273"/>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dirty="0"/>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Yu Gothic UI" panose="020B0500000000000000" pitchFamily="50" charset="-128"/>
        <a:ea typeface="Yu Gothic UI" panose="020B0500000000000000" pitchFamily="50" charset="-128"/>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ja-JP" altLang="en-US" sz="1800" kern="100">
                <a:effectLst/>
                <a:latin typeface="游明朝" panose="02020400000000000000" pitchFamily="18" charset="-128"/>
                <a:ea typeface="游明朝" panose="02020400000000000000" pitchFamily="18" charset="-128"/>
                <a:cs typeface="Times New Roman" panose="02020603050405020304" pitchFamily="18" charset="0"/>
              </a:rPr>
              <a:t>台湾法律史学会での講演という貴重な機会ありがとうございます。</a:t>
            </a:r>
            <a:endParaRPr lang="en-US"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ja-JP" altLang="en-US" sz="1800" kern="100">
                <a:effectLst/>
                <a:latin typeface="游明朝" panose="02020400000000000000" pitchFamily="18" charset="-128"/>
                <a:ea typeface="游明朝" panose="02020400000000000000" pitchFamily="18" charset="-128"/>
                <a:cs typeface="Times New Roman" panose="02020603050405020304" pitchFamily="18" charset="0"/>
              </a:rPr>
              <a:t>立命館大学の高村です。</a:t>
            </a:r>
            <a:endParaRPr lang="en-US"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ja-JP" altLang="en-US" sz="1800" kern="100">
                <a:effectLst/>
                <a:latin typeface="游明朝" panose="02020400000000000000" pitchFamily="18" charset="-128"/>
                <a:ea typeface="游明朝" panose="02020400000000000000" pitchFamily="18" charset="-128"/>
                <a:cs typeface="Times New Roman" panose="02020603050405020304" pitchFamily="18" charset="0"/>
              </a:rPr>
              <a:t>入会林野と所有者不明土地問題という最近、刊行した本の概要について、アンチ・コモンズには三種類あることに焦点をあわせて、お話したいと思います。</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p:txBody>
      </p:sp>
    </p:spTree>
    <p:extLst>
      <p:ext uri="{BB962C8B-B14F-4D97-AF65-F5344CB8AC3E}">
        <p14:creationId xmlns:p14="http://schemas.microsoft.com/office/powerpoint/2010/main" val="12543273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台湾法律史学会の会長である王先生は、</a:t>
            </a:r>
            <a:r>
              <a:rPr kumimoji="1" lang="en-US" altLang="ja-JP"/>
              <a:t>6</a:t>
            </a:r>
            <a:r>
              <a:rPr kumimoji="1" lang="ja-JP" altLang="en-US"/>
              <a:t>月に立命館大学にお越しいただき、台湾に固有の法史学や法学を築いていくという素晴らしい講演をされました。</a:t>
            </a:r>
            <a:endParaRPr kumimoji="1" lang="en-US" altLang="ja-JP"/>
          </a:p>
          <a:p>
            <a:r>
              <a:rPr kumimoji="1" lang="ja-JP" altLang="en-US"/>
              <a:t>本日の私の講演は、それに及ぶものでありませんが、日本の法社会学が</a:t>
            </a:r>
            <a:r>
              <a:rPr kumimoji="1" lang="en-US" altLang="ja-JP"/>
              <a:t>100</a:t>
            </a:r>
            <a:r>
              <a:rPr kumimoji="1" lang="ja-JP" altLang="en-US"/>
              <a:t>年以上前から調査研究を続けてきた入会権を扱うことで、海外の研究の輸入ではない日本固有の法社会学の一スケッチを試みたいと思います。</a:t>
            </a:r>
            <a:endParaRPr kumimoji="1" lang="en-US" altLang="ja-JP"/>
          </a:p>
          <a:p>
            <a:r>
              <a:rPr kumimoji="1" lang="ja-JP" altLang="en-US"/>
              <a:t>台湾大学でお話するのは、二回目になります。</a:t>
            </a:r>
            <a:r>
              <a:rPr kumimoji="1" lang="en-US" altLang="ja-JP"/>
              <a:t>2018</a:t>
            </a:r>
            <a:r>
              <a:rPr kumimoji="1" lang="ja-JP" altLang="en-US"/>
              <a:t>年に</a:t>
            </a:r>
            <a:r>
              <a:rPr kumimoji="1" lang="en-US" altLang="ja-JP"/>
              <a:t>Global Land Programme</a:t>
            </a:r>
            <a:r>
              <a:rPr kumimoji="1" lang="ja-JP" altLang="en-US"/>
              <a:t>の大会があり、そこでも本日の話と同様に、共有者が増えすぎ、所有権が細分化された共決財産の悲劇の話をしました。</a:t>
            </a:r>
            <a:endParaRPr kumimoji="1" lang="en-US" altLang="ja-JP"/>
          </a:p>
          <a:p>
            <a:r>
              <a:rPr kumimoji="1" lang="ja-JP" altLang="en-US"/>
              <a:t>その際、台湾の研究者の方から、台湾の土地法では、共決財産の問題に対応した条文が</a:t>
            </a:r>
            <a:r>
              <a:rPr kumimoji="1" lang="en-US" altLang="ja-JP"/>
              <a:t>50</a:t>
            </a:r>
            <a:r>
              <a:rPr kumimoji="1" lang="ja-JP" altLang="en-US"/>
              <a:t>年以上前からあることを教えてもらいました。</a:t>
            </a:r>
          </a:p>
        </p:txBody>
      </p:sp>
    </p:spTree>
    <p:extLst>
      <p:ext uri="{BB962C8B-B14F-4D97-AF65-F5344CB8AC3E}">
        <p14:creationId xmlns:p14="http://schemas.microsoft.com/office/powerpoint/2010/main" val="39127949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ja-JP" altLang="ja-JP" sz="1100" kern="100">
                <a:effectLst/>
                <a:latin typeface="游明朝" panose="02020400000000000000" pitchFamily="18" charset="-128"/>
                <a:ea typeface="游明朝" panose="02020400000000000000" pitchFamily="18" charset="-128"/>
                <a:cs typeface="Times New Roman" panose="02020603050405020304" pitchFamily="18" charset="0"/>
              </a:rPr>
              <a:t>しかし、所有者不明土地問題は軽視</a:t>
            </a:r>
            <a:r>
              <a:rPr lang="ja-JP" altLang="en-US" sz="1100" kern="100">
                <a:effectLst/>
                <a:latin typeface="游明朝" panose="02020400000000000000" pitchFamily="18" charset="-128"/>
                <a:ea typeface="游明朝" panose="02020400000000000000" pitchFamily="18" charset="-128"/>
                <a:cs typeface="Times New Roman" panose="02020603050405020304" pitchFamily="18" charset="0"/>
              </a:rPr>
              <a:t>して良いわけではありません</a:t>
            </a:r>
            <a:r>
              <a:rPr lang="ja-JP" altLang="ja-JP" sz="1100" kern="100">
                <a:effectLst/>
                <a:latin typeface="游明朝" panose="02020400000000000000" pitchFamily="18" charset="-128"/>
                <a:ea typeface="游明朝" panose="02020400000000000000" pitchFamily="18" charset="-128"/>
                <a:cs typeface="Times New Roman" panose="02020603050405020304" pitchFamily="18" charset="0"/>
              </a:rPr>
              <a:t>。</a:t>
            </a:r>
            <a:endParaRPr lang="en-US" altLang="ja-JP" sz="1100" kern="100">
              <a:effectLst/>
              <a:latin typeface="游明朝" panose="02020400000000000000" pitchFamily="18" charset="-128"/>
              <a:ea typeface="游明朝" panose="02020400000000000000" pitchFamily="18" charset="-128"/>
              <a:cs typeface="Times New Roman" panose="02020603050405020304" pitchFamily="18" charset="0"/>
            </a:endParaRP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ja-JP" altLang="en-US" sz="1100" kern="100">
                <a:effectLst/>
                <a:latin typeface="游明朝" panose="02020400000000000000" pitchFamily="18" charset="-128"/>
                <a:ea typeface="游明朝" panose="02020400000000000000" pitchFamily="18" charset="-128"/>
                <a:cs typeface="Times New Roman" panose="02020603050405020304" pitchFamily="18" charset="0"/>
              </a:rPr>
              <a:t>ここに、所有者不明土地を四つに分類しました。</a:t>
            </a:r>
            <a:r>
              <a:rPr lang="ja-JP" altLang="ja-JP" sz="1100" kern="100">
                <a:effectLst/>
                <a:latin typeface="游明朝" panose="02020400000000000000" pitchFamily="18" charset="-128"/>
                <a:ea typeface="游明朝" panose="02020400000000000000" pitchFamily="18" charset="-128"/>
                <a:cs typeface="Times New Roman" panose="02020603050405020304" pitchFamily="18" charset="0"/>
              </a:rPr>
              <a:t>とりわけ利用が困難とな</a:t>
            </a:r>
            <a:r>
              <a:rPr lang="ja-JP" altLang="en-US" sz="1100" kern="100">
                <a:effectLst/>
                <a:latin typeface="游明朝" panose="02020400000000000000" pitchFamily="18" charset="-128"/>
                <a:ea typeface="游明朝" panose="02020400000000000000" pitchFamily="18" charset="-128"/>
                <a:cs typeface="Times New Roman" panose="02020603050405020304" pitchFamily="18" charset="0"/>
              </a:rPr>
              <a:t>る</a:t>
            </a:r>
            <a:r>
              <a:rPr lang="ja-JP" altLang="ja-JP" sz="1100" kern="100">
                <a:effectLst/>
                <a:latin typeface="游明朝" panose="02020400000000000000" pitchFamily="18" charset="-128"/>
                <a:ea typeface="游明朝" panose="02020400000000000000" pitchFamily="18" charset="-128"/>
                <a:cs typeface="Times New Roman" panose="02020603050405020304" pitchFamily="18" charset="0"/>
              </a:rPr>
              <a:t>のは、</a:t>
            </a:r>
            <a:r>
              <a:rPr lang="en-US" altLang="ja-JP" sz="1100" kern="100">
                <a:effectLst/>
                <a:latin typeface="游明朝" panose="02020400000000000000" pitchFamily="18" charset="-128"/>
                <a:ea typeface="游明朝" panose="02020400000000000000" pitchFamily="18" charset="-128"/>
                <a:cs typeface="Times New Roman" panose="02020603050405020304" pitchFamily="18" charset="0"/>
              </a:rPr>
              <a:t>③</a:t>
            </a:r>
            <a:r>
              <a:rPr lang="ja-JP" altLang="en-US" sz="1100" kern="100">
                <a:effectLst/>
                <a:latin typeface="游明朝" panose="02020400000000000000" pitchFamily="18" charset="-128"/>
                <a:ea typeface="游明朝" panose="02020400000000000000" pitchFamily="18" charset="-128"/>
                <a:cs typeface="Times New Roman" panose="02020603050405020304" pitchFamily="18" charset="0"/>
              </a:rPr>
              <a:t>の</a:t>
            </a:r>
            <a:r>
              <a:rPr lang="ja-JP" altLang="ja-JP" sz="1100" kern="100">
                <a:effectLst/>
                <a:latin typeface="游明朝" panose="02020400000000000000" pitchFamily="18" charset="-128"/>
                <a:ea typeface="游明朝" panose="02020400000000000000" pitchFamily="18" charset="-128"/>
                <a:cs typeface="Times New Roman" panose="02020603050405020304" pitchFamily="18" charset="0"/>
              </a:rPr>
              <a:t>相続未登記が何代にも渡って行われていな</a:t>
            </a:r>
            <a:r>
              <a:rPr lang="ja-JP" altLang="en-US" sz="1100" kern="100">
                <a:effectLst/>
                <a:latin typeface="游明朝" panose="02020400000000000000" pitchFamily="18" charset="-128"/>
                <a:ea typeface="游明朝" panose="02020400000000000000" pitchFamily="18" charset="-128"/>
                <a:cs typeface="Times New Roman" panose="02020603050405020304" pitchFamily="18" charset="0"/>
              </a:rPr>
              <a:t>い未登記累積地</a:t>
            </a:r>
            <a:r>
              <a:rPr lang="ja-JP" altLang="ja-JP" sz="1100" kern="100">
                <a:effectLst/>
                <a:latin typeface="游明朝" panose="02020400000000000000" pitchFamily="18" charset="-128"/>
                <a:ea typeface="游明朝" panose="02020400000000000000" pitchFamily="18" charset="-128"/>
                <a:cs typeface="Times New Roman" panose="02020603050405020304" pitchFamily="18" charset="0"/>
              </a:rPr>
              <a:t>、</a:t>
            </a:r>
            <a:r>
              <a:rPr lang="en-US" altLang="ja-JP" sz="1100" kern="100">
                <a:effectLst/>
                <a:latin typeface="游明朝" panose="02020400000000000000" pitchFamily="18" charset="-128"/>
                <a:ea typeface="游明朝" panose="02020400000000000000" pitchFamily="18" charset="-128"/>
                <a:cs typeface="Times New Roman" panose="02020603050405020304" pitchFamily="18" charset="0"/>
              </a:rPr>
              <a:t>④</a:t>
            </a:r>
            <a:r>
              <a:rPr lang="ja-JP" altLang="en-US" sz="1100" kern="100">
                <a:effectLst/>
                <a:latin typeface="游明朝" panose="02020400000000000000" pitchFamily="18" charset="-128"/>
                <a:ea typeface="游明朝" panose="02020400000000000000" pitchFamily="18" charset="-128"/>
                <a:cs typeface="Times New Roman" panose="02020603050405020304" pitchFamily="18" charset="0"/>
              </a:rPr>
              <a:t>の</a:t>
            </a:r>
            <a:r>
              <a:rPr lang="ja-JP" altLang="ja-JP" sz="1100" kern="100">
                <a:effectLst/>
                <a:latin typeface="游明朝" panose="02020400000000000000" pitchFamily="18" charset="-128"/>
                <a:ea typeface="游明朝" panose="02020400000000000000" pitchFamily="18" charset="-128"/>
                <a:cs typeface="Times New Roman" panose="02020603050405020304" pitchFamily="18" charset="0"/>
              </a:rPr>
              <a:t>入会の記名共有地のように登記名義人が明治時代の村の全世帯主名が列挙されたままとなっていたりして、登記名義から相続人を辿っていくとその人数が</a:t>
            </a:r>
            <a:r>
              <a:rPr lang="en-US" altLang="ja-JP" sz="1100" kern="100">
                <a:effectLst/>
                <a:latin typeface="游明朝" panose="02020400000000000000" pitchFamily="18" charset="-128"/>
                <a:ea typeface="游明朝" panose="02020400000000000000" pitchFamily="18" charset="-128"/>
                <a:cs typeface="Times New Roman" panose="02020603050405020304" pitchFamily="18" charset="0"/>
              </a:rPr>
              <a:t>1,000</a:t>
            </a:r>
            <a:r>
              <a:rPr lang="ja-JP" altLang="ja-JP" sz="1100" kern="100">
                <a:effectLst/>
                <a:latin typeface="游明朝" panose="02020400000000000000" pitchFamily="18" charset="-128"/>
                <a:ea typeface="游明朝" panose="02020400000000000000" pitchFamily="18" charset="-128"/>
                <a:cs typeface="Times New Roman" panose="02020603050405020304" pitchFamily="18" charset="0"/>
              </a:rPr>
              <a:t>名にもなるような多数共有者の土地、メガ共有地で</a:t>
            </a:r>
            <a:r>
              <a:rPr lang="ja-JP" altLang="en-US" sz="1100" kern="100">
                <a:effectLst/>
                <a:latin typeface="游明朝" panose="02020400000000000000" pitchFamily="18" charset="-128"/>
                <a:ea typeface="游明朝" panose="02020400000000000000" pitchFamily="18" charset="-128"/>
                <a:cs typeface="Times New Roman" panose="02020603050405020304" pitchFamily="18" charset="0"/>
              </a:rPr>
              <a:t>す。</a:t>
            </a:r>
            <a:endParaRPr lang="en-US" altLang="ja-JP" sz="1100" kern="100">
              <a:effectLst/>
              <a:latin typeface="游明朝" panose="02020400000000000000" pitchFamily="18" charset="-128"/>
              <a:ea typeface="游明朝" panose="02020400000000000000" pitchFamily="18" charset="-128"/>
              <a:cs typeface="Times New Roman" panose="02020603050405020304" pitchFamily="18" charset="0"/>
            </a:endParaRP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ja-JP" altLang="en-US" sz="1100" kern="100">
                <a:effectLst/>
                <a:latin typeface="游明朝" panose="02020400000000000000" pitchFamily="18" charset="-128"/>
                <a:ea typeface="游明朝" panose="02020400000000000000" pitchFamily="18" charset="-128"/>
                <a:cs typeface="Times New Roman" panose="02020603050405020304" pitchFamily="18" charset="0"/>
              </a:rPr>
              <a:t>これらは、共有者の数が膨大になり、共有者が各地に散らばっているため、アンチ・コモンズ状態にあると言えます。これは、台湾の土地法と異なり、改正前の日本の民法が、共有物の軽微な変更でも全共有者の合意を必要としていたこととも関係します。</a:t>
            </a:r>
            <a:endParaRPr lang="ja-JP" altLang="ja-JP" sz="11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Tree>
    <p:extLst>
      <p:ext uri="{BB962C8B-B14F-4D97-AF65-F5344CB8AC3E}">
        <p14:creationId xmlns:p14="http://schemas.microsoft.com/office/powerpoint/2010/main" val="24351294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l"/>
            <a:r>
              <a:rPr lang="ja-JP" altLang="en-US" sz="1100" kern="100">
                <a:effectLst/>
                <a:latin typeface="游明朝" panose="02020400000000000000" pitchFamily="18" charset="-128"/>
                <a:ea typeface="游明朝" panose="02020400000000000000" pitchFamily="18" charset="-128"/>
                <a:cs typeface="Times New Roman" panose="02020603050405020304" pitchFamily="18" charset="0"/>
              </a:rPr>
              <a:t>まずは、アンチ・コモンズ理論につき説明をしましょう。</a:t>
            </a:r>
            <a:endParaRPr lang="en-US" altLang="ja-JP" sz="1100" kern="100">
              <a:effectLst/>
              <a:latin typeface="游明朝" panose="02020400000000000000" pitchFamily="18" charset="-128"/>
              <a:ea typeface="游明朝" panose="02020400000000000000" pitchFamily="18" charset="-128"/>
              <a:cs typeface="Times New Roman" panose="02020603050405020304" pitchFamily="18" charset="0"/>
            </a:endParaRPr>
          </a:p>
          <a:p>
            <a:pPr algn="l"/>
            <a:r>
              <a:rPr lang="ja-JP" altLang="ja-JP" sz="1100" kern="100">
                <a:effectLst/>
                <a:latin typeface="游明朝" panose="02020400000000000000" pitchFamily="18" charset="-128"/>
                <a:ea typeface="游明朝" panose="02020400000000000000" pitchFamily="18" charset="-128"/>
                <a:cs typeface="Times New Roman" panose="02020603050405020304" pitchFamily="18" charset="0"/>
              </a:rPr>
              <a:t>アンチ・コモンズ理論</a:t>
            </a:r>
            <a:r>
              <a:rPr lang="ja-JP" altLang="en-US" sz="1100" kern="100">
                <a:effectLst/>
                <a:latin typeface="游明朝" panose="02020400000000000000" pitchFamily="18" charset="-128"/>
                <a:ea typeface="游明朝" panose="02020400000000000000" pitchFamily="18" charset="-128"/>
                <a:cs typeface="Times New Roman" panose="02020603050405020304" pitchFamily="18" charset="0"/>
              </a:rPr>
              <a:t>は、アメリカの不動産法学者</a:t>
            </a:r>
            <a:r>
              <a:rPr lang="ja-JP" altLang="ja-JP" sz="1100" kern="100">
                <a:effectLst/>
                <a:latin typeface="游明朝" panose="02020400000000000000" pitchFamily="18" charset="-128"/>
                <a:ea typeface="游明朝" panose="02020400000000000000" pitchFamily="18" charset="-128"/>
                <a:cs typeface="Times New Roman" panose="02020603050405020304" pitchFamily="18" charset="0"/>
              </a:rPr>
              <a:t>ヘラー</a:t>
            </a:r>
            <a:r>
              <a:rPr lang="ja-JP" altLang="en-US" sz="1100" kern="100">
                <a:effectLst/>
                <a:latin typeface="游明朝" panose="02020400000000000000" pitchFamily="18" charset="-128"/>
                <a:ea typeface="游明朝" panose="02020400000000000000" pitchFamily="18" charset="-128"/>
                <a:cs typeface="Times New Roman" panose="02020603050405020304" pitchFamily="18" charset="0"/>
              </a:rPr>
              <a:t>により定式化された。ヘラーは</a:t>
            </a:r>
            <a:r>
              <a:rPr lang="ja-JP" altLang="ja-JP" sz="1100" kern="100">
                <a:effectLst/>
                <a:latin typeface="游明朝" panose="02020400000000000000" pitchFamily="18" charset="-128"/>
                <a:ea typeface="游明朝" panose="02020400000000000000" pitchFamily="18" charset="-128"/>
                <a:cs typeface="Times New Roman" panose="02020603050405020304" pitchFamily="18" charset="0"/>
              </a:rPr>
              <a:t>、アンチ・コモンズの悲劇を次のように説明する。</a:t>
            </a:r>
            <a:endParaRPr lang="en-US" altLang="ja-JP" sz="1100" kern="100">
              <a:effectLst/>
              <a:latin typeface="游明朝" panose="02020400000000000000" pitchFamily="18" charset="-128"/>
              <a:ea typeface="游明朝" panose="02020400000000000000" pitchFamily="18" charset="-128"/>
              <a:cs typeface="Times New Roman" panose="02020603050405020304" pitchFamily="18" charset="0"/>
            </a:endParaRPr>
          </a:p>
          <a:p>
            <a:pPr marL="457200" indent="0" algn="just">
              <a:buFontTx/>
              <a:buNone/>
            </a:pPr>
            <a:r>
              <a:rPr lang="ja-JP" altLang="ja-JP" sz="1100" kern="100">
                <a:effectLst/>
                <a:latin typeface="游明朝" panose="02020400000000000000" pitchFamily="18" charset="-128"/>
                <a:ea typeface="游明朝" panose="02020400000000000000" pitchFamily="18" charset="-128"/>
                <a:cs typeface="Times New Roman" panose="02020603050405020304" pitchFamily="18" charset="0"/>
              </a:rPr>
              <a:t>所有権の細分化が進み、一つの物に</a:t>
            </a:r>
            <a:r>
              <a:rPr lang="ja-JP" altLang="en-US" sz="1100" kern="100">
                <a:effectLst/>
                <a:latin typeface="游明朝" panose="02020400000000000000" pitchFamily="18" charset="-128"/>
                <a:ea typeface="游明朝" panose="02020400000000000000" pitchFamily="18" charset="-128"/>
                <a:cs typeface="Times New Roman" panose="02020603050405020304" pitchFamily="18" charset="0"/>
              </a:rPr>
              <a:t>あまりに</a:t>
            </a:r>
            <a:r>
              <a:rPr lang="ja-JP" altLang="ja-JP" sz="1100" kern="100">
                <a:effectLst/>
                <a:latin typeface="游明朝" panose="02020400000000000000" pitchFamily="18" charset="-128"/>
                <a:ea typeface="游明朝" panose="02020400000000000000" pitchFamily="18" charset="-128"/>
                <a:cs typeface="Times New Roman" panose="02020603050405020304" pitchFamily="18" charset="0"/>
              </a:rPr>
              <a:t>多</a:t>
            </a:r>
            <a:r>
              <a:rPr lang="ja-JP" altLang="en-US" sz="1100" kern="100">
                <a:effectLst/>
                <a:latin typeface="游明朝" panose="02020400000000000000" pitchFamily="18" charset="-128"/>
                <a:ea typeface="游明朝" panose="02020400000000000000" pitchFamily="18" charset="-128"/>
                <a:cs typeface="Times New Roman" panose="02020603050405020304" pitchFamily="18" charset="0"/>
              </a:rPr>
              <a:t>くの</a:t>
            </a:r>
            <a:r>
              <a:rPr lang="ja-JP" altLang="ja-JP" sz="1100" kern="100">
                <a:effectLst/>
                <a:latin typeface="游明朝" panose="02020400000000000000" pitchFamily="18" charset="-128"/>
                <a:ea typeface="游明朝" panose="02020400000000000000" pitchFamily="18" charset="-128"/>
                <a:cs typeface="Times New Roman" panose="02020603050405020304" pitchFamily="18" charset="0"/>
              </a:rPr>
              <a:t>所有</a:t>
            </a:r>
            <a:r>
              <a:rPr lang="ja-JP" altLang="en-US" sz="1100" kern="100">
                <a:effectLst/>
                <a:latin typeface="游明朝" panose="02020400000000000000" pitchFamily="18" charset="-128"/>
                <a:ea typeface="游明朝" panose="02020400000000000000" pitchFamily="18" charset="-128"/>
                <a:cs typeface="Times New Roman" panose="02020603050405020304" pitchFamily="18" charset="0"/>
              </a:rPr>
              <a:t>権者</a:t>
            </a:r>
            <a:r>
              <a:rPr lang="ja-JP" altLang="ja-JP" sz="1100" kern="100">
                <a:effectLst/>
                <a:latin typeface="游明朝" panose="02020400000000000000" pitchFamily="18" charset="-128"/>
                <a:ea typeface="游明朝" panose="02020400000000000000" pitchFamily="18" charset="-128"/>
                <a:cs typeface="Times New Roman" panose="02020603050405020304" pitchFamily="18" charset="0"/>
              </a:rPr>
              <a:t>が発生してしまうと、その物の利用をより望ましい状態へ変更しようとする場合、全所有者からの合意が必要になる。それには、大きな取引コストがかかるが、各自は、細分化した権利しかもたないため、誰もそのコストを引き受けようとはしない。その結果、土地・建物の利用がロックされ、管理もなされず荒廃を招く。これがアンチ・コモンズの悲劇である。</a:t>
            </a:r>
            <a:endParaRPr lang="en-US" altLang="ja-JP" sz="1100" kern="100">
              <a:effectLst/>
              <a:latin typeface="游明朝" panose="02020400000000000000" pitchFamily="18" charset="-128"/>
              <a:ea typeface="游明朝" panose="02020400000000000000" pitchFamily="18" charset="-128"/>
              <a:cs typeface="Times New Roman" panose="02020603050405020304" pitchFamily="18" charset="0"/>
            </a:endParaRPr>
          </a:p>
          <a:p>
            <a:pPr marL="457200" indent="0" algn="just">
              <a:buFontTx/>
              <a:buNone/>
            </a:pPr>
            <a:r>
              <a:rPr kumimoji="1" lang="ja-JP" altLang="en-US"/>
              <a:t>林淑雅博士は、いち早くアンチ・コモンズ理論を用いて、台湾の原住民族の保留地の研究を行われました。アンチ・コモンズを共決財産と訳していますが、共有者の全員一致が必要であることを端的に示す優れた訳語だと思います。</a:t>
            </a:r>
            <a:endParaRPr kumimoji="1" lang="en-US" altLang="ja-JP"/>
          </a:p>
          <a:p>
            <a:pPr marL="457200" indent="0" algn="just">
              <a:buFontTx/>
              <a:buNone/>
            </a:pPr>
            <a:r>
              <a:rPr kumimoji="1" lang="ja-JP" altLang="en-US" sz="1100" kern="100">
                <a:effectLst/>
                <a:latin typeface="游明朝" panose="02020400000000000000" pitchFamily="18" charset="-128"/>
                <a:ea typeface="游明朝" panose="02020400000000000000" pitchFamily="18" charset="-128"/>
                <a:cs typeface="Times New Roman" panose="02020603050405020304" pitchFamily="18" charset="0"/>
              </a:rPr>
              <a:t>林博士ともお話できる機会あればと思っていたのですが、最近、事故により若くして亡くなられたことを知り、とてもショックを受けました。心から哀悼の意を表したいと思います。</a:t>
            </a:r>
            <a:endParaRPr lang="en-US" altLang="ja-JP" sz="1100" kern="100">
              <a:effectLst/>
              <a:latin typeface="游明朝" panose="02020400000000000000" pitchFamily="18" charset="-128"/>
              <a:ea typeface="游明朝" panose="02020400000000000000" pitchFamily="18" charset="-128"/>
              <a:cs typeface="Times New Roman" panose="02020603050405020304" pitchFamily="18" charset="0"/>
            </a:endParaRPr>
          </a:p>
          <a:p>
            <a:pPr indent="133350" algn="just"/>
            <a:r>
              <a:rPr lang="ja-JP" altLang="en-US" sz="1100" kern="100">
                <a:effectLst/>
                <a:latin typeface="游明朝" panose="02020400000000000000" pitchFamily="18" charset="-128"/>
                <a:ea typeface="游明朝" panose="02020400000000000000" pitchFamily="18" charset="-128"/>
                <a:cs typeface="Times New Roman" panose="02020603050405020304" pitchFamily="18" charset="0"/>
              </a:rPr>
              <a:t>先の日本のケースに戻れば、相続を経て、細分化した共有持分も所有権であるため、強く保護され、共有物の変更には全員一致が求められる点が重要となります。</a:t>
            </a:r>
            <a:endParaRPr lang="ja-JP" altLang="ja-JP" sz="1100" kern="100">
              <a:effectLst/>
              <a:latin typeface="游明朝" panose="02020400000000000000" pitchFamily="18" charset="-128"/>
              <a:ea typeface="游明朝" panose="02020400000000000000" pitchFamily="18" charset="-128"/>
              <a:cs typeface="Times New Roman" panose="02020603050405020304" pitchFamily="18" charset="0"/>
            </a:endParaRPr>
          </a:p>
          <a:p>
            <a:pPr algn="l"/>
            <a:endParaRPr lang="ja-JP" altLang="ja-JP" sz="11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Tree>
    <p:extLst>
      <p:ext uri="{BB962C8B-B14F-4D97-AF65-F5344CB8AC3E}">
        <p14:creationId xmlns:p14="http://schemas.microsoft.com/office/powerpoint/2010/main" val="26653807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l"/>
            <a:endParaRPr lang="en-US"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algn="l"/>
            <a:r>
              <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rPr>
              <a:t>所有者不明土地問題</a:t>
            </a:r>
            <a:r>
              <a:rPr lang="ja-JP" altLang="en-US" sz="1800" kern="100">
                <a:effectLst/>
                <a:latin typeface="游明朝" panose="02020400000000000000" pitchFamily="18" charset="-128"/>
                <a:ea typeface="游明朝" panose="02020400000000000000" pitchFamily="18" charset="-128"/>
                <a:cs typeface="Times New Roman" panose="02020603050405020304" pitchFamily="18" charset="0"/>
              </a:rPr>
              <a:t>では、アンチ・コモンズではなく、</a:t>
            </a:r>
            <a:r>
              <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rPr>
              <a:t>所有者の不明化というフレーム</a:t>
            </a:r>
            <a:r>
              <a:rPr lang="ja-JP" altLang="en-US" sz="1800" kern="100">
                <a:effectLst/>
                <a:latin typeface="游明朝" panose="02020400000000000000" pitchFamily="18" charset="-128"/>
                <a:ea typeface="游明朝" panose="02020400000000000000" pitchFamily="18" charset="-128"/>
                <a:cs typeface="Times New Roman" panose="02020603050405020304" pitchFamily="18" charset="0"/>
              </a:rPr>
              <a:t>のもと、法改革が進みました。</a:t>
            </a:r>
            <a:endParaRPr lang="en-US"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algn="l"/>
            <a:r>
              <a:rPr lang="ja-JP" altLang="en-US" sz="1800" kern="100">
                <a:effectLst/>
                <a:latin typeface="游明朝" panose="02020400000000000000" pitchFamily="18" charset="-128"/>
                <a:ea typeface="游明朝" panose="02020400000000000000" pitchFamily="18" charset="-128"/>
                <a:cs typeface="Times New Roman" panose="02020603050405020304" pitchFamily="18" charset="0"/>
              </a:rPr>
              <a:t>ここで不明共有者と不在共有者を区別しておきましょう。</a:t>
            </a:r>
            <a:r>
              <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rPr>
              <a:t>不明共有者</a:t>
            </a:r>
            <a:r>
              <a:rPr lang="ja-JP" altLang="en-US" sz="1800" kern="100">
                <a:effectLst/>
                <a:latin typeface="游明朝" panose="02020400000000000000" pitchFamily="18" charset="-128"/>
                <a:ea typeface="游明朝" panose="02020400000000000000" pitchFamily="18" charset="-128"/>
                <a:cs typeface="Times New Roman" panose="02020603050405020304" pitchFamily="18" charset="0"/>
              </a:rPr>
              <a:t>とは、</a:t>
            </a:r>
            <a:r>
              <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rPr>
              <a:t>「探索をし尽くした結果、不明が確定できた相続人」</a:t>
            </a:r>
            <a:r>
              <a:rPr lang="ja-JP" altLang="en-US" sz="1800" kern="100">
                <a:effectLst/>
                <a:latin typeface="游明朝" panose="02020400000000000000" pitchFamily="18" charset="-128"/>
                <a:ea typeface="游明朝" panose="02020400000000000000" pitchFamily="18" charset="-128"/>
                <a:cs typeface="Times New Roman" panose="02020603050405020304" pitchFamily="18" charset="0"/>
              </a:rPr>
              <a:t>であり</a:t>
            </a:r>
            <a:r>
              <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rPr>
              <a:t>、不在共有者</a:t>
            </a:r>
            <a:r>
              <a:rPr lang="ja-JP" altLang="en-US" sz="1800" kern="100">
                <a:effectLst/>
                <a:latin typeface="游明朝" panose="02020400000000000000" pitchFamily="18" charset="-128"/>
                <a:ea typeface="游明朝" panose="02020400000000000000" pitchFamily="18" charset="-128"/>
                <a:cs typeface="Times New Roman" panose="02020603050405020304" pitchFamily="18" charset="0"/>
              </a:rPr>
              <a:t>とは、</a:t>
            </a:r>
            <a:r>
              <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rPr>
              <a:t>「どこかにいるらしいことが判明した相続人」</a:t>
            </a:r>
            <a:r>
              <a:rPr lang="ja-JP" altLang="en-US" sz="1800" kern="100">
                <a:effectLst/>
                <a:latin typeface="游明朝" panose="02020400000000000000" pitchFamily="18" charset="-128"/>
                <a:ea typeface="游明朝" panose="02020400000000000000" pitchFamily="18" charset="-128"/>
                <a:cs typeface="Times New Roman" panose="02020603050405020304" pitchFamily="18" charset="0"/>
              </a:rPr>
              <a:t>をさします。</a:t>
            </a:r>
            <a:endParaRPr lang="en-US"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algn="l"/>
            <a:r>
              <a:rPr lang="ja-JP" altLang="en-US" sz="1800" kern="100">
                <a:effectLst/>
                <a:latin typeface="游明朝" panose="02020400000000000000" pitchFamily="18" charset="-128"/>
                <a:ea typeface="游明朝" panose="02020400000000000000" pitchFamily="18" charset="-128"/>
                <a:cs typeface="Times New Roman" panose="02020603050405020304" pitchFamily="18" charset="0"/>
              </a:rPr>
              <a:t>法改革では、民法の共有法が改正され、</a:t>
            </a:r>
            <a:r>
              <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rPr>
              <a:t>登記から相続人を追いかけていった結果、所在不明が確定した場合、不明共有者を合意が必要な分母から外</a:t>
            </a:r>
            <a:r>
              <a:rPr lang="ja-JP" altLang="en-US" sz="1800" kern="100">
                <a:effectLst/>
                <a:latin typeface="游明朝" panose="02020400000000000000" pitchFamily="18" charset="-128"/>
                <a:ea typeface="游明朝" panose="02020400000000000000" pitchFamily="18" charset="-128"/>
                <a:cs typeface="Times New Roman" panose="02020603050405020304" pitchFamily="18" charset="0"/>
              </a:rPr>
              <a:t>せる</a:t>
            </a:r>
            <a:r>
              <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rPr>
              <a:t>特例を設ける形とな</a:t>
            </a:r>
            <a:r>
              <a:rPr lang="ja-JP" altLang="en-US" sz="1800" kern="100">
                <a:effectLst/>
                <a:latin typeface="游明朝" panose="02020400000000000000" pitchFamily="18" charset="-128"/>
                <a:ea typeface="游明朝" panose="02020400000000000000" pitchFamily="18" charset="-128"/>
                <a:cs typeface="Times New Roman" panose="02020603050405020304" pitchFamily="18" charset="0"/>
              </a:rPr>
              <a:t>りました</a:t>
            </a:r>
            <a:r>
              <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rPr>
              <a:t>。こ</a:t>
            </a:r>
            <a:r>
              <a:rPr lang="ja-JP" altLang="en-US" sz="1800" kern="100">
                <a:effectLst/>
                <a:latin typeface="游明朝" panose="02020400000000000000" pitchFamily="18" charset="-128"/>
                <a:ea typeface="游明朝" panose="02020400000000000000" pitchFamily="18" charset="-128"/>
                <a:cs typeface="Times New Roman" panose="02020603050405020304" pitchFamily="18" charset="0"/>
              </a:rPr>
              <a:t>の改正に</a:t>
            </a:r>
            <a:r>
              <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rPr>
              <a:t>は意義</a:t>
            </a:r>
            <a:r>
              <a:rPr lang="ja-JP" altLang="en-US" sz="1800" kern="100">
                <a:effectLst/>
                <a:latin typeface="游明朝" panose="02020400000000000000" pitchFamily="18" charset="-128"/>
                <a:ea typeface="游明朝" panose="02020400000000000000" pitchFamily="18" charset="-128"/>
                <a:cs typeface="Times New Roman" panose="02020603050405020304" pitchFamily="18" charset="0"/>
              </a:rPr>
              <a:t>も</a:t>
            </a:r>
            <a:r>
              <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rPr>
              <a:t>あ</a:t>
            </a:r>
            <a:r>
              <a:rPr lang="ja-JP" altLang="en-US" sz="1800" kern="100">
                <a:effectLst/>
                <a:latin typeface="游明朝" panose="02020400000000000000" pitchFamily="18" charset="-128"/>
                <a:ea typeface="游明朝" panose="02020400000000000000" pitchFamily="18" charset="-128"/>
                <a:cs typeface="Times New Roman" panose="02020603050405020304" pitchFamily="18" charset="0"/>
              </a:rPr>
              <a:t>ります</a:t>
            </a:r>
            <a:r>
              <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rPr>
              <a:t>が、実際に</a:t>
            </a:r>
            <a:r>
              <a:rPr lang="ja-JP" altLang="en-US" sz="1800" kern="100">
                <a:effectLst/>
                <a:latin typeface="游明朝" panose="02020400000000000000" pitchFamily="18" charset="-128"/>
                <a:ea typeface="游明朝" panose="02020400000000000000" pitchFamily="18" charset="-128"/>
                <a:cs typeface="Times New Roman" panose="02020603050405020304" pitchFamily="18" charset="0"/>
              </a:rPr>
              <a:t>は、不明共有者は少ないので、本当に</a:t>
            </a:r>
            <a:r>
              <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rPr>
              <a:t>問題になるのは、発生してしまった相続人の人数の膨大さで</a:t>
            </a:r>
            <a:r>
              <a:rPr lang="ja-JP" altLang="en-US" sz="1800" kern="100">
                <a:effectLst/>
                <a:latin typeface="游明朝" panose="02020400000000000000" pitchFamily="18" charset="-128"/>
                <a:ea typeface="游明朝" panose="02020400000000000000" pitchFamily="18" charset="-128"/>
                <a:cs typeface="Times New Roman" panose="02020603050405020304" pitchFamily="18" charset="0"/>
              </a:rPr>
              <a:t>す。</a:t>
            </a:r>
            <a:endParaRPr lang="en-US"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algn="l"/>
            <a:r>
              <a:rPr lang="ja-JP" altLang="en-US" sz="1800">
                <a:effectLst/>
                <a:ea typeface="游明朝" panose="02020400000000000000" pitchFamily="18" charset="-128"/>
                <a:cs typeface="Times New Roman" panose="02020603050405020304" pitchFamily="18" charset="0"/>
              </a:rPr>
              <a:t>しかし、この</a:t>
            </a:r>
            <a:r>
              <a:rPr lang="ja-JP" altLang="ja-JP" sz="1800">
                <a:effectLst/>
                <a:ea typeface="游明朝" panose="02020400000000000000" pitchFamily="18" charset="-128"/>
                <a:cs typeface="Times New Roman" panose="02020603050405020304" pitchFamily="18" charset="0"/>
              </a:rPr>
              <a:t>不在共有者</a:t>
            </a:r>
            <a:r>
              <a:rPr lang="ja-JP" altLang="en-US" sz="1800">
                <a:effectLst/>
                <a:ea typeface="游明朝" panose="02020400000000000000" pitchFamily="18" charset="-128"/>
                <a:cs typeface="Times New Roman" panose="02020603050405020304" pitchFamily="18" charset="0"/>
              </a:rPr>
              <a:t>の増殖</a:t>
            </a:r>
            <a:r>
              <a:rPr lang="ja-JP" altLang="ja-JP" sz="1800">
                <a:effectLst/>
                <a:ea typeface="游明朝" panose="02020400000000000000" pitchFamily="18" charset="-128"/>
                <a:cs typeface="Times New Roman" panose="02020603050405020304" pitchFamily="18" charset="0"/>
              </a:rPr>
              <a:t>を扱うルールを設け</a:t>
            </a:r>
            <a:r>
              <a:rPr lang="ja-JP" altLang="en-US" sz="1800">
                <a:effectLst/>
                <a:ea typeface="游明朝" panose="02020400000000000000" pitchFamily="18" charset="-128"/>
                <a:cs typeface="Times New Roman" panose="02020603050405020304" pitchFamily="18" charset="0"/>
              </a:rPr>
              <a:t>ませんでした</a:t>
            </a:r>
            <a:r>
              <a:rPr lang="ja-JP" altLang="ja-JP" sz="1800">
                <a:effectLst/>
                <a:ea typeface="游明朝" panose="02020400000000000000" pitchFamily="18" charset="-128"/>
                <a:cs typeface="Times New Roman" panose="02020603050405020304" pitchFamily="18" charset="0"/>
              </a:rPr>
              <a:t>。</a:t>
            </a:r>
            <a:endParaRPr lang="en-US" altLang="ja-JP" sz="1800">
              <a:effectLst/>
              <a:ea typeface="游明朝" panose="02020400000000000000" pitchFamily="18" charset="-128"/>
              <a:cs typeface="Times New Roman" panose="02020603050405020304" pitchFamily="18" charset="0"/>
            </a:endParaRPr>
          </a:p>
          <a:p>
            <a:pPr algn="l"/>
            <a:r>
              <a:rPr kumimoji="1" lang="ja-JP" altLang="en-US" sz="1800">
                <a:effectLst/>
                <a:ea typeface="游明朝" panose="02020400000000000000" pitchFamily="18" charset="-128"/>
                <a:cs typeface="Times New Roman" panose="02020603050405020304" pitchFamily="18" charset="0"/>
              </a:rPr>
              <a:t>民法改正が念頭においたのは、不明共有者が存在することによる意思決定の不可能性というアンチ・コモンズでした。これを第二種類のアンチ・コモンズとしておきましょう。</a:t>
            </a:r>
            <a:endParaRPr kumimoji="1" lang="ja-JP" altLang="en-US"/>
          </a:p>
        </p:txBody>
      </p:sp>
    </p:spTree>
    <p:extLst>
      <p:ext uri="{BB962C8B-B14F-4D97-AF65-F5344CB8AC3E}">
        <p14:creationId xmlns:p14="http://schemas.microsoft.com/office/powerpoint/2010/main" val="6506302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詳しく説明すると、最近の法改革では、相続登記が義務化され、不明共有者の発生が予防されました。また共有法を改正し、全員一致を不要とする範囲を広げました。</a:t>
            </a:r>
            <a:endParaRPr kumimoji="1" lang="en-US" altLang="ja-JP"/>
          </a:p>
          <a:p>
            <a:r>
              <a:rPr kumimoji="1" lang="ja-JP" altLang="en-US"/>
              <a:t>これらは、不明共有者の存在に伴う第二種類のアンチ・コモンズを防ぎ、対処するという点で評価できるものです。</a:t>
            </a:r>
            <a:endParaRPr kumimoji="1" lang="en-US" altLang="ja-JP"/>
          </a:p>
          <a:p>
            <a:r>
              <a:rPr kumimoji="1" lang="ja-JP" altLang="en-US"/>
              <a:t>しかし、実際に数として多いのは、どこかにいるらしい不在共有者です。共有物の管理につき連絡を取ってみると、「自分が共有持分を持っていたなんて知らなかった。よくわからないことにかかわりたくない」といった反応が多いです。</a:t>
            </a:r>
            <a:endParaRPr kumimoji="1" lang="en-US" altLang="ja-JP"/>
          </a:p>
          <a:p>
            <a:r>
              <a:rPr kumimoji="1" lang="ja-JP" altLang="en-US"/>
              <a:t>この場合、新しい法改正でも、不同意者となり、共有物の管理の変更が不可能となります。</a:t>
            </a:r>
            <a:endParaRPr kumimoji="1" lang="en-US" altLang="ja-JP"/>
          </a:p>
          <a:p>
            <a:r>
              <a:rPr kumimoji="1" lang="ja-JP" altLang="en-US"/>
              <a:t>昔は、子どもも沢山いたので、こういった不在共有者が各地に散らばっています。持ち分過半を集めるもの実際には大変です。</a:t>
            </a:r>
          </a:p>
        </p:txBody>
      </p:sp>
    </p:spTree>
    <p:extLst>
      <p:ext uri="{BB962C8B-B14F-4D97-AF65-F5344CB8AC3E}">
        <p14:creationId xmlns:p14="http://schemas.microsoft.com/office/powerpoint/2010/main" val="13315652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0"/>
        <p:cNvGrpSpPr/>
        <p:nvPr/>
      </p:nvGrpSpPr>
      <p:grpSpPr>
        <a:xfrm>
          <a:off x="0" y="0"/>
          <a:ext cx="0" cy="0"/>
          <a:chOff x="0" y="0"/>
          <a:chExt cx="0" cy="0"/>
        </a:xfrm>
      </p:grpSpPr>
      <p:grpSp>
        <p:nvGrpSpPr>
          <p:cNvPr id="31" name="Google Shape;31;p8"/>
          <p:cNvGrpSpPr/>
          <p:nvPr/>
        </p:nvGrpSpPr>
        <p:grpSpPr>
          <a:xfrm>
            <a:off x="-1791033" y="-1755033"/>
            <a:ext cx="12712166" cy="8679066"/>
            <a:chOff x="-2037125" y="-2019300"/>
            <a:chExt cx="12712166" cy="8679066"/>
          </a:xfrm>
        </p:grpSpPr>
        <p:sp>
          <p:nvSpPr>
            <p:cNvPr id="32" name="Google Shape;32;p8"/>
            <p:cNvSpPr/>
            <p:nvPr/>
          </p:nvSpPr>
          <p:spPr>
            <a:xfrm flipH="1">
              <a:off x="7139175" y="3123900"/>
              <a:ext cx="3535866" cy="3535866"/>
            </a:xfrm>
            <a:prstGeom prst="arc">
              <a:avLst>
                <a:gd name="adj1" fmla="val 16200000"/>
                <a:gd name="adj2" fmla="val 0"/>
              </a:avLst>
            </a:prstGeom>
            <a:noFill/>
            <a:ln w="1143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Yu Gothic UI" panose="020B0500000000000000" pitchFamily="50" charset="-128"/>
                <a:ea typeface="Yu Gothic UI" panose="020B0500000000000000" pitchFamily="50" charset="-128"/>
              </a:endParaRPr>
            </a:p>
          </p:txBody>
        </p:sp>
        <p:sp>
          <p:nvSpPr>
            <p:cNvPr id="33" name="Google Shape;33;p8"/>
            <p:cNvSpPr/>
            <p:nvPr/>
          </p:nvSpPr>
          <p:spPr>
            <a:xfrm rot="10800000" flipH="1">
              <a:off x="-2037125" y="-2019300"/>
              <a:ext cx="3535866" cy="3535866"/>
            </a:xfrm>
            <a:prstGeom prst="arc">
              <a:avLst>
                <a:gd name="adj1" fmla="val 16200000"/>
                <a:gd name="adj2" fmla="val 33971"/>
              </a:avLst>
            </a:prstGeom>
            <a:noFill/>
            <a:ln w="1143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Yu Gothic UI" panose="020B0500000000000000" pitchFamily="50" charset="-128"/>
                <a:ea typeface="Yu Gothic UI" panose="020B0500000000000000" pitchFamily="50" charset="-128"/>
              </a:endParaRPr>
            </a:p>
          </p:txBody>
        </p:sp>
      </p:grpSp>
      <p:sp>
        <p:nvSpPr>
          <p:cNvPr id="34" name="Google Shape;34;p8"/>
          <p:cNvSpPr txBox="1">
            <a:spLocks noGrp="1"/>
          </p:cNvSpPr>
          <p:nvPr>
            <p:ph type="title"/>
          </p:nvPr>
        </p:nvSpPr>
        <p:spPr>
          <a:xfrm>
            <a:off x="1758400" y="1571700"/>
            <a:ext cx="5613300" cy="2025600"/>
          </a:xfrm>
          <a:prstGeom prst="rect">
            <a:avLst/>
          </a:prstGeom>
        </p:spPr>
        <p:txBody>
          <a:bodyPr spcFirstLastPara="1" wrap="square" lIns="228600" tIns="228600" rIns="228600" bIns="228600" anchor="ctr" anchorCtr="0">
            <a:noAutofit/>
          </a:bodyPr>
          <a:lstStyle>
            <a:lvl1pPr lvl="0" algn="ctr" rtl="0">
              <a:spcBef>
                <a:spcPts val="0"/>
              </a:spcBef>
              <a:spcAft>
                <a:spcPts val="0"/>
              </a:spcAft>
              <a:buNone/>
              <a:defRPr sz="7200"/>
            </a:lvl1pPr>
            <a:lvl2pPr lvl="1" algn="ctr" rtl="0">
              <a:spcBef>
                <a:spcPts val="0"/>
              </a:spcBef>
              <a:spcAft>
                <a:spcPts val="0"/>
              </a:spcAft>
              <a:buNone/>
              <a:defRPr>
                <a:latin typeface="Helvetica Neue"/>
                <a:ea typeface="Helvetica Neue"/>
                <a:cs typeface="Helvetica Neue"/>
                <a:sym typeface="Helvetica Neue"/>
              </a:defRPr>
            </a:lvl2pPr>
            <a:lvl3pPr lvl="2" algn="ctr" rtl="0">
              <a:spcBef>
                <a:spcPts val="0"/>
              </a:spcBef>
              <a:spcAft>
                <a:spcPts val="0"/>
              </a:spcAft>
              <a:buNone/>
              <a:defRPr>
                <a:latin typeface="Helvetica Neue"/>
                <a:ea typeface="Helvetica Neue"/>
                <a:cs typeface="Helvetica Neue"/>
                <a:sym typeface="Helvetica Neue"/>
              </a:defRPr>
            </a:lvl3pPr>
            <a:lvl4pPr lvl="3" algn="ctr" rtl="0">
              <a:spcBef>
                <a:spcPts val="0"/>
              </a:spcBef>
              <a:spcAft>
                <a:spcPts val="0"/>
              </a:spcAft>
              <a:buNone/>
              <a:defRPr>
                <a:latin typeface="Helvetica Neue"/>
                <a:ea typeface="Helvetica Neue"/>
                <a:cs typeface="Helvetica Neue"/>
                <a:sym typeface="Helvetica Neue"/>
              </a:defRPr>
            </a:lvl4pPr>
            <a:lvl5pPr lvl="4" algn="ctr" rtl="0">
              <a:spcBef>
                <a:spcPts val="0"/>
              </a:spcBef>
              <a:spcAft>
                <a:spcPts val="0"/>
              </a:spcAft>
              <a:buNone/>
              <a:defRPr>
                <a:latin typeface="Helvetica Neue"/>
                <a:ea typeface="Helvetica Neue"/>
                <a:cs typeface="Helvetica Neue"/>
                <a:sym typeface="Helvetica Neue"/>
              </a:defRPr>
            </a:lvl5pPr>
            <a:lvl6pPr lvl="5" algn="ctr" rtl="0">
              <a:spcBef>
                <a:spcPts val="0"/>
              </a:spcBef>
              <a:spcAft>
                <a:spcPts val="0"/>
              </a:spcAft>
              <a:buNone/>
              <a:defRPr>
                <a:latin typeface="Helvetica Neue"/>
                <a:ea typeface="Helvetica Neue"/>
                <a:cs typeface="Helvetica Neue"/>
                <a:sym typeface="Helvetica Neue"/>
              </a:defRPr>
            </a:lvl6pPr>
            <a:lvl7pPr lvl="6" algn="ctr" rtl="0">
              <a:spcBef>
                <a:spcPts val="0"/>
              </a:spcBef>
              <a:spcAft>
                <a:spcPts val="0"/>
              </a:spcAft>
              <a:buNone/>
              <a:defRPr>
                <a:latin typeface="Helvetica Neue"/>
                <a:ea typeface="Helvetica Neue"/>
                <a:cs typeface="Helvetica Neue"/>
                <a:sym typeface="Helvetica Neue"/>
              </a:defRPr>
            </a:lvl7pPr>
            <a:lvl8pPr lvl="7" algn="ctr" rtl="0">
              <a:spcBef>
                <a:spcPts val="0"/>
              </a:spcBef>
              <a:spcAft>
                <a:spcPts val="0"/>
              </a:spcAft>
              <a:buNone/>
              <a:defRPr>
                <a:latin typeface="Helvetica Neue"/>
                <a:ea typeface="Helvetica Neue"/>
                <a:cs typeface="Helvetica Neue"/>
                <a:sym typeface="Helvetica Neue"/>
              </a:defRPr>
            </a:lvl8pPr>
            <a:lvl9pPr lvl="8" algn="ctr" rtl="0">
              <a:spcBef>
                <a:spcPts val="0"/>
              </a:spcBef>
              <a:spcAft>
                <a:spcPts val="0"/>
              </a:spcAft>
              <a:buNone/>
              <a:defRPr>
                <a:latin typeface="Helvetica Neue"/>
                <a:ea typeface="Helvetica Neue"/>
                <a:cs typeface="Helvetica Neue"/>
                <a:sym typeface="Helvetica Neue"/>
              </a:defRPr>
            </a:lvl9pPr>
          </a:lstStyle>
          <a:p>
            <a:endParaRPr dirty="0"/>
          </a:p>
        </p:txBody>
      </p:sp>
      <p:sp>
        <p:nvSpPr>
          <p:cNvPr id="35" name="Google Shape;35;p8"/>
          <p:cNvSpPr txBox="1">
            <a:spLocks noGrp="1"/>
          </p:cNvSpPr>
          <p:nvPr>
            <p:ph type="subTitle" idx="1"/>
          </p:nvPr>
        </p:nvSpPr>
        <p:spPr>
          <a:xfrm>
            <a:off x="2286350" y="3564925"/>
            <a:ext cx="4584900" cy="1039200"/>
          </a:xfrm>
          <a:prstGeom prst="rect">
            <a:avLst/>
          </a:prstGeom>
        </p:spPr>
        <p:txBody>
          <a:bodyPr spcFirstLastPara="1" wrap="square" lIns="228600" tIns="228600" rIns="228600" bIns="228600" anchor="t" anchorCtr="0">
            <a:noAutofit/>
          </a:bodyPr>
          <a:lstStyle>
            <a:lvl1pPr lvl="0" algn="ctr" rtl="0">
              <a:spcBef>
                <a:spcPts val="0"/>
              </a:spcBef>
              <a:spcAft>
                <a:spcPts val="0"/>
              </a:spcAft>
              <a:buNone/>
              <a:defRPr sz="1600"/>
            </a:lvl1pPr>
            <a:lvl2pPr lvl="1" algn="ctr" rtl="0">
              <a:spcBef>
                <a:spcPts val="1600"/>
              </a:spcBef>
              <a:spcAft>
                <a:spcPts val="0"/>
              </a:spcAft>
              <a:buNone/>
              <a:defRPr sz="1600"/>
            </a:lvl2pPr>
            <a:lvl3pPr lvl="2" algn="ctr" rtl="0">
              <a:spcBef>
                <a:spcPts val="1600"/>
              </a:spcBef>
              <a:spcAft>
                <a:spcPts val="0"/>
              </a:spcAft>
              <a:buNone/>
              <a:defRPr sz="1600"/>
            </a:lvl3pPr>
            <a:lvl4pPr lvl="3" algn="ctr" rtl="0">
              <a:spcBef>
                <a:spcPts val="1600"/>
              </a:spcBef>
              <a:spcAft>
                <a:spcPts val="0"/>
              </a:spcAft>
              <a:buNone/>
              <a:defRPr sz="1600"/>
            </a:lvl4pPr>
            <a:lvl5pPr lvl="4" algn="ctr" rtl="0">
              <a:spcBef>
                <a:spcPts val="1600"/>
              </a:spcBef>
              <a:spcAft>
                <a:spcPts val="0"/>
              </a:spcAft>
              <a:buNone/>
              <a:defRPr sz="1600"/>
            </a:lvl5pPr>
            <a:lvl6pPr lvl="5" algn="ctr" rtl="0">
              <a:spcBef>
                <a:spcPts val="1600"/>
              </a:spcBef>
              <a:spcAft>
                <a:spcPts val="0"/>
              </a:spcAft>
              <a:buNone/>
              <a:defRPr sz="1600"/>
            </a:lvl6pPr>
            <a:lvl7pPr lvl="6" algn="ctr" rtl="0">
              <a:spcBef>
                <a:spcPts val="1600"/>
              </a:spcBef>
              <a:spcAft>
                <a:spcPts val="0"/>
              </a:spcAft>
              <a:buNone/>
              <a:defRPr sz="1600"/>
            </a:lvl7pPr>
            <a:lvl8pPr lvl="7" algn="ctr" rtl="0">
              <a:spcBef>
                <a:spcPts val="1600"/>
              </a:spcBef>
              <a:spcAft>
                <a:spcPts val="0"/>
              </a:spcAft>
              <a:buNone/>
              <a:defRPr sz="1600"/>
            </a:lvl8pPr>
            <a:lvl9pPr lvl="8" algn="ctr" rtl="0">
              <a:spcBef>
                <a:spcPts val="1600"/>
              </a:spcBef>
              <a:spcAft>
                <a:spcPts val="1600"/>
              </a:spcAft>
              <a:buNone/>
              <a:defRPr sz="1600"/>
            </a:lvl9pPr>
          </a:lstStyle>
          <a:p>
            <a:endParaRPr dirty="0"/>
          </a:p>
        </p:txBody>
      </p:sp>
      <p:sp>
        <p:nvSpPr>
          <p:cNvPr id="2" name="スライド番号プレースホルダー 1">
            <a:extLst>
              <a:ext uri="{FF2B5EF4-FFF2-40B4-BE49-F238E27FC236}">
                <a16:creationId xmlns:a16="http://schemas.microsoft.com/office/drawing/2014/main" id="{2B301D8A-D236-DC42-83B2-1EA438692F80}"/>
              </a:ext>
            </a:extLst>
          </p:cNvPr>
          <p:cNvSpPr>
            <a:spLocks noGrp="1"/>
          </p:cNvSpPr>
          <p:nvPr>
            <p:ph type="sldNum" sz="quarter" idx="10"/>
          </p:nvPr>
        </p:nvSpPr>
        <p:spPr/>
        <p:txBody>
          <a:bodyPr/>
          <a:lstStyle/>
          <a:p>
            <a:fld id="{DA6A01CD-1857-6F47-B8D4-31A5B0F0AF9F}" type="slidenum">
              <a:rPr/>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HANKS">
  <p:cSld name="CUSTOM_1_2">
    <p:spTree>
      <p:nvGrpSpPr>
        <p:cNvPr id="1" name="Shape 54"/>
        <p:cNvGrpSpPr/>
        <p:nvPr/>
      </p:nvGrpSpPr>
      <p:grpSpPr>
        <a:xfrm>
          <a:off x="0" y="0"/>
          <a:ext cx="0" cy="0"/>
          <a:chOff x="0" y="0"/>
          <a:chExt cx="0" cy="0"/>
        </a:xfrm>
      </p:grpSpPr>
      <p:sp>
        <p:nvSpPr>
          <p:cNvPr id="55" name="Google Shape;55;p13"/>
          <p:cNvSpPr txBox="1">
            <a:spLocks noGrp="1"/>
          </p:cNvSpPr>
          <p:nvPr>
            <p:ph type="title"/>
          </p:nvPr>
        </p:nvSpPr>
        <p:spPr>
          <a:xfrm>
            <a:off x="672623" y="1724567"/>
            <a:ext cx="2464206" cy="1586415"/>
          </a:xfrm>
          <a:prstGeom prst="rect">
            <a:avLst/>
          </a:prstGeom>
        </p:spPr>
        <p:txBody>
          <a:bodyPr spcFirstLastPara="1" wrap="square" lIns="228600" tIns="228600" rIns="228600" bIns="228600" anchor="ctr" anchorCtr="0">
            <a:noAutofit/>
          </a:bodyPr>
          <a:lstStyle>
            <a:lvl1pPr lvl="0" algn="ctr" rtl="0">
              <a:spcBef>
                <a:spcPts val="0"/>
              </a:spcBef>
              <a:spcAft>
                <a:spcPts val="0"/>
              </a:spcAft>
              <a:buNone/>
              <a:defRPr sz="5600"/>
            </a:lvl1pPr>
            <a:lvl2pPr lvl="1" algn="ctr" rtl="0">
              <a:spcBef>
                <a:spcPts val="0"/>
              </a:spcBef>
              <a:spcAft>
                <a:spcPts val="0"/>
              </a:spcAft>
              <a:buNone/>
              <a:defRPr>
                <a:latin typeface="Helvetica Neue"/>
                <a:ea typeface="Helvetica Neue"/>
                <a:cs typeface="Helvetica Neue"/>
                <a:sym typeface="Helvetica Neue"/>
              </a:defRPr>
            </a:lvl2pPr>
            <a:lvl3pPr lvl="2" algn="ctr" rtl="0">
              <a:spcBef>
                <a:spcPts val="0"/>
              </a:spcBef>
              <a:spcAft>
                <a:spcPts val="0"/>
              </a:spcAft>
              <a:buNone/>
              <a:defRPr>
                <a:latin typeface="Helvetica Neue"/>
                <a:ea typeface="Helvetica Neue"/>
                <a:cs typeface="Helvetica Neue"/>
                <a:sym typeface="Helvetica Neue"/>
              </a:defRPr>
            </a:lvl3pPr>
            <a:lvl4pPr lvl="3" algn="ctr" rtl="0">
              <a:spcBef>
                <a:spcPts val="0"/>
              </a:spcBef>
              <a:spcAft>
                <a:spcPts val="0"/>
              </a:spcAft>
              <a:buNone/>
              <a:defRPr>
                <a:latin typeface="Helvetica Neue"/>
                <a:ea typeface="Helvetica Neue"/>
                <a:cs typeface="Helvetica Neue"/>
                <a:sym typeface="Helvetica Neue"/>
              </a:defRPr>
            </a:lvl4pPr>
            <a:lvl5pPr lvl="4" algn="ctr" rtl="0">
              <a:spcBef>
                <a:spcPts val="0"/>
              </a:spcBef>
              <a:spcAft>
                <a:spcPts val="0"/>
              </a:spcAft>
              <a:buNone/>
              <a:defRPr>
                <a:latin typeface="Helvetica Neue"/>
                <a:ea typeface="Helvetica Neue"/>
                <a:cs typeface="Helvetica Neue"/>
                <a:sym typeface="Helvetica Neue"/>
              </a:defRPr>
            </a:lvl5pPr>
            <a:lvl6pPr lvl="5" algn="ctr" rtl="0">
              <a:spcBef>
                <a:spcPts val="0"/>
              </a:spcBef>
              <a:spcAft>
                <a:spcPts val="0"/>
              </a:spcAft>
              <a:buNone/>
              <a:defRPr>
                <a:latin typeface="Helvetica Neue"/>
                <a:ea typeface="Helvetica Neue"/>
                <a:cs typeface="Helvetica Neue"/>
                <a:sym typeface="Helvetica Neue"/>
              </a:defRPr>
            </a:lvl6pPr>
            <a:lvl7pPr lvl="6" algn="ctr" rtl="0">
              <a:spcBef>
                <a:spcPts val="0"/>
              </a:spcBef>
              <a:spcAft>
                <a:spcPts val="0"/>
              </a:spcAft>
              <a:buNone/>
              <a:defRPr>
                <a:latin typeface="Helvetica Neue"/>
                <a:ea typeface="Helvetica Neue"/>
                <a:cs typeface="Helvetica Neue"/>
                <a:sym typeface="Helvetica Neue"/>
              </a:defRPr>
            </a:lvl7pPr>
            <a:lvl8pPr lvl="7" algn="ctr" rtl="0">
              <a:spcBef>
                <a:spcPts val="0"/>
              </a:spcBef>
              <a:spcAft>
                <a:spcPts val="0"/>
              </a:spcAft>
              <a:buNone/>
              <a:defRPr>
                <a:latin typeface="Helvetica Neue"/>
                <a:ea typeface="Helvetica Neue"/>
                <a:cs typeface="Helvetica Neue"/>
                <a:sym typeface="Helvetica Neue"/>
              </a:defRPr>
            </a:lvl8pPr>
            <a:lvl9pPr lvl="8" algn="ctr" rtl="0">
              <a:spcBef>
                <a:spcPts val="0"/>
              </a:spcBef>
              <a:spcAft>
                <a:spcPts val="0"/>
              </a:spcAft>
              <a:buNone/>
              <a:defRPr>
                <a:latin typeface="Helvetica Neue"/>
                <a:ea typeface="Helvetica Neue"/>
                <a:cs typeface="Helvetica Neue"/>
                <a:sym typeface="Helvetica Neue"/>
              </a:defRPr>
            </a:lvl9pPr>
          </a:lstStyle>
          <a:p>
            <a:endParaRPr dirty="0"/>
          </a:p>
        </p:txBody>
      </p:sp>
      <p:sp>
        <p:nvSpPr>
          <p:cNvPr id="56" name="Google Shape;56;p13"/>
          <p:cNvSpPr txBox="1">
            <a:spLocks noGrp="1"/>
          </p:cNvSpPr>
          <p:nvPr>
            <p:ph type="subTitle" idx="1"/>
          </p:nvPr>
        </p:nvSpPr>
        <p:spPr>
          <a:xfrm>
            <a:off x="4602925" y="1556800"/>
            <a:ext cx="3814800" cy="1008300"/>
          </a:xfrm>
          <a:prstGeom prst="rect">
            <a:avLst/>
          </a:prstGeom>
        </p:spPr>
        <p:txBody>
          <a:bodyPr spcFirstLastPara="1" wrap="square" lIns="228600" tIns="228600" rIns="228600" bIns="228600" anchor="t" anchorCtr="0">
            <a:noAutofit/>
          </a:bodyPr>
          <a:lstStyle>
            <a:lvl1pPr lvl="0" rtl="0">
              <a:spcBef>
                <a:spcPts val="0"/>
              </a:spcBef>
              <a:spcAft>
                <a:spcPts val="0"/>
              </a:spcAft>
              <a:buNone/>
              <a:defRPr sz="1600"/>
            </a:lvl1pPr>
            <a:lvl2pPr lvl="1" rtl="0">
              <a:spcBef>
                <a:spcPts val="1600"/>
              </a:spcBef>
              <a:spcAft>
                <a:spcPts val="0"/>
              </a:spcAft>
              <a:buNone/>
              <a:defRPr sz="1600"/>
            </a:lvl2pPr>
            <a:lvl3pPr lvl="2" rtl="0">
              <a:spcBef>
                <a:spcPts val="1600"/>
              </a:spcBef>
              <a:spcAft>
                <a:spcPts val="0"/>
              </a:spcAft>
              <a:buNone/>
              <a:defRPr sz="1600"/>
            </a:lvl3pPr>
            <a:lvl4pPr lvl="3" rtl="0">
              <a:spcBef>
                <a:spcPts val="1600"/>
              </a:spcBef>
              <a:spcAft>
                <a:spcPts val="0"/>
              </a:spcAft>
              <a:buNone/>
              <a:defRPr sz="1600"/>
            </a:lvl4pPr>
            <a:lvl5pPr lvl="4" rtl="0">
              <a:spcBef>
                <a:spcPts val="1600"/>
              </a:spcBef>
              <a:spcAft>
                <a:spcPts val="0"/>
              </a:spcAft>
              <a:buNone/>
              <a:defRPr sz="1600"/>
            </a:lvl5pPr>
            <a:lvl6pPr lvl="5" rtl="0">
              <a:spcBef>
                <a:spcPts val="1600"/>
              </a:spcBef>
              <a:spcAft>
                <a:spcPts val="0"/>
              </a:spcAft>
              <a:buNone/>
              <a:defRPr sz="1600"/>
            </a:lvl6pPr>
            <a:lvl7pPr lvl="6" rtl="0">
              <a:spcBef>
                <a:spcPts val="1600"/>
              </a:spcBef>
              <a:spcAft>
                <a:spcPts val="0"/>
              </a:spcAft>
              <a:buNone/>
              <a:defRPr sz="1600"/>
            </a:lvl7pPr>
            <a:lvl8pPr lvl="7" rtl="0">
              <a:spcBef>
                <a:spcPts val="1600"/>
              </a:spcBef>
              <a:spcAft>
                <a:spcPts val="0"/>
              </a:spcAft>
              <a:buNone/>
              <a:defRPr sz="1600"/>
            </a:lvl8pPr>
            <a:lvl9pPr lvl="8" rtl="0">
              <a:spcBef>
                <a:spcPts val="1600"/>
              </a:spcBef>
              <a:spcAft>
                <a:spcPts val="1600"/>
              </a:spcAft>
              <a:buNone/>
              <a:defRPr sz="1600"/>
            </a:lvl9pPr>
          </a:lstStyle>
          <a:p>
            <a:endParaRPr dirty="0"/>
          </a:p>
        </p:txBody>
      </p:sp>
      <p:grpSp>
        <p:nvGrpSpPr>
          <p:cNvPr id="58" name="Google Shape;58;p13"/>
          <p:cNvGrpSpPr/>
          <p:nvPr/>
        </p:nvGrpSpPr>
        <p:grpSpPr>
          <a:xfrm>
            <a:off x="419658" y="1086682"/>
            <a:ext cx="2970135" cy="2970135"/>
            <a:chOff x="713214" y="552214"/>
            <a:chExt cx="3252823" cy="3252823"/>
          </a:xfrm>
        </p:grpSpPr>
        <p:sp>
          <p:nvSpPr>
            <p:cNvPr id="59" name="Google Shape;59;p13"/>
            <p:cNvSpPr/>
            <p:nvPr/>
          </p:nvSpPr>
          <p:spPr>
            <a:xfrm>
              <a:off x="713437" y="552437"/>
              <a:ext cx="3252600" cy="3252600"/>
            </a:xfrm>
            <a:prstGeom prst="arc">
              <a:avLst>
                <a:gd name="adj1" fmla="val 16200000"/>
                <a:gd name="adj2" fmla="val 0"/>
              </a:avLst>
            </a:prstGeom>
            <a:noFill/>
            <a:ln w="1143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Yu Gothic UI" panose="020B0500000000000000" pitchFamily="50" charset="-128"/>
                <a:ea typeface="Yu Gothic UI" panose="020B0500000000000000" pitchFamily="50" charset="-128"/>
              </a:endParaRPr>
            </a:p>
          </p:txBody>
        </p:sp>
        <p:sp>
          <p:nvSpPr>
            <p:cNvPr id="60" name="Google Shape;60;p13"/>
            <p:cNvSpPr/>
            <p:nvPr/>
          </p:nvSpPr>
          <p:spPr>
            <a:xfrm rot="10800000">
              <a:off x="713214" y="552214"/>
              <a:ext cx="3252600" cy="3252600"/>
            </a:xfrm>
            <a:prstGeom prst="arc">
              <a:avLst>
                <a:gd name="adj1" fmla="val 16200000"/>
                <a:gd name="adj2" fmla="val 0"/>
              </a:avLst>
            </a:prstGeom>
            <a:noFill/>
            <a:ln w="1143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Yu Gothic UI" panose="020B0500000000000000" pitchFamily="50" charset="-128"/>
                <a:ea typeface="Yu Gothic UI" panose="020B0500000000000000" pitchFamily="50" charset="-128"/>
              </a:endParaRPr>
            </a:p>
          </p:txBody>
        </p:sp>
      </p:grpSp>
      <p:sp>
        <p:nvSpPr>
          <p:cNvPr id="2" name="スライド番号プレースホルダー 1">
            <a:extLst>
              <a:ext uri="{FF2B5EF4-FFF2-40B4-BE49-F238E27FC236}">
                <a16:creationId xmlns:a16="http://schemas.microsoft.com/office/drawing/2014/main" id="{BBF230BB-4B33-1945-BB06-29EC81D98E03}"/>
              </a:ext>
            </a:extLst>
          </p:cNvPr>
          <p:cNvSpPr>
            <a:spLocks noGrp="1"/>
          </p:cNvSpPr>
          <p:nvPr>
            <p:ph type="sldNum" sz="quarter" idx="10"/>
          </p:nvPr>
        </p:nvSpPr>
        <p:spPr/>
        <p:txBody>
          <a:bodyPr/>
          <a:lstStyle/>
          <a:p>
            <a:fld id="{DA6A01CD-1857-6F47-B8D4-31A5B0F0AF9F}" type="slidenum">
              <a:rPr/>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1" userDrawn="1">
  <p:cSld name="CUSTOM_2_1_2_3">
    <p:spTree>
      <p:nvGrpSpPr>
        <p:cNvPr id="1" name="Shape 116"/>
        <p:cNvGrpSpPr/>
        <p:nvPr/>
      </p:nvGrpSpPr>
      <p:grpSpPr>
        <a:xfrm>
          <a:off x="0" y="0"/>
          <a:ext cx="0" cy="0"/>
          <a:chOff x="0" y="0"/>
          <a:chExt cx="0" cy="0"/>
        </a:xfrm>
      </p:grpSpPr>
      <p:sp>
        <p:nvSpPr>
          <p:cNvPr id="4" name="Google Shape;17;p4">
            <a:extLst>
              <a:ext uri="{FF2B5EF4-FFF2-40B4-BE49-F238E27FC236}">
                <a16:creationId xmlns:a16="http://schemas.microsoft.com/office/drawing/2014/main" id="{6C3AA9DF-39FF-4E8D-9B9F-E21DD6AA7A49}"/>
              </a:ext>
            </a:extLst>
          </p:cNvPr>
          <p:cNvSpPr txBox="1">
            <a:spLocks noGrp="1"/>
          </p:cNvSpPr>
          <p:nvPr>
            <p:ph type="subTitle" idx="1"/>
          </p:nvPr>
        </p:nvSpPr>
        <p:spPr>
          <a:xfrm>
            <a:off x="253575" y="1027000"/>
            <a:ext cx="7726500" cy="3664800"/>
          </a:xfrm>
          <a:prstGeom prst="rect">
            <a:avLst/>
          </a:prstGeom>
        </p:spPr>
        <p:txBody>
          <a:bodyPr spcFirstLastPara="1" wrap="square" lIns="228600" tIns="144000" rIns="228600" bIns="228600" anchor="t" anchorCtr="0">
            <a:noAutofit/>
          </a:bodyPr>
          <a:lstStyle>
            <a:lvl1pPr lvl="0" rtl="0">
              <a:spcBef>
                <a:spcPts val="0"/>
              </a:spcBef>
              <a:spcAft>
                <a:spcPts val="0"/>
              </a:spcAft>
              <a:buNone/>
              <a:defRPr sz="2000"/>
            </a:lvl1pPr>
            <a:lvl2pPr lvl="1" rtl="0">
              <a:spcBef>
                <a:spcPts val="1600"/>
              </a:spcBef>
              <a:spcAft>
                <a:spcPts val="0"/>
              </a:spcAft>
              <a:buNone/>
              <a:defRPr sz="1600"/>
            </a:lvl2pPr>
            <a:lvl3pPr lvl="2" rtl="0">
              <a:spcBef>
                <a:spcPts val="1600"/>
              </a:spcBef>
              <a:spcAft>
                <a:spcPts val="0"/>
              </a:spcAft>
              <a:buNone/>
              <a:defRPr sz="1600"/>
            </a:lvl3pPr>
            <a:lvl4pPr lvl="3" rtl="0">
              <a:spcBef>
                <a:spcPts val="1600"/>
              </a:spcBef>
              <a:spcAft>
                <a:spcPts val="0"/>
              </a:spcAft>
              <a:buNone/>
              <a:defRPr sz="1600"/>
            </a:lvl4pPr>
            <a:lvl5pPr lvl="4" rtl="0">
              <a:spcBef>
                <a:spcPts val="1600"/>
              </a:spcBef>
              <a:spcAft>
                <a:spcPts val="0"/>
              </a:spcAft>
              <a:buNone/>
              <a:defRPr sz="1600"/>
            </a:lvl5pPr>
            <a:lvl6pPr lvl="5" rtl="0">
              <a:spcBef>
                <a:spcPts val="1600"/>
              </a:spcBef>
              <a:spcAft>
                <a:spcPts val="0"/>
              </a:spcAft>
              <a:buNone/>
              <a:defRPr sz="1600"/>
            </a:lvl6pPr>
            <a:lvl7pPr lvl="6" rtl="0">
              <a:spcBef>
                <a:spcPts val="1600"/>
              </a:spcBef>
              <a:spcAft>
                <a:spcPts val="0"/>
              </a:spcAft>
              <a:buNone/>
              <a:defRPr sz="1600"/>
            </a:lvl7pPr>
            <a:lvl8pPr lvl="7" rtl="0">
              <a:spcBef>
                <a:spcPts val="1600"/>
              </a:spcBef>
              <a:spcAft>
                <a:spcPts val="0"/>
              </a:spcAft>
              <a:buNone/>
              <a:defRPr sz="1600"/>
            </a:lvl8pPr>
            <a:lvl9pPr lvl="8" rtl="0">
              <a:spcBef>
                <a:spcPts val="1600"/>
              </a:spcBef>
              <a:spcAft>
                <a:spcPts val="1600"/>
              </a:spcAft>
              <a:buNone/>
              <a:defRPr sz="1600"/>
            </a:lvl9pPr>
          </a:lstStyle>
          <a:p>
            <a:endParaRPr dirty="0"/>
          </a:p>
        </p:txBody>
      </p:sp>
      <p:sp>
        <p:nvSpPr>
          <p:cNvPr id="5" name="Google Shape;18;p4">
            <a:extLst>
              <a:ext uri="{FF2B5EF4-FFF2-40B4-BE49-F238E27FC236}">
                <a16:creationId xmlns:a16="http://schemas.microsoft.com/office/drawing/2014/main" id="{090DD8E2-E41B-4915-8783-022C380BC9DC}"/>
              </a:ext>
            </a:extLst>
          </p:cNvPr>
          <p:cNvSpPr txBox="1">
            <a:spLocks noGrp="1"/>
          </p:cNvSpPr>
          <p:nvPr>
            <p:ph type="title"/>
          </p:nvPr>
        </p:nvSpPr>
        <p:spPr>
          <a:xfrm>
            <a:off x="253550" y="343075"/>
            <a:ext cx="3698400" cy="596400"/>
          </a:xfrm>
          <a:prstGeom prst="rect">
            <a:avLst/>
          </a:prstGeom>
        </p:spPr>
        <p:txBody>
          <a:bodyPr spcFirstLastPara="1" wrap="square" lIns="228600" tIns="228600" rIns="228600" bIns="228600" anchor="ctr" anchorCtr="0">
            <a:noAutofit/>
          </a:bodyPr>
          <a:lstStyle>
            <a:lvl1pPr lvl="0" rtl="0">
              <a:spcBef>
                <a:spcPts val="0"/>
              </a:spcBef>
              <a:spcAft>
                <a:spcPts val="0"/>
              </a:spcAft>
              <a:buNone/>
              <a:defRPr sz="3600" b="1">
                <a:solidFill>
                  <a:schemeClr val="accent1"/>
                </a:solidFill>
              </a:defRPr>
            </a:lvl1pPr>
            <a:lvl2pPr lvl="1" rtl="0">
              <a:spcBef>
                <a:spcPts val="0"/>
              </a:spcBef>
              <a:spcAft>
                <a:spcPts val="0"/>
              </a:spcAft>
              <a:buNone/>
              <a:defRPr sz="1800">
                <a:solidFill>
                  <a:schemeClr val="accent1"/>
                </a:solidFill>
                <a:latin typeface="Helvetica Neue"/>
                <a:ea typeface="Helvetica Neue"/>
                <a:cs typeface="Helvetica Neue"/>
                <a:sym typeface="Helvetica Neue"/>
              </a:defRPr>
            </a:lvl2pPr>
            <a:lvl3pPr lvl="2" rtl="0">
              <a:spcBef>
                <a:spcPts val="0"/>
              </a:spcBef>
              <a:spcAft>
                <a:spcPts val="0"/>
              </a:spcAft>
              <a:buNone/>
              <a:defRPr sz="1800">
                <a:solidFill>
                  <a:schemeClr val="accent1"/>
                </a:solidFill>
                <a:latin typeface="Helvetica Neue"/>
                <a:ea typeface="Helvetica Neue"/>
                <a:cs typeface="Helvetica Neue"/>
                <a:sym typeface="Helvetica Neue"/>
              </a:defRPr>
            </a:lvl3pPr>
            <a:lvl4pPr lvl="3" rtl="0">
              <a:spcBef>
                <a:spcPts val="0"/>
              </a:spcBef>
              <a:spcAft>
                <a:spcPts val="0"/>
              </a:spcAft>
              <a:buNone/>
              <a:defRPr sz="1800">
                <a:solidFill>
                  <a:schemeClr val="accent1"/>
                </a:solidFill>
                <a:latin typeface="Helvetica Neue"/>
                <a:ea typeface="Helvetica Neue"/>
                <a:cs typeface="Helvetica Neue"/>
                <a:sym typeface="Helvetica Neue"/>
              </a:defRPr>
            </a:lvl4pPr>
            <a:lvl5pPr lvl="4" rtl="0">
              <a:spcBef>
                <a:spcPts val="0"/>
              </a:spcBef>
              <a:spcAft>
                <a:spcPts val="0"/>
              </a:spcAft>
              <a:buNone/>
              <a:defRPr sz="1800">
                <a:solidFill>
                  <a:schemeClr val="accent1"/>
                </a:solidFill>
                <a:latin typeface="Helvetica Neue"/>
                <a:ea typeface="Helvetica Neue"/>
                <a:cs typeface="Helvetica Neue"/>
                <a:sym typeface="Helvetica Neue"/>
              </a:defRPr>
            </a:lvl5pPr>
            <a:lvl6pPr lvl="5" rtl="0">
              <a:spcBef>
                <a:spcPts val="0"/>
              </a:spcBef>
              <a:spcAft>
                <a:spcPts val="0"/>
              </a:spcAft>
              <a:buNone/>
              <a:defRPr sz="1800">
                <a:solidFill>
                  <a:schemeClr val="accent1"/>
                </a:solidFill>
                <a:latin typeface="Helvetica Neue"/>
                <a:ea typeface="Helvetica Neue"/>
                <a:cs typeface="Helvetica Neue"/>
                <a:sym typeface="Helvetica Neue"/>
              </a:defRPr>
            </a:lvl6pPr>
            <a:lvl7pPr lvl="6" rtl="0">
              <a:spcBef>
                <a:spcPts val="0"/>
              </a:spcBef>
              <a:spcAft>
                <a:spcPts val="0"/>
              </a:spcAft>
              <a:buNone/>
              <a:defRPr sz="1800">
                <a:solidFill>
                  <a:schemeClr val="accent1"/>
                </a:solidFill>
                <a:latin typeface="Helvetica Neue"/>
                <a:ea typeface="Helvetica Neue"/>
                <a:cs typeface="Helvetica Neue"/>
                <a:sym typeface="Helvetica Neue"/>
              </a:defRPr>
            </a:lvl7pPr>
            <a:lvl8pPr lvl="7" rtl="0">
              <a:spcBef>
                <a:spcPts val="0"/>
              </a:spcBef>
              <a:spcAft>
                <a:spcPts val="0"/>
              </a:spcAft>
              <a:buNone/>
              <a:defRPr sz="1800">
                <a:solidFill>
                  <a:schemeClr val="accent1"/>
                </a:solidFill>
                <a:latin typeface="Helvetica Neue"/>
                <a:ea typeface="Helvetica Neue"/>
                <a:cs typeface="Helvetica Neue"/>
                <a:sym typeface="Helvetica Neue"/>
              </a:defRPr>
            </a:lvl8pPr>
            <a:lvl9pPr lvl="8" rtl="0">
              <a:spcBef>
                <a:spcPts val="0"/>
              </a:spcBef>
              <a:spcAft>
                <a:spcPts val="0"/>
              </a:spcAft>
              <a:buNone/>
              <a:defRPr sz="1800">
                <a:solidFill>
                  <a:schemeClr val="accent1"/>
                </a:solidFill>
                <a:latin typeface="Helvetica Neue"/>
                <a:ea typeface="Helvetica Neue"/>
                <a:cs typeface="Helvetica Neue"/>
                <a:sym typeface="Helvetica Neue"/>
              </a:defRPr>
            </a:lvl9pPr>
          </a:lstStyle>
          <a:p>
            <a:endParaRPr dirty="0"/>
          </a:p>
        </p:txBody>
      </p:sp>
      <p:sp>
        <p:nvSpPr>
          <p:cNvPr id="2" name="スライド番号プレースホルダー 1">
            <a:extLst>
              <a:ext uri="{FF2B5EF4-FFF2-40B4-BE49-F238E27FC236}">
                <a16:creationId xmlns:a16="http://schemas.microsoft.com/office/drawing/2014/main" id="{41BD2196-8C74-3441-BE8A-3FB963FAA2FD}"/>
              </a:ext>
            </a:extLst>
          </p:cNvPr>
          <p:cNvSpPr>
            <a:spLocks noGrp="1"/>
          </p:cNvSpPr>
          <p:nvPr>
            <p:ph type="sldNum" sz="quarter" idx="10"/>
          </p:nvPr>
        </p:nvSpPr>
        <p:spPr/>
        <p:txBody>
          <a:bodyPr/>
          <a:lstStyle/>
          <a:p>
            <a:fld id="{DA6A01CD-1857-6F47-B8D4-31A5B0F0AF9F}" type="slidenum">
              <a:rPr/>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0AACE92-F72B-DC44-9017-EAF9569E3785}"/>
              </a:ext>
            </a:extLst>
          </p:cNvPr>
          <p:cNvSpPr>
            <a:spLocks noGrp="1"/>
          </p:cNvSpPr>
          <p:nvPr>
            <p:ph type="title"/>
          </p:nvPr>
        </p:nvSpPr>
        <p:spPr/>
        <p:txBody>
          <a:bodyPr/>
          <a:lstStyle/>
          <a:p>
            <a:r>
              <a:rPr lang="ja-JP" altLang="en-US"/>
              <a:t>マスター タイトルの書式設定</a:t>
            </a:r>
            <a:endParaRPr lang="en-US"/>
          </a:p>
        </p:txBody>
      </p:sp>
      <p:sp>
        <p:nvSpPr>
          <p:cNvPr id="3" name="コンテンツ プレースホルダー 2">
            <a:extLst>
              <a:ext uri="{FF2B5EF4-FFF2-40B4-BE49-F238E27FC236}">
                <a16:creationId xmlns:a16="http://schemas.microsoft.com/office/drawing/2014/main" id="{62A425E4-0FF2-8D48-AB10-319273D77AD0}"/>
              </a:ext>
            </a:extLst>
          </p:cNvPr>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日付プレースホルダー 3">
            <a:extLst>
              <a:ext uri="{FF2B5EF4-FFF2-40B4-BE49-F238E27FC236}">
                <a16:creationId xmlns:a16="http://schemas.microsoft.com/office/drawing/2014/main" id="{69B311E4-4E99-BC4A-A541-3995DEB1D3A4}"/>
              </a:ext>
            </a:extLst>
          </p:cNvPr>
          <p:cNvSpPr>
            <a:spLocks noGrp="1"/>
          </p:cNvSpPr>
          <p:nvPr>
            <p:ph type="dt" sz="half" idx="10"/>
          </p:nvPr>
        </p:nvSpPr>
        <p:spPr/>
        <p:txBody>
          <a:bodyPr/>
          <a:lstStyle/>
          <a:p>
            <a:fld id="{076DEC6B-43E4-FB4B-8454-F59181147C93}" type="datetime1">
              <a:rPr lang="ja-JP" altLang="en-US" smtClean="0"/>
              <a:t>2023/11/30</a:t>
            </a:fld>
            <a:endParaRPr lang="en-US"/>
          </a:p>
        </p:txBody>
      </p:sp>
      <p:sp>
        <p:nvSpPr>
          <p:cNvPr id="5" name="フッター プレースホルダー 4">
            <a:extLst>
              <a:ext uri="{FF2B5EF4-FFF2-40B4-BE49-F238E27FC236}">
                <a16:creationId xmlns:a16="http://schemas.microsoft.com/office/drawing/2014/main" id="{B95EE8E3-B5EC-EB4C-AFF0-5578B829D4C3}"/>
              </a:ext>
            </a:extLst>
          </p:cNvPr>
          <p:cNvSpPr>
            <a:spLocks noGrp="1"/>
          </p:cNvSpPr>
          <p:nvPr>
            <p:ph type="ftr" sz="quarter" idx="11"/>
          </p:nvPr>
        </p:nvSpPr>
        <p:spPr/>
        <p:txBody>
          <a:bodyPr/>
          <a:lstStyle/>
          <a:p>
            <a:endParaRPr lang="en-US"/>
          </a:p>
        </p:txBody>
      </p:sp>
      <p:sp>
        <p:nvSpPr>
          <p:cNvPr id="6" name="スライド番号プレースホルダー 5">
            <a:extLst>
              <a:ext uri="{FF2B5EF4-FFF2-40B4-BE49-F238E27FC236}">
                <a16:creationId xmlns:a16="http://schemas.microsoft.com/office/drawing/2014/main" id="{2B21EF4D-07BF-B244-BD50-9664DEAA55FE}"/>
              </a:ext>
            </a:extLst>
          </p:cNvPr>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375456686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FFFFFF"/>
        </a:solidFill>
        <a:effectLst/>
      </p:bgPr>
    </p:bg>
    <p:spTree>
      <p:nvGrpSpPr>
        <p:cNvPr id="1" name="Shape 5"/>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26CB0D52-CB17-4799-8D61-215B16690741}"/>
              </a:ext>
            </a:extLst>
          </p:cNvPr>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ja-JP" altLang="en-US" dirty="0"/>
              <a:t>マスター タイトルの書式設定</a:t>
            </a:r>
            <a:endParaRPr lang="en-US" dirty="0"/>
          </a:p>
        </p:txBody>
      </p:sp>
      <p:sp>
        <p:nvSpPr>
          <p:cNvPr id="3" name="テキスト プレースホルダー 2">
            <a:extLst>
              <a:ext uri="{FF2B5EF4-FFF2-40B4-BE49-F238E27FC236}">
                <a16:creationId xmlns:a16="http://schemas.microsoft.com/office/drawing/2014/main" id="{3EEF747B-066E-48B6-A27D-2888C421D293}"/>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スライド番号プレースホルダー 3">
            <a:extLst>
              <a:ext uri="{FF2B5EF4-FFF2-40B4-BE49-F238E27FC236}">
                <a16:creationId xmlns:a16="http://schemas.microsoft.com/office/drawing/2014/main" id="{D170A6C2-964B-9747-A03F-E016E416711F}"/>
              </a:ext>
            </a:extLst>
          </p:cNvPr>
          <p:cNvSpPr>
            <a:spLocks noGrp="1"/>
          </p:cNvSpPr>
          <p:nvPr>
            <p:ph type="sldNum" sz="quarter" idx="4"/>
          </p:nvPr>
        </p:nvSpPr>
        <p:spPr>
          <a:xfrm>
            <a:off x="6936921" y="4733925"/>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DA6A01CD-1857-6F47-B8D4-31A5B0F0AF9F}" type="slidenum">
              <a:rPr/>
              <a:t>‹#›</a:t>
            </a:fld>
            <a:endParaRPr kumimoji="1" lang="ja-JP" altLang="en-US"/>
          </a:p>
        </p:txBody>
      </p:sp>
    </p:spTree>
  </p:cSld>
  <p:clrMap bg1="lt1" tx1="dk1" bg2="dk2" tx2="lt2" accent1="accent1" accent2="accent2" accent3="accent3" accent4="accent4" accent5="accent5" accent6="accent6" hlink="hlink" folHlink="folHlink"/>
  <p:sldLayoutIdLst>
    <p:sldLayoutId id="2147483654" r:id="rId1"/>
    <p:sldLayoutId id="2147483659" r:id="rId2"/>
    <p:sldLayoutId id="2147483667" r:id="rId3"/>
    <p:sldLayoutId id="2147483673" r:id="rId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Yu Gothic UI" panose="020B0500000000000000" pitchFamily="50" charset="-128"/>
          <a:ea typeface="Yu Gothic UI" panose="020B0500000000000000" pitchFamily="50" charset="-128"/>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Yu Gothic UI" panose="020B0500000000000000" pitchFamily="50" charset="-128"/>
          <a:ea typeface="Yu Gothic UI" panose="020B0500000000000000" pitchFamily="50" charset="-128"/>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Yu Gothic UI" panose="020B0500000000000000" pitchFamily="50" charset="-128"/>
          <a:ea typeface="Yu Gothic UI" panose="020B0500000000000000" pitchFamily="50" charset="-128"/>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Yu Gothic UI" panose="020B0500000000000000" pitchFamily="50" charset="-128"/>
          <a:ea typeface="Yu Gothic UI" panose="020B0500000000000000" pitchFamily="50" charset="-128"/>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Yu Gothic UI" panose="020B0500000000000000" pitchFamily="50" charset="-128"/>
          <a:ea typeface="Yu Gothic UI" panose="020B0500000000000000" pitchFamily="50" charset="-128"/>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Yu Gothic UI" panose="020B0500000000000000" pitchFamily="50" charset="-128"/>
          <a:ea typeface="Yu Gothic UI" panose="020B0500000000000000" pitchFamily="50" charset="-128"/>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4244" y="1261133"/>
            <a:ext cx="9144000" cy="1795597"/>
          </a:xfrm>
        </p:spPr>
        <p:txBody>
          <a:bodyPr anchor="t">
            <a:noAutofit/>
          </a:bodyPr>
          <a:lstStyle/>
          <a:p>
            <a:r>
              <a:rPr lang="ja-JP" altLang="en-US" sz="3600" b="1">
                <a:solidFill>
                  <a:schemeClr val="bg2"/>
                </a:solidFill>
              </a:rPr>
              <a:t>入会林野と所有者不明土地問題</a:t>
            </a:r>
            <a:br>
              <a:rPr lang="en-US" altLang="ja-JP" sz="3600" b="1">
                <a:solidFill>
                  <a:schemeClr val="bg2"/>
                </a:solidFill>
              </a:rPr>
            </a:br>
            <a:r>
              <a:rPr lang="ja-JP" altLang="en-US" sz="3600" b="1">
                <a:solidFill>
                  <a:schemeClr val="bg2"/>
                </a:solidFill>
              </a:rPr>
              <a:t>ー</a:t>
            </a:r>
            <a:r>
              <a:rPr lang="en-US" altLang="ja-JP" sz="3600" b="1">
                <a:solidFill>
                  <a:schemeClr val="bg2"/>
                </a:solidFill>
              </a:rPr>
              <a:t>3</a:t>
            </a:r>
            <a:r>
              <a:rPr lang="ja-JP" altLang="en-US" sz="3600" b="1">
                <a:solidFill>
                  <a:schemeClr val="bg2"/>
                </a:solidFill>
              </a:rPr>
              <a:t>種類のアンチ・コモンズ</a:t>
            </a:r>
            <a:br>
              <a:rPr lang="en-US" altLang="ja-JP" sz="3600" b="1" dirty="0">
                <a:solidFill>
                  <a:schemeClr val="bg2"/>
                </a:solidFill>
              </a:rPr>
            </a:br>
            <a:endParaRPr lang="ja-JP" altLang="en-US" sz="3200" b="1">
              <a:solidFill>
                <a:schemeClr val="bg2"/>
              </a:solidFill>
            </a:endParaRPr>
          </a:p>
        </p:txBody>
      </p:sp>
      <p:sp>
        <p:nvSpPr>
          <p:cNvPr id="3" name="サブタイトル 2"/>
          <p:cNvSpPr>
            <a:spLocks noGrp="1"/>
          </p:cNvSpPr>
          <p:nvPr>
            <p:ph type="subTitle" idx="1"/>
          </p:nvPr>
        </p:nvSpPr>
        <p:spPr>
          <a:xfrm>
            <a:off x="1118794" y="3175131"/>
            <a:ext cx="6627639" cy="1578575"/>
          </a:xfrm>
        </p:spPr>
        <p:txBody>
          <a:bodyPr anchor="ctr">
            <a:noAutofit/>
          </a:bodyPr>
          <a:lstStyle/>
          <a:p>
            <a:r>
              <a:rPr lang="ja-JP" altLang="en-US" sz="2000" b="1" dirty="0"/>
              <a:t>台湾法律史学会</a:t>
            </a:r>
            <a:r>
              <a:rPr lang="en-US" altLang="ja-JP" sz="2000" b="1" dirty="0"/>
              <a:t> </a:t>
            </a:r>
          </a:p>
          <a:p>
            <a:r>
              <a:rPr lang="ja-JP" altLang="en-US" sz="2000" b="1" dirty="0"/>
              <a:t>台湾大学</a:t>
            </a:r>
            <a:endParaRPr lang="en-US" altLang="ja-JP" sz="2000" b="1" dirty="0"/>
          </a:p>
          <a:p>
            <a:r>
              <a:rPr lang="en-US" altLang="ja-JP" sz="2000" b="1" dirty="0"/>
              <a:t>2023</a:t>
            </a:r>
            <a:r>
              <a:rPr lang="ja-JP" altLang="en-US" sz="2000" b="1"/>
              <a:t>年</a:t>
            </a:r>
            <a:r>
              <a:rPr lang="en-US" altLang="ja-JP" sz="2000" b="1" dirty="0"/>
              <a:t>12</a:t>
            </a:r>
            <a:r>
              <a:rPr lang="ja-JP" altLang="en-US" sz="2000" b="1"/>
              <a:t>月</a:t>
            </a:r>
            <a:r>
              <a:rPr lang="en-US" altLang="ja-JP" sz="2000" b="1" dirty="0"/>
              <a:t>16</a:t>
            </a:r>
            <a:r>
              <a:rPr lang="ja-JP" altLang="en-US" sz="2000" b="1"/>
              <a:t>日</a:t>
            </a:r>
            <a:endParaRPr lang="en-US" altLang="ja-JP" sz="2000" b="1" dirty="0"/>
          </a:p>
          <a:p>
            <a:r>
              <a:rPr lang="ja-JP" altLang="en-US" sz="2400" b="1"/>
              <a:t>　</a:t>
            </a:r>
            <a:r>
              <a:rPr lang="en-US" altLang="ja-JP" sz="2400" b="1" dirty="0"/>
              <a:t>   </a:t>
            </a:r>
            <a:r>
              <a:rPr lang="ja-JP" altLang="en-US" sz="2400" b="1"/>
              <a:t>高村学人（立命館大学）</a:t>
            </a:r>
            <a:endParaRPr kumimoji="1" lang="ja-JP" altLang="en-US" sz="2400"/>
          </a:p>
        </p:txBody>
      </p:sp>
      <p:sp>
        <p:nvSpPr>
          <p:cNvPr id="4" name="スライド番号プレースホルダー 3">
            <a:extLst>
              <a:ext uri="{FF2B5EF4-FFF2-40B4-BE49-F238E27FC236}">
                <a16:creationId xmlns:a16="http://schemas.microsoft.com/office/drawing/2014/main" id="{A8CA86B7-13B0-7447-8E10-6EB731CD4D33}"/>
              </a:ext>
            </a:extLst>
          </p:cNvPr>
          <p:cNvSpPr>
            <a:spLocks noGrp="1"/>
          </p:cNvSpPr>
          <p:nvPr>
            <p:ph type="sldNum" sz="quarter" idx="10"/>
          </p:nvPr>
        </p:nvSpPr>
        <p:spPr/>
        <p:txBody>
          <a:bodyPr/>
          <a:lstStyle/>
          <a:p>
            <a:fld id="{DA6A01CD-1857-6F47-B8D4-31A5B0F0AF9F}" type="slidenum">
              <a:rPr/>
              <a:t>1</a:t>
            </a:fld>
            <a:endParaRPr kumimoji="1" lang="ja-JP" altLang="en-US"/>
          </a:p>
        </p:txBody>
      </p:sp>
    </p:spTree>
    <p:extLst>
      <p:ext uri="{BB962C8B-B14F-4D97-AF65-F5344CB8AC3E}">
        <p14:creationId xmlns:p14="http://schemas.microsoft.com/office/powerpoint/2010/main" val="33591427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022B842-3BA2-B337-D064-12102168C27D}"/>
              </a:ext>
            </a:extLst>
          </p:cNvPr>
          <p:cNvSpPr>
            <a:spLocks noGrp="1"/>
          </p:cNvSpPr>
          <p:nvPr>
            <p:ph type="title"/>
          </p:nvPr>
        </p:nvSpPr>
        <p:spPr/>
        <p:txBody>
          <a:bodyPr/>
          <a:lstStyle/>
          <a:p>
            <a:r>
              <a:rPr kumimoji="1" lang="ja-JP" altLang="en-US" sz="3200"/>
              <a:t>はじめに</a:t>
            </a:r>
          </a:p>
        </p:txBody>
      </p:sp>
      <p:sp>
        <p:nvSpPr>
          <p:cNvPr id="3" name="字幕 2">
            <a:extLst>
              <a:ext uri="{FF2B5EF4-FFF2-40B4-BE49-F238E27FC236}">
                <a16:creationId xmlns:a16="http://schemas.microsoft.com/office/drawing/2014/main" id="{8035E7FF-D60F-C88E-3A6D-291274556B15}"/>
              </a:ext>
            </a:extLst>
          </p:cNvPr>
          <p:cNvSpPr>
            <a:spLocks noGrp="1"/>
          </p:cNvSpPr>
          <p:nvPr>
            <p:ph type="subTitle" idx="1"/>
          </p:nvPr>
        </p:nvSpPr>
        <p:spPr>
          <a:xfrm>
            <a:off x="4260715" y="383839"/>
            <a:ext cx="4883285" cy="1008300"/>
          </a:xfrm>
        </p:spPr>
        <p:txBody>
          <a:bodyPr/>
          <a:lstStyle/>
          <a:p>
            <a:r>
              <a:rPr lang="ja-JP" altLang="en-US" b="1" i="0">
                <a:solidFill>
                  <a:srgbClr val="5B9BD5"/>
                </a:solidFill>
                <a:effectLst/>
                <a:latin typeface="游ゴシック" panose="020B0400000000000000" pitchFamily="34" charset="-128"/>
                <a:ea typeface="游ゴシック" panose="020B0400000000000000" pitchFamily="34" charset="-128"/>
              </a:rPr>
              <a:t>王泰升先生（台湾大学法律学院教授</a:t>
            </a:r>
            <a:r>
              <a:rPr lang="en-US" altLang="ja-JP" b="1" i="0">
                <a:solidFill>
                  <a:srgbClr val="5B9BD5"/>
                </a:solidFill>
                <a:effectLst/>
                <a:latin typeface="游ゴシック" panose="020B0400000000000000" pitchFamily="34" charset="-128"/>
                <a:ea typeface="游ゴシック" panose="020B0400000000000000" pitchFamily="34" charset="-128"/>
              </a:rPr>
              <a:t>)</a:t>
            </a:r>
          </a:p>
          <a:p>
            <a:r>
              <a:rPr kumimoji="1" lang="en-US" altLang="ja-JP" b="1">
                <a:solidFill>
                  <a:srgbClr val="5B9BD5"/>
                </a:solidFill>
                <a:latin typeface="游ゴシック" panose="020B0400000000000000" pitchFamily="34" charset="-128"/>
                <a:ea typeface="游ゴシック" panose="020B0400000000000000" pitchFamily="34" charset="-128"/>
              </a:rPr>
              <a:t>2023</a:t>
            </a:r>
            <a:r>
              <a:rPr kumimoji="1" lang="ja-JP" altLang="en-US" b="1">
                <a:solidFill>
                  <a:srgbClr val="5B9BD5"/>
                </a:solidFill>
                <a:latin typeface="游ゴシック" panose="020B0400000000000000" pitchFamily="34" charset="-128"/>
                <a:ea typeface="游ゴシック" panose="020B0400000000000000" pitchFamily="34" charset="-128"/>
              </a:rPr>
              <a:t>年</a:t>
            </a:r>
            <a:r>
              <a:rPr kumimoji="1" lang="en-US" altLang="ja-JP" b="1">
                <a:solidFill>
                  <a:srgbClr val="5B9BD5"/>
                </a:solidFill>
                <a:latin typeface="游ゴシック" panose="020B0400000000000000" pitchFamily="34" charset="-128"/>
                <a:ea typeface="游ゴシック" panose="020B0400000000000000" pitchFamily="34" charset="-128"/>
              </a:rPr>
              <a:t>6</a:t>
            </a:r>
            <a:r>
              <a:rPr kumimoji="1" lang="ja-JP" altLang="en-US" b="1">
                <a:solidFill>
                  <a:srgbClr val="5B9BD5"/>
                </a:solidFill>
                <a:latin typeface="游ゴシック" panose="020B0400000000000000" pitchFamily="34" charset="-128"/>
                <a:ea typeface="游ゴシック" panose="020B0400000000000000" pitchFamily="34" charset="-128"/>
              </a:rPr>
              <a:t>月</a:t>
            </a:r>
            <a:r>
              <a:rPr kumimoji="1" lang="en-US" altLang="ja-JP" b="1">
                <a:solidFill>
                  <a:srgbClr val="5B9BD5"/>
                </a:solidFill>
                <a:latin typeface="游ゴシック" panose="020B0400000000000000" pitchFamily="34" charset="-128"/>
                <a:ea typeface="游ゴシック" panose="020B0400000000000000" pitchFamily="34" charset="-128"/>
              </a:rPr>
              <a:t>29</a:t>
            </a:r>
            <a:r>
              <a:rPr kumimoji="1" lang="ja-JP" altLang="en-US" b="1">
                <a:solidFill>
                  <a:srgbClr val="5B9BD5"/>
                </a:solidFill>
                <a:latin typeface="游ゴシック" panose="020B0400000000000000" pitchFamily="34" charset="-128"/>
                <a:ea typeface="游ゴシック" panose="020B0400000000000000" pitchFamily="34" charset="-128"/>
              </a:rPr>
              <a:t>日</a:t>
            </a:r>
            <a:endParaRPr kumimoji="1" lang="en-US" altLang="ja-JP" b="1">
              <a:solidFill>
                <a:srgbClr val="5B9BD5"/>
              </a:solidFill>
              <a:latin typeface="游ゴシック" panose="020B0400000000000000" pitchFamily="34" charset="-128"/>
              <a:ea typeface="游ゴシック" panose="020B0400000000000000" pitchFamily="34" charset="-128"/>
            </a:endParaRPr>
          </a:p>
          <a:p>
            <a:r>
              <a:rPr kumimoji="1" lang="ja-JP" altLang="en-US" b="1">
                <a:solidFill>
                  <a:srgbClr val="5B9BD5"/>
                </a:solidFill>
                <a:latin typeface="游ゴシック" panose="020B0400000000000000" pitchFamily="34" charset="-128"/>
                <a:ea typeface="游ゴシック" panose="020B0400000000000000" pitchFamily="34" charset="-128"/>
              </a:rPr>
              <a:t>立命館大学にて講演「台湾史と法学の構築」</a:t>
            </a:r>
            <a:endParaRPr kumimoji="1" lang="en-US" altLang="ja-JP" b="1">
              <a:solidFill>
                <a:srgbClr val="5B9BD5"/>
              </a:solidFill>
              <a:latin typeface="游ゴシック" panose="020B0400000000000000" pitchFamily="34" charset="-128"/>
              <a:ea typeface="游ゴシック" panose="020B0400000000000000" pitchFamily="34" charset="-128"/>
            </a:endParaRPr>
          </a:p>
          <a:p>
            <a:endParaRPr kumimoji="1" lang="en-US" altLang="ja-JP" b="1">
              <a:solidFill>
                <a:srgbClr val="5B9BD5"/>
              </a:solidFill>
              <a:latin typeface="游ゴシック" panose="020B0400000000000000" pitchFamily="34" charset="-128"/>
              <a:ea typeface="游ゴシック" panose="020B0400000000000000" pitchFamily="34" charset="-128"/>
            </a:endParaRPr>
          </a:p>
          <a:p>
            <a:endParaRPr kumimoji="1" lang="en-US" altLang="ja-JP" b="1">
              <a:solidFill>
                <a:srgbClr val="5B9BD5"/>
              </a:solidFill>
              <a:latin typeface="游ゴシック" panose="020B0400000000000000" pitchFamily="34" charset="-128"/>
              <a:ea typeface="游ゴシック" panose="020B0400000000000000" pitchFamily="34" charset="-128"/>
            </a:endParaRPr>
          </a:p>
          <a:p>
            <a:r>
              <a:rPr kumimoji="1" lang="en-US" altLang="ja-JP" b="1">
                <a:solidFill>
                  <a:srgbClr val="5B9BD5"/>
                </a:solidFill>
                <a:latin typeface="游ゴシック" panose="020B0400000000000000" pitchFamily="34" charset="-128"/>
                <a:ea typeface="游ゴシック" panose="020B0400000000000000" pitchFamily="34" charset="-128"/>
              </a:rPr>
              <a:t>"The Theory of Anti-Commons to Explain the Underuse of Common Forest in Japan", Global Land Programme 2018 Asia Conference, Taiwan National University, Sep 4,2018. </a:t>
            </a:r>
          </a:p>
          <a:p>
            <a:endParaRPr kumimoji="1" lang="en-US" altLang="ja-JP" b="1">
              <a:solidFill>
                <a:srgbClr val="5B9BD5"/>
              </a:solidFill>
              <a:latin typeface="游ゴシック" panose="020B0400000000000000" pitchFamily="34" charset="-128"/>
              <a:ea typeface="游ゴシック" panose="020B0400000000000000" pitchFamily="34" charset="-128"/>
            </a:endParaRPr>
          </a:p>
          <a:p>
            <a:endParaRPr kumimoji="1" lang="en-US" altLang="ja-JP" b="1">
              <a:solidFill>
                <a:srgbClr val="5B9BD5"/>
              </a:solidFill>
              <a:latin typeface="游ゴシック" panose="020B0400000000000000" pitchFamily="34" charset="-128"/>
              <a:ea typeface="游ゴシック" panose="020B0400000000000000" pitchFamily="34" charset="-128"/>
            </a:endParaRPr>
          </a:p>
          <a:p>
            <a:r>
              <a:rPr kumimoji="1" lang="ja-JP" altLang="en-US" b="1">
                <a:solidFill>
                  <a:srgbClr val="5B9BD5"/>
                </a:solidFill>
                <a:latin typeface="游ゴシック" panose="020B0400000000000000" pitchFamily="34" charset="-128"/>
                <a:ea typeface="游ゴシック" panose="020B0400000000000000" pitchFamily="34" charset="-128"/>
              </a:rPr>
              <a:t>台湾・土地法第</a:t>
            </a:r>
            <a:r>
              <a:rPr kumimoji="1" lang="en-US" altLang="ja-JP" b="1">
                <a:solidFill>
                  <a:srgbClr val="5B9BD5"/>
                </a:solidFill>
                <a:latin typeface="游ゴシック" panose="020B0400000000000000" pitchFamily="34" charset="-128"/>
                <a:ea typeface="游ゴシック" panose="020B0400000000000000" pitchFamily="34" charset="-128"/>
              </a:rPr>
              <a:t>34</a:t>
            </a:r>
            <a:r>
              <a:rPr kumimoji="1" lang="ja-JP" altLang="en-US" b="1">
                <a:solidFill>
                  <a:srgbClr val="5B9BD5"/>
                </a:solidFill>
                <a:latin typeface="游ゴシック" panose="020B0400000000000000" pitchFamily="34" charset="-128"/>
                <a:ea typeface="游ゴシック" panose="020B0400000000000000" pitchFamily="34" charset="-128"/>
              </a:rPr>
              <a:t>条第</a:t>
            </a:r>
            <a:r>
              <a:rPr kumimoji="1" lang="en-US" altLang="ja-JP" b="1">
                <a:solidFill>
                  <a:srgbClr val="5B9BD5"/>
                </a:solidFill>
                <a:latin typeface="游ゴシック" panose="020B0400000000000000" pitchFamily="34" charset="-128"/>
                <a:ea typeface="游ゴシック" panose="020B0400000000000000" pitchFamily="34" charset="-128"/>
              </a:rPr>
              <a:t>1</a:t>
            </a:r>
            <a:r>
              <a:rPr kumimoji="1" lang="ja-JP" altLang="en-US" b="1">
                <a:solidFill>
                  <a:srgbClr val="5B9BD5"/>
                </a:solidFill>
                <a:latin typeface="游ゴシック" panose="020B0400000000000000" pitchFamily="34" charset="-128"/>
                <a:ea typeface="游ゴシック" panose="020B0400000000000000" pitchFamily="34" charset="-128"/>
              </a:rPr>
              <a:t>項</a:t>
            </a:r>
            <a:endParaRPr kumimoji="1" lang="en-US" altLang="ja-JP" b="1">
              <a:solidFill>
                <a:srgbClr val="5B9BD5"/>
              </a:solidFill>
              <a:latin typeface="游ゴシック" panose="020B0400000000000000" pitchFamily="34" charset="-128"/>
              <a:ea typeface="游ゴシック" panose="020B0400000000000000" pitchFamily="34" charset="-128"/>
            </a:endParaRPr>
          </a:p>
          <a:p>
            <a:r>
              <a:rPr kumimoji="1" lang="ja-JP" altLang="en-US" b="1">
                <a:solidFill>
                  <a:srgbClr val="5B9BD5"/>
                </a:solidFill>
                <a:latin typeface="游ゴシック" panose="020B0400000000000000" pitchFamily="34" charset="-128"/>
                <a:ea typeface="游ゴシック" panose="020B0400000000000000" pitchFamily="34" charset="-128"/>
              </a:rPr>
              <a:t>が既にアンチ・コモンズ問題に対応　　</a:t>
            </a:r>
            <a:endParaRPr kumimoji="1" lang="en-US" altLang="ja-JP" b="1">
              <a:solidFill>
                <a:srgbClr val="5B9BD5"/>
              </a:solidFill>
              <a:latin typeface="游ゴシック" panose="020B0400000000000000" pitchFamily="34" charset="-128"/>
              <a:ea typeface="游ゴシック" panose="020B0400000000000000" pitchFamily="34" charset="-128"/>
            </a:endParaRPr>
          </a:p>
          <a:p>
            <a:endParaRPr kumimoji="1" lang="ja-JP" altLang="en-US"/>
          </a:p>
        </p:txBody>
      </p:sp>
      <p:sp>
        <p:nvSpPr>
          <p:cNvPr id="4" name="スライド番号プレースホルダー 3">
            <a:extLst>
              <a:ext uri="{FF2B5EF4-FFF2-40B4-BE49-F238E27FC236}">
                <a16:creationId xmlns:a16="http://schemas.microsoft.com/office/drawing/2014/main" id="{3155C6B4-CC58-C412-8BF6-B63B82362F70}"/>
              </a:ext>
            </a:extLst>
          </p:cNvPr>
          <p:cNvSpPr>
            <a:spLocks noGrp="1"/>
          </p:cNvSpPr>
          <p:nvPr>
            <p:ph type="sldNum" sz="quarter" idx="10"/>
          </p:nvPr>
        </p:nvSpPr>
        <p:spPr/>
        <p:txBody>
          <a:bodyPr/>
          <a:lstStyle/>
          <a:p>
            <a:fld id="{DA6A01CD-1857-6F47-B8D4-31A5B0F0AF9F}" type="slidenum">
              <a:rPr lang="en-US" altLang="ja-JP"/>
              <a:t>2</a:t>
            </a:fld>
            <a:endParaRPr kumimoji="1" lang="ja-JP" altLang="en-US"/>
          </a:p>
        </p:txBody>
      </p:sp>
    </p:spTree>
    <p:extLst>
      <p:ext uri="{BB962C8B-B14F-4D97-AF65-F5344CB8AC3E}">
        <p14:creationId xmlns:p14="http://schemas.microsoft.com/office/powerpoint/2010/main" val="39367270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字幕 1">
            <a:extLst>
              <a:ext uri="{FF2B5EF4-FFF2-40B4-BE49-F238E27FC236}">
                <a16:creationId xmlns:a16="http://schemas.microsoft.com/office/drawing/2014/main" id="{9572C6AC-6D60-7B3B-CC39-3DE33043005E}"/>
              </a:ext>
            </a:extLst>
          </p:cNvPr>
          <p:cNvSpPr>
            <a:spLocks noGrp="1"/>
          </p:cNvSpPr>
          <p:nvPr>
            <p:ph type="subTitle" idx="1"/>
          </p:nvPr>
        </p:nvSpPr>
        <p:spPr>
          <a:xfrm>
            <a:off x="146571" y="585773"/>
            <a:ext cx="8997429" cy="3971953"/>
          </a:xfrm>
        </p:spPr>
        <p:txBody>
          <a:bodyPr/>
          <a:lstStyle/>
          <a:p>
            <a:pPr marL="0" indent="0">
              <a:buNone/>
            </a:pPr>
            <a:r>
              <a:rPr lang="ja-JP" altLang="en-US" b="1"/>
              <a:t>所有者不明土地の定義</a:t>
            </a:r>
            <a:r>
              <a:rPr lang="ja-JP" altLang="en-US"/>
              <a:t>　</a:t>
            </a:r>
            <a:r>
              <a:rPr lang="en-US" altLang="ja-JP"/>
              <a:t> </a:t>
            </a:r>
            <a:r>
              <a:rPr lang="ja-JP" altLang="en-US"/>
              <a:t>登記上の名義・住所と実所有者のそれとの不一致</a:t>
            </a:r>
            <a:br>
              <a:rPr lang="en-US" altLang="ja-JP"/>
            </a:br>
            <a:endParaRPr lang="en-US" altLang="ja-JP"/>
          </a:p>
          <a:p>
            <a:pPr marL="0" indent="0">
              <a:buNone/>
            </a:pPr>
            <a:r>
              <a:rPr lang="ja-JP" altLang="en-US" b="1">
                <a:solidFill>
                  <a:schemeClr val="bg2"/>
                </a:solidFill>
              </a:rPr>
              <a:t>①所有者の所在不明</a:t>
            </a:r>
            <a:endParaRPr lang="en-US" altLang="ja-JP" b="1">
              <a:solidFill>
                <a:schemeClr val="bg2"/>
              </a:solidFill>
            </a:endParaRPr>
          </a:p>
          <a:p>
            <a:pPr marL="0" indent="0">
              <a:buNone/>
            </a:pPr>
            <a:r>
              <a:rPr lang="ja-JP" altLang="en-US"/>
              <a:t>　　取りうる探索手段を尽くしても所有者がみつからず≒失踪　　</a:t>
            </a:r>
            <a:endParaRPr lang="en-US" altLang="ja-JP"/>
          </a:p>
          <a:p>
            <a:pPr marL="0" indent="0">
              <a:buNone/>
            </a:pPr>
            <a:r>
              <a:rPr lang="ja-JP" altLang="en-US" b="1">
                <a:solidFill>
                  <a:srgbClr val="C00000"/>
                </a:solidFill>
              </a:rPr>
              <a:t>②相続未登記</a:t>
            </a:r>
            <a:endParaRPr lang="en-US" altLang="ja-JP" b="1">
              <a:solidFill>
                <a:srgbClr val="C00000"/>
              </a:solidFill>
            </a:endParaRPr>
          </a:p>
          <a:p>
            <a:pPr marL="0" indent="0">
              <a:buNone/>
            </a:pPr>
            <a:r>
              <a:rPr lang="ja-JP" altLang="en-US"/>
              <a:t>　　数として多いが、問題がない場合も多い。</a:t>
            </a:r>
            <a:r>
              <a:rPr lang="en-US" altLang="ja-JP"/>
              <a:t>Ex.</a:t>
            </a:r>
            <a:r>
              <a:rPr lang="ja-JP" altLang="en-US"/>
              <a:t>夫に先立たれたが登記はそのまま</a:t>
            </a:r>
            <a:endParaRPr lang="en-US" altLang="ja-JP"/>
          </a:p>
          <a:p>
            <a:pPr marL="0" indent="0">
              <a:buNone/>
            </a:pPr>
            <a:r>
              <a:rPr lang="ja-JP" altLang="en-US" b="1">
                <a:solidFill>
                  <a:srgbClr val="FF0000"/>
                </a:solidFill>
              </a:rPr>
              <a:t>③相続未登記累積型</a:t>
            </a:r>
            <a:endParaRPr lang="en-US" altLang="ja-JP" b="1">
              <a:solidFill>
                <a:srgbClr val="FF0000"/>
              </a:solidFill>
            </a:endParaRPr>
          </a:p>
          <a:p>
            <a:pPr marL="0" indent="0">
              <a:buNone/>
            </a:pPr>
            <a:r>
              <a:rPr lang="ja-JP" altLang="en-US"/>
              <a:t>　　何代にも渡って未登記。相続人＝共有者の膨れあがり</a:t>
            </a:r>
            <a:endParaRPr lang="en-US" altLang="ja-JP"/>
          </a:p>
          <a:p>
            <a:pPr marL="0" indent="0">
              <a:buNone/>
            </a:pPr>
            <a:r>
              <a:rPr lang="ja-JP" altLang="en-US" b="1">
                <a:solidFill>
                  <a:srgbClr val="C00000"/>
                </a:solidFill>
              </a:rPr>
              <a:t>④入会慣行に由来する記名共有地</a:t>
            </a:r>
            <a:endParaRPr lang="en-US" altLang="ja-JP" b="1">
              <a:solidFill>
                <a:srgbClr val="C00000"/>
              </a:solidFill>
            </a:endParaRPr>
          </a:p>
          <a:p>
            <a:r>
              <a:rPr lang="ja-JP" altLang="en-US"/>
              <a:t>　　</a:t>
            </a:r>
            <a:r>
              <a:rPr lang="ja-JP" altLang="en-US" sz="1800"/>
              <a:t>もともとの登記名義人が数十名以上。便宜的にそうしたため、名義変更がなされず　</a:t>
            </a:r>
            <a:endParaRPr lang="en-US" altLang="ja-JP" sz="1800"/>
          </a:p>
          <a:p>
            <a:pPr marL="0" indent="0">
              <a:buNone/>
            </a:pPr>
            <a:r>
              <a:rPr lang="ja-JP" altLang="en-US" sz="1800"/>
              <a:t>　　</a:t>
            </a:r>
            <a:r>
              <a:rPr lang="en-US" altLang="ja-JP" sz="1800"/>
              <a:t> </a:t>
            </a:r>
            <a:r>
              <a:rPr lang="ja-JP" altLang="en-US" sz="1800"/>
              <a:t>相続人を辿ると、共有者</a:t>
            </a:r>
            <a:r>
              <a:rPr lang="en-US" altLang="ja-JP" sz="1800"/>
              <a:t>1,000</a:t>
            </a:r>
            <a:r>
              <a:rPr lang="ja-JP" altLang="en-US" sz="1800"/>
              <a:t>名以上のメガ共有地に</a:t>
            </a:r>
            <a:endParaRPr lang="en-US" altLang="ja-JP" sz="1800"/>
          </a:p>
          <a:p>
            <a:pPr marL="0" indent="0">
              <a:buNone/>
            </a:pPr>
            <a:r>
              <a:rPr lang="ja-JP" altLang="en-US" sz="1800"/>
              <a:t>　</a:t>
            </a:r>
            <a:r>
              <a:rPr lang="ja-JP" altLang="en-US"/>
              <a:t>　</a:t>
            </a:r>
            <a:r>
              <a:rPr lang="en-US" altLang="ja-JP"/>
              <a:t> </a:t>
            </a:r>
            <a:r>
              <a:rPr lang="ja-JP" altLang="en-US" sz="1800"/>
              <a:t>ただし集落の共有林として認識・管理されている場合も多い。　</a:t>
            </a:r>
            <a:endParaRPr lang="en-US" altLang="ja-JP" sz="1800"/>
          </a:p>
          <a:p>
            <a:pPr marL="0" indent="0">
              <a:buNone/>
            </a:pPr>
            <a:endParaRPr kumimoji="1" lang="en-US" altLang="ja-JP" sz="1400" b="1">
              <a:solidFill>
                <a:srgbClr val="C00000"/>
              </a:solidFill>
            </a:endParaRPr>
          </a:p>
          <a:p>
            <a:pPr marL="0" indent="0">
              <a:buNone/>
            </a:pPr>
            <a:r>
              <a:rPr kumimoji="1" lang="ja-JP" altLang="en-US" sz="1800" b="1">
                <a:solidFill>
                  <a:srgbClr val="C00000"/>
                </a:solidFill>
              </a:rPr>
              <a:t>深刻なのは、</a:t>
            </a:r>
            <a:r>
              <a:rPr kumimoji="1" lang="en-US" altLang="ja-JP" sz="1800" b="1">
                <a:solidFill>
                  <a:srgbClr val="C00000"/>
                </a:solidFill>
              </a:rPr>
              <a:t>③</a:t>
            </a:r>
            <a:r>
              <a:rPr kumimoji="1" lang="ja-JP" altLang="en-US" sz="1800" b="1">
                <a:solidFill>
                  <a:srgbClr val="C00000"/>
                </a:solidFill>
              </a:rPr>
              <a:t>と</a:t>
            </a:r>
            <a:r>
              <a:rPr kumimoji="1" lang="en-US" altLang="ja-JP" sz="1800" b="1">
                <a:solidFill>
                  <a:srgbClr val="C00000"/>
                </a:solidFill>
              </a:rPr>
              <a:t>④</a:t>
            </a:r>
            <a:r>
              <a:rPr kumimoji="1" lang="ja-JP" altLang="en-US" sz="1800" b="1">
                <a:solidFill>
                  <a:srgbClr val="C00000"/>
                </a:solidFill>
              </a:rPr>
              <a:t>。しかし、いずれも問題なのは、共有者の人数の膨大さ＝アンチ・コモンズ</a:t>
            </a:r>
            <a:endParaRPr kumimoji="1" lang="en-US" altLang="ja-JP" sz="1800" b="1">
              <a:solidFill>
                <a:srgbClr val="C00000"/>
              </a:solidFill>
            </a:endParaRPr>
          </a:p>
          <a:p>
            <a:pPr marL="0" indent="0">
              <a:buNone/>
            </a:pPr>
            <a:r>
              <a:rPr kumimoji="1" lang="ja-JP" altLang="en-US" sz="1800" b="1">
                <a:solidFill>
                  <a:srgbClr val="C00000"/>
                </a:solidFill>
              </a:rPr>
              <a:t>　</a:t>
            </a:r>
            <a:r>
              <a:rPr kumimoji="1" lang="en-US" altLang="ja-JP" sz="1800" b="1">
                <a:solidFill>
                  <a:srgbClr val="C00000"/>
                </a:solidFill>
              </a:rPr>
              <a:t>*</a:t>
            </a:r>
            <a:r>
              <a:rPr kumimoji="1" lang="ja-JP" altLang="en-US" sz="1800" b="1">
                <a:solidFill>
                  <a:srgbClr val="C00000"/>
                </a:solidFill>
              </a:rPr>
              <a:t>改正前の日本民法では、共有物の軽微な変更も全共有者の合意が必要</a:t>
            </a:r>
          </a:p>
        </p:txBody>
      </p:sp>
      <p:sp>
        <p:nvSpPr>
          <p:cNvPr id="3" name="タイトル 2">
            <a:extLst>
              <a:ext uri="{FF2B5EF4-FFF2-40B4-BE49-F238E27FC236}">
                <a16:creationId xmlns:a16="http://schemas.microsoft.com/office/drawing/2014/main" id="{9037AB36-52ED-4610-B1B1-E776142989FA}"/>
              </a:ext>
            </a:extLst>
          </p:cNvPr>
          <p:cNvSpPr>
            <a:spLocks noGrp="1"/>
          </p:cNvSpPr>
          <p:nvPr>
            <p:ph type="title"/>
          </p:nvPr>
        </p:nvSpPr>
        <p:spPr>
          <a:xfrm>
            <a:off x="253550" y="343075"/>
            <a:ext cx="8656986" cy="596400"/>
          </a:xfrm>
        </p:spPr>
        <p:txBody>
          <a:bodyPr/>
          <a:lstStyle/>
          <a:p>
            <a:r>
              <a:rPr lang="en-US" altLang="ja-JP" sz="2800"/>
              <a:t>1.1.3 </a:t>
            </a:r>
            <a:r>
              <a:rPr lang="ja-JP" altLang="en-US" sz="2800"/>
              <a:t>所有者不明土地の分類</a:t>
            </a:r>
            <a:br>
              <a:rPr lang="en-US" altLang="ja-JP" sz="2800"/>
            </a:br>
            <a:endParaRPr kumimoji="1" lang="ja-JP" altLang="en-US" sz="2800"/>
          </a:p>
        </p:txBody>
      </p:sp>
      <p:sp>
        <p:nvSpPr>
          <p:cNvPr id="4" name="スライド番号プレースホルダー 3">
            <a:extLst>
              <a:ext uri="{FF2B5EF4-FFF2-40B4-BE49-F238E27FC236}">
                <a16:creationId xmlns:a16="http://schemas.microsoft.com/office/drawing/2014/main" id="{F8ECE1FA-360C-D8F2-B6C2-0E45F8921514}"/>
              </a:ext>
            </a:extLst>
          </p:cNvPr>
          <p:cNvSpPr>
            <a:spLocks noGrp="1"/>
          </p:cNvSpPr>
          <p:nvPr>
            <p:ph type="sldNum" sz="quarter" idx="10"/>
          </p:nvPr>
        </p:nvSpPr>
        <p:spPr/>
        <p:txBody>
          <a:bodyPr/>
          <a:lstStyle/>
          <a:p>
            <a:fld id="{DA6A01CD-1857-6F47-B8D4-31A5B0F0AF9F}" type="slidenum">
              <a:rPr lang="en-US" altLang="ja-JP" smtClean="0"/>
              <a:t>3</a:t>
            </a:fld>
            <a:endParaRPr kumimoji="1" lang="ja-JP" altLang="en-US"/>
          </a:p>
        </p:txBody>
      </p:sp>
    </p:spTree>
    <p:extLst>
      <p:ext uri="{BB962C8B-B14F-4D97-AF65-F5344CB8AC3E}">
        <p14:creationId xmlns:p14="http://schemas.microsoft.com/office/powerpoint/2010/main" val="40674833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角丸四角形 9">
            <a:extLst>
              <a:ext uri="{FF2B5EF4-FFF2-40B4-BE49-F238E27FC236}">
                <a16:creationId xmlns:a16="http://schemas.microsoft.com/office/drawing/2014/main" id="{C978FDEA-426B-5F66-02B4-1B3BEE86F811}"/>
              </a:ext>
            </a:extLst>
          </p:cNvPr>
          <p:cNvSpPr/>
          <p:nvPr/>
        </p:nvSpPr>
        <p:spPr>
          <a:xfrm>
            <a:off x="304800" y="3764581"/>
            <a:ext cx="8607609" cy="1347110"/>
          </a:xfrm>
          <a:prstGeom prst="roundRect">
            <a:avLst/>
          </a:prstGeom>
          <a:blipFill>
            <a:blip r:embed="rId3"/>
            <a:tile tx="0" ty="0" sx="100000" sy="100000" flip="none" algn="tl"/>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図 4">
            <a:extLst>
              <a:ext uri="{FF2B5EF4-FFF2-40B4-BE49-F238E27FC236}">
                <a16:creationId xmlns:a16="http://schemas.microsoft.com/office/drawing/2014/main" id="{00CE1767-915D-764A-9DB0-E35D1996146D}"/>
              </a:ext>
            </a:extLst>
          </p:cNvPr>
          <p:cNvPicPr>
            <a:picLocks noChangeAspect="1"/>
          </p:cNvPicPr>
          <p:nvPr/>
        </p:nvPicPr>
        <p:blipFill>
          <a:blip r:embed="rId4"/>
          <a:stretch>
            <a:fillRect/>
          </a:stretch>
        </p:blipFill>
        <p:spPr>
          <a:xfrm>
            <a:off x="1144196" y="750102"/>
            <a:ext cx="6637932" cy="2602403"/>
          </a:xfrm>
          <a:prstGeom prst="rect">
            <a:avLst/>
          </a:prstGeom>
        </p:spPr>
      </p:pic>
      <p:sp>
        <p:nvSpPr>
          <p:cNvPr id="2" name="タイトル 1">
            <a:extLst>
              <a:ext uri="{FF2B5EF4-FFF2-40B4-BE49-F238E27FC236}">
                <a16:creationId xmlns:a16="http://schemas.microsoft.com/office/drawing/2014/main" id="{7AC7B17C-69AF-2640-9CCB-1A3D2677ABA6}"/>
              </a:ext>
            </a:extLst>
          </p:cNvPr>
          <p:cNvSpPr>
            <a:spLocks noGrp="1"/>
          </p:cNvSpPr>
          <p:nvPr>
            <p:ph type="title"/>
          </p:nvPr>
        </p:nvSpPr>
        <p:spPr>
          <a:xfrm>
            <a:off x="192926" y="134938"/>
            <a:ext cx="7886700" cy="993775"/>
          </a:xfrm>
        </p:spPr>
        <p:txBody>
          <a:bodyPr>
            <a:normAutofit/>
          </a:bodyPr>
          <a:lstStyle/>
          <a:p>
            <a:r>
              <a:rPr kumimoji="1" lang="en-US" altLang="ja-JP" sz="2800" b="1">
                <a:solidFill>
                  <a:schemeClr val="bg2"/>
                </a:solidFill>
              </a:rPr>
              <a:t>1.2.</a:t>
            </a:r>
            <a:r>
              <a:rPr kumimoji="1" lang="ja-JP" altLang="en-US" sz="2800" b="1">
                <a:solidFill>
                  <a:schemeClr val="bg2"/>
                </a:solidFill>
              </a:rPr>
              <a:t>アンチ・コモンズとは</a:t>
            </a:r>
            <a:br>
              <a:rPr kumimoji="1" lang="en-US" altLang="ja-JP" sz="2800" b="1">
                <a:solidFill>
                  <a:schemeClr val="bg2"/>
                </a:solidFill>
              </a:rPr>
            </a:br>
            <a:r>
              <a:rPr kumimoji="1" lang="en-US" altLang="ja-JP" sz="2800" b="1">
                <a:solidFill>
                  <a:schemeClr val="bg2"/>
                </a:solidFill>
              </a:rPr>
              <a:t> </a:t>
            </a:r>
            <a:r>
              <a:rPr kumimoji="1" lang="en-US" altLang="ja-JP" sz="2400" b="1">
                <a:solidFill>
                  <a:schemeClr val="bg2"/>
                </a:solidFill>
              </a:rPr>
              <a:t>1.2.1  </a:t>
            </a:r>
            <a:r>
              <a:rPr lang="ja-JP" altLang="en-US" sz="2400" b="1">
                <a:solidFill>
                  <a:schemeClr val="bg2"/>
                </a:solidFill>
              </a:rPr>
              <a:t>ヘラーの</a:t>
            </a:r>
            <a:r>
              <a:rPr kumimoji="1" lang="ja-JP" altLang="en-US" sz="2400" b="1">
                <a:solidFill>
                  <a:schemeClr val="bg2"/>
                </a:solidFill>
              </a:rPr>
              <a:t>アンチ・コモンズ理論</a:t>
            </a:r>
          </a:p>
        </p:txBody>
      </p:sp>
      <p:sp>
        <p:nvSpPr>
          <p:cNvPr id="4" name="スライド番号プレースホルダー 3">
            <a:extLst>
              <a:ext uri="{FF2B5EF4-FFF2-40B4-BE49-F238E27FC236}">
                <a16:creationId xmlns:a16="http://schemas.microsoft.com/office/drawing/2014/main" id="{67837496-17DF-2D41-BEAD-4579DAE6C900}"/>
              </a:ext>
            </a:extLst>
          </p:cNvPr>
          <p:cNvSpPr>
            <a:spLocks noGrp="1"/>
          </p:cNvSpPr>
          <p:nvPr>
            <p:ph type="sldNum" sz="quarter" idx="12"/>
          </p:nvPr>
        </p:nvSpPr>
        <p:spPr/>
        <p:txBody>
          <a:bodyPr/>
          <a:lstStyle/>
          <a:p>
            <a:fld id="{DB7129CA-6A5F-C44F-AE7F-7665ECF8D663}" type="slidenum">
              <a:rPr lang="en-US" smtClean="0"/>
              <a:t>4</a:t>
            </a:fld>
            <a:endParaRPr lang="en-US"/>
          </a:p>
        </p:txBody>
      </p:sp>
      <p:pic>
        <p:nvPicPr>
          <p:cNvPr id="6" name="図 5">
            <a:extLst>
              <a:ext uri="{FF2B5EF4-FFF2-40B4-BE49-F238E27FC236}">
                <a16:creationId xmlns:a16="http://schemas.microsoft.com/office/drawing/2014/main" id="{A1F11321-F5AA-0440-85E7-001E1F41F861}"/>
              </a:ext>
            </a:extLst>
          </p:cNvPr>
          <p:cNvPicPr>
            <a:picLocks noChangeAspect="1"/>
          </p:cNvPicPr>
          <p:nvPr/>
        </p:nvPicPr>
        <p:blipFill>
          <a:blip r:embed="rId5"/>
          <a:stretch>
            <a:fillRect/>
          </a:stretch>
        </p:blipFill>
        <p:spPr>
          <a:xfrm>
            <a:off x="2882423" y="2903646"/>
            <a:ext cx="4563405" cy="883238"/>
          </a:xfrm>
          <a:prstGeom prst="rect">
            <a:avLst/>
          </a:prstGeom>
        </p:spPr>
      </p:pic>
      <p:sp>
        <p:nvSpPr>
          <p:cNvPr id="7" name="テキスト ボックス 6">
            <a:extLst>
              <a:ext uri="{FF2B5EF4-FFF2-40B4-BE49-F238E27FC236}">
                <a16:creationId xmlns:a16="http://schemas.microsoft.com/office/drawing/2014/main" id="{EEAAF78C-EA92-A34B-B0C7-BF756C96D423}"/>
              </a:ext>
            </a:extLst>
          </p:cNvPr>
          <p:cNvSpPr txBox="1"/>
          <p:nvPr/>
        </p:nvSpPr>
        <p:spPr>
          <a:xfrm>
            <a:off x="1959429" y="3764582"/>
            <a:ext cx="6952980" cy="830997"/>
          </a:xfrm>
          <a:prstGeom prst="rect">
            <a:avLst/>
          </a:prstGeom>
          <a:noFill/>
        </p:spPr>
        <p:txBody>
          <a:bodyPr wrap="square" rtlCol="0">
            <a:spAutoFit/>
          </a:bodyPr>
          <a:lstStyle/>
          <a:p>
            <a:r>
              <a:rPr lang="ja-JP" altLang="en-US" sz="1600">
                <a:latin typeface="Yu Gothic UI" panose="020B0500000000000000" pitchFamily="34" charset="-128"/>
                <a:ea typeface="Yu Gothic UI" panose="020B0500000000000000" pitchFamily="34" charset="-128"/>
              </a:rPr>
              <a:t>あまりにも多くの所有権者が一つの物、一定の地域内に発生してしまうと、その合意形成の困難さのため、望ましい利用が不可能となってしまう社会的ジレンマ</a:t>
            </a:r>
            <a:endParaRPr lang="en-US" altLang="ja-JP" sz="1600">
              <a:latin typeface="Yu Gothic UI" panose="020B0500000000000000" pitchFamily="34" charset="-128"/>
              <a:ea typeface="Yu Gothic UI" panose="020B0500000000000000" pitchFamily="34" charset="-128"/>
            </a:endParaRPr>
          </a:p>
          <a:p>
            <a:r>
              <a:rPr lang="en-US" sz="1600">
                <a:latin typeface="Yu Gothic UI" panose="020B0500000000000000" pitchFamily="34" charset="-128"/>
                <a:ea typeface="Yu Gothic UI" panose="020B0500000000000000" pitchFamily="34" charset="-128"/>
              </a:rPr>
              <a:t>          </a:t>
            </a:r>
            <a:r>
              <a:rPr lang="ja-JP" altLang="en-US" sz="1600">
                <a:latin typeface="Yu Gothic UI" panose="020B0500000000000000" pitchFamily="34" charset="-128"/>
                <a:ea typeface="Yu Gothic UI" panose="020B0500000000000000" pitchFamily="34" charset="-128"/>
              </a:rPr>
              <a:t>　　　</a:t>
            </a:r>
            <a:r>
              <a:rPr lang="ja-JP" altLang="en-US" sz="1600" b="1">
                <a:latin typeface="Yu Gothic UI" panose="020B0500000000000000" pitchFamily="34" charset="-128"/>
                <a:ea typeface="Yu Gothic UI" panose="020B0500000000000000" pitchFamily="34" charset="-128"/>
              </a:rPr>
              <a:t>累乗的な取引コスト＞利用価値</a:t>
            </a:r>
            <a:endParaRPr lang="en-US" sz="1600" b="1">
              <a:latin typeface="Yu Gothic UI" panose="020B0500000000000000" pitchFamily="34" charset="-128"/>
              <a:ea typeface="Yu Gothic UI" panose="020B0500000000000000" pitchFamily="34" charset="-128"/>
            </a:endParaRPr>
          </a:p>
        </p:txBody>
      </p:sp>
      <p:sp>
        <p:nvSpPr>
          <p:cNvPr id="8" name="テキスト ボックス 7">
            <a:extLst>
              <a:ext uri="{FF2B5EF4-FFF2-40B4-BE49-F238E27FC236}">
                <a16:creationId xmlns:a16="http://schemas.microsoft.com/office/drawing/2014/main" id="{0A4B6849-5C04-9A47-B336-59A8B74172F1}"/>
              </a:ext>
            </a:extLst>
          </p:cNvPr>
          <p:cNvSpPr txBox="1"/>
          <p:nvPr/>
        </p:nvSpPr>
        <p:spPr>
          <a:xfrm>
            <a:off x="438248" y="3764581"/>
            <a:ext cx="1394934" cy="584775"/>
          </a:xfrm>
          <a:prstGeom prst="rect">
            <a:avLst/>
          </a:prstGeom>
          <a:noFill/>
        </p:spPr>
        <p:txBody>
          <a:bodyPr wrap="none" rtlCol="0">
            <a:spAutoFit/>
          </a:bodyPr>
          <a:lstStyle/>
          <a:p>
            <a:r>
              <a:rPr lang="ja-JP" altLang="en-US" sz="1600" b="1">
                <a:latin typeface="Yu Gothic UI" panose="020B0500000000000000" pitchFamily="34" charset="-128"/>
                <a:ea typeface="Yu Gothic UI" panose="020B0500000000000000" pitchFamily="34" charset="-128"/>
              </a:rPr>
              <a:t>アンチ・コモンズ</a:t>
            </a:r>
            <a:endParaRPr lang="en-US" altLang="ja-JP" sz="1600" b="1">
              <a:latin typeface="Yu Gothic UI" panose="020B0500000000000000" pitchFamily="34" charset="-128"/>
              <a:ea typeface="Yu Gothic UI" panose="020B0500000000000000" pitchFamily="34" charset="-128"/>
            </a:endParaRPr>
          </a:p>
          <a:p>
            <a:r>
              <a:rPr lang="ja-JP" altLang="en-US" sz="1600" b="1">
                <a:latin typeface="Yu Gothic UI" panose="020B0500000000000000" pitchFamily="34" charset="-128"/>
                <a:ea typeface="Yu Gothic UI" panose="020B0500000000000000" pitchFamily="34" charset="-128"/>
              </a:rPr>
              <a:t>　　の悲劇</a:t>
            </a:r>
            <a:endParaRPr lang="en-US" sz="1600" b="1">
              <a:latin typeface="Yu Gothic UI" panose="020B0500000000000000" pitchFamily="34" charset="-128"/>
              <a:ea typeface="Yu Gothic UI" panose="020B0500000000000000" pitchFamily="34" charset="-128"/>
            </a:endParaRPr>
          </a:p>
        </p:txBody>
      </p:sp>
      <p:sp>
        <p:nvSpPr>
          <p:cNvPr id="3" name="テキスト ボックス 2">
            <a:extLst>
              <a:ext uri="{FF2B5EF4-FFF2-40B4-BE49-F238E27FC236}">
                <a16:creationId xmlns:a16="http://schemas.microsoft.com/office/drawing/2014/main" id="{F3D87994-3FB2-AD24-6E4A-38D8E89CB962}"/>
              </a:ext>
            </a:extLst>
          </p:cNvPr>
          <p:cNvSpPr txBox="1"/>
          <p:nvPr/>
        </p:nvSpPr>
        <p:spPr>
          <a:xfrm>
            <a:off x="1377811" y="4588471"/>
            <a:ext cx="6404317" cy="523220"/>
          </a:xfrm>
          <a:prstGeom prst="rect">
            <a:avLst/>
          </a:prstGeom>
          <a:noFill/>
        </p:spPr>
        <p:txBody>
          <a:bodyPr wrap="none" rtlCol="0">
            <a:spAutoFit/>
          </a:bodyPr>
          <a:lstStyle/>
          <a:p>
            <a:r>
              <a:rPr kumimoji="1" lang="ja-JP" altLang="en-US" b="1">
                <a:latin typeface="Yu Gothic UI Semibold" panose="020B0500000000000000" pitchFamily="34" charset="-128"/>
                <a:ea typeface="Yu Gothic UI Semibold" panose="020B0500000000000000" pitchFamily="34" charset="-128"/>
              </a:rPr>
              <a:t>細分化した権利も所有権であるため強く保護され、共有物の変更には全員一致が必要</a:t>
            </a:r>
            <a:endParaRPr kumimoji="1" lang="en-US" altLang="ja-JP" b="1">
              <a:latin typeface="Yu Gothic UI Semibold" panose="020B0500000000000000" pitchFamily="34" charset="-128"/>
              <a:ea typeface="Yu Gothic UI Semibold" panose="020B0500000000000000" pitchFamily="34" charset="-128"/>
            </a:endParaRPr>
          </a:p>
          <a:p>
            <a:r>
              <a:rPr kumimoji="1" lang="ja-JP" altLang="en-US" b="1">
                <a:latin typeface="Yu Gothic UI Semibold" panose="020B0500000000000000" pitchFamily="34" charset="-128"/>
                <a:ea typeface="Yu Gothic UI Semibold" panose="020B0500000000000000" pitchFamily="34" charset="-128"/>
              </a:rPr>
              <a:t>各自は細分化した権利しか持たないため、誰も合意形成のためのコストを引き受けない</a:t>
            </a:r>
          </a:p>
        </p:txBody>
      </p:sp>
      <p:sp>
        <p:nvSpPr>
          <p:cNvPr id="9" name="テキスト ボックス 8">
            <a:extLst>
              <a:ext uri="{FF2B5EF4-FFF2-40B4-BE49-F238E27FC236}">
                <a16:creationId xmlns:a16="http://schemas.microsoft.com/office/drawing/2014/main" id="{2F136B93-115D-3962-7A66-F3E92D5AA2F5}"/>
              </a:ext>
            </a:extLst>
          </p:cNvPr>
          <p:cNvSpPr txBox="1"/>
          <p:nvPr/>
        </p:nvSpPr>
        <p:spPr>
          <a:xfrm>
            <a:off x="6381344" y="925103"/>
            <a:ext cx="902811" cy="307777"/>
          </a:xfrm>
          <a:prstGeom prst="rect">
            <a:avLst/>
          </a:prstGeom>
          <a:noFill/>
        </p:spPr>
        <p:txBody>
          <a:bodyPr wrap="none" rtlCol="0">
            <a:spAutoFit/>
          </a:bodyPr>
          <a:lstStyle/>
          <a:p>
            <a:r>
              <a:rPr kumimoji="1" lang="ja-JP" altLang="en-US">
                <a:solidFill>
                  <a:srgbClr val="FF0000"/>
                </a:solidFill>
              </a:rPr>
              <a:t>共決財産</a:t>
            </a:r>
          </a:p>
        </p:txBody>
      </p:sp>
      <p:sp>
        <p:nvSpPr>
          <p:cNvPr id="11" name="テキスト ボックス 10">
            <a:extLst>
              <a:ext uri="{FF2B5EF4-FFF2-40B4-BE49-F238E27FC236}">
                <a16:creationId xmlns:a16="http://schemas.microsoft.com/office/drawing/2014/main" id="{A4E75465-702F-2863-86CF-E8F26B7E1387}"/>
              </a:ext>
            </a:extLst>
          </p:cNvPr>
          <p:cNvSpPr txBox="1"/>
          <p:nvPr/>
        </p:nvSpPr>
        <p:spPr>
          <a:xfrm>
            <a:off x="5754621" y="412461"/>
            <a:ext cx="2473754" cy="523220"/>
          </a:xfrm>
          <a:prstGeom prst="rect">
            <a:avLst/>
          </a:prstGeom>
          <a:noFill/>
        </p:spPr>
        <p:txBody>
          <a:bodyPr wrap="none" rtlCol="0">
            <a:spAutoFit/>
          </a:bodyPr>
          <a:lstStyle/>
          <a:p>
            <a:r>
              <a:rPr kumimoji="1" lang="ja-JP" altLang="en-US"/>
              <a:t>林淑雅</a:t>
            </a:r>
            <a:r>
              <a:rPr kumimoji="1" lang="en-US" altLang="ja-JP"/>
              <a:t>(2007)</a:t>
            </a:r>
            <a:r>
              <a:rPr kumimoji="1" lang="ja-JP" altLang="en-US"/>
              <a:t>や高仁川</a:t>
            </a:r>
            <a:r>
              <a:rPr kumimoji="1" lang="en-US" altLang="ja-JP"/>
              <a:t>(2018)</a:t>
            </a:r>
          </a:p>
          <a:p>
            <a:r>
              <a:rPr kumimoji="1" lang="en-US" altLang="ja-JP"/>
              <a:t>         </a:t>
            </a:r>
            <a:r>
              <a:rPr kumimoji="1" lang="ja-JP" altLang="en-US"/>
              <a:t>による訳語</a:t>
            </a:r>
          </a:p>
        </p:txBody>
      </p:sp>
    </p:spTree>
    <p:extLst>
      <p:ext uri="{BB962C8B-B14F-4D97-AF65-F5344CB8AC3E}">
        <p14:creationId xmlns:p14="http://schemas.microsoft.com/office/powerpoint/2010/main" val="4771409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259317D-B4DE-5F0C-F292-33EA52A8BA61}"/>
              </a:ext>
            </a:extLst>
          </p:cNvPr>
          <p:cNvSpPr>
            <a:spLocks noGrp="1"/>
          </p:cNvSpPr>
          <p:nvPr>
            <p:ph type="title"/>
          </p:nvPr>
        </p:nvSpPr>
        <p:spPr>
          <a:xfrm>
            <a:off x="110044" y="133689"/>
            <a:ext cx="8923911" cy="526543"/>
          </a:xfrm>
        </p:spPr>
        <p:txBody>
          <a:bodyPr>
            <a:noAutofit/>
          </a:bodyPr>
          <a:lstStyle/>
          <a:p>
            <a:r>
              <a:rPr kumimoji="1" lang="en-US" altLang="ja-JP" sz="2000" b="1">
                <a:solidFill>
                  <a:schemeClr val="bg2"/>
                </a:solidFill>
              </a:rPr>
              <a:t>1.3</a:t>
            </a:r>
            <a:r>
              <a:rPr kumimoji="1" lang="ja-JP" altLang="en-US" sz="2000" b="1">
                <a:solidFill>
                  <a:schemeClr val="bg2"/>
                </a:solidFill>
              </a:rPr>
              <a:t>民法・不動産登記法等の改正での多数共有者型アンチコモンズ問題への対応</a:t>
            </a:r>
          </a:p>
        </p:txBody>
      </p:sp>
      <p:sp>
        <p:nvSpPr>
          <p:cNvPr id="3" name="コンテンツ プレースホルダー 2">
            <a:extLst>
              <a:ext uri="{FF2B5EF4-FFF2-40B4-BE49-F238E27FC236}">
                <a16:creationId xmlns:a16="http://schemas.microsoft.com/office/drawing/2014/main" id="{F6A4588F-AE1D-0A17-E540-3F3EE8F7A977}"/>
              </a:ext>
            </a:extLst>
          </p:cNvPr>
          <p:cNvSpPr>
            <a:spLocks noGrp="1"/>
          </p:cNvSpPr>
          <p:nvPr>
            <p:ph idx="1"/>
          </p:nvPr>
        </p:nvSpPr>
        <p:spPr>
          <a:xfrm>
            <a:off x="220089" y="940340"/>
            <a:ext cx="8972551" cy="3776291"/>
          </a:xfrm>
        </p:spPr>
        <p:txBody>
          <a:bodyPr>
            <a:normAutofit fontScale="92500" lnSpcReduction="10000"/>
          </a:bodyPr>
          <a:lstStyle/>
          <a:p>
            <a:r>
              <a:rPr lang="ja-JP" altLang="en-US" sz="2400" b="1">
                <a:solidFill>
                  <a:srgbClr val="C00000"/>
                </a:solidFill>
                <a:latin typeface="Yu Gothic UI" panose="020B0500000000000000" pitchFamily="34" charset="-128"/>
                <a:ea typeface="Yu Gothic UI" panose="020B0500000000000000" pitchFamily="34" charset="-128"/>
              </a:rPr>
              <a:t>法改革のフレーム</a:t>
            </a:r>
            <a:r>
              <a:rPr lang="en-US" altLang="ja-JP" sz="2400" b="1">
                <a:solidFill>
                  <a:srgbClr val="C00000"/>
                </a:solidFill>
                <a:latin typeface="Yu Gothic UI" panose="020B0500000000000000" pitchFamily="34" charset="-128"/>
                <a:ea typeface="Yu Gothic UI" panose="020B0500000000000000" pitchFamily="34" charset="-128"/>
              </a:rPr>
              <a:t> </a:t>
            </a:r>
            <a:r>
              <a:rPr lang="ja-JP" altLang="en-US" sz="2400" b="1">
                <a:solidFill>
                  <a:srgbClr val="C00000"/>
                </a:solidFill>
                <a:latin typeface="Yu Gothic UI" panose="020B0500000000000000" pitchFamily="34" charset="-128"/>
                <a:ea typeface="Yu Gothic UI" panose="020B0500000000000000" pitchFamily="34" charset="-128"/>
              </a:rPr>
              <a:t>　アンチ・コモンズではなく、「所有者の不明化」　</a:t>
            </a:r>
            <a:endParaRPr lang="en-US" altLang="ja-JP" sz="2400" b="1">
              <a:solidFill>
                <a:srgbClr val="C00000"/>
              </a:solidFill>
              <a:effectLst/>
              <a:latin typeface="Yu Gothic UI" panose="020B0500000000000000" pitchFamily="34" charset="-128"/>
              <a:ea typeface="Yu Gothic UI" panose="020B0500000000000000" pitchFamily="34" charset="-128"/>
            </a:endParaRPr>
          </a:p>
          <a:p>
            <a:r>
              <a:rPr lang="ja-JP" altLang="en-US" sz="2400" b="1">
                <a:solidFill>
                  <a:srgbClr val="C00000"/>
                </a:solidFill>
                <a:latin typeface="Yu Gothic UI" panose="020B0500000000000000" pitchFamily="34" charset="-128"/>
                <a:ea typeface="Yu Gothic UI" panose="020B0500000000000000" pitchFamily="34" charset="-128"/>
              </a:rPr>
              <a:t>　</a:t>
            </a:r>
            <a:r>
              <a:rPr lang="ja-JP" altLang="en-US" sz="2400">
                <a:solidFill>
                  <a:srgbClr val="C00000"/>
                </a:solidFill>
                <a:latin typeface="Yu Gothic UI" panose="020B0500000000000000" pitchFamily="34" charset="-128"/>
                <a:ea typeface="Yu Gothic UI" panose="020B0500000000000000" pitchFamily="34" charset="-128"/>
              </a:rPr>
              <a:t>↓</a:t>
            </a:r>
            <a:endParaRPr lang="en-US" altLang="ja-JP" sz="2400">
              <a:solidFill>
                <a:srgbClr val="C00000"/>
              </a:solidFill>
              <a:effectLst/>
              <a:latin typeface="Yu Gothic UI" panose="020B0500000000000000" pitchFamily="34" charset="-128"/>
              <a:ea typeface="Yu Gothic UI" panose="020B0500000000000000" pitchFamily="34" charset="-128"/>
            </a:endParaRPr>
          </a:p>
          <a:p>
            <a:r>
              <a:rPr lang="ja-JP" altLang="en-US" sz="2400" b="1">
                <a:solidFill>
                  <a:schemeClr val="tx1"/>
                </a:solidFill>
                <a:latin typeface="Yu Gothic UI" panose="020B0500000000000000" pitchFamily="34" charset="-128"/>
                <a:ea typeface="Yu Gothic UI" panose="020B0500000000000000" pitchFamily="34" charset="-128"/>
              </a:rPr>
              <a:t>法改革の内容</a:t>
            </a:r>
            <a:r>
              <a:rPr lang="ja-JP" altLang="en-US" b="1">
                <a:solidFill>
                  <a:schemeClr val="tx1"/>
                </a:solidFill>
                <a:latin typeface="Yu Gothic UI" panose="020B0500000000000000" pitchFamily="34" charset="-128"/>
                <a:ea typeface="Yu Gothic UI" panose="020B0500000000000000" pitchFamily="34" charset="-128"/>
              </a:rPr>
              <a:t>　</a:t>
            </a:r>
            <a:endParaRPr lang="en-US" altLang="ja-JP" b="1">
              <a:solidFill>
                <a:schemeClr val="tx1"/>
              </a:solidFill>
              <a:latin typeface="Yu Gothic UI" panose="020B0500000000000000" pitchFamily="34" charset="-128"/>
              <a:ea typeface="Yu Gothic UI" panose="020B0500000000000000" pitchFamily="34" charset="-128"/>
            </a:endParaRPr>
          </a:p>
          <a:p>
            <a:r>
              <a:rPr lang="en-US" altLang="ja-JP" sz="1800">
                <a:latin typeface="Yu Gothic UI" panose="020B0500000000000000" pitchFamily="34" charset="-128"/>
                <a:ea typeface="Yu Gothic UI" panose="020B0500000000000000" pitchFamily="34" charset="-128"/>
              </a:rPr>
              <a:t>  </a:t>
            </a:r>
            <a:r>
              <a:rPr lang="en-US" altLang="ja-JP" sz="1800" b="1">
                <a:solidFill>
                  <a:schemeClr val="bg2"/>
                </a:solidFill>
                <a:latin typeface="Yu Gothic UI" panose="020B0500000000000000" pitchFamily="34" charset="-128"/>
                <a:ea typeface="Yu Gothic UI" panose="020B0500000000000000" pitchFamily="34" charset="-128"/>
              </a:rPr>
              <a:t>①</a:t>
            </a:r>
            <a:r>
              <a:rPr lang="ja-JP" altLang="en-US" sz="1800" b="1">
                <a:solidFill>
                  <a:schemeClr val="bg2"/>
                </a:solidFill>
                <a:latin typeface="Yu Gothic UI" panose="020B0500000000000000" pitchFamily="34" charset="-128"/>
                <a:ea typeface="Yu Gothic UI" panose="020B0500000000000000" pitchFamily="34" charset="-128"/>
              </a:rPr>
              <a:t>新たな共有法</a:t>
            </a:r>
            <a:r>
              <a:rPr lang="en-US" altLang="ja-JP" sz="1800" b="1">
                <a:solidFill>
                  <a:schemeClr val="bg2"/>
                </a:solidFill>
                <a:latin typeface="Yu Gothic UI" panose="020B0500000000000000" pitchFamily="34" charset="-128"/>
                <a:ea typeface="Yu Gothic UI" panose="020B0500000000000000" pitchFamily="34" charset="-128"/>
              </a:rPr>
              <a:t>(</a:t>
            </a:r>
            <a:r>
              <a:rPr lang="ja-JP" altLang="en-US" sz="1800" b="1">
                <a:solidFill>
                  <a:schemeClr val="bg2"/>
                </a:solidFill>
                <a:latin typeface="Yu Gothic UI" panose="020B0500000000000000" pitchFamily="34" charset="-128"/>
                <a:ea typeface="Yu Gothic UI" panose="020B0500000000000000" pitchFamily="34" charset="-128"/>
              </a:rPr>
              <a:t>民法</a:t>
            </a:r>
            <a:r>
              <a:rPr lang="en-US" altLang="ja-JP" sz="1800" b="1">
                <a:solidFill>
                  <a:schemeClr val="bg2"/>
                </a:solidFill>
                <a:latin typeface="Yu Gothic UI" panose="020B0500000000000000" pitchFamily="34" charset="-128"/>
                <a:ea typeface="Yu Gothic UI" panose="020B0500000000000000" pitchFamily="34" charset="-128"/>
              </a:rPr>
              <a:t>)</a:t>
            </a:r>
            <a:r>
              <a:rPr lang="ja-JP" altLang="en-US" sz="1800" b="1">
                <a:solidFill>
                  <a:schemeClr val="bg2"/>
                </a:solidFill>
                <a:latin typeface="Yu Gothic UI" panose="020B0500000000000000" pitchFamily="34" charset="-128"/>
                <a:ea typeface="Yu Gothic UI" panose="020B0500000000000000" pitchFamily="34" charset="-128"/>
              </a:rPr>
              <a:t>　</a:t>
            </a:r>
            <a:r>
              <a:rPr lang="ja-JP" altLang="en-US" sz="1800">
                <a:latin typeface="Yu Gothic UI" panose="020B0500000000000000" pitchFamily="34" charset="-128"/>
                <a:ea typeface="Yu Gothic UI" panose="020B0500000000000000" pitchFamily="34" charset="-128"/>
              </a:rPr>
              <a:t>共有物の管理・変更につき</a:t>
            </a:r>
            <a:r>
              <a:rPr lang="en-US" altLang="ja-JP" sz="1800">
                <a:latin typeface="Yu Gothic UI" panose="020B0500000000000000" pitchFamily="34" charset="-128"/>
                <a:ea typeface="Yu Gothic UI" panose="020B0500000000000000" pitchFamily="34" charset="-128"/>
              </a:rPr>
              <a:t> </a:t>
            </a:r>
            <a:r>
              <a:rPr lang="ja-JP" altLang="en-US" sz="1800" b="1">
                <a:latin typeface="Yu Gothic UI" panose="020B0500000000000000" pitchFamily="34" charset="-128"/>
                <a:ea typeface="Yu Gothic UI" panose="020B0500000000000000" pitchFamily="34" charset="-128"/>
              </a:rPr>
              <a:t>共有者の不明が確定できた場合</a:t>
            </a:r>
            <a:r>
              <a:rPr lang="ja-JP" altLang="en-US" sz="1800">
                <a:latin typeface="Yu Gothic UI" panose="020B0500000000000000" pitchFamily="34" charset="-128"/>
                <a:ea typeface="Yu Gothic UI" panose="020B0500000000000000" pitchFamily="34" charset="-128"/>
              </a:rPr>
              <a:t>、</a:t>
            </a:r>
            <a:endParaRPr lang="en-US" altLang="ja-JP" sz="1800">
              <a:latin typeface="Yu Gothic UI" panose="020B0500000000000000" pitchFamily="34" charset="-128"/>
              <a:ea typeface="Yu Gothic UI" panose="020B0500000000000000" pitchFamily="34" charset="-128"/>
            </a:endParaRPr>
          </a:p>
          <a:p>
            <a:r>
              <a:rPr lang="ja-JP" altLang="en-US" sz="1800">
                <a:latin typeface="Yu Gothic UI" panose="020B0500000000000000" pitchFamily="34" charset="-128"/>
                <a:ea typeface="Yu Gothic UI" panose="020B0500000000000000" pitchFamily="34" charset="-128"/>
              </a:rPr>
              <a:t>　　　　　　　　　　</a:t>
            </a:r>
            <a:r>
              <a:rPr lang="en-US" altLang="ja-JP" sz="1800">
                <a:latin typeface="Yu Gothic UI" panose="020B0500000000000000" pitchFamily="34" charset="-128"/>
                <a:ea typeface="Yu Gothic UI" panose="020B0500000000000000" pitchFamily="34" charset="-128"/>
              </a:rPr>
              <a:t>   </a:t>
            </a:r>
            <a:r>
              <a:rPr lang="ja-JP" altLang="en-US" sz="1800" b="1">
                <a:latin typeface="Yu Gothic UI" panose="020B0500000000000000" pitchFamily="34" charset="-128"/>
                <a:ea typeface="Yu Gothic UI" panose="020B0500000000000000" pitchFamily="34" charset="-128"/>
              </a:rPr>
              <a:t>不明共有者を合意獲得が必要な分母から外せる</a:t>
            </a:r>
            <a:endParaRPr lang="en-US" altLang="ja-JP" sz="1800" b="1">
              <a:latin typeface="Yu Gothic UI" panose="020B0500000000000000" pitchFamily="34" charset="-128"/>
              <a:ea typeface="Yu Gothic UI" panose="020B0500000000000000" pitchFamily="34" charset="-128"/>
            </a:endParaRPr>
          </a:p>
          <a:p>
            <a:r>
              <a:rPr lang="en-US" altLang="ja-JP" sz="1800">
                <a:solidFill>
                  <a:schemeClr val="bg2"/>
                </a:solidFill>
                <a:latin typeface="Yu Gothic UI" panose="020B0500000000000000" pitchFamily="34" charset="-128"/>
                <a:ea typeface="Yu Gothic UI" panose="020B0500000000000000" pitchFamily="34" charset="-128"/>
              </a:rPr>
              <a:t>  </a:t>
            </a:r>
            <a:r>
              <a:rPr lang="en-US" altLang="ja-JP" sz="1800" b="1">
                <a:solidFill>
                  <a:schemeClr val="bg2"/>
                </a:solidFill>
                <a:latin typeface="Yu Gothic UI" panose="020B0500000000000000" pitchFamily="34" charset="-128"/>
                <a:ea typeface="Yu Gothic UI" panose="020B0500000000000000" pitchFamily="34" charset="-128"/>
              </a:rPr>
              <a:t>②</a:t>
            </a:r>
            <a:r>
              <a:rPr lang="ja-JP" altLang="en-US" sz="1800" b="1">
                <a:solidFill>
                  <a:schemeClr val="bg2"/>
                </a:solidFill>
                <a:latin typeface="Yu Gothic UI" panose="020B0500000000000000" pitchFamily="34" charset="-128"/>
                <a:ea typeface="Yu Gothic UI" panose="020B0500000000000000" pitchFamily="34" charset="-128"/>
              </a:rPr>
              <a:t>相続登記の義務化</a:t>
            </a:r>
            <a:r>
              <a:rPr lang="en-US" altLang="ja-JP" sz="1800">
                <a:solidFill>
                  <a:schemeClr val="bg2"/>
                </a:solidFill>
                <a:latin typeface="Yu Gothic UI" panose="020B0500000000000000" pitchFamily="34" charset="-128"/>
                <a:ea typeface="Yu Gothic UI" panose="020B0500000000000000" pitchFamily="34" charset="-128"/>
              </a:rPr>
              <a:t>   </a:t>
            </a:r>
            <a:r>
              <a:rPr lang="ja-JP" altLang="en-US" sz="1800">
                <a:latin typeface="Yu Gothic UI" panose="020B0500000000000000" pitchFamily="34" charset="-128"/>
                <a:ea typeface="Yu Gothic UI" panose="020B0500000000000000" pitchFamily="34" charset="-128"/>
              </a:rPr>
              <a:t>不明共有者の発生を予防</a:t>
            </a:r>
            <a:r>
              <a:rPr lang="en-US" altLang="ja-JP" sz="1800">
                <a:latin typeface="Yu Gothic UI" panose="020B0500000000000000" pitchFamily="34" charset="-128"/>
                <a:ea typeface="Yu Gothic UI" panose="020B0500000000000000" pitchFamily="34" charset="-128"/>
              </a:rPr>
              <a:t>  </a:t>
            </a:r>
            <a:r>
              <a:rPr lang="ja-JP" altLang="en-US" sz="1800">
                <a:latin typeface="Yu Gothic UI" panose="020B0500000000000000" pitchFamily="34" charset="-128"/>
                <a:ea typeface="Yu Gothic UI" panose="020B0500000000000000" pitchFamily="34" charset="-128"/>
              </a:rPr>
              <a:t>　　</a:t>
            </a:r>
            <a:endParaRPr lang="en-US" altLang="ja-JP" sz="1800">
              <a:latin typeface="Yu Gothic UI" panose="020B0500000000000000" pitchFamily="34" charset="-128"/>
              <a:ea typeface="Yu Gothic UI" panose="020B0500000000000000" pitchFamily="34" charset="-128"/>
            </a:endParaRPr>
          </a:p>
          <a:p>
            <a:endParaRPr lang="en-US" altLang="ja-JP">
              <a:latin typeface="Yu Gothic UI" panose="020B0500000000000000" pitchFamily="34" charset="-128"/>
              <a:ea typeface="Yu Gothic UI" panose="020B0500000000000000" pitchFamily="34" charset="-128"/>
              <a:cs typeface="Times New Roman" panose="02020603050405020304" pitchFamily="18" charset="0"/>
            </a:endParaRPr>
          </a:p>
          <a:p>
            <a:r>
              <a:rPr lang="ja-JP" altLang="ja-JP" sz="2400" b="1">
                <a:solidFill>
                  <a:schemeClr val="tx1"/>
                </a:solidFill>
                <a:latin typeface="Yu Gothic UI" panose="020B0500000000000000" pitchFamily="34" charset="-128"/>
                <a:ea typeface="Yu Gothic UI" panose="020B0500000000000000" pitchFamily="34" charset="-128"/>
                <a:cs typeface="Times New Roman" panose="02020603050405020304" pitchFamily="18" charset="0"/>
              </a:rPr>
              <a:t>不明共有者</a:t>
            </a:r>
            <a:r>
              <a:rPr lang="ja-JP" altLang="en-US" sz="2400" b="1">
                <a:solidFill>
                  <a:schemeClr val="tx1"/>
                </a:solidFill>
                <a:latin typeface="Yu Gothic UI" panose="020B0500000000000000" pitchFamily="34" charset="-128"/>
                <a:ea typeface="Yu Gothic UI" panose="020B0500000000000000" pitchFamily="34" charset="-128"/>
                <a:cs typeface="Times New Roman" panose="02020603050405020304" pitchFamily="18" charset="0"/>
              </a:rPr>
              <a:t>と不在共有者の違い</a:t>
            </a:r>
            <a:endParaRPr lang="en-US" altLang="ja-JP" sz="2400" b="1">
              <a:solidFill>
                <a:schemeClr val="tx1"/>
              </a:solidFill>
              <a:latin typeface="Yu Gothic UI" panose="020B0500000000000000" pitchFamily="34" charset="-128"/>
              <a:ea typeface="Yu Gothic UI" panose="020B0500000000000000" pitchFamily="34" charset="-128"/>
              <a:cs typeface="Times New Roman" panose="02020603050405020304" pitchFamily="18" charset="0"/>
            </a:endParaRPr>
          </a:p>
          <a:p>
            <a:r>
              <a:rPr lang="en-US" altLang="ja-JP" sz="2000">
                <a:latin typeface="Yu Gothic UI" panose="020B0500000000000000" pitchFamily="34" charset="-128"/>
                <a:ea typeface="Yu Gothic UI" panose="020B0500000000000000" pitchFamily="34" charset="-128"/>
                <a:cs typeface="Times New Roman" panose="02020603050405020304" pitchFamily="18" charset="0"/>
              </a:rPr>
              <a:t>   </a:t>
            </a:r>
            <a:r>
              <a:rPr lang="ja-JP" altLang="en-US" sz="2000" b="1">
                <a:latin typeface="Yu Gothic UI" panose="020B0500000000000000" pitchFamily="34" charset="-128"/>
                <a:ea typeface="Yu Gothic UI" panose="020B0500000000000000" pitchFamily="34" charset="-128"/>
                <a:cs typeface="Times New Roman" panose="02020603050405020304" pitchFamily="18" charset="0"/>
              </a:rPr>
              <a:t>不明共有者</a:t>
            </a:r>
            <a:r>
              <a:rPr lang="en-US" altLang="ja-JP" sz="2000" b="1">
                <a:latin typeface="Yu Gothic UI" panose="020B0500000000000000" pitchFamily="34" charset="-128"/>
                <a:ea typeface="Yu Gothic UI" panose="020B0500000000000000" pitchFamily="34" charset="-128"/>
                <a:cs typeface="Times New Roman" panose="02020603050405020304" pitchFamily="18" charset="0"/>
              </a:rPr>
              <a:t>  </a:t>
            </a:r>
            <a:r>
              <a:rPr lang="ja-JP" altLang="en-US" sz="1800" b="1">
                <a:latin typeface="Yu Gothic UI" panose="020B0500000000000000" pitchFamily="34" charset="-128"/>
                <a:ea typeface="Yu Gothic UI" panose="020B0500000000000000" pitchFamily="34" charset="-128"/>
                <a:cs typeface="Times New Roman" panose="02020603050405020304" pitchFamily="18" charset="0"/>
              </a:rPr>
              <a:t>「</a:t>
            </a:r>
            <a:r>
              <a:rPr lang="ja-JP" altLang="ja-JP" sz="1800">
                <a:latin typeface="Yu Gothic UI" panose="020B0500000000000000" pitchFamily="34" charset="-128"/>
                <a:ea typeface="Yu Gothic UI" panose="020B0500000000000000" pitchFamily="34" charset="-128"/>
                <a:cs typeface="Times New Roman" panose="02020603050405020304" pitchFamily="18" charset="0"/>
              </a:rPr>
              <a:t>探索を尽くした結果、</a:t>
            </a:r>
            <a:r>
              <a:rPr lang="ja-JP" altLang="en-US" sz="1800">
                <a:latin typeface="Yu Gothic UI" panose="020B0500000000000000" pitchFamily="34" charset="-128"/>
                <a:ea typeface="Yu Gothic UI" panose="020B0500000000000000" pitchFamily="34" charset="-128"/>
                <a:cs typeface="Times New Roman" panose="02020603050405020304" pitchFamily="18" charset="0"/>
              </a:rPr>
              <a:t>所在</a:t>
            </a:r>
            <a:r>
              <a:rPr lang="ja-JP" altLang="ja-JP" sz="1800">
                <a:latin typeface="Yu Gothic UI" panose="020B0500000000000000" pitchFamily="34" charset="-128"/>
                <a:ea typeface="Yu Gothic UI" panose="020B0500000000000000" pitchFamily="34" charset="-128"/>
                <a:cs typeface="Times New Roman" panose="02020603050405020304" pitchFamily="18" charset="0"/>
              </a:rPr>
              <a:t>不明が確定できた相続人」</a:t>
            </a:r>
            <a:r>
              <a:rPr lang="en-US" altLang="ja-JP" sz="1800">
                <a:latin typeface="Yu Gothic UI" panose="020B0500000000000000" pitchFamily="34" charset="-128"/>
                <a:ea typeface="Yu Gothic UI" panose="020B0500000000000000" pitchFamily="34" charset="-128"/>
                <a:cs typeface="Times New Roman" panose="02020603050405020304" pitchFamily="18" charset="0"/>
              </a:rPr>
              <a:t>  </a:t>
            </a:r>
            <a:r>
              <a:rPr lang="ja-JP" altLang="en-US" sz="1800">
                <a:latin typeface="Yu Gothic UI" panose="020B0500000000000000" pitchFamily="34" charset="-128"/>
                <a:ea typeface="Yu Gothic UI" panose="020B0500000000000000" pitchFamily="34" charset="-128"/>
                <a:cs typeface="Times New Roman" panose="02020603050405020304" pitchFamily="18" charset="0"/>
              </a:rPr>
              <a:t>少数かつ確定困難</a:t>
            </a:r>
            <a:endParaRPr lang="en-US" altLang="ja-JP" sz="1800">
              <a:latin typeface="Yu Gothic UI" panose="020B0500000000000000" pitchFamily="34" charset="-128"/>
              <a:ea typeface="Yu Gothic UI" panose="020B0500000000000000" pitchFamily="34" charset="-128"/>
              <a:cs typeface="Times New Roman" panose="02020603050405020304" pitchFamily="18" charset="0"/>
            </a:endParaRPr>
          </a:p>
          <a:p>
            <a:r>
              <a:rPr lang="en-US" altLang="ja-JP" sz="2000">
                <a:latin typeface="Yu Gothic UI" panose="020B0500000000000000" pitchFamily="34" charset="-128"/>
                <a:ea typeface="Yu Gothic UI" panose="020B0500000000000000" pitchFamily="34" charset="-128"/>
                <a:cs typeface="Times New Roman" panose="02020603050405020304" pitchFamily="18" charset="0"/>
              </a:rPr>
              <a:t>   </a:t>
            </a:r>
            <a:r>
              <a:rPr lang="ja-JP" altLang="ja-JP" sz="2000" b="1">
                <a:latin typeface="Yu Gothic UI" panose="020B0500000000000000" pitchFamily="34" charset="-128"/>
                <a:ea typeface="Yu Gothic UI" panose="020B0500000000000000" pitchFamily="34" charset="-128"/>
                <a:cs typeface="Times New Roman" panose="02020603050405020304" pitchFamily="18" charset="0"/>
              </a:rPr>
              <a:t>不在共有者</a:t>
            </a:r>
            <a:r>
              <a:rPr lang="en-US" altLang="ja-JP" sz="2000" b="1">
                <a:latin typeface="Yu Gothic UI" panose="020B0500000000000000" pitchFamily="34" charset="-128"/>
                <a:ea typeface="Yu Gothic UI" panose="020B0500000000000000" pitchFamily="34" charset="-128"/>
                <a:cs typeface="Times New Roman" panose="02020603050405020304" pitchFamily="18" charset="0"/>
              </a:rPr>
              <a:t>   </a:t>
            </a:r>
            <a:r>
              <a:rPr lang="ja-JP" altLang="ja-JP" sz="2000">
                <a:latin typeface="Yu Gothic UI" panose="020B0500000000000000" pitchFamily="34" charset="-128"/>
                <a:ea typeface="Yu Gothic UI" panose="020B0500000000000000" pitchFamily="34" charset="-128"/>
                <a:cs typeface="Times New Roman" panose="02020603050405020304" pitchFamily="18" charset="0"/>
              </a:rPr>
              <a:t>「どこかにいるらしいこと</a:t>
            </a:r>
            <a:r>
              <a:rPr lang="ja-JP" altLang="en-US" sz="2000">
                <a:latin typeface="Yu Gothic UI" panose="020B0500000000000000" pitchFamily="34" charset="-128"/>
                <a:ea typeface="Yu Gothic UI" panose="020B0500000000000000" pitchFamily="34" charset="-128"/>
                <a:cs typeface="Times New Roman" panose="02020603050405020304" pitchFamily="18" charset="0"/>
              </a:rPr>
              <a:t>は定かである</a:t>
            </a:r>
            <a:r>
              <a:rPr lang="ja-JP" altLang="ja-JP" sz="2000">
                <a:latin typeface="Yu Gothic UI" panose="020B0500000000000000" pitchFamily="34" charset="-128"/>
                <a:ea typeface="Yu Gothic UI" panose="020B0500000000000000" pitchFamily="34" charset="-128"/>
                <a:cs typeface="Times New Roman" panose="02020603050405020304" pitchFamily="18" charset="0"/>
              </a:rPr>
              <a:t>相続人」</a:t>
            </a:r>
            <a:r>
              <a:rPr lang="ja-JP" altLang="en-US" sz="2000">
                <a:latin typeface="Yu Gothic UI" panose="020B0500000000000000" pitchFamily="34" charset="-128"/>
                <a:ea typeface="Yu Gothic UI" panose="020B0500000000000000" pitchFamily="34" charset="-128"/>
                <a:cs typeface="Times New Roman" panose="02020603050405020304" pitchFamily="18" charset="0"/>
              </a:rPr>
              <a:t>　　</a:t>
            </a:r>
            <a:r>
              <a:rPr lang="en-US" altLang="ja-JP" sz="2000">
                <a:latin typeface="Yu Gothic UI" panose="020B0500000000000000" pitchFamily="34" charset="-128"/>
                <a:ea typeface="Yu Gothic UI" panose="020B0500000000000000" pitchFamily="34" charset="-128"/>
                <a:cs typeface="Times New Roman" panose="02020603050405020304" pitchFamily="18" charset="0"/>
              </a:rPr>
              <a:t>  </a:t>
            </a:r>
            <a:r>
              <a:rPr lang="ja-JP" altLang="en-US" sz="2000">
                <a:solidFill>
                  <a:srgbClr val="C00000"/>
                </a:solidFill>
                <a:latin typeface="Yu Gothic UI" panose="020B0500000000000000" pitchFamily="34" charset="-128"/>
                <a:ea typeface="Yu Gothic UI" panose="020B0500000000000000" pitchFamily="34" charset="-128"/>
                <a:cs typeface="Times New Roman" panose="02020603050405020304" pitchFamily="18" charset="0"/>
              </a:rPr>
              <a:t>膨大な人数</a:t>
            </a:r>
            <a:endParaRPr lang="en-US" altLang="ja-JP" sz="2000">
              <a:solidFill>
                <a:srgbClr val="C00000"/>
              </a:solidFill>
              <a:latin typeface="Yu Gothic UI" panose="020B0500000000000000" pitchFamily="34" charset="-128"/>
              <a:ea typeface="Yu Gothic UI" panose="020B0500000000000000" pitchFamily="34" charset="-128"/>
              <a:cs typeface="Times New Roman" panose="02020603050405020304" pitchFamily="18" charset="0"/>
            </a:endParaRPr>
          </a:p>
          <a:p>
            <a:r>
              <a:rPr kumimoji="1" lang="ja-JP" altLang="en-US">
                <a:latin typeface="Yu Gothic UI" panose="020B0500000000000000" pitchFamily="34" charset="-128"/>
                <a:ea typeface="Yu Gothic UI" panose="020B0500000000000000" pitchFamily="34" charset="-128"/>
              </a:rPr>
              <a:t>　</a:t>
            </a:r>
            <a:endParaRPr kumimoji="1" lang="en-US" altLang="ja-JP" sz="1100">
              <a:latin typeface="Yu Gothic UI" panose="020B0500000000000000" pitchFamily="34" charset="-128"/>
              <a:ea typeface="Yu Gothic UI" panose="020B0500000000000000" pitchFamily="34" charset="-128"/>
            </a:endParaRPr>
          </a:p>
          <a:p>
            <a:r>
              <a:rPr kumimoji="1" lang="ja-JP" altLang="en-US" sz="1800">
                <a:latin typeface="Yu Gothic UI" panose="020B0500000000000000" pitchFamily="34" charset="-128"/>
                <a:ea typeface="Yu Gothic UI" panose="020B0500000000000000" pitchFamily="34" charset="-128"/>
              </a:rPr>
              <a:t>　</a:t>
            </a:r>
            <a:r>
              <a:rPr kumimoji="1" lang="ja-JP" altLang="en-US" sz="1900" b="1">
                <a:solidFill>
                  <a:srgbClr val="C00000"/>
                </a:solidFill>
                <a:latin typeface="Yu Gothic UI" panose="020B0500000000000000" pitchFamily="34" charset="-128"/>
                <a:ea typeface="Yu Gothic UI" panose="020B0500000000000000" pitchFamily="34" charset="-128"/>
              </a:rPr>
              <a:t>民法改正が念頭においたアンチ・コモンズ　</a:t>
            </a:r>
            <a:r>
              <a:rPr kumimoji="1" lang="en-US" altLang="ja-JP" sz="1900" b="1">
                <a:solidFill>
                  <a:srgbClr val="C00000"/>
                </a:solidFill>
                <a:latin typeface="Yu Gothic UI" panose="020B0500000000000000" pitchFamily="34" charset="-128"/>
                <a:ea typeface="Yu Gothic UI" panose="020B0500000000000000" pitchFamily="34" charset="-128"/>
              </a:rPr>
              <a:t>②</a:t>
            </a:r>
            <a:r>
              <a:rPr kumimoji="1" lang="ja-JP" altLang="en-US" sz="1900" b="1">
                <a:solidFill>
                  <a:srgbClr val="C00000"/>
                </a:solidFill>
                <a:latin typeface="Yu Gothic UI" panose="020B0500000000000000" pitchFamily="34" charset="-128"/>
                <a:ea typeface="Yu Gothic UI" panose="020B0500000000000000" pitchFamily="34" charset="-128"/>
              </a:rPr>
              <a:t>不明共有者の存在による意思決定の不可能性</a:t>
            </a:r>
            <a:endParaRPr kumimoji="1" lang="en-US" altLang="ja-JP" sz="1900" b="1">
              <a:solidFill>
                <a:srgbClr val="C00000"/>
              </a:solidFill>
              <a:latin typeface="Yu Gothic UI" panose="020B0500000000000000" pitchFamily="34" charset="-128"/>
              <a:ea typeface="Yu Gothic UI" panose="020B0500000000000000" pitchFamily="34" charset="-128"/>
            </a:endParaRPr>
          </a:p>
          <a:p>
            <a:r>
              <a:rPr kumimoji="1" lang="ja-JP" altLang="en-US" sz="1900" b="1">
                <a:solidFill>
                  <a:srgbClr val="C00000"/>
                </a:solidFill>
                <a:latin typeface="Yu Gothic UI" panose="020B0500000000000000" pitchFamily="34" charset="-128"/>
                <a:ea typeface="Yu Gothic UI" panose="020B0500000000000000" pitchFamily="34" charset="-128"/>
              </a:rPr>
              <a:t>　　　　</a:t>
            </a:r>
            <a:endParaRPr kumimoji="1" lang="en-US" altLang="ja-JP" sz="1900" b="1">
              <a:solidFill>
                <a:srgbClr val="C00000"/>
              </a:solidFill>
              <a:latin typeface="Yu Gothic UI" panose="020B0500000000000000" pitchFamily="34" charset="-128"/>
              <a:ea typeface="Yu Gothic UI" panose="020B0500000000000000" pitchFamily="34" charset="-128"/>
            </a:endParaRPr>
          </a:p>
          <a:p>
            <a:r>
              <a:rPr kumimoji="1" lang="ja-JP" altLang="en-US" sz="1900" b="1">
                <a:latin typeface="Yu Gothic UI" panose="020B0500000000000000" pitchFamily="34" charset="-128"/>
                <a:ea typeface="Yu Gothic UI" panose="020B0500000000000000" pitchFamily="34" charset="-128"/>
              </a:rPr>
              <a:t>　他方で不在共有者の増殖につき新たなルールを設けず　　　　</a:t>
            </a:r>
            <a:r>
              <a:rPr kumimoji="1" lang="ja-JP" altLang="en-US" sz="1800" b="1">
                <a:latin typeface="Yu Gothic UI" panose="020B0500000000000000" pitchFamily="34" charset="-128"/>
                <a:ea typeface="Yu Gothic UI" panose="020B0500000000000000" pitchFamily="34" charset="-128"/>
              </a:rPr>
              <a:t>　　　　　　</a:t>
            </a:r>
            <a:endParaRPr kumimoji="1" lang="ja-JP" altLang="en-US" b="1">
              <a:latin typeface="Yu Gothic UI" panose="020B0500000000000000" pitchFamily="34" charset="-128"/>
              <a:ea typeface="Yu Gothic UI" panose="020B0500000000000000" pitchFamily="34" charset="-128"/>
            </a:endParaRPr>
          </a:p>
        </p:txBody>
      </p:sp>
      <p:sp>
        <p:nvSpPr>
          <p:cNvPr id="4" name="スライド番号プレースホルダー 3">
            <a:extLst>
              <a:ext uri="{FF2B5EF4-FFF2-40B4-BE49-F238E27FC236}">
                <a16:creationId xmlns:a16="http://schemas.microsoft.com/office/drawing/2014/main" id="{D8CAFA46-B196-D004-D47C-DA603C8AC66E}"/>
              </a:ext>
            </a:extLst>
          </p:cNvPr>
          <p:cNvSpPr>
            <a:spLocks noGrp="1"/>
          </p:cNvSpPr>
          <p:nvPr>
            <p:ph type="sldNum" sz="quarter" idx="12"/>
          </p:nvPr>
        </p:nvSpPr>
        <p:spPr/>
        <p:txBody>
          <a:bodyPr/>
          <a:lstStyle/>
          <a:p>
            <a:fld id="{0FB56013-B943-42BA-886F-6F9D4EB85E9D}" type="slidenum">
              <a:rPr lang="en-US" smtClean="0"/>
              <a:t>5</a:t>
            </a:fld>
            <a:endParaRPr lang="en-US"/>
          </a:p>
        </p:txBody>
      </p:sp>
    </p:spTree>
    <p:extLst>
      <p:ext uri="{BB962C8B-B14F-4D97-AF65-F5344CB8AC3E}">
        <p14:creationId xmlns:p14="http://schemas.microsoft.com/office/powerpoint/2010/main" val="41289291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角丸四角形 6">
            <a:extLst>
              <a:ext uri="{FF2B5EF4-FFF2-40B4-BE49-F238E27FC236}">
                <a16:creationId xmlns:a16="http://schemas.microsoft.com/office/drawing/2014/main" id="{3405F6F8-0782-667F-37ED-E597C826F9B7}"/>
              </a:ext>
            </a:extLst>
          </p:cNvPr>
          <p:cNvSpPr/>
          <p:nvPr/>
        </p:nvSpPr>
        <p:spPr>
          <a:xfrm>
            <a:off x="406853" y="1157591"/>
            <a:ext cx="8330294" cy="519465"/>
          </a:xfrm>
          <a:prstGeom prst="round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角丸四角形 5">
            <a:extLst>
              <a:ext uri="{FF2B5EF4-FFF2-40B4-BE49-F238E27FC236}">
                <a16:creationId xmlns:a16="http://schemas.microsoft.com/office/drawing/2014/main" id="{9D3CCBAC-2563-C8A5-0160-96DE578AF4D6}"/>
              </a:ext>
            </a:extLst>
          </p:cNvPr>
          <p:cNvSpPr/>
          <p:nvPr/>
        </p:nvSpPr>
        <p:spPr>
          <a:xfrm>
            <a:off x="406853" y="1767568"/>
            <a:ext cx="8330294" cy="1789389"/>
          </a:xfrm>
          <a:prstGeom prst="round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角丸四角形 4">
            <a:extLst>
              <a:ext uri="{FF2B5EF4-FFF2-40B4-BE49-F238E27FC236}">
                <a16:creationId xmlns:a16="http://schemas.microsoft.com/office/drawing/2014/main" id="{58D7F59D-1966-70E8-6894-F466EBFD5283}"/>
              </a:ext>
            </a:extLst>
          </p:cNvPr>
          <p:cNvSpPr/>
          <p:nvPr/>
        </p:nvSpPr>
        <p:spPr>
          <a:xfrm>
            <a:off x="406853" y="3647469"/>
            <a:ext cx="8330294" cy="931687"/>
          </a:xfrm>
          <a:prstGeom prst="roundRect">
            <a:avLst/>
          </a:prstGeom>
          <a:solidFill>
            <a:srgbClr val="EBAB9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7E2623A5-A4E2-A104-CE35-D23026D519AA}"/>
              </a:ext>
            </a:extLst>
          </p:cNvPr>
          <p:cNvSpPr>
            <a:spLocks noGrp="1"/>
          </p:cNvSpPr>
          <p:nvPr>
            <p:ph type="title"/>
          </p:nvPr>
        </p:nvSpPr>
        <p:spPr>
          <a:xfrm>
            <a:off x="189139" y="-21771"/>
            <a:ext cx="8548008" cy="707571"/>
          </a:xfrm>
        </p:spPr>
        <p:txBody>
          <a:bodyPr>
            <a:normAutofit/>
          </a:bodyPr>
          <a:lstStyle/>
          <a:p>
            <a:r>
              <a:rPr kumimoji="1" lang="en-US" altLang="ja-JP" sz="2000" b="1">
                <a:solidFill>
                  <a:schemeClr val="bg2"/>
                </a:solidFill>
              </a:rPr>
              <a:t>1.3 </a:t>
            </a:r>
            <a:r>
              <a:rPr kumimoji="1" lang="ja-JP" altLang="en-US" sz="2000" b="1">
                <a:solidFill>
                  <a:schemeClr val="bg2"/>
                </a:solidFill>
              </a:rPr>
              <a:t>民法・不動産登記法等の改正でのアンチコモンズ問題への対応</a:t>
            </a:r>
          </a:p>
        </p:txBody>
      </p:sp>
      <p:sp>
        <p:nvSpPr>
          <p:cNvPr id="3" name="コンテンツ プレースホルダー 2">
            <a:extLst>
              <a:ext uri="{FF2B5EF4-FFF2-40B4-BE49-F238E27FC236}">
                <a16:creationId xmlns:a16="http://schemas.microsoft.com/office/drawing/2014/main" id="{36E292DE-233E-E80A-9782-194FDC6E9ABB}"/>
              </a:ext>
            </a:extLst>
          </p:cNvPr>
          <p:cNvSpPr>
            <a:spLocks noGrp="1"/>
          </p:cNvSpPr>
          <p:nvPr>
            <p:ph idx="1"/>
          </p:nvPr>
        </p:nvSpPr>
        <p:spPr>
          <a:xfrm>
            <a:off x="263980" y="564344"/>
            <a:ext cx="8690881" cy="4505438"/>
          </a:xfrm>
        </p:spPr>
        <p:txBody>
          <a:bodyPr>
            <a:normAutofit/>
          </a:bodyPr>
          <a:lstStyle/>
          <a:p>
            <a:r>
              <a:rPr kumimoji="1" lang="ja-JP" altLang="en-US" b="1"/>
              <a:t>民法・不動産登記法等の改正</a:t>
            </a:r>
            <a:r>
              <a:rPr kumimoji="1" lang="en-US" altLang="ja-JP" b="1"/>
              <a:t>(2021</a:t>
            </a:r>
            <a:r>
              <a:rPr kumimoji="1" lang="ja-JP" altLang="en-US" b="1"/>
              <a:t>年</a:t>
            </a:r>
            <a:r>
              <a:rPr kumimoji="1" lang="en-US" altLang="ja-JP" b="1"/>
              <a:t>4</a:t>
            </a:r>
            <a:r>
              <a:rPr kumimoji="1" lang="ja-JP" altLang="en-US" b="1"/>
              <a:t>月</a:t>
            </a:r>
            <a:r>
              <a:rPr kumimoji="1" lang="en-US" altLang="ja-JP" b="1"/>
              <a:t>)</a:t>
            </a:r>
          </a:p>
          <a:p>
            <a:r>
              <a:rPr kumimoji="1" lang="ja-JP" altLang="en-US"/>
              <a:t>　所有者不明土地問題への対応として明治以来の民法・物権編の大改正を実施　</a:t>
            </a:r>
            <a:endParaRPr kumimoji="1" lang="en-US" altLang="ja-JP"/>
          </a:p>
          <a:p>
            <a:endParaRPr kumimoji="1" lang="en-US" altLang="ja-JP"/>
          </a:p>
          <a:p>
            <a:r>
              <a:rPr kumimoji="1" lang="ja-JP" altLang="en-US"/>
              <a:t>　</a:t>
            </a:r>
            <a:r>
              <a:rPr kumimoji="1" lang="en-US" altLang="ja-JP" b="1"/>
              <a:t>①</a:t>
            </a:r>
            <a:r>
              <a:rPr kumimoji="1" lang="ja-JP" altLang="en-US" b="1"/>
              <a:t>相続登記申請の義務化</a:t>
            </a:r>
            <a:r>
              <a:rPr kumimoji="1" lang="en-US" altLang="ja-JP" b="1"/>
              <a:t>(2024</a:t>
            </a:r>
            <a:r>
              <a:rPr kumimoji="1" lang="ja-JP" altLang="en-US" b="1"/>
              <a:t>年</a:t>
            </a:r>
            <a:r>
              <a:rPr kumimoji="1" lang="en-US" altLang="ja-JP" b="1"/>
              <a:t>4</a:t>
            </a:r>
            <a:r>
              <a:rPr kumimoji="1" lang="ja-JP" altLang="en-US" b="1"/>
              <a:t>月施行</a:t>
            </a:r>
            <a:r>
              <a:rPr kumimoji="1" lang="en-US" altLang="ja-JP" b="1"/>
              <a:t>)</a:t>
            </a:r>
          </a:p>
          <a:p>
            <a:r>
              <a:rPr kumimoji="1" lang="ja-JP" altLang="en-US"/>
              <a:t>　　</a:t>
            </a:r>
            <a:r>
              <a:rPr kumimoji="1" lang="en-US" altLang="ja-JP"/>
              <a:t>  </a:t>
            </a:r>
            <a:r>
              <a:rPr kumimoji="1" lang="ja-JP" altLang="en-US"/>
              <a:t>⇒相続未登記累積型アンチ・コモンズの発生予防としての効果</a:t>
            </a:r>
            <a:endParaRPr kumimoji="1" lang="en-US" altLang="ja-JP"/>
          </a:p>
          <a:p>
            <a:endParaRPr kumimoji="1" lang="en-US" altLang="ja-JP" sz="800"/>
          </a:p>
          <a:p>
            <a:r>
              <a:rPr kumimoji="1" lang="ja-JP" altLang="en-US"/>
              <a:t>　</a:t>
            </a:r>
            <a:r>
              <a:rPr kumimoji="1" lang="en-US" altLang="ja-JP"/>
              <a:t>②</a:t>
            </a:r>
            <a:r>
              <a:rPr kumimoji="1" lang="ja-JP" altLang="en-US" b="1"/>
              <a:t>共有物の管理・変更に関する民法・共有法の現代化　</a:t>
            </a:r>
            <a:endParaRPr kumimoji="1" lang="en-US" altLang="ja-JP" b="1"/>
          </a:p>
          <a:p>
            <a:r>
              <a:rPr kumimoji="1" lang="en-US" altLang="ja-JP" sz="1400"/>
              <a:t> </a:t>
            </a:r>
            <a:r>
              <a:rPr kumimoji="1" lang="ja-JP" altLang="en-US" sz="1400"/>
              <a:t>　　共有を一時的な関係でなく、継続的な団体法関係を捉え</a:t>
            </a:r>
            <a:r>
              <a:rPr kumimoji="1" lang="ja-JP" altLang="en-US" sz="1400" b="1"/>
              <a:t>、全員一致を不要とする範囲を広げる</a:t>
            </a:r>
            <a:r>
              <a:rPr kumimoji="1" lang="ja-JP" altLang="en-US" sz="1400"/>
              <a:t>。</a:t>
            </a:r>
            <a:endParaRPr kumimoji="1" lang="en-US" altLang="ja-JP" sz="1400"/>
          </a:p>
          <a:p>
            <a:r>
              <a:rPr kumimoji="1" lang="en-US" altLang="ja-JP" sz="1400"/>
              <a:t>  </a:t>
            </a:r>
            <a:r>
              <a:rPr kumimoji="1" lang="ja-JP" altLang="en-US" sz="1400"/>
              <a:t>　</a:t>
            </a:r>
            <a:r>
              <a:rPr kumimoji="1" lang="en-US" altLang="ja-JP" sz="1400"/>
              <a:t> </a:t>
            </a:r>
            <a:r>
              <a:rPr kumimoji="1" lang="en-US" altLang="ja-JP" sz="1400" b="1"/>
              <a:t>1)</a:t>
            </a:r>
            <a:r>
              <a:rPr kumimoji="1" lang="ja-JP" altLang="en-US" sz="1400" b="1"/>
              <a:t>共有物の軽微変更　　</a:t>
            </a:r>
            <a:r>
              <a:rPr kumimoji="1" lang="ja-JP" altLang="en-US" sz="1400"/>
              <a:t>共有者の全員一致から　持分比率の過半数による決定へ</a:t>
            </a:r>
            <a:endParaRPr kumimoji="1" lang="en-US" altLang="ja-JP" sz="1400"/>
          </a:p>
          <a:p>
            <a:r>
              <a:rPr kumimoji="1" lang="en-US" altLang="ja-JP" sz="1400"/>
              <a:t>         </a:t>
            </a:r>
            <a:r>
              <a:rPr kumimoji="1" lang="ja-JP" altLang="en-US" sz="1400"/>
              <a:t>　</a:t>
            </a:r>
            <a:r>
              <a:rPr kumimoji="1" lang="en-US" altLang="ja-JP" sz="1400"/>
              <a:t>ex.10</a:t>
            </a:r>
            <a:r>
              <a:rPr kumimoji="1" lang="ja-JP" altLang="en-US" sz="1400"/>
              <a:t>年以内の樹木の栽植・伐採を目的とする山林の賃借権等の設定</a:t>
            </a:r>
            <a:endParaRPr kumimoji="1" lang="en-US" altLang="ja-JP" sz="1100"/>
          </a:p>
          <a:p>
            <a:r>
              <a:rPr kumimoji="1" lang="ja-JP" altLang="en-US" sz="1400"/>
              <a:t>　</a:t>
            </a:r>
            <a:r>
              <a:rPr kumimoji="1" lang="en-US" altLang="ja-JP" sz="1400"/>
              <a:t>   </a:t>
            </a:r>
            <a:r>
              <a:rPr kumimoji="1" lang="en-US" altLang="ja-JP" sz="1400" b="1"/>
              <a:t>2)</a:t>
            </a:r>
            <a:r>
              <a:rPr kumimoji="1" lang="ja-JP" altLang="en-US" sz="1400" b="1"/>
              <a:t>不明共有者がいる場合</a:t>
            </a:r>
            <a:r>
              <a:rPr kumimoji="1" lang="ja-JP" altLang="en-US" sz="1400"/>
              <a:t>の裁判所への許可請求（非訟事件）</a:t>
            </a:r>
            <a:br>
              <a:rPr kumimoji="1" lang="en-US" altLang="ja-JP" sz="1400"/>
            </a:br>
            <a:r>
              <a:rPr kumimoji="1" lang="ja-JP" altLang="en-US" sz="1400"/>
              <a:t>　</a:t>
            </a:r>
            <a:r>
              <a:rPr kumimoji="1" lang="en-US" altLang="ja-JP" sz="1400"/>
              <a:t>     </a:t>
            </a:r>
            <a:r>
              <a:rPr kumimoji="1" lang="ja-JP" altLang="en-US" sz="1400" b="1"/>
              <a:t>共有物の変更　</a:t>
            </a:r>
            <a:r>
              <a:rPr kumimoji="1" lang="en-US" altLang="ja-JP" sz="1400" b="1"/>
              <a:t>  </a:t>
            </a:r>
            <a:r>
              <a:rPr kumimoji="1" lang="ja-JP" altLang="en-US" sz="1400" b="1"/>
              <a:t>不明共有者</a:t>
            </a:r>
            <a:r>
              <a:rPr kumimoji="1" lang="ja-JP" altLang="en-US" sz="1400"/>
              <a:t>以外の全共有者の同意を得て裁判所に変更許可決定を請求</a:t>
            </a:r>
            <a:endParaRPr kumimoji="1" lang="en-US" altLang="ja-JP" sz="1400"/>
          </a:p>
          <a:p>
            <a:r>
              <a:rPr kumimoji="1" lang="en-US" altLang="ja-JP" sz="1400"/>
              <a:t>         </a:t>
            </a:r>
            <a:r>
              <a:rPr kumimoji="1" lang="ja-JP" altLang="en-US" sz="1400" b="1"/>
              <a:t>共有物の管理　</a:t>
            </a:r>
            <a:r>
              <a:rPr kumimoji="1" lang="en-US" altLang="ja-JP" sz="1400" b="1"/>
              <a:t>  </a:t>
            </a:r>
            <a:r>
              <a:rPr kumimoji="1" lang="ja-JP" altLang="en-US" sz="1400" b="1"/>
              <a:t>不明共有者</a:t>
            </a:r>
            <a:r>
              <a:rPr kumimoji="1" lang="ja-JP" altLang="en-US" sz="1400"/>
              <a:t>と期間内に</a:t>
            </a:r>
            <a:r>
              <a:rPr kumimoji="1" lang="ja-JP" altLang="en-US" sz="1400" b="1"/>
              <a:t>賛否の回答をしない共有者</a:t>
            </a:r>
            <a:r>
              <a:rPr kumimoji="1" lang="ja-JP" altLang="en-US" sz="1400"/>
              <a:t>を除く共有者の持分の過半数で</a:t>
            </a:r>
            <a:endParaRPr kumimoji="1" lang="en-US" altLang="ja-JP" sz="1400"/>
          </a:p>
          <a:p>
            <a:r>
              <a:rPr kumimoji="1" lang="ja-JP" altLang="en-US" sz="1400"/>
              <a:t>　　　</a:t>
            </a:r>
            <a:r>
              <a:rPr kumimoji="1" lang="en-US" altLang="ja-JP" sz="1400"/>
              <a:t>                         </a:t>
            </a:r>
            <a:r>
              <a:rPr kumimoji="1" lang="ja-JP" altLang="en-US" sz="1400"/>
              <a:t>裁判所に管理許可決定を請求</a:t>
            </a:r>
            <a:r>
              <a:rPr kumimoji="1" lang="en-US" altLang="ja-JP" sz="1400"/>
              <a:t> </a:t>
            </a:r>
            <a:br>
              <a:rPr kumimoji="1" lang="en-US" altLang="ja-JP" sz="1400"/>
            </a:br>
            <a:r>
              <a:rPr kumimoji="1" lang="ja-JP" altLang="en-US"/>
              <a:t>　　</a:t>
            </a:r>
            <a:endParaRPr kumimoji="1" lang="en-US" altLang="ja-JP"/>
          </a:p>
          <a:p>
            <a:r>
              <a:rPr kumimoji="1" lang="ja-JP" altLang="en-US" b="1"/>
              <a:t>　⇒アンチ・コモンズ論からも高く評価できる法改正　</a:t>
            </a:r>
            <a:endParaRPr kumimoji="1" lang="en-US" altLang="ja-JP" b="1"/>
          </a:p>
          <a:p>
            <a:r>
              <a:rPr kumimoji="1" lang="ja-JP" altLang="en-US" sz="1300"/>
              <a:t>　　　</a:t>
            </a:r>
            <a:r>
              <a:rPr kumimoji="1" lang="en-US" altLang="ja-JP" sz="1300"/>
              <a:t>①</a:t>
            </a:r>
            <a:r>
              <a:rPr kumimoji="1" lang="ja-JP" altLang="en-US" sz="1300"/>
              <a:t>ただし、実際に多いのは、</a:t>
            </a:r>
            <a:r>
              <a:rPr kumimoji="1" lang="ja-JP" altLang="en-US" sz="1300" b="1"/>
              <a:t>不明共有者</a:t>
            </a:r>
            <a:r>
              <a:rPr kumimoji="1" lang="ja-JP" altLang="en-US" sz="1300"/>
              <a:t>（探索の結果、不明が確定）ではなく、</a:t>
            </a:r>
            <a:r>
              <a:rPr kumimoji="1" lang="ja-JP" altLang="en-US" sz="1300" b="1"/>
              <a:t>不在共有者</a:t>
            </a:r>
            <a:r>
              <a:rPr kumimoji="1" lang="ja-JP" altLang="en-US" sz="1300"/>
              <a:t>（どこかいることは判明）。　</a:t>
            </a:r>
            <a:endParaRPr kumimoji="1" lang="en-US" altLang="ja-JP" sz="1300"/>
          </a:p>
          <a:p>
            <a:r>
              <a:rPr kumimoji="1" lang="ja-JP" altLang="en-US" sz="1300"/>
              <a:t>　　　</a:t>
            </a:r>
            <a:r>
              <a:rPr kumimoji="1" lang="en-US" altLang="ja-JP" sz="1300"/>
              <a:t>②</a:t>
            </a:r>
            <a:r>
              <a:rPr kumimoji="1" lang="ja-JP" altLang="en-US" sz="1300"/>
              <a:t>連絡をすると、</a:t>
            </a:r>
            <a:r>
              <a:rPr kumimoji="1" lang="ja-JP" altLang="en-US" sz="1300" b="1"/>
              <a:t>「自分が所有者である筈がない。関わりたくない」等の回答</a:t>
            </a:r>
            <a:r>
              <a:rPr kumimoji="1" lang="en-US" altLang="ja-JP" sz="1300" b="1"/>
              <a:t> </a:t>
            </a:r>
            <a:r>
              <a:rPr kumimoji="1" lang="ja-JP" altLang="en-US" sz="1300" b="1"/>
              <a:t>　共有物の変更では、「不同意者」扱い</a:t>
            </a:r>
            <a:r>
              <a:rPr kumimoji="1" lang="ja-JP" altLang="en-US" sz="1300"/>
              <a:t>に。　</a:t>
            </a:r>
            <a:endParaRPr kumimoji="1" lang="en-US" altLang="ja-JP" sz="1300"/>
          </a:p>
          <a:p>
            <a:r>
              <a:rPr kumimoji="1" lang="ja-JP" altLang="en-US" sz="1300"/>
              <a:t>　　　</a:t>
            </a:r>
            <a:r>
              <a:rPr kumimoji="1" lang="en-US" altLang="ja-JP" sz="1300"/>
              <a:t>③</a:t>
            </a:r>
            <a:r>
              <a:rPr kumimoji="1" lang="ja-JP" altLang="en-US" sz="1300"/>
              <a:t>戦後直後の合計特殊出生率は、</a:t>
            </a:r>
            <a:r>
              <a:rPr kumimoji="1" lang="en-US" altLang="ja-JP" sz="1300"/>
              <a:t>4.32</a:t>
            </a:r>
            <a:r>
              <a:rPr kumimoji="1" lang="ja-JP" altLang="en-US" sz="1300"/>
              <a:t>人　この頃に相続未登記だと</a:t>
            </a:r>
            <a:r>
              <a:rPr kumimoji="1" lang="ja-JP" altLang="en-US" sz="1300" b="1"/>
              <a:t>持分比率の過半は、遠方へ流出</a:t>
            </a:r>
            <a:r>
              <a:rPr kumimoji="1" lang="ja-JP" altLang="en-US" sz="1300"/>
              <a:t>　　</a:t>
            </a:r>
            <a:endParaRPr kumimoji="1" lang="en-US" altLang="ja-JP" sz="1300"/>
          </a:p>
          <a:p>
            <a:r>
              <a:rPr kumimoji="1" lang="ja-JP" altLang="en-US"/>
              <a:t>　　　　　</a:t>
            </a:r>
            <a:endParaRPr kumimoji="1" lang="en-US" altLang="ja-JP"/>
          </a:p>
          <a:p>
            <a:endParaRPr kumimoji="1" lang="ja-JP" altLang="en-US"/>
          </a:p>
        </p:txBody>
      </p:sp>
      <p:sp>
        <p:nvSpPr>
          <p:cNvPr id="4" name="スライド番号プレースホルダー 3">
            <a:extLst>
              <a:ext uri="{FF2B5EF4-FFF2-40B4-BE49-F238E27FC236}">
                <a16:creationId xmlns:a16="http://schemas.microsoft.com/office/drawing/2014/main" id="{FCE23FF4-B241-2297-CE21-9D117E6B0B8A}"/>
              </a:ext>
            </a:extLst>
          </p:cNvPr>
          <p:cNvSpPr>
            <a:spLocks noGrp="1"/>
          </p:cNvSpPr>
          <p:nvPr>
            <p:ph type="sldNum" sz="quarter" idx="12"/>
          </p:nvPr>
        </p:nvSpPr>
        <p:spPr/>
        <p:txBody>
          <a:bodyPr/>
          <a:lstStyle/>
          <a:p>
            <a:fld id="{0FB56013-B943-42BA-886F-6F9D4EB85E9D}" type="slidenum">
              <a:rPr lang="en-US" smtClean="0"/>
              <a:t>6</a:t>
            </a:fld>
            <a:endParaRPr lang="en-US"/>
          </a:p>
        </p:txBody>
      </p:sp>
    </p:spTree>
    <p:extLst>
      <p:ext uri="{BB962C8B-B14F-4D97-AF65-F5344CB8AC3E}">
        <p14:creationId xmlns:p14="http://schemas.microsoft.com/office/powerpoint/2010/main" val="1662731541"/>
      </p:ext>
    </p:extLst>
  </p:cSld>
  <p:clrMapOvr>
    <a:masterClrMapping/>
  </p:clrMapOvr>
</p:sld>
</file>

<file path=ppt/theme/theme1.xml><?xml version="1.0" encoding="utf-8"?>
<a:theme xmlns:a="http://schemas.openxmlformats.org/drawingml/2006/main" name="A">
  <a:themeElements>
    <a:clrScheme name="Simple Light">
      <a:dk1>
        <a:srgbClr val="000000"/>
      </a:dk1>
      <a:lt1>
        <a:srgbClr val="EEEEEE"/>
      </a:lt1>
      <a:dk2>
        <a:srgbClr val="0363EB"/>
      </a:dk2>
      <a:lt2>
        <a:srgbClr val="EEEEEE"/>
      </a:lt2>
      <a:accent1>
        <a:srgbClr val="0363EB"/>
      </a:accent1>
      <a:accent2>
        <a:srgbClr val="EEEEEE"/>
      </a:accent2>
      <a:accent3>
        <a:srgbClr val="000000"/>
      </a:accent3>
      <a:accent4>
        <a:srgbClr val="74A6ED"/>
      </a:accent4>
      <a:accent5>
        <a:srgbClr val="589AFF"/>
      </a:accent5>
      <a:accent6>
        <a:srgbClr val="94BDFC"/>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2025</Words>
  <Application>Microsoft Macintosh PowerPoint</Application>
  <PresentationFormat>画面に合わせる (16:9)</PresentationFormat>
  <Paragraphs>108</Paragraphs>
  <Slides>6</Slides>
  <Notes>6</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6</vt:i4>
      </vt:variant>
    </vt:vector>
  </HeadingPairs>
  <TitlesOfParts>
    <vt:vector size="13" baseType="lpstr">
      <vt:lpstr>Yu Gothic UI</vt:lpstr>
      <vt:lpstr>Yu Gothic UI Semibold</vt:lpstr>
      <vt:lpstr>游ゴシック</vt:lpstr>
      <vt:lpstr>游明朝</vt:lpstr>
      <vt:lpstr>Arial</vt:lpstr>
      <vt:lpstr>Helvetica Neue</vt:lpstr>
      <vt:lpstr>A</vt:lpstr>
      <vt:lpstr>入会林野と所有者不明土地問題 ー3種類のアンチ・コモンズ </vt:lpstr>
      <vt:lpstr>はじめに</vt:lpstr>
      <vt:lpstr>1.1.3 所有者不明土地の分類 </vt:lpstr>
      <vt:lpstr>1.2.アンチ・コモンズとは  1.2.1  ヘラーのアンチ・コモンズ理論</vt:lpstr>
      <vt:lpstr>1.3民法・不動産登記法等の改正での多数共有者型アンチコモンズ問題への対応</vt:lpstr>
      <vt:lpstr>1.3 民法・不動産登記法等の改正でのアンチコモンズ問題への対応</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cp:lastPrinted>2023-05-10T05:46:08Z</cp:lastPrinted>
  <dcterms:modified xsi:type="dcterms:W3CDTF">2023-11-30T06:00:30Z</dcterms:modified>
</cp:coreProperties>
</file>