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25199975" cy="50399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4" d="100"/>
          <a:sy n="14" d="100"/>
        </p:scale>
        <p:origin x="3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8248329"/>
            <a:ext cx="21419979" cy="17546649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26471644"/>
            <a:ext cx="18899981" cy="12168318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0909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9048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2683331"/>
            <a:ext cx="5433745" cy="4271162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2683331"/>
            <a:ext cx="15986234" cy="4271162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912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4338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12565002"/>
            <a:ext cx="21734978" cy="20964976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33728315"/>
            <a:ext cx="21734978" cy="11024985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/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75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6802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13416653"/>
            <a:ext cx="10709989" cy="3197830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13416653"/>
            <a:ext cx="10709989" cy="3197830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1459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2683342"/>
            <a:ext cx="21734978" cy="974166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12354992"/>
            <a:ext cx="10660769" cy="6054990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8409982"/>
            <a:ext cx="10660769" cy="2707831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12354992"/>
            <a:ext cx="10713272" cy="6054990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8409982"/>
            <a:ext cx="10713272" cy="2707831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9526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9251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1927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3359997"/>
            <a:ext cx="8127648" cy="11759988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7256671"/>
            <a:ext cx="12757487" cy="35816631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5119985"/>
            <a:ext cx="8127648" cy="28011643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580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3359997"/>
            <a:ext cx="8127648" cy="11759988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7256671"/>
            <a:ext cx="12757487" cy="35816631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5119985"/>
            <a:ext cx="8127648" cy="28011643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3652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2683342"/>
            <a:ext cx="21734978" cy="974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13416653"/>
            <a:ext cx="21734978" cy="31978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46713298"/>
            <a:ext cx="5669994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2AA8C-36A6-4274-B8B3-16E98742F892}" type="datetimeFigureOut">
              <a:rPr kumimoji="1" lang="ja-JP" altLang="en-US" smtClean="0"/>
              <a:t>2024/10/17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46713298"/>
            <a:ext cx="8504992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46713298"/>
            <a:ext cx="5669994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F994B-C108-4429-9538-9E9C79E40A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565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kumimoji="1"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kumimoji="1"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kumimoji="1"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kumimoji="1"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B728DE-ED4D-B067-3F1E-DB5C437C6F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9998" y="9701225"/>
            <a:ext cx="21419979" cy="16093753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1DCD558-00C6-CD60-BB18-F45DAB1B6D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FA0301C-78B2-6C99-09EE-7A19D3C20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360569" y="13977571"/>
            <a:ext cx="15152915" cy="11364686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A1A46B1-48AD-7BAA-B814-1F82AFF350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-658813" y="23339622"/>
            <a:ext cx="15152914" cy="1136468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B3D6522-E347-FB4A-ADCD-61426D4238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11528025" y="29726503"/>
            <a:ext cx="14961534" cy="11221150"/>
          </a:xfrm>
          <a:prstGeom prst="rect">
            <a:avLst/>
          </a:prstGeom>
        </p:spPr>
      </p:pic>
      <p:sp>
        <p:nvSpPr>
          <p:cNvPr id="8" name="矢印: 上 7">
            <a:extLst>
              <a:ext uri="{FF2B5EF4-FFF2-40B4-BE49-F238E27FC236}">
                <a16:creationId xmlns:a16="http://schemas.microsoft.com/office/drawing/2014/main" id="{246282D0-DD6F-86D8-F512-FC18FF2FA698}"/>
              </a:ext>
            </a:extLst>
          </p:cNvPr>
          <p:cNvSpPr/>
          <p:nvPr/>
        </p:nvSpPr>
        <p:spPr>
          <a:xfrm rot="13713584">
            <a:off x="11066342" y="20352432"/>
            <a:ext cx="3526971" cy="3722914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上 8">
            <a:extLst>
              <a:ext uri="{FF2B5EF4-FFF2-40B4-BE49-F238E27FC236}">
                <a16:creationId xmlns:a16="http://schemas.microsoft.com/office/drawing/2014/main" id="{9765D3D1-A129-4026-9A2B-98F3B13DFD9E}"/>
              </a:ext>
            </a:extLst>
          </p:cNvPr>
          <p:cNvSpPr/>
          <p:nvPr/>
        </p:nvSpPr>
        <p:spPr>
          <a:xfrm rot="7773650">
            <a:off x="11163849" y="35057907"/>
            <a:ext cx="3526971" cy="3722914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454FFCB-4F06-2828-1526-521048A2D6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301" y="291361"/>
            <a:ext cx="7409703" cy="6102108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2D3CEC3-C5B2-75FB-6213-44BDE7C33A8B}"/>
              </a:ext>
            </a:extLst>
          </p:cNvPr>
          <p:cNvSpPr txBox="1"/>
          <p:nvPr/>
        </p:nvSpPr>
        <p:spPr>
          <a:xfrm>
            <a:off x="10630420" y="4639586"/>
            <a:ext cx="10842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0" dirty="0" err="1"/>
              <a:t>BlueStarR</a:t>
            </a:r>
            <a:r>
              <a:rPr kumimoji="1" lang="ja-JP" altLang="en-US" sz="8000" dirty="0"/>
              <a:t>＆</a:t>
            </a:r>
            <a:r>
              <a:rPr kumimoji="1" lang="en-US" altLang="ja-JP" sz="8000" dirty="0"/>
              <a:t>D</a:t>
            </a:r>
            <a:endParaRPr kumimoji="1" lang="ja-JP" altLang="en-US" sz="8000" dirty="0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3DDD7CF-3810-2C79-F95A-FC705050B4AB}"/>
              </a:ext>
            </a:extLst>
          </p:cNvPr>
          <p:cNvSpPr/>
          <p:nvPr/>
        </p:nvSpPr>
        <p:spPr>
          <a:xfrm>
            <a:off x="2475536" y="42993751"/>
            <a:ext cx="20248902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199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PERION</a:t>
            </a:r>
            <a:r>
              <a:rPr lang="ja-JP" altLang="en-US" sz="199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－</a:t>
            </a:r>
            <a:r>
              <a:rPr lang="en-US" altLang="ja-JP" sz="199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Mm</a:t>
            </a:r>
            <a:endParaRPr lang="ja-JP" altLang="en-US" sz="199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5D4AE2B-5D09-03A3-86FC-4191ADBD7E76}"/>
              </a:ext>
            </a:extLst>
          </p:cNvPr>
          <p:cNvSpPr txBox="1"/>
          <p:nvPr/>
        </p:nvSpPr>
        <p:spPr>
          <a:xfrm>
            <a:off x="1378837" y="41947718"/>
            <a:ext cx="11221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0" dirty="0"/>
              <a:t>下向き照射シリーズ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1FE218-FCE3-83CA-CF2B-3AF5AB1F0141}"/>
              </a:ext>
            </a:extLst>
          </p:cNvPr>
          <p:cNvSpPr txBox="1"/>
          <p:nvPr/>
        </p:nvSpPr>
        <p:spPr>
          <a:xfrm>
            <a:off x="1211891" y="46274315"/>
            <a:ext cx="226815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dirty="0"/>
              <a:t>ワークの重要な面が上向きになるようかごに置き</a:t>
            </a:r>
            <a:endParaRPr kumimoji="1" lang="en-US" altLang="ja-JP" sz="8000" dirty="0"/>
          </a:p>
          <a:p>
            <a:pPr algn="ctr"/>
            <a:r>
              <a:rPr kumimoji="1" lang="ja-JP" altLang="en-US" sz="8000" dirty="0"/>
              <a:t>上から超音波照射することができる装置</a:t>
            </a:r>
            <a:endParaRPr kumimoji="1" lang="en-US" altLang="ja-JP" sz="8000" dirty="0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1A55F47-8176-F6A8-C243-8CC12D9A41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79739" y="11060734"/>
            <a:ext cx="10876066" cy="8157049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596D639-8E2F-9B10-7E8C-561D334B509A}"/>
              </a:ext>
            </a:extLst>
          </p:cNvPr>
          <p:cNvSpPr txBox="1"/>
          <p:nvPr/>
        </p:nvSpPr>
        <p:spPr>
          <a:xfrm>
            <a:off x="3149997" y="7701121"/>
            <a:ext cx="22361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dirty="0"/>
              <a:t>金型超音波洗浄装置</a:t>
            </a:r>
          </a:p>
        </p:txBody>
      </p:sp>
    </p:spTree>
    <p:extLst>
      <p:ext uri="{BB962C8B-B14F-4D97-AF65-F5344CB8AC3E}">
        <p14:creationId xmlns:p14="http://schemas.microsoft.com/office/powerpoint/2010/main" val="1361721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</TotalTime>
  <Words>35</Words>
  <Application>Microsoft Office PowerPoint</Application>
  <PresentationFormat>ユーザー設定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望美 須田</dc:creator>
  <cp:lastModifiedBy>佳英 柴野</cp:lastModifiedBy>
  <cp:revision>3</cp:revision>
  <dcterms:created xsi:type="dcterms:W3CDTF">2024-10-17T02:40:32Z</dcterms:created>
  <dcterms:modified xsi:type="dcterms:W3CDTF">2024-10-17T05:28:44Z</dcterms:modified>
</cp:coreProperties>
</file>