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3" r:id="rId2"/>
    <p:sldId id="275" r:id="rId3"/>
  </p:sldIdLst>
  <p:sldSz cx="7559675" cy="1069181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5DB85"/>
    <a:srgbClr val="74ECB0"/>
    <a:srgbClr val="BEE6FA"/>
    <a:srgbClr val="1F1F70"/>
    <a:srgbClr val="852F3B"/>
    <a:srgbClr val="C91730"/>
    <a:srgbClr val="531D25"/>
    <a:srgbClr val="C16C5B"/>
    <a:srgbClr val="D1A44B"/>
    <a:srgbClr val="F6AF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8" autoAdjust="0"/>
    <p:restoredTop sz="94660"/>
  </p:normalViewPr>
  <p:slideViewPr>
    <p:cSldViewPr snapToGrid="0">
      <p:cViewPr>
        <p:scale>
          <a:sx n="109" d="100"/>
          <a:sy n="109" d="100"/>
        </p:scale>
        <p:origin x="633" y="3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jpg"/><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Master" Target="../slideMasters/slideMaster1.xml"/><Relationship Id="rId5" Type="http://schemas.openxmlformats.org/officeDocument/2006/relationships/image" Target="../media/image8.jpg"/><Relationship Id="rId4" Type="http://schemas.openxmlformats.org/officeDocument/2006/relationships/image" Target="../media/image7.jp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12.jpg"/><Relationship Id="rId4" Type="http://schemas.openxmlformats.org/officeDocument/2006/relationships/image" Target="../media/image11.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13" name="図プレースホルダー 12"/>
          <p:cNvSpPr>
            <a:spLocks noGrp="1"/>
          </p:cNvSpPr>
          <p:nvPr>
            <p:ph type="pic" sz="quarter" idx="10" hasCustomPrompt="1"/>
          </p:nvPr>
        </p:nvSpPr>
        <p:spPr>
          <a:xfrm>
            <a:off x="0" y="-6349"/>
            <a:ext cx="5120108" cy="3849108"/>
          </a:xfrm>
          <a:custGeom>
            <a:avLst/>
            <a:gdLst>
              <a:gd name="connsiteX0" fmla="*/ 0 w 5120108"/>
              <a:gd name="connsiteY0" fmla="*/ 0 h 3849108"/>
              <a:gd name="connsiteX1" fmla="*/ 5120108 w 5120108"/>
              <a:gd name="connsiteY1" fmla="*/ 0 h 3849108"/>
              <a:gd name="connsiteX2" fmla="*/ 5120108 w 5120108"/>
              <a:gd name="connsiteY2" fmla="*/ 3849108 h 3849108"/>
              <a:gd name="connsiteX3" fmla="*/ 0 w 5120108"/>
              <a:gd name="connsiteY3" fmla="*/ 3849108 h 3849108"/>
            </a:gdLst>
            <a:ahLst/>
            <a:cxnLst>
              <a:cxn ang="0">
                <a:pos x="connsiteX0" y="connsiteY0"/>
              </a:cxn>
              <a:cxn ang="0">
                <a:pos x="connsiteX1" y="connsiteY1"/>
              </a:cxn>
              <a:cxn ang="0">
                <a:pos x="connsiteX2" y="connsiteY2"/>
              </a:cxn>
              <a:cxn ang="0">
                <a:pos x="connsiteX3" y="connsiteY3"/>
              </a:cxn>
            </a:cxnLst>
            <a:rect l="l" t="t" r="r" b="b"/>
            <a:pathLst>
              <a:path w="5120108" h="3849108">
                <a:moveTo>
                  <a:pt x="0" y="0"/>
                </a:moveTo>
                <a:lnTo>
                  <a:pt x="5120108" y="0"/>
                </a:lnTo>
                <a:lnTo>
                  <a:pt x="5120108" y="3849108"/>
                </a:lnTo>
                <a:lnTo>
                  <a:pt x="0" y="3849108"/>
                </a:lnTo>
                <a:close/>
              </a:path>
            </a:pathLst>
          </a:custGeom>
          <a:blipFill dpi="0" rotWithShape="1">
            <a:blip r:embed="rId2"/>
            <a:srcRect/>
            <a:tile tx="0" ty="0" sx="100000" sy="100000" flip="none" algn="ctr"/>
          </a:blipFill>
        </p:spPr>
        <p:txBody>
          <a:bodyPr wrap="square" tIns="1476000">
            <a:noAutofit/>
          </a:bodyPr>
          <a:lstStyle>
            <a:lvl1pPr marL="0" indent="0" algn="ctr">
              <a:buNone/>
              <a:defRPr sz="1400">
                <a:solidFill>
                  <a:srgbClr val="FF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写真を追加する</a:t>
            </a:r>
          </a:p>
        </p:txBody>
      </p:sp>
      <p:sp>
        <p:nvSpPr>
          <p:cNvPr id="16" name="図プレースホルダー 15"/>
          <p:cNvSpPr>
            <a:spLocks noGrp="1"/>
          </p:cNvSpPr>
          <p:nvPr>
            <p:ph type="pic" sz="quarter" idx="11" hasCustomPrompt="1"/>
          </p:nvPr>
        </p:nvSpPr>
        <p:spPr>
          <a:xfrm>
            <a:off x="241300" y="7146847"/>
            <a:ext cx="2251075" cy="1692275"/>
          </a:xfrm>
          <a:custGeom>
            <a:avLst/>
            <a:gdLst>
              <a:gd name="connsiteX0" fmla="*/ 0 w 2251075"/>
              <a:gd name="connsiteY0" fmla="*/ 0 h 1692275"/>
              <a:gd name="connsiteX1" fmla="*/ 2251075 w 2251075"/>
              <a:gd name="connsiteY1" fmla="*/ 0 h 1692275"/>
              <a:gd name="connsiteX2" fmla="*/ 2251075 w 2251075"/>
              <a:gd name="connsiteY2" fmla="*/ 1692275 h 1692275"/>
              <a:gd name="connsiteX3" fmla="*/ 0 w 2251075"/>
              <a:gd name="connsiteY3" fmla="*/ 1692275 h 1692275"/>
            </a:gdLst>
            <a:ahLst/>
            <a:cxnLst>
              <a:cxn ang="0">
                <a:pos x="connsiteX0" y="connsiteY0"/>
              </a:cxn>
              <a:cxn ang="0">
                <a:pos x="connsiteX1" y="connsiteY1"/>
              </a:cxn>
              <a:cxn ang="0">
                <a:pos x="connsiteX2" y="connsiteY2"/>
              </a:cxn>
              <a:cxn ang="0">
                <a:pos x="connsiteX3" y="connsiteY3"/>
              </a:cxn>
            </a:cxnLst>
            <a:rect l="l" t="t" r="r" b="b"/>
            <a:pathLst>
              <a:path w="2251075" h="1692275">
                <a:moveTo>
                  <a:pt x="0" y="0"/>
                </a:moveTo>
                <a:lnTo>
                  <a:pt x="2251075" y="0"/>
                </a:lnTo>
                <a:lnTo>
                  <a:pt x="2251075" y="1692275"/>
                </a:lnTo>
                <a:lnTo>
                  <a:pt x="0" y="1692275"/>
                </a:lnTo>
                <a:close/>
              </a:path>
            </a:pathLst>
          </a:custGeom>
          <a:blipFill dpi="0" rotWithShape="1">
            <a:blip r:embed="rId3"/>
            <a:srcRect/>
            <a:tile tx="0" ty="0" sx="100000" sy="100000" flip="none" algn="ctr"/>
          </a:blipFill>
        </p:spPr>
        <p:txBody>
          <a:bodyPr wrap="square" tIns="396000">
            <a:noAutofit/>
          </a:bodyPr>
          <a:lstStyle>
            <a:lvl1pPr marL="0" indent="0" algn="ctr">
              <a:buNone/>
              <a:defRPr sz="1400">
                <a:solidFill>
                  <a:srgbClr val="FF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写真を追加する</a:t>
            </a:r>
          </a:p>
        </p:txBody>
      </p:sp>
      <p:sp>
        <p:nvSpPr>
          <p:cNvPr id="18" name="図プレースホルダー 17"/>
          <p:cNvSpPr>
            <a:spLocks noGrp="1"/>
          </p:cNvSpPr>
          <p:nvPr>
            <p:ph type="pic" sz="quarter" idx="12" hasCustomPrompt="1"/>
          </p:nvPr>
        </p:nvSpPr>
        <p:spPr>
          <a:xfrm>
            <a:off x="2654300" y="7146847"/>
            <a:ext cx="2251075" cy="1692275"/>
          </a:xfrm>
          <a:custGeom>
            <a:avLst/>
            <a:gdLst>
              <a:gd name="connsiteX0" fmla="*/ 0 w 2251075"/>
              <a:gd name="connsiteY0" fmla="*/ 0 h 1692275"/>
              <a:gd name="connsiteX1" fmla="*/ 2251075 w 2251075"/>
              <a:gd name="connsiteY1" fmla="*/ 0 h 1692275"/>
              <a:gd name="connsiteX2" fmla="*/ 2251075 w 2251075"/>
              <a:gd name="connsiteY2" fmla="*/ 1692275 h 1692275"/>
              <a:gd name="connsiteX3" fmla="*/ 0 w 2251075"/>
              <a:gd name="connsiteY3" fmla="*/ 1692275 h 1692275"/>
            </a:gdLst>
            <a:ahLst/>
            <a:cxnLst>
              <a:cxn ang="0">
                <a:pos x="connsiteX0" y="connsiteY0"/>
              </a:cxn>
              <a:cxn ang="0">
                <a:pos x="connsiteX1" y="connsiteY1"/>
              </a:cxn>
              <a:cxn ang="0">
                <a:pos x="connsiteX2" y="connsiteY2"/>
              </a:cxn>
              <a:cxn ang="0">
                <a:pos x="connsiteX3" y="connsiteY3"/>
              </a:cxn>
            </a:cxnLst>
            <a:rect l="l" t="t" r="r" b="b"/>
            <a:pathLst>
              <a:path w="2251075" h="1692275">
                <a:moveTo>
                  <a:pt x="0" y="0"/>
                </a:moveTo>
                <a:lnTo>
                  <a:pt x="2251075" y="0"/>
                </a:lnTo>
                <a:lnTo>
                  <a:pt x="2251075" y="1692275"/>
                </a:lnTo>
                <a:lnTo>
                  <a:pt x="0" y="1692275"/>
                </a:lnTo>
                <a:close/>
              </a:path>
            </a:pathLst>
          </a:custGeom>
          <a:blipFill dpi="0" rotWithShape="1">
            <a:blip r:embed="rId4"/>
            <a:srcRect/>
            <a:tile tx="0" ty="0" sx="100000" sy="100000" flip="none" algn="tl"/>
          </a:blipFill>
        </p:spPr>
        <p:txBody>
          <a:bodyPr wrap="square" tIns="396000">
            <a:noAutofit/>
          </a:bodyPr>
          <a:lstStyle>
            <a:lvl1pPr marL="0" indent="0" algn="ctr">
              <a:buNone/>
              <a:defRPr sz="1400">
                <a:solidFill>
                  <a:srgbClr val="FF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写真を追加する</a:t>
            </a:r>
          </a:p>
        </p:txBody>
      </p:sp>
      <p:sp>
        <p:nvSpPr>
          <p:cNvPr id="19" name="図プレースホルダー 18"/>
          <p:cNvSpPr>
            <a:spLocks noGrp="1"/>
          </p:cNvSpPr>
          <p:nvPr>
            <p:ph type="pic" sz="quarter" idx="13" hasCustomPrompt="1"/>
          </p:nvPr>
        </p:nvSpPr>
        <p:spPr>
          <a:xfrm>
            <a:off x="5067300" y="7146847"/>
            <a:ext cx="2251075" cy="1692275"/>
          </a:xfrm>
          <a:custGeom>
            <a:avLst/>
            <a:gdLst>
              <a:gd name="connsiteX0" fmla="*/ 0 w 2251075"/>
              <a:gd name="connsiteY0" fmla="*/ 0 h 1692275"/>
              <a:gd name="connsiteX1" fmla="*/ 2251075 w 2251075"/>
              <a:gd name="connsiteY1" fmla="*/ 0 h 1692275"/>
              <a:gd name="connsiteX2" fmla="*/ 2251075 w 2251075"/>
              <a:gd name="connsiteY2" fmla="*/ 1692275 h 1692275"/>
              <a:gd name="connsiteX3" fmla="*/ 0 w 2251075"/>
              <a:gd name="connsiteY3" fmla="*/ 1692275 h 1692275"/>
            </a:gdLst>
            <a:ahLst/>
            <a:cxnLst>
              <a:cxn ang="0">
                <a:pos x="connsiteX0" y="connsiteY0"/>
              </a:cxn>
              <a:cxn ang="0">
                <a:pos x="connsiteX1" y="connsiteY1"/>
              </a:cxn>
              <a:cxn ang="0">
                <a:pos x="connsiteX2" y="connsiteY2"/>
              </a:cxn>
              <a:cxn ang="0">
                <a:pos x="connsiteX3" y="connsiteY3"/>
              </a:cxn>
            </a:cxnLst>
            <a:rect l="l" t="t" r="r" b="b"/>
            <a:pathLst>
              <a:path w="2251075" h="1692275">
                <a:moveTo>
                  <a:pt x="0" y="0"/>
                </a:moveTo>
                <a:lnTo>
                  <a:pt x="2251075" y="0"/>
                </a:lnTo>
                <a:lnTo>
                  <a:pt x="2251075" y="1692275"/>
                </a:lnTo>
                <a:lnTo>
                  <a:pt x="0" y="1692275"/>
                </a:lnTo>
                <a:close/>
              </a:path>
            </a:pathLst>
          </a:custGeom>
          <a:blipFill dpi="0" rotWithShape="1">
            <a:blip r:embed="rId5"/>
            <a:srcRect/>
            <a:tile tx="0" ty="0" sx="100000" sy="100000" flip="none" algn="tl"/>
          </a:blipFill>
        </p:spPr>
        <p:txBody>
          <a:bodyPr wrap="square" tIns="396000">
            <a:noAutofit/>
          </a:bodyPr>
          <a:lstStyle>
            <a:lvl1pPr marL="0" indent="0" algn="ctr">
              <a:buNone/>
              <a:defRPr sz="1400">
                <a:solidFill>
                  <a:srgbClr val="FF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写真を追加する</a:t>
            </a:r>
          </a:p>
        </p:txBody>
      </p:sp>
    </p:spTree>
    <p:extLst>
      <p:ext uri="{BB962C8B-B14F-4D97-AF65-F5344CB8AC3E}">
        <p14:creationId xmlns:p14="http://schemas.microsoft.com/office/powerpoint/2010/main" val="1018117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13" name="図プレースホルダー 12"/>
          <p:cNvSpPr>
            <a:spLocks noGrp="1"/>
          </p:cNvSpPr>
          <p:nvPr>
            <p:ph type="pic" sz="quarter" idx="10" hasCustomPrompt="1"/>
          </p:nvPr>
        </p:nvSpPr>
        <p:spPr>
          <a:xfrm>
            <a:off x="3079751" y="1392073"/>
            <a:ext cx="4479925" cy="3784027"/>
          </a:xfrm>
          <a:custGeom>
            <a:avLst/>
            <a:gdLst>
              <a:gd name="connsiteX0" fmla="*/ 0 w 4479925"/>
              <a:gd name="connsiteY0" fmla="*/ 0 h 3784027"/>
              <a:gd name="connsiteX1" fmla="*/ 4479925 w 4479925"/>
              <a:gd name="connsiteY1" fmla="*/ 0 h 3784027"/>
              <a:gd name="connsiteX2" fmla="*/ 4479925 w 4479925"/>
              <a:gd name="connsiteY2" fmla="*/ 3784027 h 3784027"/>
              <a:gd name="connsiteX3" fmla="*/ 0 w 4479925"/>
              <a:gd name="connsiteY3" fmla="*/ 3784027 h 3784027"/>
            </a:gdLst>
            <a:ahLst/>
            <a:cxnLst>
              <a:cxn ang="0">
                <a:pos x="connsiteX0" y="connsiteY0"/>
              </a:cxn>
              <a:cxn ang="0">
                <a:pos x="connsiteX1" y="connsiteY1"/>
              </a:cxn>
              <a:cxn ang="0">
                <a:pos x="connsiteX2" y="connsiteY2"/>
              </a:cxn>
              <a:cxn ang="0">
                <a:pos x="connsiteX3" y="connsiteY3"/>
              </a:cxn>
            </a:cxnLst>
            <a:rect l="l" t="t" r="r" b="b"/>
            <a:pathLst>
              <a:path w="4479925" h="3784027">
                <a:moveTo>
                  <a:pt x="0" y="0"/>
                </a:moveTo>
                <a:lnTo>
                  <a:pt x="4479925" y="0"/>
                </a:lnTo>
                <a:lnTo>
                  <a:pt x="4479925" y="3784027"/>
                </a:lnTo>
                <a:lnTo>
                  <a:pt x="0" y="3784027"/>
                </a:lnTo>
                <a:close/>
              </a:path>
            </a:pathLst>
          </a:custGeom>
          <a:blipFill dpi="0" rotWithShape="1">
            <a:blip r:embed="rId2"/>
            <a:srcRect/>
            <a:tile tx="0" ty="0" sx="100000" sy="100000" flip="none" algn="ctr"/>
          </a:blipFill>
        </p:spPr>
        <p:txBody>
          <a:bodyPr wrap="square" tIns="1296000">
            <a:noAutofit/>
          </a:bodyPr>
          <a:lstStyle>
            <a:lvl1pPr marL="0" indent="0" algn="ctr">
              <a:buNone/>
              <a:defRPr sz="1600">
                <a:solidFill>
                  <a:srgbClr val="FF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写真を追加する</a:t>
            </a:r>
          </a:p>
        </p:txBody>
      </p:sp>
      <p:sp>
        <p:nvSpPr>
          <p:cNvPr id="16" name="図プレースホルダー 15"/>
          <p:cNvSpPr>
            <a:spLocks noGrp="1"/>
          </p:cNvSpPr>
          <p:nvPr>
            <p:ph type="pic" sz="quarter" idx="11" hasCustomPrompt="1"/>
          </p:nvPr>
        </p:nvSpPr>
        <p:spPr>
          <a:xfrm>
            <a:off x="0" y="1392073"/>
            <a:ext cx="3079750" cy="1892828"/>
          </a:xfrm>
          <a:custGeom>
            <a:avLst/>
            <a:gdLst>
              <a:gd name="connsiteX0" fmla="*/ 0 w 3079750"/>
              <a:gd name="connsiteY0" fmla="*/ 0 h 1892828"/>
              <a:gd name="connsiteX1" fmla="*/ 3079750 w 3079750"/>
              <a:gd name="connsiteY1" fmla="*/ 0 h 1892828"/>
              <a:gd name="connsiteX2" fmla="*/ 3079750 w 3079750"/>
              <a:gd name="connsiteY2" fmla="*/ 1892828 h 1892828"/>
              <a:gd name="connsiteX3" fmla="*/ 0 w 3079750"/>
              <a:gd name="connsiteY3" fmla="*/ 1892828 h 1892828"/>
            </a:gdLst>
            <a:ahLst/>
            <a:cxnLst>
              <a:cxn ang="0">
                <a:pos x="connsiteX0" y="connsiteY0"/>
              </a:cxn>
              <a:cxn ang="0">
                <a:pos x="connsiteX1" y="connsiteY1"/>
              </a:cxn>
              <a:cxn ang="0">
                <a:pos x="connsiteX2" y="connsiteY2"/>
              </a:cxn>
              <a:cxn ang="0">
                <a:pos x="connsiteX3" y="connsiteY3"/>
              </a:cxn>
            </a:cxnLst>
            <a:rect l="l" t="t" r="r" b="b"/>
            <a:pathLst>
              <a:path w="3079750" h="1892828">
                <a:moveTo>
                  <a:pt x="0" y="0"/>
                </a:moveTo>
                <a:lnTo>
                  <a:pt x="3079750" y="0"/>
                </a:lnTo>
                <a:lnTo>
                  <a:pt x="3079750" y="1892828"/>
                </a:lnTo>
                <a:lnTo>
                  <a:pt x="0" y="1892828"/>
                </a:lnTo>
                <a:close/>
              </a:path>
            </a:pathLst>
          </a:custGeom>
          <a:blipFill dpi="0" rotWithShape="1">
            <a:blip r:embed="rId3"/>
            <a:srcRect/>
            <a:tile tx="0" ty="0" sx="100000" sy="100000" flip="none" algn="ctr"/>
          </a:blipFill>
        </p:spPr>
        <p:txBody>
          <a:bodyPr wrap="square" tIns="540000">
            <a:noAutofit/>
          </a:bodyPr>
          <a:lstStyle>
            <a:lvl1pPr marL="0" indent="0" algn="ctr">
              <a:buNone/>
              <a:defRPr sz="1400">
                <a:solidFill>
                  <a:srgbClr val="FF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写真を追加する</a:t>
            </a:r>
          </a:p>
        </p:txBody>
      </p:sp>
      <p:sp>
        <p:nvSpPr>
          <p:cNvPr id="17" name="図プレースホルダー 16"/>
          <p:cNvSpPr>
            <a:spLocks noGrp="1"/>
          </p:cNvSpPr>
          <p:nvPr>
            <p:ph type="pic" sz="quarter" idx="12" hasCustomPrompt="1"/>
          </p:nvPr>
        </p:nvSpPr>
        <p:spPr>
          <a:xfrm>
            <a:off x="0" y="3282458"/>
            <a:ext cx="3079750" cy="1892828"/>
          </a:xfrm>
          <a:custGeom>
            <a:avLst/>
            <a:gdLst>
              <a:gd name="connsiteX0" fmla="*/ 0 w 3079750"/>
              <a:gd name="connsiteY0" fmla="*/ 0 h 1892828"/>
              <a:gd name="connsiteX1" fmla="*/ 3079750 w 3079750"/>
              <a:gd name="connsiteY1" fmla="*/ 0 h 1892828"/>
              <a:gd name="connsiteX2" fmla="*/ 3079750 w 3079750"/>
              <a:gd name="connsiteY2" fmla="*/ 1892828 h 1892828"/>
              <a:gd name="connsiteX3" fmla="*/ 0 w 3079750"/>
              <a:gd name="connsiteY3" fmla="*/ 1892828 h 1892828"/>
            </a:gdLst>
            <a:ahLst/>
            <a:cxnLst>
              <a:cxn ang="0">
                <a:pos x="connsiteX0" y="connsiteY0"/>
              </a:cxn>
              <a:cxn ang="0">
                <a:pos x="connsiteX1" y="connsiteY1"/>
              </a:cxn>
              <a:cxn ang="0">
                <a:pos x="connsiteX2" y="connsiteY2"/>
              </a:cxn>
              <a:cxn ang="0">
                <a:pos x="connsiteX3" y="connsiteY3"/>
              </a:cxn>
            </a:cxnLst>
            <a:rect l="l" t="t" r="r" b="b"/>
            <a:pathLst>
              <a:path w="3079750" h="1892828">
                <a:moveTo>
                  <a:pt x="0" y="0"/>
                </a:moveTo>
                <a:lnTo>
                  <a:pt x="3079750" y="0"/>
                </a:lnTo>
                <a:lnTo>
                  <a:pt x="3079750" y="1892828"/>
                </a:lnTo>
                <a:lnTo>
                  <a:pt x="0" y="1892828"/>
                </a:lnTo>
                <a:close/>
              </a:path>
            </a:pathLst>
          </a:custGeom>
          <a:blipFill dpi="0" rotWithShape="1">
            <a:blip r:embed="rId4"/>
            <a:srcRect/>
            <a:tile tx="0" ty="0" sx="100000" sy="100000" flip="none" algn="ctr"/>
          </a:blipFill>
        </p:spPr>
        <p:txBody>
          <a:bodyPr wrap="square" tIns="540000">
            <a:noAutofit/>
          </a:bodyPr>
          <a:lstStyle>
            <a:lvl1pPr marL="0" indent="0" algn="ctr">
              <a:buNone/>
              <a:defRPr sz="1400">
                <a:solidFill>
                  <a:srgbClr val="FF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写真を追加する</a:t>
            </a:r>
          </a:p>
        </p:txBody>
      </p:sp>
      <p:sp>
        <p:nvSpPr>
          <p:cNvPr id="10" name="図プレースホルダー 9"/>
          <p:cNvSpPr>
            <a:spLocks noGrp="1"/>
          </p:cNvSpPr>
          <p:nvPr>
            <p:ph type="pic" sz="quarter" idx="13" hasCustomPrompt="1"/>
          </p:nvPr>
        </p:nvSpPr>
        <p:spPr>
          <a:xfrm>
            <a:off x="4505326" y="9112530"/>
            <a:ext cx="3054350" cy="1579284"/>
          </a:xfrm>
          <a:custGeom>
            <a:avLst/>
            <a:gdLst>
              <a:gd name="connsiteX0" fmla="*/ 0 w 3054350"/>
              <a:gd name="connsiteY0" fmla="*/ 0 h 1579284"/>
              <a:gd name="connsiteX1" fmla="*/ 3054350 w 3054350"/>
              <a:gd name="connsiteY1" fmla="*/ 0 h 1579284"/>
              <a:gd name="connsiteX2" fmla="*/ 3054350 w 3054350"/>
              <a:gd name="connsiteY2" fmla="*/ 1579284 h 1579284"/>
              <a:gd name="connsiteX3" fmla="*/ 0 w 3054350"/>
              <a:gd name="connsiteY3" fmla="*/ 1579284 h 1579284"/>
            </a:gdLst>
            <a:ahLst/>
            <a:cxnLst>
              <a:cxn ang="0">
                <a:pos x="connsiteX0" y="connsiteY0"/>
              </a:cxn>
              <a:cxn ang="0">
                <a:pos x="connsiteX1" y="connsiteY1"/>
              </a:cxn>
              <a:cxn ang="0">
                <a:pos x="connsiteX2" y="connsiteY2"/>
              </a:cxn>
              <a:cxn ang="0">
                <a:pos x="connsiteX3" y="connsiteY3"/>
              </a:cxn>
            </a:cxnLst>
            <a:rect l="l" t="t" r="r" b="b"/>
            <a:pathLst>
              <a:path w="3054350" h="1579284">
                <a:moveTo>
                  <a:pt x="0" y="0"/>
                </a:moveTo>
                <a:lnTo>
                  <a:pt x="3054350" y="0"/>
                </a:lnTo>
                <a:lnTo>
                  <a:pt x="3054350" y="1579284"/>
                </a:lnTo>
                <a:lnTo>
                  <a:pt x="0" y="1579284"/>
                </a:lnTo>
                <a:close/>
              </a:path>
            </a:pathLst>
          </a:custGeom>
          <a:blipFill dpi="0" rotWithShape="1">
            <a:blip r:embed="rId5"/>
            <a:srcRect/>
            <a:tile tx="0" ty="0" sx="100000" sy="100000" flip="none" algn="tl"/>
          </a:blipFill>
        </p:spPr>
        <p:txBody>
          <a:bodyPr wrap="square" tIns="324000">
            <a:noAutofit/>
          </a:bodyPr>
          <a:lstStyle>
            <a:lvl1pPr marL="0" indent="0" algn="ctr">
              <a:buNone/>
              <a:defRPr sz="1400">
                <a:solidFill>
                  <a:srgbClr val="FF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写真を追加する</a:t>
            </a:r>
          </a:p>
        </p:txBody>
      </p:sp>
    </p:spTree>
    <p:extLst>
      <p:ext uri="{BB962C8B-B14F-4D97-AF65-F5344CB8AC3E}">
        <p14:creationId xmlns:p14="http://schemas.microsoft.com/office/powerpoint/2010/main" val="3821738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12" name="図プレースホルダー 11"/>
          <p:cNvSpPr>
            <a:spLocks noGrp="1"/>
          </p:cNvSpPr>
          <p:nvPr>
            <p:ph type="pic" sz="quarter" idx="10" hasCustomPrompt="1"/>
          </p:nvPr>
        </p:nvSpPr>
        <p:spPr>
          <a:xfrm>
            <a:off x="3422651" y="1588"/>
            <a:ext cx="4137025" cy="4279900"/>
          </a:xfrm>
          <a:custGeom>
            <a:avLst/>
            <a:gdLst>
              <a:gd name="connsiteX0" fmla="*/ 739775 w 4137025"/>
              <a:gd name="connsiteY0" fmla="*/ 0 h 4279900"/>
              <a:gd name="connsiteX1" fmla="*/ 4137025 w 4137025"/>
              <a:gd name="connsiteY1" fmla="*/ 0 h 4279900"/>
              <a:gd name="connsiteX2" fmla="*/ 4137025 w 4137025"/>
              <a:gd name="connsiteY2" fmla="*/ 3676650 h 4279900"/>
              <a:gd name="connsiteX3" fmla="*/ 4054475 w 4137025"/>
              <a:gd name="connsiteY3" fmla="*/ 3743325 h 4279900"/>
              <a:gd name="connsiteX4" fmla="*/ 3968750 w 4137025"/>
              <a:gd name="connsiteY4" fmla="*/ 3810000 h 4279900"/>
              <a:gd name="connsiteX5" fmla="*/ 3879850 w 4137025"/>
              <a:gd name="connsiteY5" fmla="*/ 3870325 h 4279900"/>
              <a:gd name="connsiteX6" fmla="*/ 3784600 w 4137025"/>
              <a:gd name="connsiteY6" fmla="*/ 3930650 h 4279900"/>
              <a:gd name="connsiteX7" fmla="*/ 3692525 w 4137025"/>
              <a:gd name="connsiteY7" fmla="*/ 3984625 h 4279900"/>
              <a:gd name="connsiteX8" fmla="*/ 3594100 w 4137025"/>
              <a:gd name="connsiteY8" fmla="*/ 4032250 h 4279900"/>
              <a:gd name="connsiteX9" fmla="*/ 3492500 w 4137025"/>
              <a:gd name="connsiteY9" fmla="*/ 4079875 h 4279900"/>
              <a:gd name="connsiteX10" fmla="*/ 3390900 w 4137025"/>
              <a:gd name="connsiteY10" fmla="*/ 4121150 h 4279900"/>
              <a:gd name="connsiteX11" fmla="*/ 3286125 w 4137025"/>
              <a:gd name="connsiteY11" fmla="*/ 4156075 h 4279900"/>
              <a:gd name="connsiteX12" fmla="*/ 3181350 w 4137025"/>
              <a:gd name="connsiteY12" fmla="*/ 4187825 h 4279900"/>
              <a:gd name="connsiteX13" fmla="*/ 3073400 w 4137025"/>
              <a:gd name="connsiteY13" fmla="*/ 4216400 h 4279900"/>
              <a:gd name="connsiteX14" fmla="*/ 2962275 w 4137025"/>
              <a:gd name="connsiteY14" fmla="*/ 4238625 h 4279900"/>
              <a:gd name="connsiteX15" fmla="*/ 2851150 w 4137025"/>
              <a:gd name="connsiteY15" fmla="*/ 4257675 h 4279900"/>
              <a:gd name="connsiteX16" fmla="*/ 2736850 w 4137025"/>
              <a:gd name="connsiteY16" fmla="*/ 4270375 h 4279900"/>
              <a:gd name="connsiteX17" fmla="*/ 2622550 w 4137025"/>
              <a:gd name="connsiteY17" fmla="*/ 4279900 h 4279900"/>
              <a:gd name="connsiteX18" fmla="*/ 2505075 w 4137025"/>
              <a:gd name="connsiteY18" fmla="*/ 4279900 h 4279900"/>
              <a:gd name="connsiteX19" fmla="*/ 2378075 w 4137025"/>
              <a:gd name="connsiteY19" fmla="*/ 4276725 h 4279900"/>
              <a:gd name="connsiteX20" fmla="*/ 2251075 w 4137025"/>
              <a:gd name="connsiteY20" fmla="*/ 4267200 h 4279900"/>
              <a:gd name="connsiteX21" fmla="*/ 2124075 w 4137025"/>
              <a:gd name="connsiteY21" fmla="*/ 4251325 h 4279900"/>
              <a:gd name="connsiteX22" fmla="*/ 2000250 w 4137025"/>
              <a:gd name="connsiteY22" fmla="*/ 4229100 h 4279900"/>
              <a:gd name="connsiteX23" fmla="*/ 1879600 w 4137025"/>
              <a:gd name="connsiteY23" fmla="*/ 4203700 h 4279900"/>
              <a:gd name="connsiteX24" fmla="*/ 1762125 w 4137025"/>
              <a:gd name="connsiteY24" fmla="*/ 4168775 h 4279900"/>
              <a:gd name="connsiteX25" fmla="*/ 1644650 w 4137025"/>
              <a:gd name="connsiteY25" fmla="*/ 4130675 h 4279900"/>
              <a:gd name="connsiteX26" fmla="*/ 1530350 w 4137025"/>
              <a:gd name="connsiteY26" fmla="*/ 4083050 h 4279900"/>
              <a:gd name="connsiteX27" fmla="*/ 1419225 w 4137025"/>
              <a:gd name="connsiteY27" fmla="*/ 4035425 h 4279900"/>
              <a:gd name="connsiteX28" fmla="*/ 1311275 w 4137025"/>
              <a:gd name="connsiteY28" fmla="*/ 3978275 h 4279900"/>
              <a:gd name="connsiteX29" fmla="*/ 1206500 w 4137025"/>
              <a:gd name="connsiteY29" fmla="*/ 3917950 h 4279900"/>
              <a:gd name="connsiteX30" fmla="*/ 1104900 w 4137025"/>
              <a:gd name="connsiteY30" fmla="*/ 3854450 h 4279900"/>
              <a:gd name="connsiteX31" fmla="*/ 1006475 w 4137025"/>
              <a:gd name="connsiteY31" fmla="*/ 3784600 h 4279900"/>
              <a:gd name="connsiteX32" fmla="*/ 911225 w 4137025"/>
              <a:gd name="connsiteY32" fmla="*/ 3708400 h 4279900"/>
              <a:gd name="connsiteX33" fmla="*/ 822325 w 4137025"/>
              <a:gd name="connsiteY33" fmla="*/ 3632200 h 4279900"/>
              <a:gd name="connsiteX34" fmla="*/ 733425 w 4137025"/>
              <a:gd name="connsiteY34" fmla="*/ 3546475 h 4279900"/>
              <a:gd name="connsiteX35" fmla="*/ 650875 w 4137025"/>
              <a:gd name="connsiteY35" fmla="*/ 3460750 h 4279900"/>
              <a:gd name="connsiteX36" fmla="*/ 574675 w 4137025"/>
              <a:gd name="connsiteY36" fmla="*/ 3368675 h 4279900"/>
              <a:gd name="connsiteX37" fmla="*/ 498475 w 4137025"/>
              <a:gd name="connsiteY37" fmla="*/ 3276600 h 4279900"/>
              <a:gd name="connsiteX38" fmla="*/ 428625 w 4137025"/>
              <a:gd name="connsiteY38" fmla="*/ 3178175 h 4279900"/>
              <a:gd name="connsiteX39" fmla="*/ 365125 w 4137025"/>
              <a:gd name="connsiteY39" fmla="*/ 3076575 h 4279900"/>
              <a:gd name="connsiteX40" fmla="*/ 304800 w 4137025"/>
              <a:gd name="connsiteY40" fmla="*/ 2971800 h 4279900"/>
              <a:gd name="connsiteX41" fmla="*/ 247650 w 4137025"/>
              <a:gd name="connsiteY41" fmla="*/ 2863850 h 4279900"/>
              <a:gd name="connsiteX42" fmla="*/ 196850 w 4137025"/>
              <a:gd name="connsiteY42" fmla="*/ 2752725 h 4279900"/>
              <a:gd name="connsiteX43" fmla="*/ 152400 w 4137025"/>
              <a:gd name="connsiteY43" fmla="*/ 2638425 h 4279900"/>
              <a:gd name="connsiteX44" fmla="*/ 114300 w 4137025"/>
              <a:gd name="connsiteY44" fmla="*/ 2520950 h 4279900"/>
              <a:gd name="connsiteX45" fmla="*/ 79375 w 4137025"/>
              <a:gd name="connsiteY45" fmla="*/ 2403475 h 4279900"/>
              <a:gd name="connsiteX46" fmla="*/ 50800 w 4137025"/>
              <a:gd name="connsiteY46" fmla="*/ 2282825 h 4279900"/>
              <a:gd name="connsiteX47" fmla="*/ 31750 w 4137025"/>
              <a:gd name="connsiteY47" fmla="*/ 2159000 h 4279900"/>
              <a:gd name="connsiteX48" fmla="*/ 15875 w 4137025"/>
              <a:gd name="connsiteY48" fmla="*/ 2032000 h 4279900"/>
              <a:gd name="connsiteX49" fmla="*/ 3175 w 4137025"/>
              <a:gd name="connsiteY49" fmla="*/ 1905000 h 4279900"/>
              <a:gd name="connsiteX50" fmla="*/ 0 w 4137025"/>
              <a:gd name="connsiteY50" fmla="*/ 1778000 h 4279900"/>
              <a:gd name="connsiteX51" fmla="*/ 3175 w 4137025"/>
              <a:gd name="connsiteY51" fmla="*/ 1647825 h 4279900"/>
              <a:gd name="connsiteX52" fmla="*/ 15875 w 4137025"/>
              <a:gd name="connsiteY52" fmla="*/ 1520825 h 4279900"/>
              <a:gd name="connsiteX53" fmla="*/ 31750 w 4137025"/>
              <a:gd name="connsiteY53" fmla="*/ 1393825 h 4279900"/>
              <a:gd name="connsiteX54" fmla="*/ 53975 w 4137025"/>
              <a:gd name="connsiteY54" fmla="*/ 1270000 h 4279900"/>
              <a:gd name="connsiteX55" fmla="*/ 79375 w 4137025"/>
              <a:gd name="connsiteY55" fmla="*/ 1149350 h 4279900"/>
              <a:gd name="connsiteX56" fmla="*/ 114300 w 4137025"/>
              <a:gd name="connsiteY56" fmla="*/ 1028700 h 4279900"/>
              <a:gd name="connsiteX57" fmla="*/ 155575 w 4137025"/>
              <a:gd name="connsiteY57" fmla="*/ 914400 h 4279900"/>
              <a:gd name="connsiteX58" fmla="*/ 200025 w 4137025"/>
              <a:gd name="connsiteY58" fmla="*/ 800100 h 4279900"/>
              <a:gd name="connsiteX59" fmla="*/ 250825 w 4137025"/>
              <a:gd name="connsiteY59" fmla="*/ 688975 h 4279900"/>
              <a:gd name="connsiteX60" fmla="*/ 304800 w 4137025"/>
              <a:gd name="connsiteY60" fmla="*/ 581025 h 4279900"/>
              <a:gd name="connsiteX61" fmla="*/ 365125 w 4137025"/>
              <a:gd name="connsiteY61" fmla="*/ 473075 h 4279900"/>
              <a:gd name="connsiteX62" fmla="*/ 431800 w 4137025"/>
              <a:gd name="connsiteY62" fmla="*/ 371475 h 4279900"/>
              <a:gd name="connsiteX63" fmla="*/ 501650 w 4137025"/>
              <a:gd name="connsiteY63" fmla="*/ 273050 h 4279900"/>
              <a:gd name="connsiteX64" fmla="*/ 577850 w 4137025"/>
              <a:gd name="connsiteY64" fmla="*/ 180975 h 4279900"/>
              <a:gd name="connsiteX65" fmla="*/ 657225 w 4137025"/>
              <a:gd name="connsiteY65" fmla="*/ 88900 h 4279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137025" h="4279900">
                <a:moveTo>
                  <a:pt x="739775" y="0"/>
                </a:moveTo>
                <a:lnTo>
                  <a:pt x="4137025" y="0"/>
                </a:lnTo>
                <a:lnTo>
                  <a:pt x="4137025" y="3676650"/>
                </a:lnTo>
                <a:lnTo>
                  <a:pt x="4054475" y="3743325"/>
                </a:lnTo>
                <a:lnTo>
                  <a:pt x="3968750" y="3810000"/>
                </a:lnTo>
                <a:lnTo>
                  <a:pt x="3879850" y="3870325"/>
                </a:lnTo>
                <a:lnTo>
                  <a:pt x="3784600" y="3930650"/>
                </a:lnTo>
                <a:lnTo>
                  <a:pt x="3692525" y="3984625"/>
                </a:lnTo>
                <a:lnTo>
                  <a:pt x="3594100" y="4032250"/>
                </a:lnTo>
                <a:lnTo>
                  <a:pt x="3492500" y="4079875"/>
                </a:lnTo>
                <a:lnTo>
                  <a:pt x="3390900" y="4121150"/>
                </a:lnTo>
                <a:lnTo>
                  <a:pt x="3286125" y="4156075"/>
                </a:lnTo>
                <a:lnTo>
                  <a:pt x="3181350" y="4187825"/>
                </a:lnTo>
                <a:lnTo>
                  <a:pt x="3073400" y="4216400"/>
                </a:lnTo>
                <a:lnTo>
                  <a:pt x="2962275" y="4238625"/>
                </a:lnTo>
                <a:lnTo>
                  <a:pt x="2851150" y="4257675"/>
                </a:lnTo>
                <a:lnTo>
                  <a:pt x="2736850" y="4270375"/>
                </a:lnTo>
                <a:lnTo>
                  <a:pt x="2622550" y="4279900"/>
                </a:lnTo>
                <a:lnTo>
                  <a:pt x="2505075" y="4279900"/>
                </a:lnTo>
                <a:lnTo>
                  <a:pt x="2378075" y="4276725"/>
                </a:lnTo>
                <a:lnTo>
                  <a:pt x="2251075" y="4267200"/>
                </a:lnTo>
                <a:lnTo>
                  <a:pt x="2124075" y="4251325"/>
                </a:lnTo>
                <a:lnTo>
                  <a:pt x="2000250" y="4229100"/>
                </a:lnTo>
                <a:lnTo>
                  <a:pt x="1879600" y="4203700"/>
                </a:lnTo>
                <a:lnTo>
                  <a:pt x="1762125" y="4168775"/>
                </a:lnTo>
                <a:lnTo>
                  <a:pt x="1644650" y="4130675"/>
                </a:lnTo>
                <a:lnTo>
                  <a:pt x="1530350" y="4083050"/>
                </a:lnTo>
                <a:lnTo>
                  <a:pt x="1419225" y="4035425"/>
                </a:lnTo>
                <a:lnTo>
                  <a:pt x="1311275" y="3978275"/>
                </a:lnTo>
                <a:lnTo>
                  <a:pt x="1206500" y="3917950"/>
                </a:lnTo>
                <a:lnTo>
                  <a:pt x="1104900" y="3854450"/>
                </a:lnTo>
                <a:lnTo>
                  <a:pt x="1006475" y="3784600"/>
                </a:lnTo>
                <a:lnTo>
                  <a:pt x="911225" y="3708400"/>
                </a:lnTo>
                <a:lnTo>
                  <a:pt x="822325" y="3632200"/>
                </a:lnTo>
                <a:lnTo>
                  <a:pt x="733425" y="3546475"/>
                </a:lnTo>
                <a:lnTo>
                  <a:pt x="650875" y="3460750"/>
                </a:lnTo>
                <a:lnTo>
                  <a:pt x="574675" y="3368675"/>
                </a:lnTo>
                <a:lnTo>
                  <a:pt x="498475" y="3276600"/>
                </a:lnTo>
                <a:lnTo>
                  <a:pt x="428625" y="3178175"/>
                </a:lnTo>
                <a:lnTo>
                  <a:pt x="365125" y="3076575"/>
                </a:lnTo>
                <a:lnTo>
                  <a:pt x="304800" y="2971800"/>
                </a:lnTo>
                <a:lnTo>
                  <a:pt x="247650" y="2863850"/>
                </a:lnTo>
                <a:lnTo>
                  <a:pt x="196850" y="2752725"/>
                </a:lnTo>
                <a:lnTo>
                  <a:pt x="152400" y="2638425"/>
                </a:lnTo>
                <a:lnTo>
                  <a:pt x="114300" y="2520950"/>
                </a:lnTo>
                <a:lnTo>
                  <a:pt x="79375" y="2403475"/>
                </a:lnTo>
                <a:lnTo>
                  <a:pt x="50800" y="2282825"/>
                </a:lnTo>
                <a:lnTo>
                  <a:pt x="31750" y="2159000"/>
                </a:lnTo>
                <a:lnTo>
                  <a:pt x="15875" y="2032000"/>
                </a:lnTo>
                <a:lnTo>
                  <a:pt x="3175" y="1905000"/>
                </a:lnTo>
                <a:lnTo>
                  <a:pt x="0" y="1778000"/>
                </a:lnTo>
                <a:lnTo>
                  <a:pt x="3175" y="1647825"/>
                </a:lnTo>
                <a:lnTo>
                  <a:pt x="15875" y="1520825"/>
                </a:lnTo>
                <a:lnTo>
                  <a:pt x="31750" y="1393825"/>
                </a:lnTo>
                <a:lnTo>
                  <a:pt x="53975" y="1270000"/>
                </a:lnTo>
                <a:lnTo>
                  <a:pt x="79375" y="1149350"/>
                </a:lnTo>
                <a:lnTo>
                  <a:pt x="114300" y="1028700"/>
                </a:lnTo>
                <a:lnTo>
                  <a:pt x="155575" y="914400"/>
                </a:lnTo>
                <a:lnTo>
                  <a:pt x="200025" y="800100"/>
                </a:lnTo>
                <a:lnTo>
                  <a:pt x="250825" y="688975"/>
                </a:lnTo>
                <a:lnTo>
                  <a:pt x="304800" y="581025"/>
                </a:lnTo>
                <a:lnTo>
                  <a:pt x="365125" y="473075"/>
                </a:lnTo>
                <a:lnTo>
                  <a:pt x="431800" y="371475"/>
                </a:lnTo>
                <a:lnTo>
                  <a:pt x="501650" y="273050"/>
                </a:lnTo>
                <a:lnTo>
                  <a:pt x="577850" y="180975"/>
                </a:lnTo>
                <a:lnTo>
                  <a:pt x="657225" y="88900"/>
                </a:lnTo>
                <a:close/>
              </a:path>
            </a:pathLst>
          </a:custGeom>
          <a:blipFill dpi="0" rotWithShape="1">
            <a:blip r:embed="rId2"/>
            <a:srcRect/>
            <a:tile tx="0" ty="0" sx="100000" sy="100000" flip="none" algn="ctr"/>
          </a:blipFill>
        </p:spPr>
        <p:txBody>
          <a:bodyPr wrap="square" tIns="1656000">
            <a:noAutofit/>
          </a:bodyPr>
          <a:lstStyle>
            <a:lvl1pPr marL="0" indent="0" algn="ctr">
              <a:buNone/>
              <a:defRPr sz="1600">
                <a:solidFill>
                  <a:srgbClr val="FF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写真を追加する</a:t>
            </a:r>
          </a:p>
        </p:txBody>
      </p:sp>
      <p:sp>
        <p:nvSpPr>
          <p:cNvPr id="15" name="図プレースホルダー 14"/>
          <p:cNvSpPr>
            <a:spLocks noGrp="1"/>
          </p:cNvSpPr>
          <p:nvPr>
            <p:ph type="pic" sz="quarter" idx="11" hasCustomPrompt="1"/>
          </p:nvPr>
        </p:nvSpPr>
        <p:spPr>
          <a:xfrm>
            <a:off x="1588" y="3862089"/>
            <a:ext cx="3778250" cy="2876550"/>
          </a:xfrm>
          <a:custGeom>
            <a:avLst/>
            <a:gdLst>
              <a:gd name="connsiteX0" fmla="*/ 0 w 3778250"/>
              <a:gd name="connsiteY0" fmla="*/ 0 h 2876550"/>
              <a:gd name="connsiteX1" fmla="*/ 3778250 w 3778250"/>
              <a:gd name="connsiteY1" fmla="*/ 0 h 2876550"/>
              <a:gd name="connsiteX2" fmla="*/ 3778250 w 3778250"/>
              <a:gd name="connsiteY2" fmla="*/ 2876550 h 2876550"/>
              <a:gd name="connsiteX3" fmla="*/ 0 w 3778250"/>
              <a:gd name="connsiteY3" fmla="*/ 2876550 h 2876550"/>
            </a:gdLst>
            <a:ahLst/>
            <a:cxnLst>
              <a:cxn ang="0">
                <a:pos x="connsiteX0" y="connsiteY0"/>
              </a:cxn>
              <a:cxn ang="0">
                <a:pos x="connsiteX1" y="connsiteY1"/>
              </a:cxn>
              <a:cxn ang="0">
                <a:pos x="connsiteX2" y="connsiteY2"/>
              </a:cxn>
              <a:cxn ang="0">
                <a:pos x="connsiteX3" y="connsiteY3"/>
              </a:cxn>
            </a:cxnLst>
            <a:rect l="l" t="t" r="r" b="b"/>
            <a:pathLst>
              <a:path w="3778250" h="2876550">
                <a:moveTo>
                  <a:pt x="0" y="0"/>
                </a:moveTo>
                <a:lnTo>
                  <a:pt x="3778250" y="0"/>
                </a:lnTo>
                <a:lnTo>
                  <a:pt x="3778250" y="2876550"/>
                </a:lnTo>
                <a:lnTo>
                  <a:pt x="0" y="2876550"/>
                </a:lnTo>
                <a:close/>
              </a:path>
            </a:pathLst>
          </a:custGeom>
          <a:blipFill dpi="0" rotWithShape="1">
            <a:blip r:embed="rId3"/>
            <a:srcRect/>
            <a:tile tx="0" ty="0" sx="100000" sy="100000" flip="none" algn="ctr"/>
          </a:blipFill>
        </p:spPr>
        <p:txBody>
          <a:bodyPr wrap="square" tIns="936000">
            <a:noAutofit/>
          </a:bodyPr>
          <a:lstStyle>
            <a:lvl1pPr marL="0" indent="0" algn="ctr">
              <a:buNone/>
              <a:defRPr sz="1600">
                <a:solidFill>
                  <a:srgbClr val="FF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写真を追加する</a:t>
            </a:r>
          </a:p>
        </p:txBody>
      </p:sp>
      <p:sp>
        <p:nvSpPr>
          <p:cNvPr id="17" name="図プレースホルダー 16" hidden="1"/>
          <p:cNvSpPr>
            <a:spLocks noGrp="1"/>
          </p:cNvSpPr>
          <p:nvPr>
            <p:ph type="pic" sz="quarter" idx="12" hasCustomPrompt="1"/>
          </p:nvPr>
        </p:nvSpPr>
        <p:spPr>
          <a:xfrm>
            <a:off x="3781425" y="6738639"/>
            <a:ext cx="3778250" cy="2876550"/>
          </a:xfrm>
          <a:custGeom>
            <a:avLst/>
            <a:gdLst>
              <a:gd name="connsiteX0" fmla="*/ 0 w 3778250"/>
              <a:gd name="connsiteY0" fmla="*/ 0 h 2876550"/>
              <a:gd name="connsiteX1" fmla="*/ 3778250 w 3778250"/>
              <a:gd name="connsiteY1" fmla="*/ 0 h 2876550"/>
              <a:gd name="connsiteX2" fmla="*/ 3778250 w 3778250"/>
              <a:gd name="connsiteY2" fmla="*/ 2876550 h 2876550"/>
              <a:gd name="connsiteX3" fmla="*/ 0 w 3778250"/>
              <a:gd name="connsiteY3" fmla="*/ 2876550 h 2876550"/>
            </a:gdLst>
            <a:ahLst/>
            <a:cxnLst>
              <a:cxn ang="0">
                <a:pos x="connsiteX0" y="connsiteY0"/>
              </a:cxn>
              <a:cxn ang="0">
                <a:pos x="connsiteX1" y="connsiteY1"/>
              </a:cxn>
              <a:cxn ang="0">
                <a:pos x="connsiteX2" y="connsiteY2"/>
              </a:cxn>
              <a:cxn ang="0">
                <a:pos x="connsiteX3" y="connsiteY3"/>
              </a:cxn>
            </a:cxnLst>
            <a:rect l="l" t="t" r="r" b="b"/>
            <a:pathLst>
              <a:path w="3778250" h="2876550">
                <a:moveTo>
                  <a:pt x="0" y="0"/>
                </a:moveTo>
                <a:lnTo>
                  <a:pt x="3778250" y="0"/>
                </a:lnTo>
                <a:lnTo>
                  <a:pt x="3778250" y="2876550"/>
                </a:lnTo>
                <a:lnTo>
                  <a:pt x="0" y="2876550"/>
                </a:lnTo>
                <a:close/>
              </a:path>
            </a:pathLst>
          </a:custGeom>
          <a:blipFill>
            <a:blip r:embed="rId4"/>
            <a:stretch>
              <a:fillRect/>
            </a:stretch>
          </a:blipFill>
        </p:spPr>
        <p:txBody>
          <a:bodyPr wrap="square" tIns="936000">
            <a:noAutofit/>
          </a:bodyPr>
          <a:lstStyle>
            <a:lvl1pPr marL="0" indent="0" algn="ctr">
              <a:buNone/>
              <a:defRPr sz="1600">
                <a:solidFill>
                  <a:srgbClr val="E55361"/>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写真を追加する</a:t>
            </a:r>
          </a:p>
        </p:txBody>
      </p:sp>
      <p:sp>
        <p:nvSpPr>
          <p:cNvPr id="18" name="図プレースホルダー 17"/>
          <p:cNvSpPr>
            <a:spLocks noGrp="1"/>
          </p:cNvSpPr>
          <p:nvPr>
            <p:ph type="pic" sz="quarter" idx="13" hasCustomPrompt="1"/>
          </p:nvPr>
        </p:nvSpPr>
        <p:spPr>
          <a:xfrm>
            <a:off x="3781426" y="6738639"/>
            <a:ext cx="3778250" cy="2876550"/>
          </a:xfrm>
          <a:custGeom>
            <a:avLst/>
            <a:gdLst>
              <a:gd name="connsiteX0" fmla="*/ 0 w 3778250"/>
              <a:gd name="connsiteY0" fmla="*/ 0 h 2876550"/>
              <a:gd name="connsiteX1" fmla="*/ 3778250 w 3778250"/>
              <a:gd name="connsiteY1" fmla="*/ 0 h 2876550"/>
              <a:gd name="connsiteX2" fmla="*/ 3778250 w 3778250"/>
              <a:gd name="connsiteY2" fmla="*/ 2876550 h 2876550"/>
              <a:gd name="connsiteX3" fmla="*/ 0 w 3778250"/>
              <a:gd name="connsiteY3" fmla="*/ 2876550 h 2876550"/>
            </a:gdLst>
            <a:ahLst/>
            <a:cxnLst>
              <a:cxn ang="0">
                <a:pos x="connsiteX0" y="connsiteY0"/>
              </a:cxn>
              <a:cxn ang="0">
                <a:pos x="connsiteX1" y="connsiteY1"/>
              </a:cxn>
              <a:cxn ang="0">
                <a:pos x="connsiteX2" y="connsiteY2"/>
              </a:cxn>
              <a:cxn ang="0">
                <a:pos x="connsiteX3" y="connsiteY3"/>
              </a:cxn>
            </a:cxnLst>
            <a:rect l="l" t="t" r="r" b="b"/>
            <a:pathLst>
              <a:path w="3778250" h="2876550">
                <a:moveTo>
                  <a:pt x="0" y="0"/>
                </a:moveTo>
                <a:lnTo>
                  <a:pt x="3778250" y="0"/>
                </a:lnTo>
                <a:lnTo>
                  <a:pt x="3778250" y="2876550"/>
                </a:lnTo>
                <a:lnTo>
                  <a:pt x="0" y="2876550"/>
                </a:lnTo>
                <a:close/>
              </a:path>
            </a:pathLst>
          </a:custGeom>
          <a:blipFill dpi="0" rotWithShape="1">
            <a:blip r:embed="rId5"/>
            <a:srcRect/>
            <a:tile tx="0" ty="0" sx="100000" sy="100000" flip="none" algn="ctr"/>
          </a:blipFill>
        </p:spPr>
        <p:txBody>
          <a:bodyPr wrap="square" tIns="936000">
            <a:noAutofit/>
          </a:bodyPr>
          <a:lstStyle>
            <a:lvl1pPr marL="0" indent="0" algn="ctr">
              <a:buNone/>
              <a:defRPr sz="1600">
                <a:solidFill>
                  <a:srgbClr val="FF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写真を追加する</a:t>
            </a:r>
          </a:p>
        </p:txBody>
      </p:sp>
    </p:spTree>
    <p:extLst>
      <p:ext uri="{BB962C8B-B14F-4D97-AF65-F5344CB8AC3E}">
        <p14:creationId xmlns:p14="http://schemas.microsoft.com/office/powerpoint/2010/main" val="570975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272739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089DC4DC-AF54-4368-AE6A-2E6D71B68A52}" type="datetimeFigureOut">
              <a:rPr kumimoji="1" lang="ja-JP" altLang="en-US" smtClean="0"/>
              <a:t>2020/9/3</a:t>
            </a:fld>
            <a:endParaRPr kumimoji="1" lang="ja-JP"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18639375-5CE0-4570-A7A0-661997AB3ABB}" type="slidenum">
              <a:rPr kumimoji="1" lang="ja-JP" altLang="en-US" smtClean="0"/>
              <a:t>‹#›</a:t>
            </a:fld>
            <a:endParaRPr kumimoji="1" lang="ja-JP" altLang="en-US"/>
          </a:p>
        </p:txBody>
      </p:sp>
    </p:spTree>
    <p:extLst>
      <p:ext uri="{BB962C8B-B14F-4D97-AF65-F5344CB8AC3E}">
        <p14:creationId xmlns:p14="http://schemas.microsoft.com/office/powerpoint/2010/main" val="7331017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txStyles>
    <p:title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kumimoji="1"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p:cNvGrpSpPr/>
        <p:nvPr/>
      </p:nvGrpSpPr>
      <p:grpSpPr>
        <a:xfrm>
          <a:off x="0" y="0"/>
          <a:ext cx="0" cy="0"/>
          <a:chOff x="0" y="0"/>
          <a:chExt cx="0" cy="0"/>
        </a:xfrm>
      </p:grpSpPr>
      <p:sp>
        <p:nvSpPr>
          <p:cNvPr id="14" name="四角形: 角を丸くする 13">
            <a:extLst>
              <a:ext uri="{FF2B5EF4-FFF2-40B4-BE49-F238E27FC236}">
                <a16:creationId xmlns:a16="http://schemas.microsoft.com/office/drawing/2014/main" id="{CD051632-AFB4-4EEC-884C-251950AEEA54}"/>
              </a:ext>
            </a:extLst>
          </p:cNvPr>
          <p:cNvSpPr/>
          <p:nvPr/>
        </p:nvSpPr>
        <p:spPr>
          <a:xfrm>
            <a:off x="186383" y="7136169"/>
            <a:ext cx="7156666" cy="1827551"/>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200" dirty="0">
                <a:latin typeface="HGPｺﾞｼｯｸE" panose="020B0900000000000000" pitchFamily="50" charset="-128"/>
                <a:ea typeface="HGPｺﾞｼｯｸE" panose="020B0900000000000000" pitchFamily="50" charset="-128"/>
              </a:rPr>
              <a:t>マイホームをお考えの際に少しでもお金について気になることがございましたら</a:t>
            </a:r>
            <a:r>
              <a:rPr lang="ja-JP" altLang="en-US" sz="2200" dirty="0">
                <a:solidFill>
                  <a:schemeClr val="bg1"/>
                </a:solidFill>
                <a:latin typeface="HGPｺﾞｼｯｸE" panose="020B0900000000000000" pitchFamily="50" charset="-128"/>
                <a:ea typeface="HGPｺﾞｼｯｸE" panose="020B0900000000000000" pitchFamily="50" charset="-128"/>
              </a:rPr>
              <a:t>お気軽にお声がけください。</a:t>
            </a:r>
            <a:endParaRPr kumimoji="1" lang="en-US" altLang="ja-JP" sz="2200" dirty="0">
              <a:solidFill>
                <a:schemeClr val="bg1"/>
              </a:solidFill>
              <a:latin typeface="HGPｺﾞｼｯｸE" panose="020B0900000000000000" pitchFamily="50" charset="-128"/>
              <a:ea typeface="HGPｺﾞｼｯｸE" panose="020B0900000000000000" pitchFamily="50" charset="-128"/>
            </a:endParaRPr>
          </a:p>
          <a:p>
            <a:r>
              <a:rPr lang="ja-JP" altLang="en-US" sz="2200" dirty="0">
                <a:solidFill>
                  <a:schemeClr val="accent2">
                    <a:lumMod val="60000"/>
                    <a:lumOff val="40000"/>
                  </a:schemeClr>
                </a:solidFill>
                <a:latin typeface="HGPｺﾞｼｯｸE" panose="020B0900000000000000" pitchFamily="50" charset="-128"/>
                <a:ea typeface="HGPｺﾞｼｯｸE" panose="020B0900000000000000" pitchFamily="50" charset="-128"/>
              </a:rPr>
              <a:t>中立公平</a:t>
            </a:r>
            <a:r>
              <a:rPr lang="ja-JP" altLang="en-US" sz="2200" dirty="0">
                <a:latin typeface="HGPｺﾞｼｯｸE" panose="020B0900000000000000" pitchFamily="50" charset="-128"/>
                <a:ea typeface="HGPｺﾞｼｯｸE" panose="020B0900000000000000" pitchFamily="50" charset="-128"/>
              </a:rPr>
              <a:t>な立場でお話しする</a:t>
            </a:r>
            <a:r>
              <a:rPr lang="ja-JP" altLang="en-US" sz="2200" dirty="0">
                <a:solidFill>
                  <a:schemeClr val="accent2">
                    <a:lumMod val="60000"/>
                    <a:lumOff val="40000"/>
                  </a:schemeClr>
                </a:solidFill>
                <a:latin typeface="HGPｺﾞｼｯｸE" panose="020B0900000000000000" pitchFamily="50" charset="-128"/>
                <a:ea typeface="HGPｺﾞｼｯｸE" panose="020B0900000000000000" pitchFamily="50" charset="-128"/>
              </a:rPr>
              <a:t>ファイナンシャルプランナー</a:t>
            </a:r>
            <a:r>
              <a:rPr lang="ja-JP" altLang="en-US" sz="2200" dirty="0">
                <a:latin typeface="HGPｺﾞｼｯｸE" panose="020B0900000000000000" pitchFamily="50" charset="-128"/>
                <a:ea typeface="HGPｺﾞｼｯｸE" panose="020B0900000000000000" pitchFamily="50" charset="-128"/>
              </a:rPr>
              <a:t>を無料でご紹介いたします。</a:t>
            </a:r>
            <a:endParaRPr lang="en-US" altLang="ja-JP" sz="2200" dirty="0">
              <a:latin typeface="HGPｺﾞｼｯｸE" panose="020B0900000000000000" pitchFamily="50" charset="-128"/>
              <a:ea typeface="HGPｺﾞｼｯｸE" panose="020B0900000000000000" pitchFamily="50" charset="-128"/>
            </a:endParaRPr>
          </a:p>
          <a:p>
            <a:r>
              <a:rPr lang="ja-JP" altLang="en-US" sz="2200" dirty="0">
                <a:latin typeface="HGPｺﾞｼｯｸE" panose="020B0900000000000000" pitchFamily="50" charset="-128"/>
                <a:ea typeface="HGPｺﾞｼｯｸE" panose="020B0900000000000000" pitchFamily="50" charset="-128"/>
              </a:rPr>
              <a:t>あんしん、納得してマイホームをご検討ください</a:t>
            </a:r>
            <a:endParaRPr kumimoji="1" lang="ja-JP" altLang="en-US" sz="2200" dirty="0">
              <a:latin typeface="HGPｺﾞｼｯｸE" panose="020B0900000000000000" pitchFamily="50" charset="-128"/>
              <a:ea typeface="HGPｺﾞｼｯｸE" panose="020B0900000000000000" pitchFamily="50" charset="-128"/>
            </a:endParaRPr>
          </a:p>
        </p:txBody>
      </p:sp>
      <p:sp>
        <p:nvSpPr>
          <p:cNvPr id="2" name="テキスト ボックス 1">
            <a:extLst>
              <a:ext uri="{FF2B5EF4-FFF2-40B4-BE49-F238E27FC236}">
                <a16:creationId xmlns:a16="http://schemas.microsoft.com/office/drawing/2014/main" id="{99FADD02-94FC-49D0-9A71-F0C01A46118E}"/>
              </a:ext>
            </a:extLst>
          </p:cNvPr>
          <p:cNvSpPr txBox="1"/>
          <p:nvPr/>
        </p:nvSpPr>
        <p:spPr>
          <a:xfrm>
            <a:off x="190499" y="210497"/>
            <a:ext cx="5128592" cy="461665"/>
          </a:xfrm>
          <a:prstGeom prst="rect">
            <a:avLst/>
          </a:prstGeom>
          <a:noFill/>
        </p:spPr>
        <p:txBody>
          <a:bodyPr wrap="square" rtlCol="0">
            <a:spAutoFit/>
          </a:bodyPr>
          <a:lstStyle/>
          <a:p>
            <a:r>
              <a:rPr lang="ja-JP" altLang="en-US" sz="2400" dirty="0">
                <a:latin typeface="HGPｺﾞｼｯｸE" panose="020B0900000000000000" pitchFamily="50" charset="-128"/>
                <a:ea typeface="HGPｺﾞｼｯｸE" panose="020B0900000000000000" pitchFamily="50" charset="-128"/>
              </a:rPr>
              <a:t>マイホームをご検討のみなさまへ</a:t>
            </a:r>
            <a:endParaRPr kumimoji="1" lang="ja-JP" altLang="en-US" sz="2400" dirty="0">
              <a:latin typeface="HGPｺﾞｼｯｸE" panose="020B0900000000000000" pitchFamily="50" charset="-128"/>
              <a:ea typeface="HGPｺﾞｼｯｸE" panose="020B0900000000000000" pitchFamily="50" charset="-128"/>
            </a:endParaRPr>
          </a:p>
        </p:txBody>
      </p:sp>
      <p:sp>
        <p:nvSpPr>
          <p:cNvPr id="4" name="正方形/長方形 3">
            <a:extLst>
              <a:ext uri="{FF2B5EF4-FFF2-40B4-BE49-F238E27FC236}">
                <a16:creationId xmlns:a16="http://schemas.microsoft.com/office/drawing/2014/main" id="{B96E1BFC-E996-459A-B997-B040AFFD8F37}"/>
              </a:ext>
            </a:extLst>
          </p:cNvPr>
          <p:cNvSpPr/>
          <p:nvPr/>
        </p:nvSpPr>
        <p:spPr>
          <a:xfrm>
            <a:off x="125000" y="767497"/>
            <a:ext cx="5597220" cy="584775"/>
          </a:xfrm>
          <a:prstGeom prst="rect">
            <a:avLst/>
          </a:prstGeom>
        </p:spPr>
        <p:txBody>
          <a:bodyPr wrap="square">
            <a:spAutoFit/>
          </a:bodyPr>
          <a:lstStyle/>
          <a:p>
            <a:pPr algn="ctr"/>
            <a:endParaRPr lang="en-US" altLang="ja-JP" sz="3200" b="1" dirty="0">
              <a:ln w="0"/>
              <a:solidFill>
                <a:schemeClr val="bg1"/>
              </a:solidFill>
              <a:effectLst>
                <a:outerShdw blurRad="38100" dist="25400" dir="5400000" algn="ctr" rotWithShape="0">
                  <a:srgbClr val="6E747A">
                    <a:alpha val="43000"/>
                  </a:srgbClr>
                </a:outerShdw>
              </a:effectLst>
            </a:endParaRPr>
          </a:p>
        </p:txBody>
      </p:sp>
      <p:pic>
        <p:nvPicPr>
          <p:cNvPr id="8" name="図 7">
            <a:extLst>
              <a:ext uri="{FF2B5EF4-FFF2-40B4-BE49-F238E27FC236}">
                <a16:creationId xmlns:a16="http://schemas.microsoft.com/office/drawing/2014/main" id="{7DB32AD0-A6F4-4340-96D8-A07529255B73}"/>
              </a:ext>
            </a:extLst>
          </p:cNvPr>
          <p:cNvPicPr>
            <a:picLocks noChangeAspect="1"/>
          </p:cNvPicPr>
          <p:nvPr/>
        </p:nvPicPr>
        <p:blipFill>
          <a:blip r:embed="rId2"/>
          <a:stretch>
            <a:fillRect/>
          </a:stretch>
        </p:blipFill>
        <p:spPr>
          <a:xfrm>
            <a:off x="5827952" y="515974"/>
            <a:ext cx="1454919" cy="3234395"/>
          </a:xfrm>
          <a:prstGeom prst="rect">
            <a:avLst/>
          </a:prstGeom>
        </p:spPr>
      </p:pic>
      <p:sp>
        <p:nvSpPr>
          <p:cNvPr id="3" name="スクロール: 横 2">
            <a:extLst>
              <a:ext uri="{FF2B5EF4-FFF2-40B4-BE49-F238E27FC236}">
                <a16:creationId xmlns:a16="http://schemas.microsoft.com/office/drawing/2014/main" id="{10EAB7FB-EF3F-41A4-A753-7C20B8FCE72F}"/>
              </a:ext>
            </a:extLst>
          </p:cNvPr>
          <p:cNvSpPr/>
          <p:nvPr/>
        </p:nvSpPr>
        <p:spPr>
          <a:xfrm>
            <a:off x="209593" y="3449060"/>
            <a:ext cx="7093290" cy="803082"/>
          </a:xfrm>
          <a:prstGeom prst="horizontalScroll">
            <a:avLst/>
          </a:prstGeom>
          <a:solidFill>
            <a:srgbClr val="85DB8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chemeClr val="tx1"/>
                </a:solidFill>
              </a:rPr>
              <a:t>マンション購入時に考えたい！</a:t>
            </a:r>
            <a:r>
              <a:rPr kumimoji="1" lang="ja-JP" altLang="en-US" sz="2400" dirty="0">
                <a:solidFill>
                  <a:srgbClr val="FF0000"/>
                </a:solidFill>
              </a:rPr>
              <a:t>４つの</a:t>
            </a:r>
            <a:r>
              <a:rPr kumimoji="1" lang="ja-JP" altLang="en-US" sz="2400" dirty="0">
                <a:solidFill>
                  <a:schemeClr val="tx1"/>
                </a:solidFill>
              </a:rPr>
              <a:t>チェックポイント</a:t>
            </a:r>
          </a:p>
        </p:txBody>
      </p:sp>
      <p:sp>
        <p:nvSpPr>
          <p:cNvPr id="7" name="正方形/長方形 6">
            <a:extLst>
              <a:ext uri="{FF2B5EF4-FFF2-40B4-BE49-F238E27FC236}">
                <a16:creationId xmlns:a16="http://schemas.microsoft.com/office/drawing/2014/main" id="{07ADDD93-E3FC-4DDA-BC3A-381A7BFCEA2D}"/>
              </a:ext>
            </a:extLst>
          </p:cNvPr>
          <p:cNvSpPr/>
          <p:nvPr/>
        </p:nvSpPr>
        <p:spPr>
          <a:xfrm>
            <a:off x="0" y="9035539"/>
            <a:ext cx="7559675" cy="1661993"/>
          </a:xfrm>
          <a:prstGeom prst="rect">
            <a:avLst/>
          </a:prstGeom>
          <a:solidFill>
            <a:srgbClr val="85DB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0" name="テキスト ボックス 19">
            <a:extLst>
              <a:ext uri="{FF2B5EF4-FFF2-40B4-BE49-F238E27FC236}">
                <a16:creationId xmlns:a16="http://schemas.microsoft.com/office/drawing/2014/main" id="{5D2ABFD7-5C73-488E-9CAC-0ECAF0285CA7}"/>
              </a:ext>
            </a:extLst>
          </p:cNvPr>
          <p:cNvSpPr txBox="1"/>
          <p:nvPr/>
        </p:nvSpPr>
        <p:spPr>
          <a:xfrm>
            <a:off x="1423565" y="9805158"/>
            <a:ext cx="5805414" cy="830997"/>
          </a:xfrm>
          <a:prstGeom prst="rect">
            <a:avLst/>
          </a:prstGeom>
          <a:noFill/>
        </p:spPr>
        <p:txBody>
          <a:bodyPr wrap="square" rtlCol="0">
            <a:spAutoFit/>
          </a:bodyPr>
          <a:lstStyle/>
          <a:p>
            <a:r>
              <a:rPr kumimoji="1" lang="ja-JP" altLang="en-US" sz="1600" dirty="0"/>
              <a:t>〒</a:t>
            </a:r>
            <a:r>
              <a:rPr kumimoji="1" lang="en-US" altLang="ja-JP" sz="1600" dirty="0"/>
              <a:t>123-0865</a:t>
            </a:r>
            <a:r>
              <a:rPr kumimoji="1" lang="ja-JP" altLang="en-US" sz="1600" dirty="0"/>
              <a:t>　東京都足立区新田１－２－５</a:t>
            </a:r>
            <a:endParaRPr kumimoji="1" lang="en-US" altLang="ja-JP" sz="1600" dirty="0"/>
          </a:p>
          <a:p>
            <a:r>
              <a:rPr lang="ja-JP" altLang="en-US" sz="1600" dirty="0"/>
              <a:t>ＴＥＬ：０１２０－００６－４８８　ＦＡＸ：０３－００００－００００</a:t>
            </a:r>
            <a:endParaRPr lang="en-US" altLang="ja-JP" sz="1600" dirty="0"/>
          </a:p>
          <a:p>
            <a:r>
              <a:rPr kumimoji="1" lang="en-US" altLang="ja-JP" sz="1600" dirty="0"/>
              <a:t>Mail</a:t>
            </a:r>
            <a:r>
              <a:rPr kumimoji="1" lang="ja-JP" altLang="en-US" sz="1600" dirty="0"/>
              <a:t>：００００００</a:t>
            </a:r>
            <a:r>
              <a:rPr kumimoji="1" lang="en-US" altLang="ja-JP" sz="1600" dirty="0"/>
              <a:t>@</a:t>
            </a:r>
            <a:r>
              <a:rPr lang="ja-JP" altLang="en-US" sz="1600"/>
              <a:t>００００．００</a:t>
            </a:r>
            <a:endParaRPr kumimoji="1" lang="ja-JP" altLang="en-US" sz="1600" dirty="0"/>
          </a:p>
        </p:txBody>
      </p:sp>
      <p:grpSp>
        <p:nvGrpSpPr>
          <p:cNvPr id="12" name="グループ化 11">
            <a:extLst>
              <a:ext uri="{FF2B5EF4-FFF2-40B4-BE49-F238E27FC236}">
                <a16:creationId xmlns:a16="http://schemas.microsoft.com/office/drawing/2014/main" id="{769E6163-3651-4F10-8EF0-20B65463D3A4}"/>
              </a:ext>
            </a:extLst>
          </p:cNvPr>
          <p:cNvGrpSpPr/>
          <p:nvPr/>
        </p:nvGrpSpPr>
        <p:grpSpPr>
          <a:xfrm>
            <a:off x="214233" y="4333239"/>
            <a:ext cx="7093290" cy="577035"/>
            <a:chOff x="2063012" y="4969923"/>
            <a:chExt cx="6830170" cy="577035"/>
          </a:xfrm>
        </p:grpSpPr>
        <p:sp>
          <p:nvSpPr>
            <p:cNvPr id="5" name="四角形: 角を丸くする 4">
              <a:extLst>
                <a:ext uri="{FF2B5EF4-FFF2-40B4-BE49-F238E27FC236}">
                  <a16:creationId xmlns:a16="http://schemas.microsoft.com/office/drawing/2014/main" id="{CBC989C6-04F5-4481-B09B-9AC7211CEFAE}"/>
                </a:ext>
              </a:extLst>
            </p:cNvPr>
            <p:cNvSpPr/>
            <p:nvPr/>
          </p:nvSpPr>
          <p:spPr>
            <a:xfrm>
              <a:off x="2063012" y="4969923"/>
              <a:ext cx="6830170" cy="576722"/>
            </a:xfrm>
            <a:prstGeom prst="roundRect">
              <a:avLst>
                <a:gd name="adj" fmla="val 50000"/>
              </a:avLst>
            </a:prstGeom>
            <a:solidFill>
              <a:schemeClr val="accent4">
                <a:lumMod val="40000"/>
                <a:lumOff val="60000"/>
              </a:schemeClr>
            </a:solidFill>
            <a:ln w="57150" cmpd="dbl">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kumimoji="1" lang="ja-JP" altLang="en-US" sz="2200" dirty="0"/>
                <a:t>　　</a:t>
              </a:r>
              <a:r>
                <a:rPr kumimoji="1" lang="ja-JP" altLang="en-US" sz="2000" dirty="0"/>
                <a:t>　</a:t>
              </a:r>
              <a:r>
                <a:rPr lang="ja-JP" altLang="en-US" sz="2000" b="1" dirty="0">
                  <a:solidFill>
                    <a:schemeClr val="accent1"/>
                  </a:solidFill>
                </a:rPr>
                <a:t>はじめての</a:t>
              </a:r>
              <a:r>
                <a:rPr lang="ja-JP" altLang="en-US" sz="2000" b="1" dirty="0">
                  <a:solidFill>
                    <a:srgbClr val="FF0000"/>
                  </a:solidFill>
                </a:rPr>
                <a:t>住宅ローン</a:t>
              </a:r>
              <a:r>
                <a:rPr lang="ja-JP" altLang="en-US" sz="2000" b="1" dirty="0">
                  <a:solidFill>
                    <a:schemeClr val="accent1"/>
                  </a:solidFill>
                </a:rPr>
                <a:t>、ホントに返せるのか不安だわ・・・</a:t>
              </a:r>
              <a:endParaRPr kumimoji="1" lang="ja-JP" altLang="en-US" sz="2000" b="1" dirty="0">
                <a:solidFill>
                  <a:schemeClr val="accent1"/>
                </a:solidFill>
              </a:endParaRPr>
            </a:p>
          </p:txBody>
        </p:sp>
        <p:sp>
          <p:nvSpPr>
            <p:cNvPr id="6" name="楕円 5">
              <a:extLst>
                <a:ext uri="{FF2B5EF4-FFF2-40B4-BE49-F238E27FC236}">
                  <a16:creationId xmlns:a16="http://schemas.microsoft.com/office/drawing/2014/main" id="{7CBB6A6C-6BD5-4F34-93AD-9BBA2C91FFD6}"/>
                </a:ext>
              </a:extLst>
            </p:cNvPr>
            <p:cNvSpPr/>
            <p:nvPr/>
          </p:nvSpPr>
          <p:spPr>
            <a:xfrm>
              <a:off x="2075712" y="4970236"/>
              <a:ext cx="578625" cy="57672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accent1"/>
                  </a:solidFill>
                  <a:latin typeface="Microsoft YaHei UI" panose="020B0503020204020204" pitchFamily="34" charset="-122"/>
                  <a:ea typeface="Microsoft YaHei UI" panose="020B0503020204020204" pitchFamily="34" charset="-122"/>
                </a:rPr>
                <a:t>１</a:t>
              </a:r>
            </a:p>
          </p:txBody>
        </p:sp>
      </p:grpSp>
      <p:grpSp>
        <p:nvGrpSpPr>
          <p:cNvPr id="25" name="グループ化 24">
            <a:extLst>
              <a:ext uri="{FF2B5EF4-FFF2-40B4-BE49-F238E27FC236}">
                <a16:creationId xmlns:a16="http://schemas.microsoft.com/office/drawing/2014/main" id="{477B7F78-5CDC-4DC5-AAA7-C4460774F55B}"/>
              </a:ext>
            </a:extLst>
          </p:cNvPr>
          <p:cNvGrpSpPr/>
          <p:nvPr/>
        </p:nvGrpSpPr>
        <p:grpSpPr>
          <a:xfrm>
            <a:off x="200375" y="5039817"/>
            <a:ext cx="7107147" cy="577035"/>
            <a:chOff x="2063011" y="4969923"/>
            <a:chExt cx="7043315" cy="577035"/>
          </a:xfrm>
        </p:grpSpPr>
        <p:sp>
          <p:nvSpPr>
            <p:cNvPr id="26" name="四角形: 角を丸くする 25">
              <a:extLst>
                <a:ext uri="{FF2B5EF4-FFF2-40B4-BE49-F238E27FC236}">
                  <a16:creationId xmlns:a16="http://schemas.microsoft.com/office/drawing/2014/main" id="{FF55B2D2-D647-4C6F-80B4-05057AEC0E1D}"/>
                </a:ext>
              </a:extLst>
            </p:cNvPr>
            <p:cNvSpPr/>
            <p:nvPr/>
          </p:nvSpPr>
          <p:spPr>
            <a:xfrm>
              <a:off x="2063011" y="4969923"/>
              <a:ext cx="7043315" cy="576722"/>
            </a:xfrm>
            <a:prstGeom prst="roundRect">
              <a:avLst>
                <a:gd name="adj" fmla="val 50000"/>
              </a:avLst>
            </a:prstGeom>
            <a:solidFill>
              <a:schemeClr val="accent4">
                <a:lumMod val="40000"/>
                <a:lumOff val="60000"/>
              </a:schemeClr>
            </a:solidFill>
            <a:ln w="57150" cmpd="dbl">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kumimoji="1" lang="ja-JP" altLang="en-US" sz="2000" dirty="0"/>
                <a:t>　　　</a:t>
              </a:r>
              <a:r>
                <a:rPr kumimoji="1" lang="ja-JP" altLang="en-US" sz="2000" b="1" dirty="0">
                  <a:solidFill>
                    <a:schemeClr val="accent1"/>
                  </a:solidFill>
                </a:rPr>
                <a:t>マイホーム</a:t>
              </a:r>
              <a:r>
                <a:rPr lang="ja-JP" altLang="en-US" sz="2000" b="1" dirty="0">
                  <a:solidFill>
                    <a:schemeClr val="accent1"/>
                  </a:solidFill>
                </a:rPr>
                <a:t>を買ったあと</a:t>
              </a:r>
              <a:r>
                <a:rPr lang="ja-JP" altLang="en-US" sz="2000" b="1" dirty="0">
                  <a:solidFill>
                    <a:srgbClr val="FF0000"/>
                  </a:solidFill>
                </a:rPr>
                <a:t>子供の教育費</a:t>
              </a:r>
              <a:r>
                <a:rPr lang="ja-JP" altLang="en-US" sz="2000" b="1" dirty="0">
                  <a:solidFill>
                    <a:schemeClr val="accent1"/>
                  </a:solidFill>
                </a:rPr>
                <a:t>は大丈夫かしら・・・</a:t>
              </a:r>
              <a:endParaRPr kumimoji="1" lang="ja-JP" altLang="en-US" sz="2000" b="1" dirty="0">
                <a:solidFill>
                  <a:schemeClr val="accent1"/>
                </a:solidFill>
              </a:endParaRPr>
            </a:p>
          </p:txBody>
        </p:sp>
        <p:sp>
          <p:nvSpPr>
            <p:cNvPr id="27" name="楕円 26">
              <a:extLst>
                <a:ext uri="{FF2B5EF4-FFF2-40B4-BE49-F238E27FC236}">
                  <a16:creationId xmlns:a16="http://schemas.microsoft.com/office/drawing/2014/main" id="{A2651913-76B6-4609-BE8D-B34A00F349E1}"/>
                </a:ext>
              </a:extLst>
            </p:cNvPr>
            <p:cNvSpPr/>
            <p:nvPr/>
          </p:nvSpPr>
          <p:spPr>
            <a:xfrm>
              <a:off x="2075712" y="4970236"/>
              <a:ext cx="578625" cy="57672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b="1" dirty="0">
                  <a:solidFill>
                    <a:schemeClr val="accent1"/>
                  </a:solidFill>
                  <a:latin typeface="Microsoft YaHei UI" panose="020B0503020204020204" pitchFamily="34" charset="-122"/>
                  <a:ea typeface="Microsoft YaHei UI" panose="020B0503020204020204" pitchFamily="34" charset="-122"/>
                </a:rPr>
                <a:t>２</a:t>
              </a:r>
              <a:endParaRPr kumimoji="1" lang="ja-JP" altLang="en-US" sz="2400" b="1" dirty="0">
                <a:solidFill>
                  <a:schemeClr val="accent1"/>
                </a:solidFill>
                <a:latin typeface="Microsoft YaHei UI" panose="020B0503020204020204" pitchFamily="34" charset="-122"/>
                <a:ea typeface="Microsoft YaHei UI" panose="020B0503020204020204" pitchFamily="34" charset="-122"/>
              </a:endParaRPr>
            </a:p>
          </p:txBody>
        </p:sp>
      </p:grpSp>
      <p:grpSp>
        <p:nvGrpSpPr>
          <p:cNvPr id="29" name="グループ化 28">
            <a:extLst>
              <a:ext uri="{FF2B5EF4-FFF2-40B4-BE49-F238E27FC236}">
                <a16:creationId xmlns:a16="http://schemas.microsoft.com/office/drawing/2014/main" id="{6B10C1BD-EAEB-4E0D-868A-4F73007C30D4}"/>
              </a:ext>
            </a:extLst>
          </p:cNvPr>
          <p:cNvGrpSpPr/>
          <p:nvPr/>
        </p:nvGrpSpPr>
        <p:grpSpPr>
          <a:xfrm>
            <a:off x="200380" y="5746405"/>
            <a:ext cx="7107142" cy="577035"/>
            <a:chOff x="2063012" y="4969923"/>
            <a:chExt cx="6830170" cy="577035"/>
          </a:xfrm>
        </p:grpSpPr>
        <p:sp>
          <p:nvSpPr>
            <p:cNvPr id="30" name="四角形: 角を丸くする 29">
              <a:extLst>
                <a:ext uri="{FF2B5EF4-FFF2-40B4-BE49-F238E27FC236}">
                  <a16:creationId xmlns:a16="http://schemas.microsoft.com/office/drawing/2014/main" id="{F8A3B4A8-F384-4A03-BDE5-86535ADBE764}"/>
                </a:ext>
              </a:extLst>
            </p:cNvPr>
            <p:cNvSpPr/>
            <p:nvPr/>
          </p:nvSpPr>
          <p:spPr>
            <a:xfrm>
              <a:off x="2063012" y="4969923"/>
              <a:ext cx="6830170" cy="576722"/>
            </a:xfrm>
            <a:prstGeom prst="roundRect">
              <a:avLst>
                <a:gd name="adj" fmla="val 50000"/>
              </a:avLst>
            </a:prstGeom>
            <a:solidFill>
              <a:schemeClr val="accent4">
                <a:lumMod val="40000"/>
                <a:lumOff val="60000"/>
              </a:schemeClr>
            </a:solidFill>
            <a:ln w="57150" cmpd="dbl">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kumimoji="1" lang="ja-JP" altLang="en-US" sz="2000" dirty="0"/>
                <a:t>　　　</a:t>
              </a:r>
              <a:r>
                <a:rPr lang="ja-JP" altLang="en-US" sz="2000" b="1" dirty="0">
                  <a:solidFill>
                    <a:srgbClr val="FF0000"/>
                  </a:solidFill>
                </a:rPr>
                <a:t>老後</a:t>
              </a:r>
              <a:r>
                <a:rPr lang="ja-JP" altLang="en-US" sz="2000" b="1" dirty="0">
                  <a:solidFill>
                    <a:schemeClr val="accent1"/>
                  </a:solidFill>
                </a:rPr>
                <a:t>の暮らしや、そのための貯金はどれくらい必要なの？</a:t>
              </a:r>
              <a:endParaRPr kumimoji="1" lang="ja-JP" altLang="en-US" sz="2000" b="1" dirty="0">
                <a:solidFill>
                  <a:schemeClr val="accent1"/>
                </a:solidFill>
              </a:endParaRPr>
            </a:p>
          </p:txBody>
        </p:sp>
        <p:sp>
          <p:nvSpPr>
            <p:cNvPr id="31" name="楕円 30">
              <a:extLst>
                <a:ext uri="{FF2B5EF4-FFF2-40B4-BE49-F238E27FC236}">
                  <a16:creationId xmlns:a16="http://schemas.microsoft.com/office/drawing/2014/main" id="{0791EB3E-60BE-44FD-BCAC-26E42F2BDD57}"/>
                </a:ext>
              </a:extLst>
            </p:cNvPr>
            <p:cNvSpPr/>
            <p:nvPr/>
          </p:nvSpPr>
          <p:spPr>
            <a:xfrm>
              <a:off x="2075712" y="4970236"/>
              <a:ext cx="578625" cy="57672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b="1" dirty="0">
                  <a:solidFill>
                    <a:schemeClr val="accent1"/>
                  </a:solidFill>
                  <a:latin typeface="Microsoft YaHei UI" panose="020B0503020204020204" pitchFamily="34" charset="-122"/>
                  <a:ea typeface="Microsoft YaHei UI" panose="020B0503020204020204" pitchFamily="34" charset="-122"/>
                </a:rPr>
                <a:t>３</a:t>
              </a:r>
              <a:endParaRPr kumimoji="1" lang="ja-JP" altLang="en-US" sz="2400" b="1" dirty="0">
                <a:solidFill>
                  <a:schemeClr val="accent1"/>
                </a:solidFill>
                <a:latin typeface="Microsoft YaHei UI" panose="020B0503020204020204" pitchFamily="34" charset="-122"/>
                <a:ea typeface="Microsoft YaHei UI" panose="020B0503020204020204" pitchFamily="34" charset="-122"/>
              </a:endParaRPr>
            </a:p>
          </p:txBody>
        </p:sp>
      </p:grpSp>
      <p:grpSp>
        <p:nvGrpSpPr>
          <p:cNvPr id="32" name="グループ化 31">
            <a:extLst>
              <a:ext uri="{FF2B5EF4-FFF2-40B4-BE49-F238E27FC236}">
                <a16:creationId xmlns:a16="http://schemas.microsoft.com/office/drawing/2014/main" id="{77D5B895-C1F0-4DE4-8871-49C5D01C2FC1}"/>
              </a:ext>
            </a:extLst>
          </p:cNvPr>
          <p:cNvGrpSpPr/>
          <p:nvPr/>
        </p:nvGrpSpPr>
        <p:grpSpPr>
          <a:xfrm>
            <a:off x="200379" y="6446060"/>
            <a:ext cx="7107142" cy="577035"/>
            <a:chOff x="2063012" y="4969923"/>
            <a:chExt cx="6830170" cy="577035"/>
          </a:xfrm>
        </p:grpSpPr>
        <p:sp>
          <p:nvSpPr>
            <p:cNvPr id="33" name="四角形: 角を丸くする 32">
              <a:extLst>
                <a:ext uri="{FF2B5EF4-FFF2-40B4-BE49-F238E27FC236}">
                  <a16:creationId xmlns:a16="http://schemas.microsoft.com/office/drawing/2014/main" id="{E37D7485-5FC5-4D26-80B7-D228281D268A}"/>
                </a:ext>
              </a:extLst>
            </p:cNvPr>
            <p:cNvSpPr/>
            <p:nvPr/>
          </p:nvSpPr>
          <p:spPr>
            <a:xfrm>
              <a:off x="2063012" y="4969923"/>
              <a:ext cx="6830170" cy="576722"/>
            </a:xfrm>
            <a:prstGeom prst="roundRect">
              <a:avLst>
                <a:gd name="adj" fmla="val 50000"/>
              </a:avLst>
            </a:prstGeom>
            <a:solidFill>
              <a:schemeClr val="accent4">
                <a:lumMod val="40000"/>
                <a:lumOff val="60000"/>
              </a:schemeClr>
            </a:solidFill>
            <a:ln w="57150" cmpd="dbl">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ja-JP" altLang="en-US" sz="2000" b="1" dirty="0">
                  <a:solidFill>
                    <a:schemeClr val="accent1"/>
                  </a:solidFill>
                </a:rPr>
                <a:t>　　　ローン</a:t>
              </a:r>
              <a:r>
                <a:rPr lang="ja-JP" altLang="en-US" sz="2000" b="1" dirty="0">
                  <a:solidFill>
                    <a:srgbClr val="FF0000"/>
                  </a:solidFill>
                </a:rPr>
                <a:t>金利の選び方</a:t>
              </a:r>
              <a:r>
                <a:rPr lang="ja-JP" altLang="en-US" sz="2000" b="1" dirty="0">
                  <a:solidFill>
                    <a:schemeClr val="accent1"/>
                  </a:solidFill>
                </a:rPr>
                <a:t>や</a:t>
              </a:r>
              <a:r>
                <a:rPr lang="ja-JP" altLang="en-US" sz="2000" b="1" dirty="0">
                  <a:solidFill>
                    <a:srgbClr val="FF0000"/>
                  </a:solidFill>
                </a:rPr>
                <a:t>資産運用</a:t>
              </a:r>
              <a:r>
                <a:rPr lang="ja-JP" altLang="en-US" sz="2000" b="1" dirty="0">
                  <a:solidFill>
                    <a:schemeClr val="accent1"/>
                  </a:solidFill>
                </a:rPr>
                <a:t>ってどうすればいいの？</a:t>
              </a:r>
              <a:endParaRPr kumimoji="1" lang="ja-JP" altLang="en-US" sz="2000" b="1" dirty="0">
                <a:solidFill>
                  <a:schemeClr val="accent1"/>
                </a:solidFill>
              </a:endParaRPr>
            </a:p>
          </p:txBody>
        </p:sp>
        <p:sp>
          <p:nvSpPr>
            <p:cNvPr id="34" name="楕円 33">
              <a:extLst>
                <a:ext uri="{FF2B5EF4-FFF2-40B4-BE49-F238E27FC236}">
                  <a16:creationId xmlns:a16="http://schemas.microsoft.com/office/drawing/2014/main" id="{C26B6C18-AB6C-4464-9D4B-37F11FB8AC37}"/>
                </a:ext>
              </a:extLst>
            </p:cNvPr>
            <p:cNvSpPr/>
            <p:nvPr/>
          </p:nvSpPr>
          <p:spPr>
            <a:xfrm>
              <a:off x="2075712" y="4970236"/>
              <a:ext cx="578625" cy="57672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b="1" dirty="0">
                  <a:solidFill>
                    <a:schemeClr val="accent1"/>
                  </a:solidFill>
                  <a:latin typeface="Microsoft YaHei UI" panose="020B0503020204020204" pitchFamily="34" charset="-122"/>
                  <a:ea typeface="Microsoft YaHei UI" panose="020B0503020204020204" pitchFamily="34" charset="-122"/>
                </a:rPr>
                <a:t>４</a:t>
              </a:r>
              <a:endParaRPr kumimoji="1" lang="ja-JP" altLang="en-US" sz="2400" b="1" dirty="0">
                <a:solidFill>
                  <a:schemeClr val="accent1"/>
                </a:solidFill>
                <a:latin typeface="Microsoft YaHei UI" panose="020B0503020204020204" pitchFamily="34" charset="-122"/>
                <a:ea typeface="Microsoft YaHei UI" panose="020B0503020204020204" pitchFamily="34" charset="-122"/>
              </a:endParaRPr>
            </a:p>
          </p:txBody>
        </p:sp>
      </p:grpSp>
      <p:pic>
        <p:nvPicPr>
          <p:cNvPr id="11" name="図 10">
            <a:extLst>
              <a:ext uri="{FF2B5EF4-FFF2-40B4-BE49-F238E27FC236}">
                <a16:creationId xmlns:a16="http://schemas.microsoft.com/office/drawing/2014/main" id="{F74CA562-06AF-452F-A097-DD7198209518}"/>
              </a:ext>
            </a:extLst>
          </p:cNvPr>
          <p:cNvPicPr>
            <a:picLocks noChangeAspect="1"/>
          </p:cNvPicPr>
          <p:nvPr/>
        </p:nvPicPr>
        <p:blipFill>
          <a:blip r:embed="rId3"/>
          <a:stretch>
            <a:fillRect/>
          </a:stretch>
        </p:blipFill>
        <p:spPr>
          <a:xfrm>
            <a:off x="552698" y="9132042"/>
            <a:ext cx="6130773" cy="616409"/>
          </a:xfrm>
          <a:prstGeom prst="rect">
            <a:avLst/>
          </a:prstGeom>
        </p:spPr>
      </p:pic>
      <p:sp>
        <p:nvSpPr>
          <p:cNvPr id="13" name="正方形/長方形 12">
            <a:extLst>
              <a:ext uri="{FF2B5EF4-FFF2-40B4-BE49-F238E27FC236}">
                <a16:creationId xmlns:a16="http://schemas.microsoft.com/office/drawing/2014/main" id="{0DFE4E98-538C-4009-85C9-FEE6175E1645}"/>
              </a:ext>
            </a:extLst>
          </p:cNvPr>
          <p:cNvSpPr/>
          <p:nvPr/>
        </p:nvSpPr>
        <p:spPr>
          <a:xfrm>
            <a:off x="284967" y="748513"/>
            <a:ext cx="5502236" cy="1738209"/>
          </a:xfrm>
          <a:prstGeom prst="rect">
            <a:avLst/>
          </a:prstGeom>
          <a:solidFill>
            <a:schemeClr val="accent6">
              <a:lumMod val="50000"/>
            </a:schemeClr>
          </a:solidFill>
          <a:ln w="762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a:extLst>
              <a:ext uri="{FF2B5EF4-FFF2-40B4-BE49-F238E27FC236}">
                <a16:creationId xmlns:a16="http://schemas.microsoft.com/office/drawing/2014/main" id="{C375D411-1AC0-454B-B32D-90240CFD17BB}"/>
              </a:ext>
            </a:extLst>
          </p:cNvPr>
          <p:cNvSpPr/>
          <p:nvPr/>
        </p:nvSpPr>
        <p:spPr>
          <a:xfrm>
            <a:off x="284967" y="859408"/>
            <a:ext cx="6212714" cy="1477328"/>
          </a:xfrm>
          <a:prstGeom prst="rect">
            <a:avLst/>
          </a:prstGeom>
        </p:spPr>
        <p:txBody>
          <a:bodyPr wrap="square">
            <a:spAutoFit/>
          </a:bodyPr>
          <a:lstStyle/>
          <a:p>
            <a:r>
              <a:rPr lang="ja-JP" altLang="en-US" sz="3000" b="1" dirty="0">
                <a:ln w="0"/>
                <a:solidFill>
                  <a:schemeClr val="bg1"/>
                </a:solidFill>
                <a:effectLst>
                  <a:outerShdw blurRad="38100" dist="25400" dir="5400000" algn="ctr" rotWithShape="0">
                    <a:srgbClr val="6E747A">
                      <a:alpha val="43000"/>
                    </a:srgbClr>
                  </a:outerShdw>
                </a:effectLst>
                <a:latin typeface="UD デジタル 教科書体 NP-B" panose="02020700000000000000" pitchFamily="18" charset="-128"/>
                <a:ea typeface="UD デジタル 教科書体 NP-B" panose="02020700000000000000" pitchFamily="18" charset="-128"/>
              </a:rPr>
              <a:t>そのお金の心配ごと</a:t>
            </a:r>
            <a:endParaRPr lang="en-US" altLang="ja-JP" sz="3000" b="1" dirty="0">
              <a:ln w="0"/>
              <a:solidFill>
                <a:schemeClr val="bg1"/>
              </a:solidFill>
              <a:effectLst>
                <a:outerShdw blurRad="38100" dist="25400" dir="5400000" algn="ctr" rotWithShape="0">
                  <a:srgbClr val="6E747A">
                    <a:alpha val="43000"/>
                  </a:srgbClr>
                </a:outerShdw>
              </a:effectLst>
              <a:latin typeface="UD デジタル 教科書体 NP-B" panose="02020700000000000000" pitchFamily="18" charset="-128"/>
              <a:ea typeface="UD デジタル 教科書体 NP-B" panose="02020700000000000000" pitchFamily="18" charset="-128"/>
            </a:endParaRPr>
          </a:p>
          <a:p>
            <a:r>
              <a:rPr lang="ja-JP" altLang="en-US" sz="3000" b="1" dirty="0">
                <a:ln w="0"/>
                <a:solidFill>
                  <a:schemeClr val="accent4">
                    <a:lumMod val="40000"/>
                    <a:lumOff val="60000"/>
                  </a:schemeClr>
                </a:solidFill>
                <a:effectLst>
                  <a:outerShdw blurRad="38100" dist="25400" dir="5400000" algn="ctr" rotWithShape="0">
                    <a:srgbClr val="6E747A">
                      <a:alpha val="43000"/>
                    </a:srgbClr>
                  </a:outerShdw>
                </a:effectLst>
                <a:latin typeface="UD デジタル 教科書体 NP-B" panose="02020700000000000000" pitchFamily="18" charset="-128"/>
                <a:ea typeface="UD デジタル 教科書体 NP-B" panose="02020700000000000000" pitchFamily="18" charset="-128"/>
              </a:rPr>
              <a:t>ファイナンシャルプランナー</a:t>
            </a:r>
            <a:r>
              <a:rPr lang="ja-JP" altLang="en-US" sz="3000" b="1" dirty="0">
                <a:ln w="0"/>
                <a:solidFill>
                  <a:schemeClr val="bg1"/>
                </a:solidFill>
                <a:effectLst>
                  <a:outerShdw blurRad="38100" dist="25400" dir="5400000" algn="ctr" rotWithShape="0">
                    <a:srgbClr val="6E747A">
                      <a:alpha val="43000"/>
                    </a:srgbClr>
                  </a:outerShdw>
                </a:effectLst>
                <a:latin typeface="UD デジタル 教科書体 NP-B" panose="02020700000000000000" pitchFamily="18" charset="-128"/>
                <a:ea typeface="UD デジタル 教科書体 NP-B" panose="02020700000000000000" pitchFamily="18" charset="-128"/>
              </a:rPr>
              <a:t>に</a:t>
            </a:r>
            <a:endParaRPr lang="en-US" altLang="ja-JP" sz="3000" b="1" dirty="0">
              <a:ln w="0"/>
              <a:solidFill>
                <a:schemeClr val="bg1"/>
              </a:solidFill>
              <a:effectLst>
                <a:outerShdw blurRad="38100" dist="25400" dir="5400000" algn="ctr" rotWithShape="0">
                  <a:srgbClr val="6E747A">
                    <a:alpha val="43000"/>
                  </a:srgbClr>
                </a:outerShdw>
              </a:effectLst>
              <a:latin typeface="UD デジタル 教科書体 NP-B" panose="02020700000000000000" pitchFamily="18" charset="-128"/>
              <a:ea typeface="UD デジタル 教科書体 NP-B" panose="02020700000000000000" pitchFamily="18" charset="-128"/>
            </a:endParaRPr>
          </a:p>
          <a:p>
            <a:r>
              <a:rPr lang="ja-JP" altLang="en-US" sz="3000" b="1" dirty="0">
                <a:ln w="0"/>
                <a:solidFill>
                  <a:schemeClr val="bg1"/>
                </a:solidFill>
                <a:effectLst>
                  <a:outerShdw blurRad="38100" dist="25400" dir="5400000" algn="ctr" rotWithShape="0">
                    <a:srgbClr val="6E747A">
                      <a:alpha val="43000"/>
                    </a:srgbClr>
                  </a:outerShdw>
                </a:effectLst>
                <a:latin typeface="UD デジタル 教科書体 NP-B" panose="02020700000000000000" pitchFamily="18" charset="-128"/>
                <a:ea typeface="UD デジタル 教科書体 NP-B" panose="02020700000000000000" pitchFamily="18" charset="-128"/>
              </a:rPr>
              <a:t>相談してみませんか？</a:t>
            </a:r>
            <a:endParaRPr lang="en-US" altLang="ja-JP" sz="3000" b="1" dirty="0">
              <a:ln w="0"/>
              <a:solidFill>
                <a:schemeClr val="bg1"/>
              </a:solidFill>
              <a:effectLst>
                <a:outerShdw blurRad="38100" dist="25400" dir="5400000" algn="ctr" rotWithShape="0">
                  <a:srgbClr val="6E747A">
                    <a:alpha val="43000"/>
                  </a:srgbClr>
                </a:outerShdw>
              </a:effectLst>
              <a:latin typeface="UD デジタル 教科書体 NP-B" panose="02020700000000000000" pitchFamily="18" charset="-128"/>
              <a:ea typeface="UD デジタル 教科書体 NP-B" panose="02020700000000000000" pitchFamily="18" charset="-128"/>
            </a:endParaRPr>
          </a:p>
        </p:txBody>
      </p:sp>
      <p:sp>
        <p:nvSpPr>
          <p:cNvPr id="16" name="正方形/長方形 15">
            <a:extLst>
              <a:ext uri="{FF2B5EF4-FFF2-40B4-BE49-F238E27FC236}">
                <a16:creationId xmlns:a16="http://schemas.microsoft.com/office/drawing/2014/main" id="{E991F73B-1E98-473A-8F13-C9BAC78615AF}"/>
              </a:ext>
            </a:extLst>
          </p:cNvPr>
          <p:cNvSpPr/>
          <p:nvPr/>
        </p:nvSpPr>
        <p:spPr>
          <a:xfrm>
            <a:off x="356528" y="1753166"/>
            <a:ext cx="4907174" cy="45719"/>
          </a:xfrm>
          <a:custGeom>
            <a:avLst/>
            <a:gdLst>
              <a:gd name="connsiteX0" fmla="*/ 0 w 4907174"/>
              <a:gd name="connsiteY0" fmla="*/ 0 h 45719"/>
              <a:gd name="connsiteX1" fmla="*/ 398026 w 4907174"/>
              <a:gd name="connsiteY1" fmla="*/ 0 h 45719"/>
              <a:gd name="connsiteX2" fmla="*/ 894196 w 4907174"/>
              <a:gd name="connsiteY2" fmla="*/ 0 h 45719"/>
              <a:gd name="connsiteX3" fmla="*/ 1488509 w 4907174"/>
              <a:gd name="connsiteY3" fmla="*/ 0 h 45719"/>
              <a:gd name="connsiteX4" fmla="*/ 1984679 w 4907174"/>
              <a:gd name="connsiteY4" fmla="*/ 0 h 45719"/>
              <a:gd name="connsiteX5" fmla="*/ 2431777 w 4907174"/>
              <a:gd name="connsiteY5" fmla="*/ 0 h 45719"/>
              <a:gd name="connsiteX6" fmla="*/ 3075162 w 4907174"/>
              <a:gd name="connsiteY6" fmla="*/ 0 h 45719"/>
              <a:gd name="connsiteX7" fmla="*/ 3571332 w 4907174"/>
              <a:gd name="connsiteY7" fmla="*/ 0 h 45719"/>
              <a:gd name="connsiteX8" fmla="*/ 4067502 w 4907174"/>
              <a:gd name="connsiteY8" fmla="*/ 0 h 45719"/>
              <a:gd name="connsiteX9" fmla="*/ 4907174 w 4907174"/>
              <a:gd name="connsiteY9" fmla="*/ 0 h 45719"/>
              <a:gd name="connsiteX10" fmla="*/ 4907174 w 4907174"/>
              <a:gd name="connsiteY10" fmla="*/ 45719 h 45719"/>
              <a:gd name="connsiteX11" fmla="*/ 4312861 w 4907174"/>
              <a:gd name="connsiteY11" fmla="*/ 45719 h 45719"/>
              <a:gd name="connsiteX12" fmla="*/ 3767619 w 4907174"/>
              <a:gd name="connsiteY12" fmla="*/ 45719 h 45719"/>
              <a:gd name="connsiteX13" fmla="*/ 3222378 w 4907174"/>
              <a:gd name="connsiteY13" fmla="*/ 45719 h 45719"/>
              <a:gd name="connsiteX14" fmla="*/ 2775280 w 4907174"/>
              <a:gd name="connsiteY14" fmla="*/ 45719 h 45719"/>
              <a:gd name="connsiteX15" fmla="*/ 2180966 w 4907174"/>
              <a:gd name="connsiteY15" fmla="*/ 45719 h 45719"/>
              <a:gd name="connsiteX16" fmla="*/ 1635725 w 4907174"/>
              <a:gd name="connsiteY16" fmla="*/ 45719 h 45719"/>
              <a:gd name="connsiteX17" fmla="*/ 1041411 w 4907174"/>
              <a:gd name="connsiteY17" fmla="*/ 45719 h 45719"/>
              <a:gd name="connsiteX18" fmla="*/ 0 w 4907174"/>
              <a:gd name="connsiteY18" fmla="*/ 45719 h 45719"/>
              <a:gd name="connsiteX19" fmla="*/ 0 w 4907174"/>
              <a:gd name="connsiteY19" fmla="*/ 0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07174" h="45719" fill="none" extrusionOk="0">
                <a:moveTo>
                  <a:pt x="0" y="0"/>
                </a:moveTo>
                <a:cubicBezTo>
                  <a:pt x="198493" y="-14679"/>
                  <a:pt x="255308" y="7792"/>
                  <a:pt x="398026" y="0"/>
                </a:cubicBezTo>
                <a:cubicBezTo>
                  <a:pt x="540744" y="-7792"/>
                  <a:pt x="668866" y="15100"/>
                  <a:pt x="894196" y="0"/>
                </a:cubicBezTo>
                <a:cubicBezTo>
                  <a:pt x="1119526" y="-15100"/>
                  <a:pt x="1366796" y="28538"/>
                  <a:pt x="1488509" y="0"/>
                </a:cubicBezTo>
                <a:cubicBezTo>
                  <a:pt x="1610222" y="-28538"/>
                  <a:pt x="1771607" y="599"/>
                  <a:pt x="1984679" y="0"/>
                </a:cubicBezTo>
                <a:cubicBezTo>
                  <a:pt x="2197751" y="-599"/>
                  <a:pt x="2221888" y="50110"/>
                  <a:pt x="2431777" y="0"/>
                </a:cubicBezTo>
                <a:cubicBezTo>
                  <a:pt x="2641666" y="-50110"/>
                  <a:pt x="2760294" y="39472"/>
                  <a:pt x="3075162" y="0"/>
                </a:cubicBezTo>
                <a:cubicBezTo>
                  <a:pt x="3390030" y="-39472"/>
                  <a:pt x="3406527" y="2314"/>
                  <a:pt x="3571332" y="0"/>
                </a:cubicBezTo>
                <a:cubicBezTo>
                  <a:pt x="3736137" y="-2314"/>
                  <a:pt x="3852275" y="28899"/>
                  <a:pt x="4067502" y="0"/>
                </a:cubicBezTo>
                <a:cubicBezTo>
                  <a:pt x="4282729" y="-28899"/>
                  <a:pt x="4703603" y="85551"/>
                  <a:pt x="4907174" y="0"/>
                </a:cubicBezTo>
                <a:cubicBezTo>
                  <a:pt x="4910576" y="21247"/>
                  <a:pt x="4905549" y="28232"/>
                  <a:pt x="4907174" y="45719"/>
                </a:cubicBezTo>
                <a:cubicBezTo>
                  <a:pt x="4701134" y="81664"/>
                  <a:pt x="4505174" y="-24547"/>
                  <a:pt x="4312861" y="45719"/>
                </a:cubicBezTo>
                <a:cubicBezTo>
                  <a:pt x="4120548" y="115985"/>
                  <a:pt x="3921861" y="17343"/>
                  <a:pt x="3767619" y="45719"/>
                </a:cubicBezTo>
                <a:cubicBezTo>
                  <a:pt x="3613377" y="74095"/>
                  <a:pt x="3442932" y="-1799"/>
                  <a:pt x="3222378" y="45719"/>
                </a:cubicBezTo>
                <a:cubicBezTo>
                  <a:pt x="3001824" y="93237"/>
                  <a:pt x="2931697" y="12544"/>
                  <a:pt x="2775280" y="45719"/>
                </a:cubicBezTo>
                <a:cubicBezTo>
                  <a:pt x="2618863" y="78894"/>
                  <a:pt x="2428052" y="-7223"/>
                  <a:pt x="2180966" y="45719"/>
                </a:cubicBezTo>
                <a:cubicBezTo>
                  <a:pt x="1933880" y="98661"/>
                  <a:pt x="1801301" y="-15042"/>
                  <a:pt x="1635725" y="45719"/>
                </a:cubicBezTo>
                <a:cubicBezTo>
                  <a:pt x="1470149" y="106480"/>
                  <a:pt x="1190195" y="-6758"/>
                  <a:pt x="1041411" y="45719"/>
                </a:cubicBezTo>
                <a:cubicBezTo>
                  <a:pt x="892627" y="98196"/>
                  <a:pt x="364540" y="-18019"/>
                  <a:pt x="0" y="45719"/>
                </a:cubicBezTo>
                <a:cubicBezTo>
                  <a:pt x="-155" y="23936"/>
                  <a:pt x="144" y="13253"/>
                  <a:pt x="0" y="0"/>
                </a:cubicBezTo>
                <a:close/>
              </a:path>
              <a:path w="4907174" h="45719" stroke="0" extrusionOk="0">
                <a:moveTo>
                  <a:pt x="0" y="0"/>
                </a:moveTo>
                <a:cubicBezTo>
                  <a:pt x="209480" y="-11984"/>
                  <a:pt x="343109" y="57953"/>
                  <a:pt x="643385" y="0"/>
                </a:cubicBezTo>
                <a:cubicBezTo>
                  <a:pt x="943662" y="-57953"/>
                  <a:pt x="973763" y="36310"/>
                  <a:pt x="1090483" y="0"/>
                </a:cubicBezTo>
                <a:cubicBezTo>
                  <a:pt x="1207203" y="-36310"/>
                  <a:pt x="1370633" y="48735"/>
                  <a:pt x="1586653" y="0"/>
                </a:cubicBezTo>
                <a:cubicBezTo>
                  <a:pt x="1802673" y="-48735"/>
                  <a:pt x="1938033" y="22478"/>
                  <a:pt x="2033751" y="0"/>
                </a:cubicBezTo>
                <a:cubicBezTo>
                  <a:pt x="2129469" y="-22478"/>
                  <a:pt x="2326682" y="27116"/>
                  <a:pt x="2431777" y="0"/>
                </a:cubicBezTo>
                <a:cubicBezTo>
                  <a:pt x="2536872" y="-27116"/>
                  <a:pt x="2684376" y="21395"/>
                  <a:pt x="2829804" y="0"/>
                </a:cubicBezTo>
                <a:cubicBezTo>
                  <a:pt x="2975232" y="-21395"/>
                  <a:pt x="3073943" y="27721"/>
                  <a:pt x="3227830" y="0"/>
                </a:cubicBezTo>
                <a:cubicBezTo>
                  <a:pt x="3381717" y="-27721"/>
                  <a:pt x="3659053" y="13006"/>
                  <a:pt x="3773072" y="0"/>
                </a:cubicBezTo>
                <a:cubicBezTo>
                  <a:pt x="3887091" y="-13006"/>
                  <a:pt x="4218661" y="24781"/>
                  <a:pt x="4416457" y="0"/>
                </a:cubicBezTo>
                <a:cubicBezTo>
                  <a:pt x="4614253" y="-24781"/>
                  <a:pt x="4679360" y="13621"/>
                  <a:pt x="4907174" y="0"/>
                </a:cubicBezTo>
                <a:cubicBezTo>
                  <a:pt x="4910402" y="21400"/>
                  <a:pt x="4902966" y="30400"/>
                  <a:pt x="4907174" y="45719"/>
                </a:cubicBezTo>
                <a:cubicBezTo>
                  <a:pt x="4654035" y="110137"/>
                  <a:pt x="4492881" y="7429"/>
                  <a:pt x="4361932" y="45719"/>
                </a:cubicBezTo>
                <a:cubicBezTo>
                  <a:pt x="4230983" y="84009"/>
                  <a:pt x="4081675" y="8920"/>
                  <a:pt x="3963906" y="45719"/>
                </a:cubicBezTo>
                <a:cubicBezTo>
                  <a:pt x="3846137" y="82518"/>
                  <a:pt x="3517064" y="2593"/>
                  <a:pt x="3369593" y="45719"/>
                </a:cubicBezTo>
                <a:cubicBezTo>
                  <a:pt x="3222122" y="88845"/>
                  <a:pt x="2947591" y="38473"/>
                  <a:pt x="2726208" y="45719"/>
                </a:cubicBezTo>
                <a:cubicBezTo>
                  <a:pt x="2504825" y="52965"/>
                  <a:pt x="2488967" y="43583"/>
                  <a:pt x="2328181" y="45719"/>
                </a:cubicBezTo>
                <a:cubicBezTo>
                  <a:pt x="2167395" y="47855"/>
                  <a:pt x="2047121" y="41135"/>
                  <a:pt x="1930155" y="45719"/>
                </a:cubicBezTo>
                <a:cubicBezTo>
                  <a:pt x="1813189" y="50303"/>
                  <a:pt x="1517732" y="151"/>
                  <a:pt x="1384914" y="45719"/>
                </a:cubicBezTo>
                <a:cubicBezTo>
                  <a:pt x="1252096" y="91287"/>
                  <a:pt x="1034908" y="17096"/>
                  <a:pt x="790600" y="45719"/>
                </a:cubicBezTo>
                <a:cubicBezTo>
                  <a:pt x="546292" y="74342"/>
                  <a:pt x="292663" y="7802"/>
                  <a:pt x="0" y="45719"/>
                </a:cubicBezTo>
                <a:cubicBezTo>
                  <a:pt x="-1582" y="27735"/>
                  <a:pt x="4324" y="11395"/>
                  <a:pt x="0" y="0"/>
                </a:cubicBezTo>
                <a:close/>
              </a:path>
            </a:pathLst>
          </a:custGeom>
          <a:solidFill>
            <a:srgbClr val="FF6699"/>
          </a:solidFill>
          <a:ln w="3175">
            <a:solidFill>
              <a:srgbClr val="FF6699"/>
            </a:solidFill>
            <a:extLst>
              <a:ext uri="{C807C97D-BFC1-408E-A445-0C87EB9F89A2}">
                <ask:lineSketchStyleProps xmlns:ask="http://schemas.microsoft.com/office/drawing/2018/sketchyshapes" sd="3273543333">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6" name="グループ化 35">
            <a:extLst>
              <a:ext uri="{FF2B5EF4-FFF2-40B4-BE49-F238E27FC236}">
                <a16:creationId xmlns:a16="http://schemas.microsoft.com/office/drawing/2014/main" id="{11CD9FBD-FA82-4D21-9662-3E461DEAEAD8}"/>
              </a:ext>
            </a:extLst>
          </p:cNvPr>
          <p:cNvGrpSpPr/>
          <p:nvPr/>
        </p:nvGrpSpPr>
        <p:grpSpPr>
          <a:xfrm>
            <a:off x="5328685" y="2262980"/>
            <a:ext cx="324557" cy="178508"/>
            <a:chOff x="5004704" y="2094941"/>
            <a:chExt cx="324557" cy="178508"/>
          </a:xfrm>
        </p:grpSpPr>
        <p:sp>
          <p:nvSpPr>
            <p:cNvPr id="37" name="四角形: 上の 2 つの角を丸める 36">
              <a:extLst>
                <a:ext uri="{FF2B5EF4-FFF2-40B4-BE49-F238E27FC236}">
                  <a16:creationId xmlns:a16="http://schemas.microsoft.com/office/drawing/2014/main" id="{1CA573D8-815D-405D-B868-4AC3FA108DC5}"/>
                </a:ext>
              </a:extLst>
            </p:cNvPr>
            <p:cNvSpPr/>
            <p:nvPr/>
          </p:nvSpPr>
          <p:spPr>
            <a:xfrm flipV="1">
              <a:off x="5004704" y="2165449"/>
              <a:ext cx="324000" cy="108000"/>
            </a:xfrm>
            <a:prstGeom prst="round2Same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8" name="直線コネクタ 37">
              <a:extLst>
                <a:ext uri="{FF2B5EF4-FFF2-40B4-BE49-F238E27FC236}">
                  <a16:creationId xmlns:a16="http://schemas.microsoft.com/office/drawing/2014/main" id="{B7B841E6-B03A-46AA-AA3F-4B3988C74CC1}"/>
                </a:ext>
              </a:extLst>
            </p:cNvPr>
            <p:cNvCxnSpPr>
              <a:cxnSpLocks/>
            </p:cNvCxnSpPr>
            <p:nvPr/>
          </p:nvCxnSpPr>
          <p:spPr>
            <a:xfrm>
              <a:off x="5005261" y="2153982"/>
              <a:ext cx="324000" cy="0"/>
            </a:xfrm>
            <a:prstGeom prst="line">
              <a:avLst/>
            </a:prstGeom>
            <a:ln w="57150">
              <a:solidFill>
                <a:srgbClr val="D1A44B"/>
              </a:solidFill>
            </a:ln>
          </p:spPr>
          <p:style>
            <a:lnRef idx="1">
              <a:schemeClr val="accent1"/>
            </a:lnRef>
            <a:fillRef idx="0">
              <a:schemeClr val="accent1"/>
            </a:fillRef>
            <a:effectRef idx="0">
              <a:schemeClr val="accent1"/>
            </a:effectRef>
            <a:fontRef idx="minor">
              <a:schemeClr val="tx1"/>
            </a:fontRef>
          </p:style>
        </p:cxnSp>
        <p:sp>
          <p:nvSpPr>
            <p:cNvPr id="39" name="正方形/長方形 38">
              <a:extLst>
                <a:ext uri="{FF2B5EF4-FFF2-40B4-BE49-F238E27FC236}">
                  <a16:creationId xmlns:a16="http://schemas.microsoft.com/office/drawing/2014/main" id="{D361EFBB-11DD-4F53-BDA0-521ED85F0D4F}"/>
                </a:ext>
              </a:extLst>
            </p:cNvPr>
            <p:cNvSpPr/>
            <p:nvPr/>
          </p:nvSpPr>
          <p:spPr>
            <a:xfrm>
              <a:off x="5123349" y="2094941"/>
              <a:ext cx="87824" cy="720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45" name="直線コネクタ 44">
            <a:extLst>
              <a:ext uri="{FF2B5EF4-FFF2-40B4-BE49-F238E27FC236}">
                <a16:creationId xmlns:a16="http://schemas.microsoft.com/office/drawing/2014/main" id="{6045301B-5BF0-4388-94EB-01B27E4F857A}"/>
              </a:ext>
            </a:extLst>
          </p:cNvPr>
          <p:cNvCxnSpPr/>
          <p:nvPr/>
        </p:nvCxnSpPr>
        <p:spPr>
          <a:xfrm>
            <a:off x="4333763" y="2430090"/>
            <a:ext cx="288000" cy="0"/>
          </a:xfrm>
          <a:prstGeom prst="line">
            <a:avLst/>
          </a:prstGeom>
          <a:ln w="381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6" name="直線コネクタ 45">
            <a:extLst>
              <a:ext uri="{FF2B5EF4-FFF2-40B4-BE49-F238E27FC236}">
                <a16:creationId xmlns:a16="http://schemas.microsoft.com/office/drawing/2014/main" id="{B4542C2A-5E09-43E4-9D0C-BBAC6C1D8837}"/>
              </a:ext>
            </a:extLst>
          </p:cNvPr>
          <p:cNvCxnSpPr/>
          <p:nvPr/>
        </p:nvCxnSpPr>
        <p:spPr>
          <a:xfrm>
            <a:off x="4795151" y="2430090"/>
            <a:ext cx="288000" cy="0"/>
          </a:xfrm>
          <a:prstGeom prst="line">
            <a:avLst/>
          </a:prstGeom>
          <a:ln w="38100">
            <a:solidFill>
              <a:srgbClr val="FF6699"/>
            </a:solidFill>
          </a:ln>
        </p:spPr>
        <p:style>
          <a:lnRef idx="1">
            <a:schemeClr val="accent1"/>
          </a:lnRef>
          <a:fillRef idx="0">
            <a:schemeClr val="accent1"/>
          </a:fillRef>
          <a:effectRef idx="0">
            <a:schemeClr val="accent1"/>
          </a:effectRef>
          <a:fontRef idx="minor">
            <a:schemeClr val="tx1"/>
          </a:fontRef>
        </p:style>
      </p:cxnSp>
      <p:cxnSp>
        <p:nvCxnSpPr>
          <p:cNvPr id="47" name="直線コネクタ 46">
            <a:extLst>
              <a:ext uri="{FF2B5EF4-FFF2-40B4-BE49-F238E27FC236}">
                <a16:creationId xmlns:a16="http://schemas.microsoft.com/office/drawing/2014/main" id="{D8BA5AA4-CAB5-4FC4-80A8-7D81D6E8F8A3}"/>
              </a:ext>
            </a:extLst>
          </p:cNvPr>
          <p:cNvCxnSpPr/>
          <p:nvPr/>
        </p:nvCxnSpPr>
        <p:spPr>
          <a:xfrm>
            <a:off x="3868933" y="2429001"/>
            <a:ext cx="288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正方形/長方形 16">
            <a:extLst>
              <a:ext uri="{FF2B5EF4-FFF2-40B4-BE49-F238E27FC236}">
                <a16:creationId xmlns:a16="http://schemas.microsoft.com/office/drawing/2014/main" id="{70B9C1E9-8187-4DA3-BF01-FB4B6BE1D46C}"/>
              </a:ext>
            </a:extLst>
          </p:cNvPr>
          <p:cNvSpPr/>
          <p:nvPr/>
        </p:nvSpPr>
        <p:spPr>
          <a:xfrm>
            <a:off x="213710" y="2609341"/>
            <a:ext cx="5606892" cy="830997"/>
          </a:xfrm>
          <a:prstGeom prst="rect">
            <a:avLst/>
          </a:prstGeom>
          <a:noFill/>
        </p:spPr>
        <p:txBody>
          <a:bodyPr wrap="square" lIns="91440" tIns="45720" rIns="91440" bIns="45720">
            <a:spAutoFit/>
          </a:bodyPr>
          <a:lstStyle/>
          <a:p>
            <a:pPr algn="ctr"/>
            <a:r>
              <a:rPr lang="ja-JP" altLang="en-US" sz="4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ＦＰ相談会受付中</a:t>
            </a:r>
            <a:endParaRPr lang="ja-JP" altLang="en-US" sz="48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1723502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7D7E285E-BC78-4176-98E7-4F253500730D}"/>
              </a:ext>
            </a:extLst>
          </p:cNvPr>
          <p:cNvSpPr txBox="1"/>
          <p:nvPr/>
        </p:nvSpPr>
        <p:spPr>
          <a:xfrm>
            <a:off x="804146" y="858010"/>
            <a:ext cx="5814810" cy="2092881"/>
          </a:xfrm>
          <a:prstGeom prst="rect">
            <a:avLst/>
          </a:prstGeom>
          <a:noFill/>
        </p:spPr>
        <p:txBody>
          <a:bodyPr wrap="square" rtlCol="0">
            <a:spAutoFit/>
          </a:bodyPr>
          <a:lstStyle/>
          <a:p>
            <a:r>
              <a:rPr kumimoji="1" lang="ja-JP" altLang="en-US" sz="2000" dirty="0"/>
              <a:t>無料相談会のお申込は以下のフォームに必要事項をご記入の上担当者へお渡しいただくか</a:t>
            </a:r>
            <a:r>
              <a:rPr lang="ja-JP" altLang="en-US" sz="2000" dirty="0"/>
              <a:t>ＦＡＸまたは</a:t>
            </a:r>
            <a:r>
              <a:rPr kumimoji="1" lang="ja-JP" altLang="en-US" sz="2000" dirty="0"/>
              <a:t>メールにてご連絡下さい。</a:t>
            </a:r>
          </a:p>
          <a:p>
            <a:pPr algn="ctr"/>
            <a:endParaRPr lang="en-US" altLang="ja-JP" sz="1400" dirty="0"/>
          </a:p>
          <a:p>
            <a:r>
              <a:rPr lang="ja-JP" altLang="en-US" sz="2800" dirty="0"/>
              <a:t>　　　ＦＡＸ　：　０３</a:t>
            </a:r>
            <a:r>
              <a:rPr lang="en-US" altLang="ja-JP" sz="2800" dirty="0"/>
              <a:t>―</a:t>
            </a:r>
            <a:r>
              <a:rPr lang="ja-JP" altLang="en-US" sz="2800" dirty="0"/>
              <a:t>００００－００００</a:t>
            </a:r>
            <a:endParaRPr lang="en-US" altLang="ja-JP" sz="2800" dirty="0"/>
          </a:p>
          <a:p>
            <a:r>
              <a:rPr lang="ja-JP" altLang="en-US" sz="2800" dirty="0"/>
              <a:t>　　　ＭＡＩＬ：　００００＠００００．００</a:t>
            </a:r>
            <a:endParaRPr lang="en-US" altLang="ja-JP" sz="2800" dirty="0"/>
          </a:p>
        </p:txBody>
      </p:sp>
      <p:graphicFrame>
        <p:nvGraphicFramePr>
          <p:cNvPr id="3" name="表 3">
            <a:extLst>
              <a:ext uri="{FF2B5EF4-FFF2-40B4-BE49-F238E27FC236}">
                <a16:creationId xmlns:a16="http://schemas.microsoft.com/office/drawing/2014/main" id="{4EE36FBB-F3A6-4701-81FD-0F5C001E2A5E}"/>
              </a:ext>
            </a:extLst>
          </p:cNvPr>
          <p:cNvGraphicFramePr>
            <a:graphicFrameLocks noGrp="1"/>
          </p:cNvGraphicFramePr>
          <p:nvPr>
            <p:extLst>
              <p:ext uri="{D42A27DB-BD31-4B8C-83A1-F6EECF244321}">
                <p14:modId xmlns:p14="http://schemas.microsoft.com/office/powerpoint/2010/main" val="1835416757"/>
              </p:ext>
            </p:extLst>
          </p:nvPr>
        </p:nvGraphicFramePr>
        <p:xfrm>
          <a:off x="488515" y="3067313"/>
          <a:ext cx="6375748" cy="5879037"/>
        </p:xfrm>
        <a:graphic>
          <a:graphicData uri="http://schemas.openxmlformats.org/drawingml/2006/table">
            <a:tbl>
              <a:tblPr firstRow="1" bandRow="1">
                <a:tableStyleId>{5C22544A-7EE6-4342-B048-85BDC9FD1C3A}</a:tableStyleId>
              </a:tblPr>
              <a:tblGrid>
                <a:gridCol w="1728592">
                  <a:extLst>
                    <a:ext uri="{9D8B030D-6E8A-4147-A177-3AD203B41FA5}">
                      <a16:colId xmlns:a16="http://schemas.microsoft.com/office/drawing/2014/main" val="2721454581"/>
                    </a:ext>
                  </a:extLst>
                </a:gridCol>
                <a:gridCol w="4647156">
                  <a:extLst>
                    <a:ext uri="{9D8B030D-6E8A-4147-A177-3AD203B41FA5}">
                      <a16:colId xmlns:a16="http://schemas.microsoft.com/office/drawing/2014/main" val="256480571"/>
                    </a:ext>
                  </a:extLst>
                </a:gridCol>
              </a:tblGrid>
              <a:tr h="550539">
                <a:tc gridSpan="2">
                  <a:txBody>
                    <a:bodyPr/>
                    <a:lstStyle/>
                    <a:p>
                      <a:pPr algn="ctr"/>
                      <a:r>
                        <a:rPr kumimoji="1" lang="ja-JP" altLang="en-US" sz="2000" b="1" dirty="0">
                          <a:solidFill>
                            <a:schemeClr val="tx1"/>
                          </a:solidFill>
                        </a:rPr>
                        <a:t>ご相談受付シート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kumimoji="1" lang="ja-JP" altLang="en-US" dirty="0"/>
                    </a:p>
                  </a:txBody>
                  <a:tcPr/>
                </a:tc>
                <a:extLst>
                  <a:ext uri="{0D108BD9-81ED-4DB2-BD59-A6C34878D82A}">
                    <a16:rowId xmlns:a16="http://schemas.microsoft.com/office/drawing/2014/main" val="2125605972"/>
                  </a:ext>
                </a:extLst>
              </a:tr>
              <a:tr h="343483">
                <a:tc>
                  <a:txBody>
                    <a:bodyPr/>
                    <a:lstStyle/>
                    <a:p>
                      <a:pPr algn="ctr"/>
                      <a:r>
                        <a:rPr kumimoji="1" lang="ja-JP" altLang="en-US" sz="1400" b="1" dirty="0"/>
                        <a:t>ふりがな</a:t>
                      </a:r>
                      <a:endParaRPr kumimoji="1" lang="ja-JP" altLang="en-US" sz="16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18112427"/>
                  </a:ext>
                </a:extLst>
              </a:tr>
              <a:tr h="822043">
                <a:tc>
                  <a:txBody>
                    <a:bodyPr/>
                    <a:lstStyle/>
                    <a:p>
                      <a:pPr algn="ctr"/>
                      <a:r>
                        <a:rPr kumimoji="1" lang="ja-JP" altLang="en-US" sz="2000" b="1" dirty="0"/>
                        <a:t>お名前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60288475"/>
                  </a:ext>
                </a:extLst>
              </a:tr>
              <a:tr h="822043">
                <a:tc>
                  <a:txBody>
                    <a:bodyPr/>
                    <a:lstStyle/>
                    <a:p>
                      <a:pPr algn="ctr"/>
                      <a:r>
                        <a:rPr kumimoji="1" lang="ja-JP" altLang="en-US" sz="2000" b="1" dirty="0"/>
                        <a:t>電話番号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2000" dirty="0"/>
                        <a:t>　　　　　　　</a:t>
                      </a:r>
                      <a:r>
                        <a:rPr kumimoji="1" lang="ja-JP" altLang="en-US" sz="2000" b="1" dirty="0"/>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66856983"/>
                  </a:ext>
                </a:extLst>
              </a:tr>
              <a:tr h="822043">
                <a:tc>
                  <a:txBody>
                    <a:bodyPr/>
                    <a:lstStyle/>
                    <a:p>
                      <a:pPr algn="ctr"/>
                      <a:r>
                        <a:rPr kumimoji="1" lang="ja-JP" altLang="en-US" sz="2000" b="1" dirty="0"/>
                        <a:t>メールアドレス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2000" dirty="0"/>
                        <a:t>　　　　　　　　　　　　　</a:t>
                      </a:r>
                      <a:r>
                        <a:rPr kumimoji="1" lang="ja-JP" altLang="en-US" sz="2000" b="1"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15932229"/>
                  </a:ext>
                </a:extLst>
              </a:tr>
              <a:tr h="822043">
                <a:tc>
                  <a:txBody>
                    <a:bodyPr/>
                    <a:lstStyle/>
                    <a:p>
                      <a:pPr algn="ctr"/>
                      <a:r>
                        <a:rPr kumimoji="1" lang="ja-JP" altLang="en-US" sz="2000" b="1" dirty="0"/>
                        <a:t>第一希望日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2000" b="1" dirty="0"/>
                        <a:t>　　　月　　　日　（　　　）　　　　　：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5893121"/>
                  </a:ext>
                </a:extLst>
              </a:tr>
              <a:tr h="822043">
                <a:tc>
                  <a:txBody>
                    <a:bodyPr/>
                    <a:lstStyle/>
                    <a:p>
                      <a:pPr algn="ctr"/>
                      <a:r>
                        <a:rPr kumimoji="1" lang="ja-JP" altLang="en-US" sz="2000" b="1" dirty="0"/>
                        <a:t>第二希望日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kumimoji="1" lang="ja-JP" altLang="en-US" sz="2000" b="1" dirty="0"/>
                        <a:t>　　　月　　　日　（　　　）　　　　　：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91532090"/>
                  </a:ext>
                </a:extLst>
              </a:tr>
              <a:tr h="822043">
                <a:tc>
                  <a:txBody>
                    <a:bodyPr/>
                    <a:lstStyle/>
                    <a:p>
                      <a:pPr algn="ctr"/>
                      <a:r>
                        <a:rPr kumimoji="1" lang="ja-JP" altLang="en-US" sz="2000" b="1" dirty="0"/>
                        <a:t>第三希望日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kumimoji="1" lang="ja-JP" altLang="en-US" sz="2000" b="1" dirty="0"/>
                        <a:t>　　　月　　　日　（　　　）　　　　　：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28327436"/>
                  </a:ext>
                </a:extLst>
              </a:tr>
            </a:tbl>
          </a:graphicData>
        </a:graphic>
      </p:graphicFrame>
      <p:sp>
        <p:nvSpPr>
          <p:cNvPr id="4" name="矢印: 上 3">
            <a:extLst>
              <a:ext uri="{FF2B5EF4-FFF2-40B4-BE49-F238E27FC236}">
                <a16:creationId xmlns:a16="http://schemas.microsoft.com/office/drawing/2014/main" id="{872F3A7A-8077-428C-AB71-1FF11741B76B}"/>
              </a:ext>
            </a:extLst>
          </p:cNvPr>
          <p:cNvSpPr/>
          <p:nvPr/>
        </p:nvSpPr>
        <p:spPr>
          <a:xfrm>
            <a:off x="2013667" y="255110"/>
            <a:ext cx="3532340" cy="537110"/>
          </a:xfrm>
          <a:prstGeom prst="up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12133196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3554_chirashi_bounenkai.potx" id="{516B45CA-9356-4FB2-8022-8B80380EAC8E}" vid="{7A03B05D-7FE9-4593-BD2B-E5710B1626B7}"/>
    </a:ext>
  </a:extLst>
</a:theme>
</file>

<file path=docProps/app.xml><?xml version="1.0" encoding="utf-8"?>
<Properties xmlns="http://schemas.openxmlformats.org/officeDocument/2006/extended-properties" xmlns:vt="http://schemas.openxmlformats.org/officeDocument/2006/docPropsVTypes">
  <TotalTime>542</TotalTime>
  <Words>274</Words>
  <Application>Microsoft Office PowerPoint</Application>
  <PresentationFormat>ユーザー設定</PresentationFormat>
  <Paragraphs>37</Paragraphs>
  <Slides>2</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2</vt:i4>
      </vt:variant>
    </vt:vector>
  </HeadingPairs>
  <TitlesOfParts>
    <vt:vector size="10" baseType="lpstr">
      <vt:lpstr>HGPｺﾞｼｯｸE</vt:lpstr>
      <vt:lpstr>Microsoft YaHei UI</vt:lpstr>
      <vt:lpstr>UD デジタル 教科書体 NP-B</vt:lpstr>
      <vt:lpstr>メイリオ</vt:lpstr>
      <vt:lpstr>Arial</vt:lpstr>
      <vt:lpstr>Calibri</vt:lpstr>
      <vt:lpstr>Calibri Light</vt:lpstr>
      <vt:lpstr>Office テーマ</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吉川 修一</dc:creator>
  <cp:lastModifiedBy>吉川 修一</cp:lastModifiedBy>
  <cp:revision>33</cp:revision>
  <dcterms:created xsi:type="dcterms:W3CDTF">2020-07-05T22:35:36Z</dcterms:created>
  <dcterms:modified xsi:type="dcterms:W3CDTF">2020-09-03T12:06:10Z</dcterms:modified>
</cp:coreProperties>
</file>