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9939338" cy="6805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0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2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4864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32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53343" y="1825625"/>
            <a:ext cx="3409057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086226" y="1825625"/>
            <a:ext cx="3409057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0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29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443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223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8296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268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5654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760442" y="365125"/>
            <a:ext cx="173484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53344" y="365125"/>
            <a:ext cx="5083274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440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BAB61-AE60-4BE7-ABAD-99DBABAA7B92}" type="datetimeFigureOut">
              <a:rPr kumimoji="1" lang="ja-JP" altLang="en-US" smtClean="0"/>
              <a:t>2022/7/5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5BE45-6905-40C5-AE47-2ECBD745C8B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34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概略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16793"/>
            <a:ext cx="9426318" cy="429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28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関西大学東京センターのご案内</dc:title>
  <dc:creator>y170096</dc:creator>
  <cp:lastModifiedBy>関西大学</cp:lastModifiedBy>
  <cp:revision>5</cp:revision>
  <cp:lastPrinted>2019-01-16T06:52:33Z</cp:lastPrinted>
  <dcterms:created xsi:type="dcterms:W3CDTF">2019-01-16T06:36:17Z</dcterms:created>
  <dcterms:modified xsi:type="dcterms:W3CDTF">2022-07-05T07:22:34Z</dcterms:modified>
</cp:coreProperties>
</file>