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701B14-C806-4A0C-8741-B6E9D8192A80}" v="1" dt="2025-11-24T03:28:38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335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shitaka akino" userId="79a5af08ce44bb0a" providerId="LiveId" clId="{E3F5D1CF-8211-45F9-A834-B8A129771351}"/>
    <pc:docChg chg="modSld">
      <pc:chgData name="yoshitaka akino" userId="79a5af08ce44bb0a" providerId="LiveId" clId="{E3F5D1CF-8211-45F9-A834-B8A129771351}" dt="2025-11-24T03:28:44.109" v="5" actId="1076"/>
      <pc:docMkLst>
        <pc:docMk/>
      </pc:docMkLst>
      <pc:sldChg chg="addSp modSp mod">
        <pc:chgData name="yoshitaka akino" userId="79a5af08ce44bb0a" providerId="LiveId" clId="{E3F5D1CF-8211-45F9-A834-B8A129771351}" dt="2025-11-24T03:28:44.109" v="5" actId="1076"/>
        <pc:sldMkLst>
          <pc:docMk/>
          <pc:sldMk cId="1953844550" sldId="256"/>
        </pc:sldMkLst>
        <pc:spChg chg="mod">
          <ac:chgData name="yoshitaka akino" userId="79a5af08ce44bb0a" providerId="LiveId" clId="{E3F5D1CF-8211-45F9-A834-B8A129771351}" dt="2025-11-24T03:28:38.495" v="0" actId="1076"/>
          <ac:spMkLst>
            <pc:docMk/>
            <pc:sldMk cId="1953844550" sldId="256"/>
            <ac:spMk id="9" creationId="{004CBE1D-6B6D-61B8-454E-815107902F28}"/>
          </ac:spMkLst>
        </pc:spChg>
        <pc:picChg chg="add mod">
          <ac:chgData name="yoshitaka akino" userId="79a5af08ce44bb0a" providerId="LiveId" clId="{E3F5D1CF-8211-45F9-A834-B8A129771351}" dt="2025-11-24T03:28:44.109" v="5" actId="1076"/>
          <ac:picMkLst>
            <pc:docMk/>
            <pc:sldMk cId="1953844550" sldId="256"/>
            <ac:picMk id="3" creationId="{292C4DC0-3994-8355-67D6-79FFD29247F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7F31-84D4-4615-A5FB-B61B91635FCB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CDA4-D54A-427F-B3DE-A8E091BC36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20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7F31-84D4-4615-A5FB-B61B91635FCB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CDA4-D54A-427F-B3DE-A8E091BC36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0700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7F31-84D4-4615-A5FB-B61B91635FCB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CDA4-D54A-427F-B3DE-A8E091BC36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845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7F31-84D4-4615-A5FB-B61B91635FCB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CDA4-D54A-427F-B3DE-A8E091BC36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14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7F31-84D4-4615-A5FB-B61B91635FCB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CDA4-D54A-427F-B3DE-A8E091BC36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5262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7F31-84D4-4615-A5FB-B61B91635FCB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CDA4-D54A-427F-B3DE-A8E091BC36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949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7F31-84D4-4615-A5FB-B61B91635FCB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CDA4-D54A-427F-B3DE-A8E091BC36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092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7F31-84D4-4615-A5FB-B61B91635FCB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CDA4-D54A-427F-B3DE-A8E091BC36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6731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7F31-84D4-4615-A5FB-B61B91635FCB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CDA4-D54A-427F-B3DE-A8E091BC36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4446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7F31-84D4-4615-A5FB-B61B91635FCB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CDA4-D54A-427F-B3DE-A8E091BC36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7269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7F31-84D4-4615-A5FB-B61B91635FCB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CDA4-D54A-427F-B3DE-A8E091BC36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568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1F7F31-84D4-4615-A5FB-B61B91635FCB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DDCDA4-D54A-427F-B3DE-A8E091BC36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420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9CA4F4C-FE16-69CF-8F74-85C0BFECE4CC}"/>
              </a:ext>
            </a:extLst>
          </p:cNvPr>
          <p:cNvSpPr txBox="1"/>
          <p:nvPr/>
        </p:nvSpPr>
        <p:spPr>
          <a:xfrm>
            <a:off x="1091380" y="368709"/>
            <a:ext cx="5589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家族葬専門式場</a:t>
            </a:r>
            <a:endParaRPr kumimoji="1" lang="en-US" altLang="ja-JP" dirty="0"/>
          </a:p>
          <a:p>
            <a:r>
              <a:rPr kumimoji="1" lang="ja-JP" altLang="en-US" dirty="0"/>
              <a:t>　　　　　セレモニーホールえにし</a:t>
            </a:r>
            <a:endParaRPr kumimoji="1" lang="en-US" altLang="ja-JP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1DC06A2-8451-2D03-1237-7A8C9705A593}"/>
              </a:ext>
            </a:extLst>
          </p:cNvPr>
          <p:cNvSpPr txBox="1"/>
          <p:nvPr/>
        </p:nvSpPr>
        <p:spPr>
          <a:xfrm>
            <a:off x="309716" y="1258529"/>
            <a:ext cx="6371303" cy="116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dirty="0"/>
              <a:t>「セレモニーホールえにし」は生活協同組合パルシステム神奈川の提携葬儀社　セレモ共済会・株式会社セレモニーになりました。</a:t>
            </a:r>
            <a:endParaRPr kumimoji="1" lang="en-US" altLang="ja-JP" sz="1600" dirty="0"/>
          </a:p>
          <a:p>
            <a:pPr>
              <a:lnSpc>
                <a:spcPct val="150000"/>
              </a:lnSpc>
            </a:pPr>
            <a:r>
              <a:rPr kumimoji="1" lang="ja-JP" altLang="en-US" sz="1600" dirty="0"/>
              <a:t>パルシステム神奈川組合員の皆様に「夕凪葬」がご利用できます。</a:t>
            </a:r>
            <a:endParaRPr kumimoji="1" lang="en-US" altLang="ja-JP" sz="1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D623D1F-BFA1-B86A-4A6D-B784F8F7145D}"/>
              </a:ext>
            </a:extLst>
          </p:cNvPr>
          <p:cNvSpPr txBox="1"/>
          <p:nvPr/>
        </p:nvSpPr>
        <p:spPr>
          <a:xfrm>
            <a:off x="516194" y="3775587"/>
            <a:ext cx="54938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・一日葬　ってなに？　メリット・デメリットは？</a:t>
            </a:r>
            <a:endParaRPr kumimoji="1" lang="en-US" altLang="ja-JP" dirty="0"/>
          </a:p>
          <a:p>
            <a:r>
              <a:rPr kumimoji="1" lang="ja-JP" altLang="en-US" dirty="0"/>
              <a:t>・家族葬での葬儀の流れを知りたい</a:t>
            </a:r>
            <a:endParaRPr kumimoji="1" lang="en-US" altLang="ja-JP" dirty="0"/>
          </a:p>
          <a:p>
            <a:r>
              <a:rPr kumimoji="1" lang="ja-JP" altLang="en-US" dirty="0"/>
              <a:t>・お寺さんを呼ばないお葬式とは？</a:t>
            </a:r>
            <a:endParaRPr kumimoji="1" lang="en-US" altLang="ja-JP" dirty="0"/>
          </a:p>
          <a:p>
            <a:r>
              <a:rPr kumimoji="1" lang="ja-JP" altLang="en-US" dirty="0"/>
              <a:t>・故人を自宅に連れて帰れないときはどうする？</a:t>
            </a:r>
            <a:endParaRPr kumimoji="1" lang="en-US" altLang="ja-JP" dirty="0"/>
          </a:p>
          <a:p>
            <a:r>
              <a:rPr kumimoji="1" lang="ja-JP" altLang="en-US" dirty="0"/>
              <a:t>・火葬場って混んでるの？</a:t>
            </a:r>
            <a:endParaRPr kumimoji="1" lang="en-US" altLang="ja-JP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98E3A7D-0067-B0F1-BAE9-51B8D0139D21}"/>
              </a:ext>
            </a:extLst>
          </p:cNvPr>
          <p:cNvSpPr txBox="1"/>
          <p:nvPr/>
        </p:nvSpPr>
        <p:spPr>
          <a:xfrm>
            <a:off x="309716" y="3406255"/>
            <a:ext cx="4154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こんな疑問はありませんか？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DA82E72C-3FF5-BFBB-4F05-6253F21C7AB0}"/>
              </a:ext>
            </a:extLst>
          </p:cNvPr>
          <p:cNvSpPr/>
          <p:nvPr/>
        </p:nvSpPr>
        <p:spPr>
          <a:xfrm>
            <a:off x="3111910" y="5397910"/>
            <a:ext cx="663677" cy="5456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04CBE1D-6B6D-61B8-454E-815107902F28}"/>
              </a:ext>
            </a:extLst>
          </p:cNvPr>
          <p:cNvSpPr txBox="1"/>
          <p:nvPr/>
        </p:nvSpPr>
        <p:spPr>
          <a:xfrm>
            <a:off x="700547" y="6088595"/>
            <a:ext cx="5589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「セレモニーホールえにし」に来て相談してまいせんか？</a:t>
            </a:r>
            <a:endParaRPr kumimoji="1" lang="en-US" altLang="ja-JP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FE01FCB-E7AD-411D-6B1D-29F8042C1874}"/>
              </a:ext>
            </a:extLst>
          </p:cNvPr>
          <p:cNvSpPr txBox="1"/>
          <p:nvPr/>
        </p:nvSpPr>
        <p:spPr>
          <a:xfrm>
            <a:off x="158564" y="8647471"/>
            <a:ext cx="558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式場の見学希望の方は事前のご予約をお勧めします。</a:t>
            </a:r>
            <a:endParaRPr kumimoji="1" lang="en-US" altLang="ja-JP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7335281-3260-1E62-2485-2248FDB0AF33}"/>
              </a:ext>
            </a:extLst>
          </p:cNvPr>
          <p:cNvSpPr txBox="1"/>
          <p:nvPr/>
        </p:nvSpPr>
        <p:spPr>
          <a:xfrm>
            <a:off x="158563" y="9016803"/>
            <a:ext cx="558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0120-33-482</a:t>
            </a:r>
            <a:r>
              <a:rPr kumimoji="1" lang="ja-JP" altLang="en-US" dirty="0"/>
              <a:t>（通話料無料）　藤沢市辻堂元町</a:t>
            </a:r>
            <a:r>
              <a:rPr kumimoji="1" lang="en-US" altLang="ja-JP" dirty="0"/>
              <a:t>4-8-10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8F366D0-7E7D-51DD-D86A-371802276E95}"/>
              </a:ext>
            </a:extLst>
          </p:cNvPr>
          <p:cNvSpPr/>
          <p:nvPr/>
        </p:nvSpPr>
        <p:spPr>
          <a:xfrm>
            <a:off x="5748202" y="8832137"/>
            <a:ext cx="951234" cy="92045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BE3026B-B358-A910-086C-6E4487021DC7}"/>
              </a:ext>
            </a:extLst>
          </p:cNvPr>
          <p:cNvSpPr txBox="1"/>
          <p:nvPr/>
        </p:nvSpPr>
        <p:spPr>
          <a:xfrm>
            <a:off x="5748202" y="9138473"/>
            <a:ext cx="1224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地図の</a:t>
            </a:r>
            <a:r>
              <a:rPr kumimoji="1" lang="en-US" altLang="ja-JP" sz="1400" dirty="0"/>
              <a:t>QR</a:t>
            </a:r>
          </a:p>
        </p:txBody>
      </p:sp>
      <p:pic>
        <p:nvPicPr>
          <p:cNvPr id="3" name="図 2" descr="町の中の家&#10;&#10;AI 生成コンテンツは誤りを含む可能性があります。">
            <a:extLst>
              <a:ext uri="{FF2B5EF4-FFF2-40B4-BE49-F238E27FC236}">
                <a16:creationId xmlns:a16="http://schemas.microsoft.com/office/drawing/2014/main" id="{292C4DC0-3994-8355-67D6-79FFD2924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88" y="6647354"/>
            <a:ext cx="2444955" cy="163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44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06E3573-C9C4-D81D-6E6A-C283278FD9C9}"/>
              </a:ext>
            </a:extLst>
          </p:cNvPr>
          <p:cNvSpPr txBox="1"/>
          <p:nvPr/>
        </p:nvSpPr>
        <p:spPr>
          <a:xfrm>
            <a:off x="1268361" y="206477"/>
            <a:ext cx="558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家族葬専門式場「えにし」のお葬式</a:t>
            </a:r>
            <a:endParaRPr kumimoji="1"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C97EE46-4806-8E6B-BC2F-30A3908F27B8}"/>
              </a:ext>
            </a:extLst>
          </p:cNvPr>
          <p:cNvSpPr txBox="1"/>
          <p:nvPr/>
        </p:nvSpPr>
        <p:spPr>
          <a:xfrm>
            <a:off x="191726" y="802580"/>
            <a:ext cx="6371303" cy="426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dirty="0"/>
              <a:t>１０～３０名までの家族葬ホール</a:t>
            </a:r>
            <a:endParaRPr kumimoji="1" lang="en-US" altLang="ja-JP" sz="1600" dirty="0"/>
          </a:p>
        </p:txBody>
      </p:sp>
      <p:pic>
        <p:nvPicPr>
          <p:cNvPr id="9" name="図 8" descr="ダイニングルームの一角&#10;&#10;AI 生成コンテンツは誤りを含む可能性があります。">
            <a:extLst>
              <a:ext uri="{FF2B5EF4-FFF2-40B4-BE49-F238E27FC236}">
                <a16:creationId xmlns:a16="http://schemas.microsoft.com/office/drawing/2014/main" id="{6D39F792-4A62-3483-814F-265C48D56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6" y="1219043"/>
            <a:ext cx="2972310" cy="1982531"/>
          </a:xfrm>
          <a:prstGeom prst="rect">
            <a:avLst/>
          </a:prstGeom>
        </p:spPr>
      </p:pic>
      <p:pic>
        <p:nvPicPr>
          <p:cNvPr id="11" name="図 10" descr="家具のあるリビングルーム&#10;&#10;AI 生成コンテンツは誤りを含む可能性があります。">
            <a:extLst>
              <a:ext uri="{FF2B5EF4-FFF2-40B4-BE49-F238E27FC236}">
                <a16:creationId xmlns:a16="http://schemas.microsoft.com/office/drawing/2014/main" id="{CACD65A2-2E8C-1867-5CAF-2E973AC81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377" y="1183216"/>
            <a:ext cx="2972310" cy="1982531"/>
          </a:xfrm>
          <a:prstGeom prst="rect">
            <a:avLst/>
          </a:prstGeom>
        </p:spPr>
      </p:pic>
      <p:pic>
        <p:nvPicPr>
          <p:cNvPr id="13" name="図 12" descr="ホテルの部屋&#10;&#10;AI 生成コンテンツは誤りを含む可能性があります。">
            <a:extLst>
              <a:ext uri="{FF2B5EF4-FFF2-40B4-BE49-F238E27FC236}">
                <a16:creationId xmlns:a16="http://schemas.microsoft.com/office/drawing/2014/main" id="{34B85AD7-3EB2-DF2B-67A2-C7E66689F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6" y="3758440"/>
            <a:ext cx="2972310" cy="1982531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56B5461-630E-99B9-B70F-B256EC86EA82}"/>
              </a:ext>
            </a:extLst>
          </p:cNvPr>
          <p:cNvSpPr txBox="1"/>
          <p:nvPr/>
        </p:nvSpPr>
        <p:spPr>
          <a:xfrm>
            <a:off x="185375" y="3280988"/>
            <a:ext cx="2115885" cy="426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dirty="0"/>
              <a:t>　控室兼お清め所</a:t>
            </a:r>
            <a:endParaRPr kumimoji="1" lang="en-US" altLang="ja-JP" sz="1600" dirty="0"/>
          </a:p>
        </p:txBody>
      </p:sp>
      <p:pic>
        <p:nvPicPr>
          <p:cNvPr id="16" name="図 15" descr="木製床と白い壁がある部屋&#10;&#10;AI 生成コンテンツは誤りを含む可能性があります。">
            <a:extLst>
              <a:ext uri="{FF2B5EF4-FFF2-40B4-BE49-F238E27FC236}">
                <a16:creationId xmlns:a16="http://schemas.microsoft.com/office/drawing/2014/main" id="{EDD53A5D-F521-0F7A-63C9-62F48C423D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504" y="3758440"/>
            <a:ext cx="2972310" cy="1982531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9C7C087-635E-1DB3-80A9-5A09392D334E}"/>
              </a:ext>
            </a:extLst>
          </p:cNvPr>
          <p:cNvSpPr txBox="1"/>
          <p:nvPr/>
        </p:nvSpPr>
        <p:spPr>
          <a:xfrm>
            <a:off x="3776095" y="3280988"/>
            <a:ext cx="2758968" cy="426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dirty="0"/>
              <a:t>安心のエレベーター完備</a:t>
            </a:r>
            <a:endParaRPr kumimoji="1" lang="en-US" altLang="ja-JP" sz="1600" dirty="0"/>
          </a:p>
        </p:txBody>
      </p:sp>
      <p:pic>
        <p:nvPicPr>
          <p:cNvPr id="19" name="図 18" descr="スーツを着た男性たち&#10;&#10;AI 生成コンテンツは誤りを含む可能性があります。">
            <a:extLst>
              <a:ext uri="{FF2B5EF4-FFF2-40B4-BE49-F238E27FC236}">
                <a16:creationId xmlns:a16="http://schemas.microsoft.com/office/drawing/2014/main" id="{C0609441-6DB7-E111-6921-07CF8C3008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75" y="6230075"/>
            <a:ext cx="2972310" cy="1982531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A808B0A-5AD9-32A4-936C-42687F8FAE99}"/>
              </a:ext>
            </a:extLst>
          </p:cNvPr>
          <p:cNvSpPr txBox="1"/>
          <p:nvPr/>
        </p:nvSpPr>
        <p:spPr>
          <a:xfrm>
            <a:off x="60455" y="5759396"/>
            <a:ext cx="4110859" cy="426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dirty="0"/>
              <a:t>参列の方をお迎えする受付スペース</a:t>
            </a:r>
            <a:endParaRPr kumimoji="1" lang="en-US" altLang="ja-JP" sz="1600" dirty="0"/>
          </a:p>
        </p:txBody>
      </p:sp>
      <p:pic>
        <p:nvPicPr>
          <p:cNvPr id="22" name="図 21" descr="人, テーブル, 屋外, 男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4FDE928F-0400-8515-F7D8-ABE5C55D15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720" y="6160634"/>
            <a:ext cx="2972309" cy="1982529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9162677-92E8-B023-36E8-AB5F8F008A9B}"/>
              </a:ext>
            </a:extLst>
          </p:cNvPr>
          <p:cNvSpPr txBox="1"/>
          <p:nvPr/>
        </p:nvSpPr>
        <p:spPr>
          <a:xfrm>
            <a:off x="3414256" y="8143163"/>
            <a:ext cx="3443744" cy="38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dirty="0"/>
              <a:t>経験豊富なスタッフにお任せください</a:t>
            </a:r>
            <a:endParaRPr kumimoji="1" lang="en-US" altLang="ja-JP" sz="14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AB8019B-6E53-DE45-62F7-105DBEDCB430}"/>
              </a:ext>
            </a:extLst>
          </p:cNvPr>
          <p:cNvSpPr txBox="1"/>
          <p:nvPr/>
        </p:nvSpPr>
        <p:spPr>
          <a:xfrm>
            <a:off x="146976" y="8800883"/>
            <a:ext cx="558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式場の見学希望の方は事前のご予約をお勧めします。</a:t>
            </a:r>
            <a:endParaRPr kumimoji="1" lang="en-US" altLang="ja-JP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0E939F9-CB4B-D1BB-7ED2-FBEA8E187031}"/>
              </a:ext>
            </a:extLst>
          </p:cNvPr>
          <p:cNvSpPr txBox="1"/>
          <p:nvPr/>
        </p:nvSpPr>
        <p:spPr>
          <a:xfrm>
            <a:off x="146975" y="9170215"/>
            <a:ext cx="558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0120-33-482</a:t>
            </a:r>
            <a:r>
              <a:rPr kumimoji="1" lang="ja-JP" altLang="en-US" dirty="0"/>
              <a:t>（通話料無料）　藤沢市辻堂元町</a:t>
            </a:r>
            <a:r>
              <a:rPr kumimoji="1" lang="en-US" altLang="ja-JP" dirty="0"/>
              <a:t>4-8-10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4CDA0CD4-4C9E-5B47-8A5C-E0F049497BA9}"/>
              </a:ext>
            </a:extLst>
          </p:cNvPr>
          <p:cNvSpPr/>
          <p:nvPr/>
        </p:nvSpPr>
        <p:spPr>
          <a:xfrm>
            <a:off x="5736614" y="8838041"/>
            <a:ext cx="951234" cy="92045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96CAAEF-7B90-5F5B-E64F-FC1760E884B6}"/>
              </a:ext>
            </a:extLst>
          </p:cNvPr>
          <p:cNvSpPr txBox="1"/>
          <p:nvPr/>
        </p:nvSpPr>
        <p:spPr>
          <a:xfrm>
            <a:off x="5736614" y="9132581"/>
            <a:ext cx="1224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サイト</a:t>
            </a:r>
            <a:r>
              <a:rPr kumimoji="1" lang="en-US" altLang="ja-JP" sz="1400" dirty="0"/>
              <a:t>QR</a:t>
            </a:r>
          </a:p>
        </p:txBody>
      </p:sp>
    </p:spTree>
    <p:extLst>
      <p:ext uri="{BB962C8B-B14F-4D97-AF65-F5344CB8AC3E}">
        <p14:creationId xmlns:p14="http://schemas.microsoft.com/office/powerpoint/2010/main" val="3181426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192</Words>
  <Application>Microsoft Office PowerPoint</Application>
  <PresentationFormat>A4 210 x 297 mm</PresentationFormat>
  <Paragraphs>23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yoshitaka akino</dc:creator>
  <cp:lastModifiedBy>yoshitaka akino</cp:lastModifiedBy>
  <cp:revision>1</cp:revision>
  <dcterms:created xsi:type="dcterms:W3CDTF">2025-11-24T02:44:23Z</dcterms:created>
  <dcterms:modified xsi:type="dcterms:W3CDTF">2025-11-24T03:28:53Z</dcterms:modified>
</cp:coreProperties>
</file>