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84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213B11-9E93-B5B5-5B5E-4B5BD1FF4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D22B73E-B245-1500-E7AD-26036036C1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8C04DA-4EBC-26F2-0C5B-1C844673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97F8-F74E-40E5-8CB6-D91A039AA4E5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C822A9E-333E-FEB0-C77C-F6DB904A5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8B81DE-4255-176C-7AAB-8C2FCE0F0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DE59C-2E78-4C3A-BB70-A00840BE89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077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B8FC78-0DF7-04CB-D1CC-1AA9B099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079FEB0-D39D-DD5A-C79A-596DE3C33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3DD62F-D2AC-1076-FA1E-1AF64A5EB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97F8-F74E-40E5-8CB6-D91A039AA4E5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966BE0-D66F-7EAA-6768-6C0F60DEE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93EA18-5788-BAAF-BAC1-18E486DBE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DE59C-2E78-4C3A-BB70-A00840BE89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264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86A7ABA-15D5-E307-6364-1201E08B45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D12D4C4-79D5-9D73-8679-683CC98F9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7C94C3-50B9-50EA-F413-EA4B7DCBD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97F8-F74E-40E5-8CB6-D91A039AA4E5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7A784D-9044-671C-B134-227F6FB8F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630631-24DF-3E00-3E2B-FB9A2162B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DE59C-2E78-4C3A-BB70-A00840BE89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541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4B490F-4B20-2988-6A45-70CA3685F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7D6CF6A-6E37-8423-0FD0-41ECCD689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D1E1EA-3F55-860B-9D9A-B1C45BB13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97F8-F74E-40E5-8CB6-D91A039AA4E5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1C0E4D-9C5F-8DCA-0532-F6C4A1F67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68F3877-680E-5BC6-FAD7-376681F47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DE59C-2E78-4C3A-BB70-A00840BE89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1317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63C443-414B-2B0B-68B0-60DA992D9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10F5E9B-F58E-3DEB-4019-84B36C376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938413-8F39-C857-2D4D-0F4EA1C53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97F8-F74E-40E5-8CB6-D91A039AA4E5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401C0C-2A66-7DF4-E6E3-30D045C61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E20E8D-96B0-8B79-377B-3DC166160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DE59C-2E78-4C3A-BB70-A00840BE89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5010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9C0881-4019-A0E0-2716-B6C0C1FC2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4486A9B-A421-DC21-046E-0E4978865B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C2BB260-0481-1DE2-C7CF-CD4DA62B2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977A6AA-BCDA-7728-9B26-8B6E3F65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97F8-F74E-40E5-8CB6-D91A039AA4E5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100B284-B2E7-B8A7-9F1B-56CA4ACE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24D60C8-979A-7500-D30C-7DBF75864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DE59C-2E78-4C3A-BB70-A00840BE89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6563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EE1348-6442-6328-9A57-86BF1CC1E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711D198-DF37-FCBC-EAF5-A639D9768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72DC386-E8F6-5C49-E5E9-5975DC8EB8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847AF5-939C-FED4-6DC4-ECFEDE08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5C734C2-AC1D-79FD-16A1-149023A2B5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BDAC530-B319-5F79-A292-98AFEE390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97F8-F74E-40E5-8CB6-D91A039AA4E5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205F316-FFC5-1E37-2875-F3766D3F6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C01F56E-262F-3DF1-1F76-629CDD62D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DE59C-2E78-4C3A-BB70-A00840BE89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705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3281BC-3EB6-F0D3-3BAB-6C54A1575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C2CA417-6E4B-AFE4-EE2C-5BC14CF3D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97F8-F74E-40E5-8CB6-D91A039AA4E5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107BF8F-8A01-4086-CDDC-02DC0D7E5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C7246BC-002C-23F8-5EFB-007C2834D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DE59C-2E78-4C3A-BB70-A00840BE89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778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C925DE9-C952-CC10-C0B4-F2379DD95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97F8-F74E-40E5-8CB6-D91A039AA4E5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9F073C7-8FA3-F1A1-38E6-953D33E19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62BCC01-C2E8-8233-4E78-402CB0BEE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DE59C-2E78-4C3A-BB70-A00840BE89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7944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0364B6-1B30-E41D-F8E2-BF640C0E1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C2A067-FD0A-8CEF-2FD8-32AEF43C7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922454F-BAAD-5802-1776-B1C71E67D8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049CD6D-D4B8-D2C3-C833-EF58353EE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97F8-F74E-40E5-8CB6-D91A039AA4E5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B0033A1-67C2-B8FE-E129-35239A086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51FD908-0619-8F72-3F48-9A4DA3C20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DE59C-2E78-4C3A-BB70-A00840BE89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271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16DD23-8A0C-DCCA-8502-8A3637F30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943D0DE-C066-11F0-3B75-1FDCEDCA13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509C198-4F89-5A9F-4FC1-D29583F99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EA1FD28-D7EA-BB75-FD8D-20AFCE30E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97F8-F74E-40E5-8CB6-D91A039AA4E5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7F9579D-A017-BC59-3B30-A749E3348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892618F-184E-8D3F-4E2F-17B8A850D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DE59C-2E78-4C3A-BB70-A00840BE89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3049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1D10E61-3091-2FA9-98D3-BADAB3C0E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58D4D3-37B3-DEAC-5475-1DEEAF3BE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3141E4-FB40-0FD8-8342-D62936EB1F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B97F8-F74E-40E5-8CB6-D91A039AA4E5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BFED7A-74B4-CCC3-4443-4A95BD165A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744014-7FE9-7E41-6A5E-34CD751CC7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DE59C-2E78-4C3A-BB70-A00840BE89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2553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Nature in Lines. Cloudy Sky Design. Continuous line drawing. Cloud ...">
            <a:extLst>
              <a:ext uri="{FF2B5EF4-FFF2-40B4-BE49-F238E27FC236}">
                <a16:creationId xmlns:a16="http://schemas.microsoft.com/office/drawing/2014/main" id="{37149B33-E4E1-025E-D314-76E21BC53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49" y="4373243"/>
            <a:ext cx="5888684" cy="188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5481880-A0AB-B745-0A18-62688BF21761}"/>
              </a:ext>
            </a:extLst>
          </p:cNvPr>
          <p:cNvSpPr txBox="1"/>
          <p:nvPr/>
        </p:nvSpPr>
        <p:spPr>
          <a:xfrm>
            <a:off x="887766" y="843378"/>
            <a:ext cx="433965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１．雲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オリジナルになるように、雲の形</a:t>
            </a:r>
            <a:r>
              <a:rPr lang="ja-JP" altLang="en-US" dirty="0"/>
              <a:t>を変更</a:t>
            </a:r>
            <a:endParaRPr lang="en-US" altLang="ja-JP" dirty="0"/>
          </a:p>
          <a:p>
            <a:r>
              <a:rPr kumimoji="1" lang="en-US" altLang="ja-JP" dirty="0"/>
              <a:t>2100×700</a:t>
            </a:r>
            <a:r>
              <a:rPr kumimoji="1" lang="ja-JP" altLang="en-US" dirty="0"/>
              <a:t>ピクセル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雲を増やしたり、太陽があってもいい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雲はやや中央やや左め</a:t>
            </a:r>
          </a:p>
        </p:txBody>
      </p:sp>
    </p:spTree>
    <p:extLst>
      <p:ext uri="{BB962C8B-B14F-4D97-AF65-F5344CB8AC3E}">
        <p14:creationId xmlns:p14="http://schemas.microsoft.com/office/powerpoint/2010/main" val="1027950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One continuous line drawing of computer laptop, and a cup of coffee ...">
            <a:extLst>
              <a:ext uri="{FF2B5EF4-FFF2-40B4-BE49-F238E27FC236}">
                <a16:creationId xmlns:a16="http://schemas.microsoft.com/office/drawing/2014/main" id="{1D7606B7-EA26-972E-1994-F5AE84F91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425" y="4023381"/>
            <a:ext cx="3715136" cy="241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aptop en estilo minimalista de dibujo de línea continua | Vector Premium">
            <a:extLst>
              <a:ext uri="{FF2B5EF4-FFF2-40B4-BE49-F238E27FC236}">
                <a16:creationId xmlns:a16="http://schemas.microsoft.com/office/drawing/2014/main" id="{4E96971E-454E-6FDF-917C-B3A731A79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427" y="4066711"/>
            <a:ext cx="4412202" cy="220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18B582-BBCF-51BA-88F6-1D27B0E1161B}"/>
              </a:ext>
            </a:extLst>
          </p:cNvPr>
          <p:cNvSpPr txBox="1"/>
          <p:nvPr/>
        </p:nvSpPr>
        <p:spPr>
          <a:xfrm>
            <a:off x="887766" y="843378"/>
            <a:ext cx="48013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２．パソコン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オリジナルになるようにパソコンの形を変更</a:t>
            </a:r>
            <a:endParaRPr lang="en-US" altLang="ja-JP" dirty="0"/>
          </a:p>
          <a:p>
            <a:r>
              <a:rPr kumimoji="1" lang="en-US" altLang="ja-JP" dirty="0"/>
              <a:t>2100×700</a:t>
            </a:r>
            <a:r>
              <a:rPr kumimoji="1" lang="ja-JP" altLang="en-US" dirty="0"/>
              <a:t>ピクセル</a:t>
            </a:r>
            <a:endParaRPr kumimoji="1" lang="en-US" altLang="ja-JP" dirty="0"/>
          </a:p>
          <a:p>
            <a:endParaRPr lang="en-US" altLang="ja-JP" dirty="0"/>
          </a:p>
          <a:p>
            <a:r>
              <a:rPr lang="ja-JP" altLang="en-US" dirty="0"/>
              <a:t>パソコンは中央やや左め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07292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One continuous single line of mother, father and daughter walking ...">
            <a:extLst>
              <a:ext uri="{FF2B5EF4-FFF2-40B4-BE49-F238E27FC236}">
                <a16:creationId xmlns:a16="http://schemas.microsoft.com/office/drawing/2014/main" id="{E1473074-2145-9B12-C8BC-16843B749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634" y="4000500"/>
            <a:ext cx="3392303" cy="237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amily Continuous Line Art Drawing Style Stock Vector (Royalty Free ...">
            <a:extLst>
              <a:ext uri="{FF2B5EF4-FFF2-40B4-BE49-F238E27FC236}">
                <a16:creationId xmlns:a16="http://schemas.microsoft.com/office/drawing/2014/main" id="{ECD529B5-BBD0-3F1D-71FE-16CCCDFD9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233" y="3228623"/>
            <a:ext cx="4226511" cy="295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B97F9C-8E39-8409-553A-3144355905BB}"/>
              </a:ext>
            </a:extLst>
          </p:cNvPr>
          <p:cNvSpPr txBox="1"/>
          <p:nvPr/>
        </p:nvSpPr>
        <p:spPr>
          <a:xfrm>
            <a:off x="887766" y="843378"/>
            <a:ext cx="433965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３</a:t>
            </a:r>
            <a:r>
              <a:rPr kumimoji="1" lang="ja-JP" altLang="en-US" dirty="0"/>
              <a:t>．人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オリジナルになるように、人の形</a:t>
            </a:r>
            <a:r>
              <a:rPr lang="ja-JP" altLang="en-US" dirty="0"/>
              <a:t>を変更</a:t>
            </a:r>
            <a:endParaRPr lang="en-US" altLang="ja-JP" dirty="0"/>
          </a:p>
          <a:p>
            <a:r>
              <a:rPr kumimoji="1" lang="en-US" altLang="ja-JP" dirty="0"/>
              <a:t>2100×700</a:t>
            </a:r>
            <a:r>
              <a:rPr kumimoji="1" lang="ja-JP" altLang="en-US" dirty="0"/>
              <a:t>ピクセル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家族</a:t>
            </a:r>
            <a:r>
              <a:rPr kumimoji="1" lang="en-US" altLang="ja-JP" dirty="0"/>
              <a:t>3</a:t>
            </a:r>
            <a:r>
              <a:rPr kumimoji="1" lang="ja-JP" altLang="en-US" dirty="0"/>
              <a:t>人は維持</a:t>
            </a:r>
            <a:endParaRPr kumimoji="1" lang="en-US" altLang="ja-JP" dirty="0"/>
          </a:p>
          <a:p>
            <a:endParaRPr lang="en-US" altLang="ja-JP" dirty="0"/>
          </a:p>
          <a:p>
            <a:r>
              <a:rPr lang="ja-JP" altLang="en-US" dirty="0"/>
              <a:t>人</a:t>
            </a:r>
            <a:r>
              <a:rPr kumimoji="1" lang="ja-JP" altLang="en-US" dirty="0"/>
              <a:t>はやや中央やや左め</a:t>
            </a:r>
          </a:p>
        </p:txBody>
      </p:sp>
    </p:spTree>
    <p:extLst>
      <p:ext uri="{BB962C8B-B14F-4D97-AF65-F5344CB8AC3E}">
        <p14:creationId xmlns:p14="http://schemas.microsoft.com/office/powerpoint/2010/main" val="2489461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ontinuous One Single Line of Globe Earth Isolated on White Background ...">
            <a:extLst>
              <a:ext uri="{FF2B5EF4-FFF2-40B4-BE49-F238E27FC236}">
                <a16:creationId xmlns:a16="http://schemas.microsoft.com/office/drawing/2014/main" id="{97E31BE2-E846-C8AC-7B28-107341D0D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851" y="3429000"/>
            <a:ext cx="4404167" cy="308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lanet Skyline And World Map In One Continuous Line Drawing Earth Globe ...">
            <a:extLst>
              <a:ext uri="{FF2B5EF4-FFF2-40B4-BE49-F238E27FC236}">
                <a16:creationId xmlns:a16="http://schemas.microsoft.com/office/drawing/2014/main" id="{6C9CD6E5-D4CC-5E8C-711B-46370A25A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676" y="2917357"/>
            <a:ext cx="4562475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0029574-20A3-2423-98DE-08429EA19184}"/>
              </a:ext>
            </a:extLst>
          </p:cNvPr>
          <p:cNvSpPr txBox="1"/>
          <p:nvPr/>
        </p:nvSpPr>
        <p:spPr>
          <a:xfrm>
            <a:off x="887766" y="843378"/>
            <a:ext cx="457048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４．地球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オリジナルになるように、地球の形</a:t>
            </a:r>
            <a:r>
              <a:rPr lang="ja-JP" altLang="en-US" dirty="0"/>
              <a:t>を変更</a:t>
            </a:r>
            <a:endParaRPr lang="en-US" altLang="ja-JP" dirty="0"/>
          </a:p>
          <a:p>
            <a:r>
              <a:rPr kumimoji="1" lang="en-US" altLang="ja-JP" dirty="0"/>
              <a:t>2100×700</a:t>
            </a:r>
            <a:r>
              <a:rPr kumimoji="1" lang="ja-JP" altLang="en-US" dirty="0"/>
              <a:t>ピクセル</a:t>
            </a:r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地球はやや中央やや左め</a:t>
            </a:r>
          </a:p>
        </p:txBody>
      </p:sp>
    </p:spTree>
    <p:extLst>
      <p:ext uri="{BB962C8B-B14F-4D97-AF65-F5344CB8AC3E}">
        <p14:creationId xmlns:p14="http://schemas.microsoft.com/office/powerpoint/2010/main" val="932226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104</Words>
  <Application>Microsoft Office PowerPoint</Application>
  <PresentationFormat>ワイド画面</PresentationFormat>
  <Paragraphs>30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smiyabe0404@gmail.com</dc:creator>
  <cp:lastModifiedBy>smiyabe0404@gmail.com</cp:lastModifiedBy>
  <cp:revision>6</cp:revision>
  <dcterms:created xsi:type="dcterms:W3CDTF">2025-03-25T05:32:14Z</dcterms:created>
  <dcterms:modified xsi:type="dcterms:W3CDTF">2025-05-12T00:54:47Z</dcterms:modified>
</cp:coreProperties>
</file>