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714" r:id="rId2"/>
  </p:sldMasterIdLst>
  <p:notesMasterIdLst>
    <p:notesMasterId r:id="rId5"/>
  </p:notesMasterIdLst>
  <p:sldIdLst>
    <p:sldId id="325" r:id="rId3"/>
    <p:sldId id="326" r:id="rId4"/>
  </p:sldIdLst>
  <p:sldSz cx="9906000" cy="6858000" type="A4"/>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D"/>
    <a:srgbClr val="00ABDA"/>
    <a:srgbClr val="00C1F6"/>
    <a:srgbClr val="1DCFFF"/>
    <a:srgbClr val="4BD8FF"/>
    <a:srgbClr val="75E1FF"/>
    <a:srgbClr val="ABEDFF"/>
    <a:srgbClr val="CDF4FF"/>
    <a:srgbClr val="D9F7FF"/>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p:cViewPr varScale="1">
        <p:scale>
          <a:sx n="81" d="100"/>
          <a:sy n="81" d="100"/>
        </p:scale>
        <p:origin x="48" y="91"/>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CD772714-F336-4DC7-8535-2EBB44129768}" type="datetimeFigureOut">
              <a:rPr kumimoji="1" lang="ja-JP" altLang="en-US" smtClean="0"/>
              <a:t>2022/2/22</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86207A00-5F63-4FE7-AA06-803054D02F0D}" type="slidenum">
              <a:rPr kumimoji="1" lang="ja-JP" altLang="en-US" smtClean="0"/>
              <a:t>‹#›</a:t>
            </a:fld>
            <a:endParaRPr kumimoji="1" lang="ja-JP" altLang="en-US"/>
          </a:p>
        </p:txBody>
      </p:sp>
    </p:spTree>
    <p:extLst>
      <p:ext uri="{BB962C8B-B14F-4D97-AF65-F5344CB8AC3E}">
        <p14:creationId xmlns:p14="http://schemas.microsoft.com/office/powerpoint/2010/main" val="40533972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078993" y="2700921"/>
            <a:ext cx="7316977" cy="1290428"/>
          </a:xfrm>
          <a:prstGeom prst="rect">
            <a:avLst/>
          </a:prstGeom>
        </p:spPr>
        <p:txBody>
          <a:bodyPr anchor="ctr">
            <a:noAutofit/>
          </a:bodyPr>
          <a:lstStyle>
            <a:lvl1pPr algn="l">
              <a:defRPr sz="4332" b="1" i="0" cap="all" baseline="0">
                <a:solidFill>
                  <a:srgbClr val="505050"/>
                </a:solidFill>
                <a:latin typeface="メイリオ" panose="020B0604030504040204" pitchFamily="50" charset="-128"/>
                <a:ea typeface="メイリオ" panose="020B0604030504040204" pitchFamily="50" charset="-128"/>
              </a:defRPr>
            </a:lvl1pPr>
          </a:lstStyle>
          <a:p>
            <a:r>
              <a:rPr lang="ja-JP" altLang="en-US" dirty="0"/>
              <a:t>タイトルを入力</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013678" y="4071524"/>
            <a:ext cx="1784492" cy="312946"/>
          </a:xfrm>
          <a:prstGeom prst="rect">
            <a:avLst/>
          </a:prstGeom>
        </p:spPr>
        <p:txBody>
          <a:bodyPr anchor="ctr">
            <a:noAutofit/>
          </a:bodyPr>
          <a:lstStyle>
            <a:lvl1pPr marL="0" indent="0" algn="l">
              <a:spcBef>
                <a:spcPts val="0"/>
              </a:spcBef>
              <a:buNone/>
              <a:defRPr sz="1400">
                <a:solidFill>
                  <a:srgbClr val="505050"/>
                </a:solidFill>
                <a:latin typeface="メイリオ" panose="020B0604030504040204" pitchFamily="50" charset="-128"/>
                <a:ea typeface="メイリオ" panose="020B0604030504040204" pitchFamily="50" charset="-128"/>
              </a:defRPr>
            </a:lvl1pPr>
            <a:lvl2pPr marL="495148" indent="0" algn="ctr">
              <a:buNone/>
              <a:defRPr sz="2166"/>
            </a:lvl2pPr>
            <a:lvl3pPr marL="990295" indent="0" algn="ctr">
              <a:buNone/>
              <a:defRPr sz="1949"/>
            </a:lvl3pPr>
            <a:lvl4pPr marL="1485443" indent="0" algn="ctr">
              <a:buNone/>
              <a:defRPr sz="1733"/>
            </a:lvl4pPr>
            <a:lvl5pPr marL="1980590" indent="0" algn="ctr">
              <a:buNone/>
              <a:defRPr sz="1733"/>
            </a:lvl5pPr>
            <a:lvl6pPr marL="2475738" indent="0" algn="ctr">
              <a:buNone/>
              <a:defRPr sz="1733"/>
            </a:lvl6pPr>
            <a:lvl7pPr marL="2970886" indent="0" algn="ctr">
              <a:buNone/>
              <a:defRPr sz="1733"/>
            </a:lvl7pPr>
            <a:lvl8pPr marL="3466033" indent="0" algn="ctr">
              <a:buNone/>
              <a:defRPr sz="1733"/>
            </a:lvl8pPr>
            <a:lvl9pPr marL="3961181" indent="0" algn="ctr">
              <a:buNone/>
              <a:defRPr sz="1733"/>
            </a:lvl9pPr>
          </a:lstStyle>
          <a:p>
            <a:r>
              <a:rPr lang="ja-JP" altLang="en-US" dirty="0"/>
              <a:t>日付を入力</a:t>
            </a:r>
            <a:endParaRPr lang="en-US" dirty="0"/>
          </a:p>
        </p:txBody>
      </p:sp>
      <p:pic>
        <p:nvPicPr>
          <p:cNvPr id="8" name="図 7">
            <a:extLst>
              <a:ext uri="{FF2B5EF4-FFF2-40B4-BE49-F238E27FC236}">
                <a16:creationId xmlns:a16="http://schemas.microsoft.com/office/drawing/2014/main" id="{0B73A5C3-E103-4DF7-A93F-3D7886FC7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6" y="4477991"/>
            <a:ext cx="1546641" cy="279062"/>
          </a:xfrm>
          <a:prstGeom prst="rect">
            <a:avLst/>
          </a:prstGeom>
        </p:spPr>
      </p:pic>
      <p:sp>
        <p:nvSpPr>
          <p:cNvPr id="27" name="正方形/長方形 26">
            <a:extLst>
              <a:ext uri="{FF2B5EF4-FFF2-40B4-BE49-F238E27FC236}">
                <a16:creationId xmlns:a16="http://schemas.microsoft.com/office/drawing/2014/main" id="{1F7951A6-E2F0-454F-A529-5EF8E14C2A15}"/>
              </a:ext>
            </a:extLst>
          </p:cNvPr>
          <p:cNvSpPr/>
          <p:nvPr userDrawn="1"/>
        </p:nvSpPr>
        <p:spPr>
          <a:xfrm>
            <a:off x="1" y="0"/>
            <a:ext cx="805944" cy="6858000"/>
          </a:xfrm>
          <a:prstGeom prst="rect">
            <a:avLst/>
          </a:prstGeom>
          <a:gradFill flip="none" rotWithShape="1">
            <a:gsLst>
              <a:gs pos="0">
                <a:srgbClr val="666666">
                  <a:alpha val="50000"/>
                </a:srgbClr>
              </a:gs>
              <a:gs pos="82000">
                <a:srgbClr val="E4007F">
                  <a:alpha val="70000"/>
                </a:srgb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30" name="テキスト プレースホルダー 21">
            <a:extLst>
              <a:ext uri="{FF2B5EF4-FFF2-40B4-BE49-F238E27FC236}">
                <a16:creationId xmlns:a16="http://schemas.microsoft.com/office/drawing/2014/main" id="{BACB9481-688D-4DD9-BF17-184C71C1D48F}"/>
              </a:ext>
            </a:extLst>
          </p:cNvPr>
          <p:cNvSpPr>
            <a:spLocks noGrp="1"/>
          </p:cNvSpPr>
          <p:nvPr>
            <p:ph type="body" sz="quarter" idx="11" hasCustomPrompt="1"/>
          </p:nvPr>
        </p:nvSpPr>
        <p:spPr>
          <a:xfrm>
            <a:off x="1078993" y="198191"/>
            <a:ext cx="7316976" cy="396044"/>
          </a:xfrm>
          <a:prstGeom prst="rect">
            <a:avLst/>
          </a:prstGeom>
        </p:spPr>
        <p:txBody>
          <a:bodyPr anchor="ctr"/>
          <a:lstStyle>
            <a:lvl1pPr>
              <a:buNone/>
              <a:defRPr sz="2400">
                <a:solidFill>
                  <a:srgbClr val="505050"/>
                </a:solidFill>
                <a:latin typeface="メイリオ" panose="020B0604030504040204" pitchFamily="50" charset="-128"/>
                <a:ea typeface="メイリオ" panose="020B0604030504040204" pitchFamily="50" charset="-128"/>
              </a:defRPr>
            </a:lvl1pPr>
          </a:lstStyle>
          <a:p>
            <a:pPr lvl="0"/>
            <a:r>
              <a:rPr kumimoji="1" lang="ja-JP" altLang="en-US" sz="2383" dirty="0">
                <a:latin typeface="メイリオ" panose="020B0604030504040204" pitchFamily="50" charset="-128"/>
                <a:ea typeface="メイリオ" panose="020B0604030504040204" pitchFamily="50" charset="-128"/>
              </a:rPr>
              <a:t>○○○○　御中</a:t>
            </a:r>
            <a:endParaRPr kumimoji="1" lang="ja-JP" altLang="en-US" dirty="0"/>
          </a:p>
        </p:txBody>
      </p:sp>
    </p:spTree>
    <p:extLst>
      <p:ext uri="{BB962C8B-B14F-4D97-AF65-F5344CB8AC3E}">
        <p14:creationId xmlns:p14="http://schemas.microsoft.com/office/powerpoint/2010/main" val="4222452840"/>
      </p:ext>
    </p:extLst>
  </p:cSld>
  <p:clrMapOvr>
    <a:masterClrMapping/>
  </p:clrMapOvr>
  <p:extLst>
    <p:ext uri="{DCECCB84-F9BA-43D5-87BE-67443E8EF086}">
      <p15:sldGuideLst xmlns:p15="http://schemas.microsoft.com/office/powerpoint/2012/main">
        <p15:guide id="3" pos="51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301064" y="2779299"/>
            <a:ext cx="7316977" cy="1290428"/>
          </a:xfrm>
          <a:prstGeom prst="rect">
            <a:avLst/>
          </a:prstGeom>
        </p:spPr>
        <p:txBody>
          <a:bodyPr anchor="ctr">
            <a:noAutofit/>
          </a:bodyPr>
          <a:lstStyle>
            <a:lvl1pPr algn="ctr">
              <a:defRPr sz="4332" b="1" i="0" cap="all" baseline="0">
                <a:solidFill>
                  <a:srgbClr val="505050"/>
                </a:solidFill>
                <a:latin typeface="メイリオ" panose="020B0604030504040204" pitchFamily="50" charset="-128"/>
                <a:ea typeface="メイリオ" panose="020B0604030504040204" pitchFamily="50" charset="-128"/>
              </a:defRPr>
            </a:lvl1pPr>
          </a:lstStyle>
          <a:p>
            <a:r>
              <a:rPr lang="ja-JP" altLang="en-US" dirty="0"/>
              <a:t>タイトルを入力</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4070392" y="4306658"/>
            <a:ext cx="1784492" cy="312946"/>
          </a:xfrm>
          <a:prstGeom prst="rect">
            <a:avLst/>
          </a:prstGeom>
        </p:spPr>
        <p:txBody>
          <a:bodyPr anchor="ctr">
            <a:noAutofit/>
          </a:bodyPr>
          <a:lstStyle>
            <a:lvl1pPr marL="0" indent="0" algn="ctr">
              <a:buNone/>
              <a:defRPr sz="1400">
                <a:solidFill>
                  <a:srgbClr val="505050"/>
                </a:solidFill>
                <a:latin typeface="メイリオ" panose="020B0604030504040204" pitchFamily="50" charset="-128"/>
                <a:ea typeface="メイリオ" panose="020B0604030504040204" pitchFamily="50" charset="-128"/>
              </a:defRPr>
            </a:lvl1pPr>
            <a:lvl2pPr marL="495148" indent="0" algn="ctr">
              <a:buNone/>
              <a:defRPr sz="2166"/>
            </a:lvl2pPr>
            <a:lvl3pPr marL="990295" indent="0" algn="ctr">
              <a:buNone/>
              <a:defRPr sz="1949"/>
            </a:lvl3pPr>
            <a:lvl4pPr marL="1485443" indent="0" algn="ctr">
              <a:buNone/>
              <a:defRPr sz="1733"/>
            </a:lvl4pPr>
            <a:lvl5pPr marL="1980590" indent="0" algn="ctr">
              <a:buNone/>
              <a:defRPr sz="1733"/>
            </a:lvl5pPr>
            <a:lvl6pPr marL="2475738" indent="0" algn="ctr">
              <a:buNone/>
              <a:defRPr sz="1733"/>
            </a:lvl6pPr>
            <a:lvl7pPr marL="2970886" indent="0" algn="ctr">
              <a:buNone/>
              <a:defRPr sz="1733"/>
            </a:lvl7pPr>
            <a:lvl8pPr marL="3466033" indent="0" algn="ctr">
              <a:buNone/>
              <a:defRPr sz="1733"/>
            </a:lvl8pPr>
            <a:lvl9pPr marL="3961181" indent="0" algn="ctr">
              <a:buNone/>
              <a:defRPr sz="1733"/>
            </a:lvl9pPr>
          </a:lstStyle>
          <a:p>
            <a:r>
              <a:rPr lang="ja-JP" altLang="en-US" dirty="0"/>
              <a:t>日付を入力</a:t>
            </a:r>
            <a:endParaRPr lang="en-US" dirty="0"/>
          </a:p>
        </p:txBody>
      </p:sp>
      <p:pic>
        <p:nvPicPr>
          <p:cNvPr id="8" name="図 7">
            <a:extLst>
              <a:ext uri="{FF2B5EF4-FFF2-40B4-BE49-F238E27FC236}">
                <a16:creationId xmlns:a16="http://schemas.microsoft.com/office/drawing/2014/main" id="{0B73A5C3-E103-4DF7-A93F-3D7886FC7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0392" y="4686999"/>
            <a:ext cx="1734433" cy="312946"/>
          </a:xfrm>
          <a:prstGeom prst="rect">
            <a:avLst/>
          </a:prstGeom>
        </p:spPr>
      </p:pic>
      <p:sp>
        <p:nvSpPr>
          <p:cNvPr id="30" name="テキスト プレースホルダー 21">
            <a:extLst>
              <a:ext uri="{FF2B5EF4-FFF2-40B4-BE49-F238E27FC236}">
                <a16:creationId xmlns:a16="http://schemas.microsoft.com/office/drawing/2014/main" id="{BACB9481-688D-4DD9-BF17-184C71C1D48F}"/>
              </a:ext>
            </a:extLst>
          </p:cNvPr>
          <p:cNvSpPr>
            <a:spLocks noGrp="1"/>
          </p:cNvSpPr>
          <p:nvPr>
            <p:ph type="body" sz="quarter" idx="11" hasCustomPrompt="1"/>
          </p:nvPr>
        </p:nvSpPr>
        <p:spPr>
          <a:xfrm>
            <a:off x="830797" y="198191"/>
            <a:ext cx="7316976" cy="396044"/>
          </a:xfrm>
          <a:prstGeom prst="rect">
            <a:avLst/>
          </a:prstGeom>
        </p:spPr>
        <p:txBody>
          <a:bodyPr anchor="ctr"/>
          <a:lstStyle>
            <a:lvl1pPr>
              <a:buNone/>
              <a:defRPr sz="2400">
                <a:solidFill>
                  <a:srgbClr val="505050"/>
                </a:solidFill>
                <a:latin typeface="メイリオ" panose="020B0604030504040204" pitchFamily="50" charset="-128"/>
                <a:ea typeface="メイリオ" panose="020B0604030504040204" pitchFamily="50" charset="-128"/>
              </a:defRPr>
            </a:lvl1pPr>
          </a:lstStyle>
          <a:p>
            <a:pPr lvl="0"/>
            <a:r>
              <a:rPr kumimoji="1" lang="ja-JP" altLang="en-US" sz="2383" dirty="0">
                <a:latin typeface="メイリオ" panose="020B0604030504040204" pitchFamily="50" charset="-128"/>
                <a:ea typeface="メイリオ" panose="020B0604030504040204" pitchFamily="50" charset="-128"/>
              </a:rPr>
              <a:t>○○○○　御中</a:t>
            </a:r>
            <a:endParaRPr kumimoji="1" lang="ja-JP" altLang="en-US" dirty="0"/>
          </a:p>
        </p:txBody>
      </p:sp>
      <p:sp>
        <p:nvSpPr>
          <p:cNvPr id="4" name="正方形/長方形 3">
            <a:extLst>
              <a:ext uri="{FF2B5EF4-FFF2-40B4-BE49-F238E27FC236}">
                <a16:creationId xmlns:a16="http://schemas.microsoft.com/office/drawing/2014/main" id="{A7C73223-8575-4221-B274-3A66A38A7BD4}"/>
              </a:ext>
            </a:extLst>
          </p:cNvPr>
          <p:cNvSpPr/>
          <p:nvPr userDrawn="1"/>
        </p:nvSpPr>
        <p:spPr>
          <a:xfrm>
            <a:off x="2" y="2762766"/>
            <a:ext cx="1185759" cy="1094547"/>
          </a:xfrm>
          <a:prstGeom prst="rect">
            <a:avLst/>
          </a:prstGeom>
          <a:solidFill>
            <a:srgbClr val="E4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5" name="正方形/長方形 4">
            <a:extLst>
              <a:ext uri="{FF2B5EF4-FFF2-40B4-BE49-F238E27FC236}">
                <a16:creationId xmlns:a16="http://schemas.microsoft.com/office/drawing/2014/main" id="{1EF188EB-BDD3-456D-A60D-84D720505D91}"/>
              </a:ext>
            </a:extLst>
          </p:cNvPr>
          <p:cNvSpPr/>
          <p:nvPr userDrawn="1"/>
        </p:nvSpPr>
        <p:spPr>
          <a:xfrm>
            <a:off x="-17681" y="3303428"/>
            <a:ext cx="600042" cy="553885"/>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Tree>
    <p:extLst>
      <p:ext uri="{BB962C8B-B14F-4D97-AF65-F5344CB8AC3E}">
        <p14:creationId xmlns:p14="http://schemas.microsoft.com/office/powerpoint/2010/main" val="33851923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1">
    <p:bg>
      <p:bgPr>
        <a:solidFill>
          <a:srgbClr val="FFC7E6"/>
        </a:solidFill>
        <a:effectLst/>
      </p:bgPr>
    </p:bg>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2790F4AF-F55A-4F41-BF2E-0B09E1C63BF5}"/>
              </a:ext>
            </a:extLst>
          </p:cNvPr>
          <p:cNvSpPr>
            <a:spLocks noGrp="1"/>
          </p:cNvSpPr>
          <p:nvPr>
            <p:ph type="body" sz="quarter" idx="13" hasCustomPrompt="1"/>
          </p:nvPr>
        </p:nvSpPr>
        <p:spPr>
          <a:xfrm>
            <a:off x="609805" y="3017043"/>
            <a:ext cx="8686391" cy="823913"/>
          </a:xfrm>
          <a:prstGeom prst="rect">
            <a:avLst/>
          </a:prstGeom>
          <a:ln w="9525">
            <a:solidFill>
              <a:srgbClr val="E4007F"/>
            </a:solidFill>
          </a:ln>
        </p:spPr>
        <p:txBody>
          <a:bodyPr anchor="ctr"/>
          <a:lstStyle>
            <a:lvl1pPr marL="0" indent="0" algn="ctr">
              <a:lnSpc>
                <a:spcPct val="120000"/>
              </a:lnSpc>
              <a:spcBef>
                <a:spcPts val="0"/>
              </a:spcBef>
              <a:buNone/>
              <a:defRPr sz="2800">
                <a:solidFill>
                  <a:srgbClr val="E4007F"/>
                </a:solidFill>
                <a:latin typeface="メイリオ" panose="020B0604030504040204" pitchFamily="50" charset="-128"/>
                <a:ea typeface="メイリオ" panose="020B0604030504040204" pitchFamily="50" charset="-128"/>
              </a:defRPr>
            </a:lvl1pPr>
          </a:lstStyle>
          <a:p>
            <a:pPr lvl="0"/>
            <a:r>
              <a:rPr kumimoji="1" lang="ja-JP" altLang="en-US" dirty="0"/>
              <a:t>マスタータイトルの書式設定</a:t>
            </a:r>
          </a:p>
        </p:txBody>
      </p:sp>
      <p:sp>
        <p:nvSpPr>
          <p:cNvPr id="27" name="Slide Number Placeholder 5">
            <a:extLst>
              <a:ext uri="{FF2B5EF4-FFF2-40B4-BE49-F238E27FC236}">
                <a16:creationId xmlns:a16="http://schemas.microsoft.com/office/drawing/2014/main" id="{268B612C-BE82-4A0C-A806-EB0080E2E81B}"/>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rgbClr val="E4007F"/>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18613949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2">
    <p:bg>
      <p:bgPr>
        <a:solidFill>
          <a:srgbClr val="E4007F"/>
        </a:solidFill>
        <a:effectLst/>
      </p:bgPr>
    </p:bg>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268B612C-BE82-4A0C-A806-EB0080E2E81B}"/>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p>
        </p:txBody>
      </p:sp>
      <p:sp>
        <p:nvSpPr>
          <p:cNvPr id="4" name="テキスト プレースホルダー 5">
            <a:extLst>
              <a:ext uri="{FF2B5EF4-FFF2-40B4-BE49-F238E27FC236}">
                <a16:creationId xmlns:a16="http://schemas.microsoft.com/office/drawing/2014/main" id="{27C4E874-60D5-4676-9684-CBBAE37739FD}"/>
              </a:ext>
            </a:extLst>
          </p:cNvPr>
          <p:cNvSpPr>
            <a:spLocks noGrp="1"/>
          </p:cNvSpPr>
          <p:nvPr>
            <p:ph type="body" sz="quarter" idx="13" hasCustomPrompt="1"/>
          </p:nvPr>
        </p:nvSpPr>
        <p:spPr>
          <a:xfrm>
            <a:off x="609805" y="3017043"/>
            <a:ext cx="8686391" cy="823913"/>
          </a:xfrm>
          <a:prstGeom prst="rect">
            <a:avLst/>
          </a:prstGeom>
          <a:ln w="9525">
            <a:solidFill>
              <a:schemeClr val="bg1"/>
            </a:solidFill>
          </a:ln>
        </p:spPr>
        <p:txBody>
          <a:bodyPr anchor="ctr"/>
          <a:lstStyle>
            <a:lvl1pPr marL="0" indent="0" algn="ctr">
              <a:lnSpc>
                <a:spcPct val="120000"/>
              </a:lnSpc>
              <a:spcBef>
                <a:spcPts val="0"/>
              </a:spcBef>
              <a:buNone/>
              <a:defRPr sz="28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マスタータイトルの書式設定</a:t>
            </a:r>
          </a:p>
        </p:txBody>
      </p:sp>
    </p:spTree>
    <p:extLst>
      <p:ext uri="{BB962C8B-B14F-4D97-AF65-F5344CB8AC3E}">
        <p14:creationId xmlns:p14="http://schemas.microsoft.com/office/powerpoint/2010/main" val="30642212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1">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28636D80-7519-42AD-BFD7-30185A35E565}"/>
              </a:ext>
            </a:extLst>
          </p:cNvPr>
          <p:cNvSpPr>
            <a:spLocks noGrp="1"/>
          </p:cNvSpPr>
          <p:nvPr>
            <p:ph type="body" sz="quarter" idx="14" hasCustomPrompt="1"/>
          </p:nvPr>
        </p:nvSpPr>
        <p:spPr>
          <a:xfrm>
            <a:off x="811213" y="1736812"/>
            <a:ext cx="8279077" cy="1559434"/>
          </a:xfrm>
          <a:prstGeom prst="rect">
            <a:avLst/>
          </a:prstGeom>
        </p:spPr>
        <p:txBody>
          <a:bodyPr/>
          <a:lstStyle>
            <a:lvl1pPr marL="0" indent="0">
              <a:lnSpc>
                <a:spcPct val="140000"/>
              </a:lnSpc>
              <a:spcBef>
                <a:spcPts val="0"/>
              </a:spcBef>
              <a:spcAft>
                <a:spcPts val="1200"/>
              </a:spcAft>
              <a:buNone/>
              <a:defRPr sz="1600">
                <a:latin typeface="メイリオ" panose="020B0604030504040204" pitchFamily="50" charset="-128"/>
                <a:ea typeface="メイリオ" panose="020B0604030504040204" pitchFamily="50" charset="-128"/>
              </a:defRPr>
            </a:lvl1pPr>
            <a:lvl2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2pPr>
            <a:lvl3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3pPr>
            <a:lvl4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4pPr>
            <a:lvl5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5pPr>
          </a:lstStyle>
          <a:p>
            <a:pPr marL="0" marR="0" lvl="0" indent="0" algn="l" defTabSz="990295" rtl="0" eaLnBrk="1" fontAlgn="auto" latinLnBrk="0" hangingPunct="1">
              <a:lnSpc>
                <a:spcPct val="140000"/>
              </a:lnSpc>
              <a:spcBef>
                <a:spcPts val="0"/>
              </a:spcBef>
              <a:spcAft>
                <a:spcPts val="120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lvl1pPr>
          </a:lstStyle>
          <a:p>
            <a:r>
              <a:rPr kumimoji="1" lang="ja-JP" altLang="en-US" dirty="0"/>
              <a:t>マスター タイトルの書式設定</a:t>
            </a:r>
          </a:p>
        </p:txBody>
      </p:sp>
      <p:cxnSp>
        <p:nvCxnSpPr>
          <p:cNvPr id="4" name="直線コネクタ 3">
            <a:extLst>
              <a:ext uri="{FF2B5EF4-FFF2-40B4-BE49-F238E27FC236}">
                <a16:creationId xmlns:a16="http://schemas.microsoft.com/office/drawing/2014/main" id="{1B04B5E5-0C6A-4493-9516-65B141AA4A76}"/>
              </a:ext>
            </a:extLst>
          </p:cNvPr>
          <p:cNvCxnSpPr/>
          <p:nvPr userDrawn="1"/>
        </p:nvCxnSpPr>
        <p:spPr>
          <a:xfrm>
            <a:off x="1" y="629398"/>
            <a:ext cx="9906000" cy="0"/>
          </a:xfrm>
          <a:prstGeom prst="line">
            <a:avLst/>
          </a:prstGeom>
          <a:ln w="9525">
            <a:solidFill>
              <a:srgbClr val="666666"/>
            </a:solidFill>
          </a:ln>
        </p:spPr>
        <p:style>
          <a:lnRef idx="1">
            <a:schemeClr val="dk1"/>
          </a:lnRef>
          <a:fillRef idx="0">
            <a:schemeClr val="dk1"/>
          </a:fillRef>
          <a:effectRef idx="0">
            <a:schemeClr val="dk1"/>
          </a:effectRef>
          <a:fontRef idx="minor">
            <a:schemeClr val="tx1"/>
          </a:fontRef>
        </p:style>
      </p:cxnSp>
      <p:sp>
        <p:nvSpPr>
          <p:cNvPr id="10" name="テキスト プレースホルダー 26">
            <a:extLst>
              <a:ext uri="{FF2B5EF4-FFF2-40B4-BE49-F238E27FC236}">
                <a16:creationId xmlns:a16="http://schemas.microsoft.com/office/drawing/2014/main" id="{43E4BF69-E30B-48D5-8FB1-BAFEB3569875}"/>
              </a:ext>
            </a:extLst>
          </p:cNvPr>
          <p:cNvSpPr>
            <a:spLocks noGrp="1"/>
          </p:cNvSpPr>
          <p:nvPr>
            <p:ph type="body" sz="quarter" idx="13" hasCustomPrompt="1"/>
          </p:nvPr>
        </p:nvSpPr>
        <p:spPr>
          <a:xfrm>
            <a:off x="832190" y="1002452"/>
            <a:ext cx="8270867" cy="479556"/>
          </a:xfrm>
          <a:prstGeom prst="rect">
            <a:avLst/>
          </a:prstGeom>
        </p:spPr>
        <p:txBody>
          <a:bodyPr/>
          <a:lstStyle>
            <a:lvl1pPr>
              <a:lnSpc>
                <a:spcPct val="120000"/>
              </a:lnSpc>
              <a:spcBef>
                <a:spcPts val="2400"/>
              </a:spcBef>
              <a:spcAft>
                <a:spcPts val="1200"/>
              </a:spcAft>
              <a:buNone/>
              <a:defRPr sz="2400" b="1">
                <a:solidFill>
                  <a:srgbClr val="E4007F"/>
                </a:solidFill>
                <a:latin typeface="メイリオ" panose="020B0604030504040204" pitchFamily="50" charset="-128"/>
                <a:ea typeface="メイリオ" panose="020B0604030504040204" pitchFamily="50" charset="-128"/>
              </a:defRPr>
            </a:lvl1pPr>
            <a:lvl2pPr>
              <a:buNone/>
              <a:defRPr sz="1733">
                <a:latin typeface="メイリオ" panose="020B0604030504040204" pitchFamily="50" charset="-128"/>
                <a:ea typeface="メイリオ" panose="020B0604030504040204" pitchFamily="50" charset="-128"/>
              </a:defRPr>
            </a:lvl2pPr>
            <a:lvl3pPr>
              <a:defRPr sz="1733">
                <a:latin typeface="メイリオ" panose="020B0604030504040204" pitchFamily="50" charset="-128"/>
                <a:ea typeface="メイリオ" panose="020B0604030504040204" pitchFamily="50" charset="-128"/>
              </a:defRPr>
            </a:lvl3pPr>
            <a:lvl4pPr>
              <a:defRPr sz="1733">
                <a:latin typeface="メイリオ" panose="020B0604030504040204" pitchFamily="50" charset="-128"/>
                <a:ea typeface="メイリオ" panose="020B0604030504040204" pitchFamily="50" charset="-128"/>
              </a:defRPr>
            </a:lvl4pPr>
            <a:lvl5pPr>
              <a:defRPr sz="1733">
                <a:latin typeface="メイリオ" panose="020B0604030504040204" pitchFamily="50" charset="-128"/>
                <a:ea typeface="メイリオ" panose="020B0604030504040204" pitchFamily="50" charset="-128"/>
              </a:defRPr>
            </a:lvl5pPr>
          </a:lstStyle>
          <a:p>
            <a:pPr lvl="0"/>
            <a:r>
              <a:rPr kumimoji="1" lang="ja-JP" altLang="en-US" dirty="0"/>
              <a:t>見出しを入力</a:t>
            </a:r>
            <a:r>
              <a:rPr kumimoji="1" lang="en-US" altLang="ja-JP" dirty="0"/>
              <a:t>(</a:t>
            </a:r>
            <a:r>
              <a:rPr kumimoji="1" lang="ja-JP" altLang="en-US" dirty="0"/>
              <a:t>不要な場合は削除</a:t>
            </a:r>
            <a:r>
              <a:rPr kumimoji="1" lang="en-US" altLang="ja-JP" dirty="0"/>
              <a:t>)</a:t>
            </a:r>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rgbClr val="E4007F"/>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17091717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コンテンツ2">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20D22BB3-9FA8-4AC9-BC8F-20B5E7DCF66A}"/>
              </a:ext>
            </a:extLst>
          </p:cNvPr>
          <p:cNvSpPr/>
          <p:nvPr userDrawn="1"/>
        </p:nvSpPr>
        <p:spPr bwMode="auto">
          <a:xfrm>
            <a:off x="1" y="1"/>
            <a:ext cx="9906000" cy="656692"/>
          </a:xfrm>
          <a:prstGeom prst="roundRect">
            <a:avLst>
              <a:gd name="adj" fmla="val 0"/>
            </a:avLst>
          </a:prstGeom>
          <a:solidFill>
            <a:srgbClr val="666666">
              <a:alpha val="80000"/>
            </a:srgbClr>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5" name="テキスト プレースホルダー 4">
            <a:extLst>
              <a:ext uri="{FF2B5EF4-FFF2-40B4-BE49-F238E27FC236}">
                <a16:creationId xmlns:a16="http://schemas.microsoft.com/office/drawing/2014/main" id="{28636D80-7519-42AD-BFD7-30185A35E565}"/>
              </a:ext>
            </a:extLst>
          </p:cNvPr>
          <p:cNvSpPr>
            <a:spLocks noGrp="1"/>
          </p:cNvSpPr>
          <p:nvPr>
            <p:ph type="body" sz="quarter" idx="14" hasCustomPrompt="1"/>
          </p:nvPr>
        </p:nvSpPr>
        <p:spPr>
          <a:xfrm>
            <a:off x="811213" y="1736812"/>
            <a:ext cx="8279077" cy="1559434"/>
          </a:xfrm>
          <a:prstGeom prst="rect">
            <a:avLst/>
          </a:prstGeom>
        </p:spPr>
        <p:txBody>
          <a:bodyPr/>
          <a:lstStyle>
            <a:lvl1pPr marL="0" indent="0">
              <a:lnSpc>
                <a:spcPct val="140000"/>
              </a:lnSpc>
              <a:spcBef>
                <a:spcPts val="0"/>
              </a:spcBef>
              <a:spcAft>
                <a:spcPts val="1200"/>
              </a:spcAft>
              <a:buNone/>
              <a:defRPr sz="1600">
                <a:latin typeface="メイリオ" panose="020B0604030504040204" pitchFamily="50" charset="-128"/>
                <a:ea typeface="メイリオ" panose="020B0604030504040204" pitchFamily="50" charset="-128"/>
              </a:defRPr>
            </a:lvl1pPr>
            <a:lvl2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2pPr>
            <a:lvl3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3pPr>
            <a:lvl4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4pPr>
            <a:lvl5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5pPr>
          </a:lstStyle>
          <a:p>
            <a:pPr marL="0" marR="0" lvl="0" indent="0" algn="l" defTabSz="990295" rtl="0" eaLnBrk="1" fontAlgn="auto" latinLnBrk="0" hangingPunct="1">
              <a:lnSpc>
                <a:spcPct val="140000"/>
              </a:lnSpc>
              <a:spcBef>
                <a:spcPts val="0"/>
              </a:spcBef>
              <a:spcAft>
                <a:spcPts val="120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solidFill>
                  <a:schemeClr val="bg1"/>
                </a:solidFill>
              </a:defRPr>
            </a:lvl1pPr>
          </a:lstStyle>
          <a:p>
            <a:r>
              <a:rPr kumimoji="1" lang="ja-JP" altLang="en-US" dirty="0"/>
              <a:t>マスター タイトルの書式設定</a:t>
            </a:r>
          </a:p>
        </p:txBody>
      </p:sp>
      <p:sp>
        <p:nvSpPr>
          <p:cNvPr id="10" name="テキスト プレースホルダー 26">
            <a:extLst>
              <a:ext uri="{FF2B5EF4-FFF2-40B4-BE49-F238E27FC236}">
                <a16:creationId xmlns:a16="http://schemas.microsoft.com/office/drawing/2014/main" id="{43E4BF69-E30B-48D5-8FB1-BAFEB3569875}"/>
              </a:ext>
            </a:extLst>
          </p:cNvPr>
          <p:cNvSpPr>
            <a:spLocks noGrp="1"/>
          </p:cNvSpPr>
          <p:nvPr>
            <p:ph type="body" sz="quarter" idx="13" hasCustomPrompt="1"/>
          </p:nvPr>
        </p:nvSpPr>
        <p:spPr>
          <a:xfrm>
            <a:off x="832190" y="1002452"/>
            <a:ext cx="8270867" cy="479556"/>
          </a:xfrm>
          <a:prstGeom prst="rect">
            <a:avLst/>
          </a:prstGeom>
        </p:spPr>
        <p:txBody>
          <a:bodyPr/>
          <a:lstStyle>
            <a:lvl1pPr>
              <a:lnSpc>
                <a:spcPct val="120000"/>
              </a:lnSpc>
              <a:spcBef>
                <a:spcPts val="2400"/>
              </a:spcBef>
              <a:spcAft>
                <a:spcPts val="1200"/>
              </a:spcAft>
              <a:buNone/>
              <a:defRPr sz="2400" b="1">
                <a:solidFill>
                  <a:srgbClr val="E4007F"/>
                </a:solidFill>
                <a:latin typeface="メイリオ" panose="020B0604030504040204" pitchFamily="50" charset="-128"/>
                <a:ea typeface="メイリオ" panose="020B0604030504040204" pitchFamily="50" charset="-128"/>
              </a:defRPr>
            </a:lvl1pPr>
            <a:lvl2pPr>
              <a:buNone/>
              <a:defRPr sz="1733">
                <a:latin typeface="メイリオ" panose="020B0604030504040204" pitchFamily="50" charset="-128"/>
                <a:ea typeface="メイリオ" panose="020B0604030504040204" pitchFamily="50" charset="-128"/>
              </a:defRPr>
            </a:lvl2pPr>
            <a:lvl3pPr>
              <a:defRPr sz="1733">
                <a:latin typeface="メイリオ" panose="020B0604030504040204" pitchFamily="50" charset="-128"/>
                <a:ea typeface="メイリオ" panose="020B0604030504040204" pitchFamily="50" charset="-128"/>
              </a:defRPr>
            </a:lvl3pPr>
            <a:lvl4pPr>
              <a:defRPr sz="1733">
                <a:latin typeface="メイリオ" panose="020B0604030504040204" pitchFamily="50" charset="-128"/>
                <a:ea typeface="メイリオ" panose="020B0604030504040204" pitchFamily="50" charset="-128"/>
              </a:defRPr>
            </a:lvl4pPr>
            <a:lvl5pPr>
              <a:defRPr sz="1733">
                <a:latin typeface="メイリオ" panose="020B0604030504040204" pitchFamily="50" charset="-128"/>
                <a:ea typeface="メイリオ" panose="020B0604030504040204" pitchFamily="50" charset="-128"/>
              </a:defRPr>
            </a:lvl5pPr>
          </a:lstStyle>
          <a:p>
            <a:pPr lvl="0"/>
            <a:r>
              <a:rPr kumimoji="1" lang="ja-JP" altLang="en-US" dirty="0"/>
              <a:t>見出しを入力</a:t>
            </a:r>
            <a:r>
              <a:rPr kumimoji="1" lang="en-US" altLang="ja-JP" dirty="0"/>
              <a:t>(</a:t>
            </a:r>
            <a:r>
              <a:rPr kumimoji="1" lang="ja-JP" altLang="en-US" dirty="0"/>
              <a:t>不要な場合は削除</a:t>
            </a:r>
            <a:r>
              <a:rPr kumimoji="1" lang="en-US" altLang="ja-JP" dirty="0"/>
              <a:t>)</a:t>
            </a:r>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rgbClr val="E4007F"/>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59792571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363928CA-6555-4630-8020-960B7551F7D3}"/>
              </a:ext>
            </a:extLst>
          </p:cNvPr>
          <p:cNvGraphicFramePr>
            <a:graphicFrameLocks noGrp="1"/>
          </p:cNvGraphicFramePr>
          <p:nvPr userDrawn="1">
            <p:extLst>
              <p:ext uri="{D42A27DB-BD31-4B8C-83A1-F6EECF244321}">
                <p14:modId xmlns:p14="http://schemas.microsoft.com/office/powerpoint/2010/main" val="547957264"/>
              </p:ext>
            </p:extLst>
          </p:nvPr>
        </p:nvGraphicFramePr>
        <p:xfrm>
          <a:off x="1819678" y="1118726"/>
          <a:ext cx="6236167" cy="2736000"/>
        </p:xfrm>
        <a:graphic>
          <a:graphicData uri="http://schemas.openxmlformats.org/drawingml/2006/table">
            <a:tbl>
              <a:tblPr/>
              <a:tblGrid>
                <a:gridCol w="1330875">
                  <a:extLst>
                    <a:ext uri="{9D8B030D-6E8A-4147-A177-3AD203B41FA5}">
                      <a16:colId xmlns:a16="http://schemas.microsoft.com/office/drawing/2014/main" val="3204575550"/>
                    </a:ext>
                  </a:extLst>
                </a:gridCol>
                <a:gridCol w="4905292">
                  <a:extLst>
                    <a:ext uri="{9D8B030D-6E8A-4147-A177-3AD203B41FA5}">
                      <a16:colId xmlns:a16="http://schemas.microsoft.com/office/drawing/2014/main" val="3577841455"/>
                    </a:ext>
                  </a:extLst>
                </a:gridCol>
              </a:tblGrid>
              <a:tr h="144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社名</a:t>
                      </a:r>
                    </a:p>
                  </a:txBody>
                  <a:tcPr marL="30709" marR="30709" marT="15355" marB="15355">
                    <a:lnL>
                      <a:noFill/>
                    </a:lnL>
                    <a:lnR>
                      <a:noFill/>
                    </a:lnR>
                    <a:lnT>
                      <a:noFill/>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sz="700" b="0" dirty="0">
                          <a:solidFill>
                            <a:schemeClr val="tx1"/>
                          </a:solidFill>
                          <a:effectLst/>
                          <a:latin typeface="メイリオ" panose="020B0604030504040204" pitchFamily="50" charset="-128"/>
                          <a:ea typeface="メイリオ" panose="020B0604030504040204" pitchFamily="50" charset="-128"/>
                        </a:rPr>
                        <a:t>PXC</a:t>
                      </a:r>
                      <a:r>
                        <a:rPr lang="ja-JP" altLang="en-US" sz="700" b="0" dirty="0">
                          <a:solidFill>
                            <a:schemeClr val="tx1"/>
                          </a:solidFill>
                          <a:effectLst/>
                          <a:latin typeface="メイリオ" panose="020B0604030504040204" pitchFamily="50" charset="-128"/>
                          <a:ea typeface="メイリオ" panose="020B0604030504040204" pitchFamily="50" charset="-128"/>
                        </a:rPr>
                        <a:t>株式会社</a:t>
                      </a:r>
                    </a:p>
                  </a:txBody>
                  <a:tcPr marL="30709" marR="30709" marT="15355" marB="15355">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6963777"/>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代表取締役</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川崎 國博</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64973906"/>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創立</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a:solidFill>
                            <a:schemeClr val="tx1"/>
                          </a:solidFill>
                          <a:effectLst/>
                          <a:latin typeface="メイリオ" panose="020B0604030504040204" pitchFamily="50" charset="-128"/>
                          <a:ea typeface="メイリオ" panose="020B0604030504040204" pitchFamily="50" charset="-128"/>
                        </a:rPr>
                        <a:t>1971</a:t>
                      </a:r>
                      <a:r>
                        <a:rPr lang="ja-JP" altLang="en-US" sz="700" b="0">
                          <a:solidFill>
                            <a:schemeClr val="tx1"/>
                          </a:solidFill>
                          <a:effectLst/>
                          <a:latin typeface="メイリオ" panose="020B0604030504040204" pitchFamily="50" charset="-128"/>
                          <a:ea typeface="メイリオ" panose="020B0604030504040204" pitchFamily="50" charset="-128"/>
                        </a:rPr>
                        <a:t>年</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23328"/>
                  </a:ext>
                </a:extLst>
              </a:tr>
              <a:tr h="144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設立</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a:solidFill>
                            <a:schemeClr val="tx1"/>
                          </a:solidFill>
                          <a:effectLst/>
                          <a:latin typeface="メイリオ" panose="020B0604030504040204" pitchFamily="50" charset="-128"/>
                          <a:ea typeface="メイリオ" panose="020B0604030504040204" pitchFamily="50" charset="-128"/>
                        </a:rPr>
                        <a:t>1992</a:t>
                      </a:r>
                      <a:r>
                        <a:rPr lang="ja-JP" altLang="en-US" sz="700" b="0">
                          <a:solidFill>
                            <a:schemeClr val="tx1"/>
                          </a:solidFill>
                          <a:effectLst/>
                          <a:latin typeface="メイリオ" panose="020B0604030504040204" pitchFamily="50" charset="-128"/>
                          <a:ea typeface="メイリオ" panose="020B0604030504040204" pitchFamily="50" charset="-128"/>
                        </a:rPr>
                        <a:t>年</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8636355"/>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資本金</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a:solidFill>
                            <a:schemeClr val="tx1"/>
                          </a:solidFill>
                          <a:effectLst/>
                          <a:latin typeface="メイリオ" panose="020B0604030504040204" pitchFamily="50" charset="-128"/>
                          <a:ea typeface="メイリオ" panose="020B0604030504040204" pitchFamily="50" charset="-128"/>
                        </a:rPr>
                        <a:t>7,500</a:t>
                      </a:r>
                      <a:r>
                        <a:rPr lang="ja-JP" altLang="en-US" sz="700" b="0">
                          <a:solidFill>
                            <a:schemeClr val="tx1"/>
                          </a:solidFill>
                          <a:effectLst/>
                          <a:latin typeface="メイリオ" panose="020B0604030504040204" pitchFamily="50" charset="-128"/>
                          <a:ea typeface="メイリオ" panose="020B0604030504040204" pitchFamily="50" charset="-128"/>
                        </a:rPr>
                        <a:t>万円</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8371346"/>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売上高</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a:solidFill>
                            <a:schemeClr val="tx1"/>
                          </a:solidFill>
                          <a:effectLst/>
                          <a:latin typeface="メイリオ" panose="020B0604030504040204" pitchFamily="50" charset="-128"/>
                          <a:ea typeface="メイリオ" panose="020B0604030504040204" pitchFamily="50" charset="-128"/>
                        </a:rPr>
                        <a:t>30</a:t>
                      </a:r>
                      <a:r>
                        <a:rPr lang="ja-JP" altLang="en-US" sz="700" b="0">
                          <a:solidFill>
                            <a:schemeClr val="tx1"/>
                          </a:solidFill>
                          <a:effectLst/>
                          <a:latin typeface="メイリオ" panose="020B0604030504040204" pitchFamily="50" charset="-128"/>
                          <a:ea typeface="メイリオ" panose="020B0604030504040204" pitchFamily="50" charset="-128"/>
                        </a:rPr>
                        <a:t>億円</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4546732"/>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従業員数</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zh-TW" sz="700" b="0">
                          <a:solidFill>
                            <a:schemeClr val="tx1"/>
                          </a:solidFill>
                          <a:effectLst/>
                          <a:latin typeface="メイリオ" panose="020B0604030504040204" pitchFamily="50" charset="-128"/>
                          <a:ea typeface="メイリオ" panose="020B0604030504040204" pitchFamily="50" charset="-128"/>
                        </a:rPr>
                        <a:t>120</a:t>
                      </a:r>
                      <a:r>
                        <a:rPr lang="zh-TW" altLang="en-US" sz="700" b="0">
                          <a:solidFill>
                            <a:schemeClr val="tx1"/>
                          </a:solidFill>
                          <a:effectLst/>
                          <a:latin typeface="メイリオ" panose="020B0604030504040204" pitchFamily="50" charset="-128"/>
                          <a:ea typeface="メイリオ" panose="020B0604030504040204" pitchFamily="50" charset="-128"/>
                        </a:rPr>
                        <a:t>名（</a:t>
                      </a:r>
                      <a:r>
                        <a:rPr lang="en-US" altLang="zh-TW" sz="700" b="0">
                          <a:solidFill>
                            <a:schemeClr val="tx1"/>
                          </a:solidFill>
                          <a:effectLst/>
                          <a:latin typeface="メイリオ" panose="020B0604030504040204" pitchFamily="50" charset="-128"/>
                          <a:ea typeface="メイリオ" panose="020B0604030504040204" pitchFamily="50" charset="-128"/>
                        </a:rPr>
                        <a:t>2019</a:t>
                      </a:r>
                      <a:r>
                        <a:rPr lang="zh-TW" altLang="en-US" sz="700" b="0">
                          <a:solidFill>
                            <a:schemeClr val="tx1"/>
                          </a:solidFill>
                          <a:effectLst/>
                          <a:latin typeface="メイリオ" panose="020B0604030504040204" pitchFamily="50" charset="-128"/>
                          <a:ea typeface="メイリオ" panose="020B0604030504040204" pitchFamily="50" charset="-128"/>
                        </a:rPr>
                        <a:t>年</a:t>
                      </a:r>
                      <a:r>
                        <a:rPr lang="en-US" altLang="zh-TW" sz="700" b="0">
                          <a:solidFill>
                            <a:schemeClr val="tx1"/>
                          </a:solidFill>
                          <a:effectLst/>
                          <a:latin typeface="メイリオ" panose="020B0604030504040204" pitchFamily="50" charset="-128"/>
                          <a:ea typeface="メイリオ" panose="020B0604030504040204" pitchFamily="50" charset="-128"/>
                        </a:rPr>
                        <a:t>5</a:t>
                      </a:r>
                      <a:r>
                        <a:rPr lang="zh-TW" altLang="en-US" sz="700" b="0">
                          <a:solidFill>
                            <a:schemeClr val="tx1"/>
                          </a:solidFill>
                          <a:effectLst/>
                          <a:latin typeface="メイリオ" panose="020B0604030504040204" pitchFamily="50" charset="-128"/>
                          <a:ea typeface="メイリオ" panose="020B0604030504040204" pitchFamily="50" charset="-128"/>
                        </a:rPr>
                        <a:t>月現在）</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5320505"/>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主要取引先</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製薬会社、情報通信会社、食品メーカー、飲料メーカー、アミューズメント、アパレル、印刷会社、広告代理店、他</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6042500"/>
                  </a:ext>
                </a:extLst>
              </a:tr>
              <a:tr h="144000">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主要取引銀行</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みずほ銀行、三井住友銀行、朝日信用金庫、日本政策金融公庫</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7957846"/>
                  </a:ext>
                </a:extLst>
              </a:tr>
              <a:tr h="288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本社／営業本部</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a:t>
                      </a:r>
                      <a:r>
                        <a:rPr lang="en-US" altLang="zh-TW" sz="700" b="0" dirty="0">
                          <a:solidFill>
                            <a:schemeClr val="tx1"/>
                          </a:solidFill>
                          <a:effectLst/>
                          <a:latin typeface="メイリオ" panose="020B0604030504040204" pitchFamily="50" charset="-128"/>
                          <a:ea typeface="メイリオ" panose="020B0604030504040204" pitchFamily="50" charset="-128"/>
                        </a:rPr>
                        <a:t>110-0015</a:t>
                      </a:r>
                      <a:r>
                        <a:rPr lang="zh-TW" altLang="en-US" sz="700" b="0" dirty="0">
                          <a:solidFill>
                            <a:schemeClr val="tx1"/>
                          </a:solidFill>
                          <a:effectLst/>
                          <a:latin typeface="メイリオ" panose="020B0604030504040204" pitchFamily="50" charset="-128"/>
                          <a:ea typeface="メイリオ" panose="020B0604030504040204" pitchFamily="50" charset="-128"/>
                        </a:rPr>
                        <a:t>東京都台東区東上野</a:t>
                      </a:r>
                      <a:r>
                        <a:rPr lang="en-US" altLang="zh-TW" sz="700" b="0" dirty="0">
                          <a:solidFill>
                            <a:schemeClr val="tx1"/>
                          </a:solidFill>
                          <a:effectLst/>
                          <a:latin typeface="メイリオ" panose="020B0604030504040204" pitchFamily="50" charset="-128"/>
                          <a:ea typeface="メイリオ" panose="020B0604030504040204" pitchFamily="50" charset="-128"/>
                        </a:rPr>
                        <a:t>4</a:t>
                      </a:r>
                      <a:r>
                        <a:rPr lang="zh-TW" altLang="en-US" sz="700" b="0" dirty="0">
                          <a:solidFill>
                            <a:schemeClr val="tx1"/>
                          </a:solidFill>
                          <a:effectLst/>
                          <a:latin typeface="メイリオ" panose="020B0604030504040204" pitchFamily="50" charset="-128"/>
                          <a:ea typeface="メイリオ" panose="020B0604030504040204" pitchFamily="50" charset="-128"/>
                        </a:rPr>
                        <a:t>丁目</a:t>
                      </a:r>
                      <a:r>
                        <a:rPr lang="en-US" altLang="zh-TW" sz="700" b="0" dirty="0">
                          <a:solidFill>
                            <a:schemeClr val="tx1"/>
                          </a:solidFill>
                          <a:effectLst/>
                          <a:latin typeface="メイリオ" panose="020B0604030504040204" pitchFamily="50" charset="-128"/>
                          <a:ea typeface="メイリオ" panose="020B0604030504040204" pitchFamily="50" charset="-128"/>
                        </a:rPr>
                        <a:t>20</a:t>
                      </a:r>
                      <a:r>
                        <a:rPr lang="zh-TW" altLang="en-US" sz="700" b="0" dirty="0">
                          <a:solidFill>
                            <a:schemeClr val="tx1"/>
                          </a:solidFill>
                          <a:effectLst/>
                          <a:latin typeface="メイリオ" panose="020B0604030504040204" pitchFamily="50" charset="-128"/>
                          <a:ea typeface="メイリオ" panose="020B0604030504040204" pitchFamily="50" charset="-128"/>
                        </a:rPr>
                        <a:t>番</a:t>
                      </a:r>
                      <a:r>
                        <a:rPr lang="en-US" altLang="zh-TW" sz="700" b="0" dirty="0">
                          <a:solidFill>
                            <a:schemeClr val="tx1"/>
                          </a:solidFill>
                          <a:effectLst/>
                          <a:latin typeface="メイリオ" panose="020B0604030504040204" pitchFamily="50" charset="-128"/>
                          <a:ea typeface="メイリオ" panose="020B0604030504040204" pitchFamily="50" charset="-128"/>
                        </a:rPr>
                        <a:t>2</a:t>
                      </a:r>
                      <a:r>
                        <a:rPr lang="zh-TW" altLang="en-US" sz="700" b="0" dirty="0">
                          <a:solidFill>
                            <a:schemeClr val="tx1"/>
                          </a:solidFill>
                          <a:effectLst/>
                          <a:latin typeface="メイリオ" panose="020B0604030504040204" pitchFamily="50" charset="-128"/>
                          <a:ea typeface="メイリオ" panose="020B0604030504040204" pitchFamily="50" charset="-128"/>
                        </a:rPr>
                        <a:t>号</a:t>
                      </a:r>
                      <a:br>
                        <a:rPr lang="zh-TW" altLang="en-US" sz="700" b="0" dirty="0">
                          <a:solidFill>
                            <a:schemeClr val="tx1"/>
                          </a:solidFill>
                          <a:effectLst/>
                          <a:latin typeface="メイリオ" panose="020B0604030504040204" pitchFamily="50" charset="-128"/>
                          <a:ea typeface="メイリオ" panose="020B0604030504040204" pitchFamily="50" charset="-128"/>
                        </a:rPr>
                      </a:br>
                      <a:r>
                        <a:rPr lang="en-US" altLang="zh-TW" sz="700" b="0" dirty="0">
                          <a:solidFill>
                            <a:schemeClr val="tx1"/>
                          </a:solidFill>
                          <a:effectLst/>
                          <a:latin typeface="メイリオ" panose="020B0604030504040204" pitchFamily="50" charset="-128"/>
                          <a:ea typeface="メイリオ" panose="020B0604030504040204" pitchFamily="50" charset="-128"/>
                        </a:rPr>
                        <a:t>TEL 03-3843-6751</a:t>
                      </a:r>
                      <a:r>
                        <a:rPr lang="zh-TW" altLang="en-US" sz="700" b="0" dirty="0">
                          <a:solidFill>
                            <a:schemeClr val="tx1"/>
                          </a:solidFill>
                          <a:effectLst/>
                          <a:latin typeface="メイリオ" panose="020B0604030504040204" pitchFamily="50" charset="-128"/>
                          <a:ea typeface="メイリオ" panose="020B0604030504040204" pitchFamily="50" charset="-128"/>
                        </a:rPr>
                        <a:t>（代表）</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9091527"/>
                  </a:ext>
                </a:extLst>
              </a:tr>
              <a:tr h="288000">
                <a:tc>
                  <a:txBody>
                    <a:bodyPr/>
                    <a:lstStyle/>
                    <a:p>
                      <a:pPr algn="l" fontAlgn="t"/>
                      <a:r>
                        <a:rPr lang="en-US" sz="700" b="0">
                          <a:solidFill>
                            <a:schemeClr val="tx1"/>
                          </a:solidFill>
                          <a:effectLst/>
                          <a:latin typeface="メイリオ" panose="020B0604030504040204" pitchFamily="50" charset="-128"/>
                          <a:ea typeface="メイリオ" panose="020B0604030504040204" pitchFamily="50" charset="-128"/>
                        </a:rPr>
                        <a:t>Logi Station</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a:t>
                      </a:r>
                      <a:r>
                        <a:rPr lang="en-US" altLang="ja-JP" sz="700" b="0" dirty="0">
                          <a:solidFill>
                            <a:schemeClr val="tx1"/>
                          </a:solidFill>
                          <a:effectLst/>
                          <a:latin typeface="メイリオ" panose="020B0604030504040204" pitchFamily="50" charset="-128"/>
                          <a:ea typeface="メイリオ" panose="020B0604030504040204" pitchFamily="50" charset="-128"/>
                        </a:rPr>
                        <a:t>340-0822</a:t>
                      </a:r>
                      <a:r>
                        <a:rPr lang="ja-JP" altLang="en-US" sz="700" b="0" dirty="0">
                          <a:solidFill>
                            <a:schemeClr val="tx1"/>
                          </a:solidFill>
                          <a:effectLst/>
                          <a:latin typeface="メイリオ" panose="020B0604030504040204" pitchFamily="50" charset="-128"/>
                          <a:ea typeface="メイリオ" panose="020B0604030504040204" pitchFamily="50" charset="-128"/>
                        </a:rPr>
                        <a:t>埼玉県八潮市大瀬</a:t>
                      </a:r>
                      <a:r>
                        <a:rPr lang="en-US" altLang="ja-JP" sz="700" b="0" dirty="0">
                          <a:solidFill>
                            <a:schemeClr val="tx1"/>
                          </a:solidFill>
                          <a:effectLst/>
                          <a:latin typeface="メイリオ" panose="020B0604030504040204" pitchFamily="50" charset="-128"/>
                          <a:ea typeface="メイリオ" panose="020B0604030504040204" pitchFamily="50" charset="-128"/>
                        </a:rPr>
                        <a:t>5</a:t>
                      </a:r>
                      <a:r>
                        <a:rPr lang="ja-JP" altLang="en-US" sz="700" b="0" dirty="0">
                          <a:solidFill>
                            <a:schemeClr val="tx1"/>
                          </a:solidFill>
                          <a:effectLst/>
                          <a:latin typeface="メイリオ" panose="020B0604030504040204" pitchFamily="50" charset="-128"/>
                          <a:ea typeface="メイリオ" panose="020B0604030504040204" pitchFamily="50" charset="-128"/>
                        </a:rPr>
                        <a:t>丁目</a:t>
                      </a:r>
                      <a:r>
                        <a:rPr lang="en-US" altLang="ja-JP" sz="700" b="0" dirty="0">
                          <a:solidFill>
                            <a:schemeClr val="tx1"/>
                          </a:solidFill>
                          <a:effectLst/>
                          <a:latin typeface="メイリオ" panose="020B0604030504040204" pitchFamily="50" charset="-128"/>
                          <a:ea typeface="メイリオ" panose="020B0604030504040204" pitchFamily="50" charset="-128"/>
                        </a:rPr>
                        <a:t>7</a:t>
                      </a:r>
                      <a:r>
                        <a:rPr lang="ja-JP" altLang="en-US" sz="700" b="0" dirty="0">
                          <a:solidFill>
                            <a:schemeClr val="tx1"/>
                          </a:solidFill>
                          <a:effectLst/>
                          <a:latin typeface="メイリオ" panose="020B0604030504040204" pitchFamily="50" charset="-128"/>
                          <a:ea typeface="メイリオ" panose="020B0604030504040204" pitchFamily="50" charset="-128"/>
                        </a:rPr>
                        <a:t>番地</a:t>
                      </a:r>
                      <a:r>
                        <a:rPr lang="en-US" altLang="ja-JP" sz="700" b="0" dirty="0">
                          <a:solidFill>
                            <a:schemeClr val="tx1"/>
                          </a:solidFill>
                          <a:effectLst/>
                          <a:latin typeface="メイリオ" panose="020B0604030504040204" pitchFamily="50" charset="-128"/>
                          <a:ea typeface="メイリオ" panose="020B0604030504040204" pitchFamily="50" charset="-128"/>
                        </a:rPr>
                        <a:t>12</a:t>
                      </a:r>
                      <a:br>
                        <a:rPr lang="en-US" altLang="ja-JP" sz="700" b="0" dirty="0">
                          <a:solidFill>
                            <a:schemeClr val="tx1"/>
                          </a:solidFill>
                          <a:effectLst/>
                          <a:latin typeface="メイリオ" panose="020B0604030504040204" pitchFamily="50" charset="-128"/>
                          <a:ea typeface="メイリオ" panose="020B0604030504040204" pitchFamily="50" charset="-128"/>
                        </a:rPr>
                      </a:br>
                      <a:r>
                        <a:rPr lang="en-US" sz="700" b="0" dirty="0">
                          <a:solidFill>
                            <a:schemeClr val="tx1"/>
                          </a:solidFill>
                          <a:effectLst/>
                          <a:latin typeface="メイリオ" panose="020B0604030504040204" pitchFamily="50" charset="-128"/>
                          <a:ea typeface="メイリオ" panose="020B0604030504040204" pitchFamily="50" charset="-128"/>
                        </a:rPr>
                        <a:t>TEL 048-951-2605 FAX 048-951-2606</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1614587"/>
                  </a:ext>
                </a:extLst>
              </a:tr>
              <a:tr h="288000">
                <a:tc>
                  <a:txBody>
                    <a:bodyPr/>
                    <a:lstStyle/>
                    <a:p>
                      <a:pPr algn="l" fontAlgn="t"/>
                      <a:r>
                        <a:rPr lang="en-US" sz="700" b="0">
                          <a:solidFill>
                            <a:schemeClr val="tx1"/>
                          </a:solidFill>
                          <a:effectLst/>
                          <a:latin typeface="メイリオ" panose="020B0604030504040204" pitchFamily="50" charset="-128"/>
                          <a:ea typeface="メイリオ" panose="020B0604030504040204" pitchFamily="50" charset="-128"/>
                        </a:rPr>
                        <a:t>Distribution Center</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a:t>
                      </a:r>
                      <a:r>
                        <a:rPr lang="en-US" altLang="ja-JP" sz="700" b="0" dirty="0">
                          <a:solidFill>
                            <a:schemeClr val="tx1"/>
                          </a:solidFill>
                          <a:effectLst/>
                          <a:latin typeface="メイリオ" panose="020B0604030504040204" pitchFamily="50" charset="-128"/>
                          <a:ea typeface="メイリオ" panose="020B0604030504040204" pitchFamily="50" charset="-128"/>
                        </a:rPr>
                        <a:t>340-0834</a:t>
                      </a:r>
                      <a:r>
                        <a:rPr lang="ja-JP" altLang="en-US" sz="700" b="0" dirty="0">
                          <a:solidFill>
                            <a:schemeClr val="tx1"/>
                          </a:solidFill>
                          <a:effectLst/>
                          <a:latin typeface="メイリオ" panose="020B0604030504040204" pitchFamily="50" charset="-128"/>
                          <a:ea typeface="メイリオ" panose="020B0604030504040204" pitchFamily="50" charset="-128"/>
                        </a:rPr>
                        <a:t>埼玉県八潮市大曽根</a:t>
                      </a:r>
                      <a:r>
                        <a:rPr lang="en-US" altLang="ja-JP" sz="700" b="0" dirty="0">
                          <a:solidFill>
                            <a:schemeClr val="tx1"/>
                          </a:solidFill>
                          <a:effectLst/>
                          <a:latin typeface="メイリオ" panose="020B0604030504040204" pitchFamily="50" charset="-128"/>
                          <a:ea typeface="メイリオ" panose="020B0604030504040204" pitchFamily="50" charset="-128"/>
                        </a:rPr>
                        <a:t>1545</a:t>
                      </a:r>
                      <a:br>
                        <a:rPr lang="en-US" altLang="ja-JP" sz="700" b="0" dirty="0">
                          <a:solidFill>
                            <a:schemeClr val="tx1"/>
                          </a:solidFill>
                          <a:effectLst/>
                          <a:latin typeface="メイリオ" panose="020B0604030504040204" pitchFamily="50" charset="-128"/>
                          <a:ea typeface="メイリオ" panose="020B0604030504040204" pitchFamily="50" charset="-128"/>
                        </a:rPr>
                      </a:br>
                      <a:r>
                        <a:rPr lang="en-US" sz="700" b="0" dirty="0">
                          <a:solidFill>
                            <a:schemeClr val="tx1"/>
                          </a:solidFill>
                          <a:effectLst/>
                          <a:latin typeface="メイリオ" panose="020B0604030504040204" pitchFamily="50" charset="-128"/>
                          <a:ea typeface="メイリオ" panose="020B0604030504040204" pitchFamily="50" charset="-128"/>
                        </a:rPr>
                        <a:t>TEL 048-995-0147　FAX 048-995-0148</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4772073"/>
                  </a:ext>
                </a:extLst>
              </a:tr>
              <a:tr h="288000">
                <a:tc>
                  <a:txBody>
                    <a:bodyPr/>
                    <a:lstStyle/>
                    <a:p>
                      <a:pPr algn="l" fontAlgn="t"/>
                      <a:r>
                        <a:rPr lang="en-US" sz="700" b="0" dirty="0">
                          <a:solidFill>
                            <a:schemeClr val="tx1"/>
                          </a:solidFill>
                          <a:effectLst/>
                          <a:latin typeface="メイリオ" panose="020B0604030504040204" pitchFamily="50" charset="-128"/>
                          <a:ea typeface="メイリオ" panose="020B0604030504040204" pitchFamily="50" charset="-128"/>
                        </a:rPr>
                        <a:t>PRODUCTION HOUSE</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a:t>
                      </a:r>
                      <a:r>
                        <a:rPr lang="en-US" altLang="ja-JP" sz="700" b="0">
                          <a:solidFill>
                            <a:schemeClr val="tx1"/>
                          </a:solidFill>
                          <a:effectLst/>
                          <a:latin typeface="メイリオ" panose="020B0604030504040204" pitchFamily="50" charset="-128"/>
                          <a:ea typeface="メイリオ" panose="020B0604030504040204" pitchFamily="50" charset="-128"/>
                        </a:rPr>
                        <a:t>340-0834</a:t>
                      </a:r>
                      <a:r>
                        <a:rPr lang="ja-JP" altLang="en-US" sz="700" b="0">
                          <a:solidFill>
                            <a:schemeClr val="tx1"/>
                          </a:solidFill>
                          <a:effectLst/>
                          <a:latin typeface="メイリオ" panose="020B0604030504040204" pitchFamily="50" charset="-128"/>
                          <a:ea typeface="メイリオ" panose="020B0604030504040204" pitchFamily="50" charset="-128"/>
                        </a:rPr>
                        <a:t>埼玉県八潮市大曽根</a:t>
                      </a:r>
                      <a:r>
                        <a:rPr lang="en-US" altLang="ja-JP" sz="700" b="0">
                          <a:solidFill>
                            <a:schemeClr val="tx1"/>
                          </a:solidFill>
                          <a:effectLst/>
                          <a:latin typeface="メイリオ" panose="020B0604030504040204" pitchFamily="50" charset="-128"/>
                          <a:ea typeface="メイリオ" panose="020B0604030504040204" pitchFamily="50" charset="-128"/>
                        </a:rPr>
                        <a:t>1529</a:t>
                      </a:r>
                      <a:br>
                        <a:rPr lang="en-US" altLang="ja-JP" sz="700" b="0">
                          <a:solidFill>
                            <a:schemeClr val="tx1"/>
                          </a:solidFill>
                          <a:effectLst/>
                          <a:latin typeface="メイリオ" panose="020B0604030504040204" pitchFamily="50" charset="-128"/>
                          <a:ea typeface="メイリオ" panose="020B0604030504040204" pitchFamily="50" charset="-128"/>
                        </a:rPr>
                      </a:br>
                      <a:r>
                        <a:rPr lang="en-US" sz="700" b="0">
                          <a:solidFill>
                            <a:schemeClr val="tx1"/>
                          </a:solidFill>
                          <a:effectLst/>
                          <a:latin typeface="メイリオ" panose="020B0604030504040204" pitchFamily="50" charset="-128"/>
                          <a:ea typeface="メイリオ" panose="020B0604030504040204" pitchFamily="50" charset="-128"/>
                        </a:rPr>
                        <a:t>TEL 048-994-3351　FAX 048-995-5321</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6377707"/>
                  </a:ext>
                </a:extLst>
              </a:tr>
              <a:tr h="288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保有認可</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化粧品製造業許可証 許可番号：</a:t>
                      </a:r>
                      <a:r>
                        <a:rPr lang="en-US" altLang="zh-TW" sz="700" b="0" dirty="0">
                          <a:solidFill>
                            <a:schemeClr val="tx1"/>
                          </a:solidFill>
                          <a:effectLst/>
                          <a:latin typeface="メイリオ" panose="020B0604030504040204" pitchFamily="50" charset="-128"/>
                          <a:ea typeface="メイリオ" panose="020B0604030504040204" pitchFamily="50" charset="-128"/>
                        </a:rPr>
                        <a:t>11CZ200371 / </a:t>
                      </a:r>
                      <a:r>
                        <a:rPr lang="zh-TW" altLang="en-US" sz="700" b="0" dirty="0">
                          <a:solidFill>
                            <a:schemeClr val="tx1"/>
                          </a:solidFill>
                          <a:effectLst/>
                          <a:latin typeface="メイリオ" panose="020B0604030504040204" pitchFamily="50" charset="-128"/>
                          <a:ea typeface="メイリオ" panose="020B0604030504040204" pitchFamily="50" charset="-128"/>
                        </a:rPr>
                        <a:t>医薬部外品製造業許可証 許可番号：</a:t>
                      </a:r>
                      <a:r>
                        <a:rPr lang="en-US" altLang="zh-TW" sz="700" b="0" dirty="0">
                          <a:solidFill>
                            <a:schemeClr val="tx1"/>
                          </a:solidFill>
                          <a:effectLst/>
                          <a:latin typeface="メイリオ" panose="020B0604030504040204" pitchFamily="50" charset="-128"/>
                          <a:ea typeface="メイリオ" panose="020B0604030504040204" pitchFamily="50" charset="-128"/>
                        </a:rPr>
                        <a:t>11DZ200227</a:t>
                      </a:r>
                      <a:br>
                        <a:rPr lang="en-US" altLang="zh-TW" sz="700" b="0" dirty="0">
                          <a:solidFill>
                            <a:schemeClr val="tx1"/>
                          </a:solidFill>
                          <a:effectLst/>
                          <a:latin typeface="メイリオ" panose="020B0604030504040204" pitchFamily="50" charset="-128"/>
                          <a:ea typeface="メイリオ" panose="020B0604030504040204" pitchFamily="50" charset="-128"/>
                        </a:rPr>
                      </a:br>
                      <a:r>
                        <a:rPr lang="zh-TW" altLang="en-US" sz="700" b="0" dirty="0">
                          <a:solidFill>
                            <a:schemeClr val="tx1"/>
                          </a:solidFill>
                          <a:effectLst/>
                          <a:latin typeface="メイリオ" panose="020B0604030504040204" pitchFamily="50" charset="-128"/>
                          <a:ea typeface="メイリオ" panose="020B0604030504040204" pitchFamily="50" charset="-128"/>
                        </a:rPr>
                        <a:t>菓子製造業 営業許可書 </a:t>
                      </a:r>
                      <a:r>
                        <a:rPr lang="en-US" altLang="zh-TW" sz="700" b="0" dirty="0">
                          <a:solidFill>
                            <a:schemeClr val="tx1"/>
                          </a:solidFill>
                          <a:effectLst/>
                          <a:latin typeface="メイリオ" panose="020B0604030504040204" pitchFamily="50" charset="-128"/>
                          <a:ea typeface="メイリオ" panose="020B0604030504040204" pitchFamily="50" charset="-128"/>
                        </a:rPr>
                        <a:t>/ </a:t>
                      </a:r>
                      <a:r>
                        <a:rPr lang="zh-TW" altLang="en-US" sz="700" b="0" dirty="0">
                          <a:solidFill>
                            <a:schemeClr val="tx1"/>
                          </a:solidFill>
                          <a:effectLst/>
                          <a:latin typeface="メイリオ" panose="020B0604030504040204" pitchFamily="50" charset="-128"/>
                          <a:ea typeface="メイリオ" panose="020B0604030504040204" pitchFamily="50" charset="-128"/>
                        </a:rPr>
                        <a:t>許可番号：指令草保　第</a:t>
                      </a:r>
                      <a:r>
                        <a:rPr lang="en-US" altLang="zh-TW" sz="700" b="0" dirty="0">
                          <a:solidFill>
                            <a:schemeClr val="tx1"/>
                          </a:solidFill>
                          <a:effectLst/>
                          <a:latin typeface="メイリオ" panose="020B0604030504040204" pitchFamily="50" charset="-128"/>
                          <a:ea typeface="メイリオ" panose="020B0604030504040204" pitchFamily="50" charset="-128"/>
                        </a:rPr>
                        <a:t>1-856</a:t>
                      </a:r>
                      <a:r>
                        <a:rPr lang="zh-TW" altLang="en-US" sz="700" b="0" dirty="0">
                          <a:solidFill>
                            <a:schemeClr val="tx1"/>
                          </a:solidFill>
                          <a:effectLst/>
                          <a:latin typeface="メイリオ" panose="020B0604030504040204" pitchFamily="50" charset="-128"/>
                          <a:ea typeface="メイリオ" panose="020B0604030504040204" pitchFamily="50" charset="-128"/>
                        </a:rPr>
                        <a:t>号</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85347984"/>
                  </a:ext>
                </a:extLst>
              </a:tr>
            </a:tbl>
          </a:graphicData>
        </a:graphic>
      </p:graphicFrame>
      <p:sp>
        <p:nvSpPr>
          <p:cNvPr id="28" name="角丸四角形 6">
            <a:extLst>
              <a:ext uri="{FF2B5EF4-FFF2-40B4-BE49-F238E27FC236}">
                <a16:creationId xmlns:a16="http://schemas.microsoft.com/office/drawing/2014/main" id="{F6E99184-B41C-41A9-BEE7-43E486219E14}"/>
              </a:ext>
            </a:extLst>
          </p:cNvPr>
          <p:cNvSpPr/>
          <p:nvPr userDrawn="1"/>
        </p:nvSpPr>
        <p:spPr bwMode="auto">
          <a:xfrm>
            <a:off x="0" y="0"/>
            <a:ext cx="9923834"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rgbClr val="E4007F"/>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四角形: 角を丸くする 14">
            <a:extLst>
              <a:ext uri="{FF2B5EF4-FFF2-40B4-BE49-F238E27FC236}">
                <a16:creationId xmlns:a16="http://schemas.microsoft.com/office/drawing/2014/main" id="{638D6FD3-7EAE-4437-A6F3-0C6447C0AABE}"/>
              </a:ext>
            </a:extLst>
          </p:cNvPr>
          <p:cNvSpPr/>
          <p:nvPr userDrawn="1"/>
        </p:nvSpPr>
        <p:spPr>
          <a:xfrm>
            <a:off x="1643952" y="5128160"/>
            <a:ext cx="6635930" cy="919942"/>
          </a:xfrm>
          <a:prstGeom prst="roundRect">
            <a:avLst>
              <a:gd name="adj" fmla="val 3478"/>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0EDF01B-EA04-494A-B274-416F9032E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0540" y="5378741"/>
            <a:ext cx="1986537" cy="358434"/>
          </a:xfrm>
          <a:prstGeom prst="rect">
            <a:avLst/>
          </a:prstGeom>
        </p:spPr>
      </p:pic>
      <p:sp>
        <p:nvSpPr>
          <p:cNvPr id="8" name="Rectangle 1">
            <a:extLst>
              <a:ext uri="{FF2B5EF4-FFF2-40B4-BE49-F238E27FC236}">
                <a16:creationId xmlns:a16="http://schemas.microsoft.com/office/drawing/2014/main" id="{0C61EA55-9824-4AC2-9EAF-AA51EB483921}"/>
              </a:ext>
            </a:extLst>
          </p:cNvPr>
          <p:cNvSpPr>
            <a:spLocks noChangeArrowheads="1"/>
          </p:cNvSpPr>
          <p:nvPr userDrawn="1"/>
        </p:nvSpPr>
        <p:spPr bwMode="auto">
          <a:xfrm>
            <a:off x="3362961" y="472718"/>
            <a:ext cx="3149600" cy="36933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rPr>
              <a:t>Outline</a:t>
            </a:r>
          </a:p>
        </p:txBody>
      </p:sp>
      <p:sp>
        <p:nvSpPr>
          <p:cNvPr id="11" name="Rectangle 1">
            <a:extLst>
              <a:ext uri="{FF2B5EF4-FFF2-40B4-BE49-F238E27FC236}">
                <a16:creationId xmlns:a16="http://schemas.microsoft.com/office/drawing/2014/main" id="{DE904F11-7829-49E7-B58C-A2CAAF163024}"/>
              </a:ext>
            </a:extLst>
          </p:cNvPr>
          <p:cNvSpPr>
            <a:spLocks noChangeArrowheads="1"/>
          </p:cNvSpPr>
          <p:nvPr userDrawn="1"/>
        </p:nvSpPr>
        <p:spPr bwMode="auto">
          <a:xfrm>
            <a:off x="3362961" y="4482152"/>
            <a:ext cx="3149600" cy="36933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rPr>
              <a:t>Contact</a:t>
            </a:r>
            <a:endParaRPr kumimoji="0" lang="ja-JP"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endParaRPr>
          </a:p>
        </p:txBody>
      </p:sp>
      <p:sp>
        <p:nvSpPr>
          <p:cNvPr id="12" name="テキスト プレースホルダー 22">
            <a:extLst>
              <a:ext uri="{FF2B5EF4-FFF2-40B4-BE49-F238E27FC236}">
                <a16:creationId xmlns:a16="http://schemas.microsoft.com/office/drawing/2014/main" id="{837E1858-6191-4906-BBE9-843E136AB876}"/>
              </a:ext>
            </a:extLst>
          </p:cNvPr>
          <p:cNvSpPr>
            <a:spLocks noGrp="1"/>
          </p:cNvSpPr>
          <p:nvPr>
            <p:ph type="body" sz="quarter" idx="21" hasCustomPrompt="1"/>
          </p:nvPr>
        </p:nvSpPr>
        <p:spPr>
          <a:xfrm>
            <a:off x="5728482" y="5236261"/>
            <a:ext cx="2435804" cy="747897"/>
          </a:xfrm>
          <a:prstGeom prst="rect">
            <a:avLst/>
          </a:prstGeom>
        </p:spPr>
        <p:txBody>
          <a:bodyPr anchor="t"/>
          <a:lstStyle>
            <a:lvl1pPr marL="0" indent="0" algn="just">
              <a:lnSpc>
                <a:spcPct val="120000"/>
              </a:lnSpc>
              <a:spcBef>
                <a:spcPts val="0"/>
              </a:spcBef>
              <a:buNone/>
              <a:defRPr sz="1200" b="1">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r>
              <a:rPr kumimoji="1" lang="en-US" altLang="ja-JP" dirty="0"/>
              <a:t>pxc.co.jp</a:t>
            </a:r>
          </a:p>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p>
        </p:txBody>
      </p:sp>
      <p:sp>
        <p:nvSpPr>
          <p:cNvPr id="2" name="テキスト ボックス 1">
            <a:extLst>
              <a:ext uri="{FF2B5EF4-FFF2-40B4-BE49-F238E27FC236}">
                <a16:creationId xmlns:a16="http://schemas.microsoft.com/office/drawing/2014/main" id="{395BC811-5B86-4C98-A7E3-FFC4F9852BE9}"/>
              </a:ext>
            </a:extLst>
          </p:cNvPr>
          <p:cNvSpPr txBox="1"/>
          <p:nvPr userDrawn="1"/>
        </p:nvSpPr>
        <p:spPr>
          <a:xfrm>
            <a:off x="4956915" y="5214183"/>
            <a:ext cx="869149" cy="747897"/>
          </a:xfrm>
          <a:prstGeom prst="rect">
            <a:avLst/>
          </a:prstGeom>
          <a:noFill/>
        </p:spPr>
        <p:txBody>
          <a:bodyPr wrap="none" rtlCol="0" anchor="ctr">
            <a:spAutoFit/>
          </a:bodyPr>
          <a:lstStyle/>
          <a:p>
            <a:pPr algn="r">
              <a:lnSpc>
                <a:spcPct val="120000"/>
              </a:lnSpc>
            </a:pPr>
            <a:r>
              <a:rPr kumimoji="1" lang="ja-JP" altLang="en-US" sz="1200" b="1" dirty="0">
                <a:latin typeface="メイリオ" panose="020B0604030504040204" pitchFamily="50" charset="-128"/>
                <a:ea typeface="メイリオ" panose="020B0604030504040204" pitchFamily="50" charset="-128"/>
              </a:rPr>
              <a:t>担当：</a:t>
            </a:r>
            <a:endParaRPr kumimoji="1" lang="en-US" altLang="ja-JP" sz="1200" b="1" dirty="0">
              <a:latin typeface="メイリオ" panose="020B0604030504040204" pitchFamily="50" charset="-128"/>
              <a:ea typeface="メイリオ" panose="020B0604030504040204" pitchFamily="50" charset="-128"/>
            </a:endParaRPr>
          </a:p>
          <a:p>
            <a:pPr algn="r">
              <a:lnSpc>
                <a:spcPct val="120000"/>
              </a:lnSpc>
            </a:pPr>
            <a:r>
              <a:rPr kumimoji="1" lang="en-US" altLang="ja-JP" sz="1200" b="1" dirty="0">
                <a:latin typeface="メイリオ" panose="020B0604030504040204" pitchFamily="50" charset="-128"/>
                <a:ea typeface="メイリオ" panose="020B0604030504040204" pitchFamily="50" charset="-128"/>
              </a:rPr>
              <a:t>Mail</a:t>
            </a:r>
            <a:r>
              <a:rPr kumimoji="1" lang="ja-JP" altLang="en-US" sz="1200" b="1" dirty="0">
                <a:latin typeface="メイリオ" panose="020B0604030504040204" pitchFamily="50" charset="-128"/>
                <a:ea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endParaRPr>
          </a:p>
          <a:p>
            <a:pPr algn="r">
              <a:lnSpc>
                <a:spcPct val="120000"/>
              </a:lnSpc>
            </a:pPr>
            <a:r>
              <a:rPr kumimoji="1" lang="en-US" altLang="ja-JP" sz="1200" b="1" dirty="0">
                <a:latin typeface="メイリオ" panose="020B0604030504040204" pitchFamily="50" charset="-128"/>
                <a:ea typeface="メイリオ" panose="020B0604030504040204" pitchFamily="50" charset="-128"/>
              </a:rPr>
              <a:t>Mobile</a:t>
            </a:r>
            <a:r>
              <a:rPr kumimoji="1" lang="ja-JP" altLang="en-US" sz="1200" b="1" dirty="0">
                <a:latin typeface="メイリオ" panose="020B0604030504040204" pitchFamily="50" charset="-128"/>
                <a:ea typeface="メイリオ" panose="020B0604030504040204" pitchFamily="50" charset="-128"/>
              </a:rPr>
              <a:t>：</a:t>
            </a:r>
          </a:p>
        </p:txBody>
      </p:sp>
      <p:sp>
        <p:nvSpPr>
          <p:cNvPr id="13" name="Slide Number Placeholder 5">
            <a:extLst>
              <a:ext uri="{FF2B5EF4-FFF2-40B4-BE49-F238E27FC236}">
                <a16:creationId xmlns:a16="http://schemas.microsoft.com/office/drawing/2014/main" id="{3E1057E1-1845-4F09-835D-9A5F1B4DADF1}"/>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rgbClr val="E4007F"/>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271738942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ガイド説明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B00AF4-FFD5-4E69-9E18-587944E77DB1}"/>
              </a:ext>
            </a:extLst>
          </p:cNvPr>
          <p:cNvSpPr>
            <a:spLocks noGrp="1"/>
          </p:cNvSpPr>
          <p:nvPr>
            <p:ph type="title"/>
          </p:nvPr>
        </p:nvSpPr>
        <p:spPr/>
        <p:txBody>
          <a:bodyPr/>
          <a:lstStyle/>
          <a:p>
            <a:r>
              <a:rPr kumimoji="1" lang="ja-JP" altLang="en-US"/>
              <a:t>マスター タイトルの書式設定</a:t>
            </a:r>
          </a:p>
        </p:txBody>
      </p:sp>
      <p:cxnSp>
        <p:nvCxnSpPr>
          <p:cNvPr id="4" name="直線コネクタ 3">
            <a:extLst>
              <a:ext uri="{FF2B5EF4-FFF2-40B4-BE49-F238E27FC236}">
                <a16:creationId xmlns:a16="http://schemas.microsoft.com/office/drawing/2014/main" id="{887D4649-6C84-48E5-AA68-2C8DE81CEA09}"/>
              </a:ext>
            </a:extLst>
          </p:cNvPr>
          <p:cNvCxnSpPr/>
          <p:nvPr userDrawn="1"/>
        </p:nvCxnSpPr>
        <p:spPr>
          <a:xfrm flipV="1">
            <a:off x="812800" y="0"/>
            <a:ext cx="0" cy="68580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DD56959-69DF-4475-8AA0-66ED9F1DD8C2}"/>
              </a:ext>
            </a:extLst>
          </p:cNvPr>
          <p:cNvCxnSpPr/>
          <p:nvPr userDrawn="1"/>
        </p:nvCxnSpPr>
        <p:spPr>
          <a:xfrm flipV="1">
            <a:off x="4953000" y="0"/>
            <a:ext cx="0" cy="68580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FD4A0582-9579-483B-97EF-95C81ED08AF6}"/>
              </a:ext>
            </a:extLst>
          </p:cNvPr>
          <p:cNvCxnSpPr/>
          <p:nvPr userDrawn="1"/>
        </p:nvCxnSpPr>
        <p:spPr>
          <a:xfrm flipV="1">
            <a:off x="3405188" y="-1"/>
            <a:ext cx="0" cy="68580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8EB7B2C-FE4A-48BD-B240-A4F13BB66FFF}"/>
              </a:ext>
            </a:extLst>
          </p:cNvPr>
          <p:cNvCxnSpPr/>
          <p:nvPr userDrawn="1"/>
        </p:nvCxnSpPr>
        <p:spPr>
          <a:xfrm flipV="1">
            <a:off x="6491288" y="0"/>
            <a:ext cx="0" cy="68580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1A13EA6-998D-4E37-B892-97C1BF824F15}"/>
              </a:ext>
            </a:extLst>
          </p:cNvPr>
          <p:cNvCxnSpPr/>
          <p:nvPr userDrawn="1"/>
        </p:nvCxnSpPr>
        <p:spPr>
          <a:xfrm flipV="1">
            <a:off x="9093200" y="0"/>
            <a:ext cx="0" cy="685800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D57824B-DBAC-4D15-B2AB-701993DB2B15}"/>
              </a:ext>
            </a:extLst>
          </p:cNvPr>
          <p:cNvCxnSpPr/>
          <p:nvPr userDrawn="1"/>
        </p:nvCxnSpPr>
        <p:spPr>
          <a:xfrm flipH="1">
            <a:off x="0" y="620713"/>
            <a:ext cx="9906000"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655B3E2-E21D-475C-A48F-69A0F69511C5}"/>
              </a:ext>
            </a:extLst>
          </p:cNvPr>
          <p:cNvCxnSpPr/>
          <p:nvPr userDrawn="1"/>
        </p:nvCxnSpPr>
        <p:spPr>
          <a:xfrm flipH="1">
            <a:off x="0" y="1881187"/>
            <a:ext cx="9906000"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0B674AC-54BA-40A6-B3D4-F634F9FF9C9E}"/>
              </a:ext>
            </a:extLst>
          </p:cNvPr>
          <p:cNvCxnSpPr/>
          <p:nvPr userDrawn="1"/>
        </p:nvCxnSpPr>
        <p:spPr>
          <a:xfrm flipH="1">
            <a:off x="0" y="3428999"/>
            <a:ext cx="9906000"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DFCA69C-46A3-4E5B-B340-83D5482FA923}"/>
              </a:ext>
            </a:extLst>
          </p:cNvPr>
          <p:cNvCxnSpPr/>
          <p:nvPr userDrawn="1"/>
        </p:nvCxnSpPr>
        <p:spPr>
          <a:xfrm flipH="1">
            <a:off x="-13109" y="4976812"/>
            <a:ext cx="9906000"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26CC9F-FFEC-47C2-9F56-78E6D77B5CE7}"/>
              </a:ext>
            </a:extLst>
          </p:cNvPr>
          <p:cNvCxnSpPr/>
          <p:nvPr userDrawn="1"/>
        </p:nvCxnSpPr>
        <p:spPr>
          <a:xfrm flipH="1">
            <a:off x="0" y="6237312"/>
            <a:ext cx="9906000"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AutoShape 33">
            <a:extLst>
              <a:ext uri="{FF2B5EF4-FFF2-40B4-BE49-F238E27FC236}">
                <a16:creationId xmlns:a16="http://schemas.microsoft.com/office/drawing/2014/main" id="{4B195D99-4475-490C-993E-7133DF85A8A9}"/>
              </a:ext>
            </a:extLst>
          </p:cNvPr>
          <p:cNvSpPr>
            <a:spLocks noChangeArrowheads="1"/>
          </p:cNvSpPr>
          <p:nvPr userDrawn="1"/>
        </p:nvSpPr>
        <p:spPr bwMode="gray">
          <a:xfrm>
            <a:off x="4376936" y="3248980"/>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0cm</a:t>
            </a:r>
          </a:p>
        </p:txBody>
      </p:sp>
      <p:sp>
        <p:nvSpPr>
          <p:cNvPr id="15" name="AutoShape 33">
            <a:extLst>
              <a:ext uri="{FF2B5EF4-FFF2-40B4-BE49-F238E27FC236}">
                <a16:creationId xmlns:a16="http://schemas.microsoft.com/office/drawing/2014/main" id="{2234B930-C092-4031-831D-83D48E0052D2}"/>
              </a:ext>
            </a:extLst>
          </p:cNvPr>
          <p:cNvSpPr>
            <a:spLocks noChangeArrowheads="1"/>
          </p:cNvSpPr>
          <p:nvPr userDrawn="1"/>
        </p:nvSpPr>
        <p:spPr bwMode="gray">
          <a:xfrm>
            <a:off x="4376998" y="1715278"/>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4.30cm</a:t>
            </a:r>
          </a:p>
        </p:txBody>
      </p:sp>
      <p:sp>
        <p:nvSpPr>
          <p:cNvPr id="16" name="AutoShape 33">
            <a:extLst>
              <a:ext uri="{FF2B5EF4-FFF2-40B4-BE49-F238E27FC236}">
                <a16:creationId xmlns:a16="http://schemas.microsoft.com/office/drawing/2014/main" id="{CC4FEC16-A243-46F9-8CF5-ECAC82908D8C}"/>
              </a:ext>
            </a:extLst>
          </p:cNvPr>
          <p:cNvSpPr>
            <a:spLocks noChangeArrowheads="1"/>
          </p:cNvSpPr>
          <p:nvPr userDrawn="1"/>
        </p:nvSpPr>
        <p:spPr bwMode="gray">
          <a:xfrm>
            <a:off x="236476" y="3537012"/>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11.50cm</a:t>
            </a:r>
          </a:p>
        </p:txBody>
      </p:sp>
      <p:sp>
        <p:nvSpPr>
          <p:cNvPr id="17" name="AutoShape 33">
            <a:extLst>
              <a:ext uri="{FF2B5EF4-FFF2-40B4-BE49-F238E27FC236}">
                <a16:creationId xmlns:a16="http://schemas.microsoft.com/office/drawing/2014/main" id="{3DB60231-7D91-44AB-9D84-AC0AD3F79483}"/>
              </a:ext>
            </a:extLst>
          </p:cNvPr>
          <p:cNvSpPr>
            <a:spLocks noChangeArrowheads="1"/>
          </p:cNvSpPr>
          <p:nvPr userDrawn="1"/>
        </p:nvSpPr>
        <p:spPr bwMode="gray">
          <a:xfrm>
            <a:off x="4376998" y="6057292"/>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7.80cm</a:t>
            </a:r>
          </a:p>
        </p:txBody>
      </p:sp>
      <p:sp>
        <p:nvSpPr>
          <p:cNvPr id="18" name="AutoShape 33">
            <a:extLst>
              <a:ext uri="{FF2B5EF4-FFF2-40B4-BE49-F238E27FC236}">
                <a16:creationId xmlns:a16="http://schemas.microsoft.com/office/drawing/2014/main" id="{B4198325-DE6F-4F49-86C7-B8E325549FC8}"/>
              </a:ext>
            </a:extLst>
          </p:cNvPr>
          <p:cNvSpPr>
            <a:spLocks noChangeArrowheads="1"/>
          </p:cNvSpPr>
          <p:nvPr userDrawn="1"/>
        </p:nvSpPr>
        <p:spPr bwMode="gray">
          <a:xfrm>
            <a:off x="4376998" y="440668"/>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7.80cm</a:t>
            </a:r>
          </a:p>
        </p:txBody>
      </p:sp>
      <p:sp>
        <p:nvSpPr>
          <p:cNvPr id="19" name="AutoShape 33">
            <a:extLst>
              <a:ext uri="{FF2B5EF4-FFF2-40B4-BE49-F238E27FC236}">
                <a16:creationId xmlns:a16="http://schemas.microsoft.com/office/drawing/2014/main" id="{EA84CC04-70B4-4E57-89F5-C6AA1E6860CA}"/>
              </a:ext>
            </a:extLst>
          </p:cNvPr>
          <p:cNvSpPr>
            <a:spLocks noChangeArrowheads="1"/>
          </p:cNvSpPr>
          <p:nvPr userDrawn="1"/>
        </p:nvSpPr>
        <p:spPr bwMode="gray">
          <a:xfrm>
            <a:off x="2828764" y="3546090"/>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4.30cm</a:t>
            </a:r>
          </a:p>
        </p:txBody>
      </p:sp>
      <p:sp>
        <p:nvSpPr>
          <p:cNvPr id="20" name="AutoShape 33">
            <a:extLst>
              <a:ext uri="{FF2B5EF4-FFF2-40B4-BE49-F238E27FC236}">
                <a16:creationId xmlns:a16="http://schemas.microsoft.com/office/drawing/2014/main" id="{9E363A37-0ECA-4222-9119-F682F0D099E0}"/>
              </a:ext>
            </a:extLst>
          </p:cNvPr>
          <p:cNvSpPr>
            <a:spLocks noChangeArrowheads="1"/>
          </p:cNvSpPr>
          <p:nvPr userDrawn="1"/>
        </p:nvSpPr>
        <p:spPr bwMode="gray">
          <a:xfrm>
            <a:off x="4376936" y="5439001"/>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0cm</a:t>
            </a:r>
          </a:p>
        </p:txBody>
      </p:sp>
      <p:sp>
        <p:nvSpPr>
          <p:cNvPr id="21" name="AutoShape 33">
            <a:extLst>
              <a:ext uri="{FF2B5EF4-FFF2-40B4-BE49-F238E27FC236}">
                <a16:creationId xmlns:a16="http://schemas.microsoft.com/office/drawing/2014/main" id="{8B9493A4-269D-4CA2-B2AA-BE078E3823C5}"/>
              </a:ext>
            </a:extLst>
          </p:cNvPr>
          <p:cNvSpPr>
            <a:spLocks noChangeArrowheads="1"/>
          </p:cNvSpPr>
          <p:nvPr userDrawn="1"/>
        </p:nvSpPr>
        <p:spPr bwMode="gray">
          <a:xfrm>
            <a:off x="5925108" y="3538309"/>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4.30cm</a:t>
            </a:r>
          </a:p>
        </p:txBody>
      </p:sp>
      <p:sp>
        <p:nvSpPr>
          <p:cNvPr id="22" name="AutoShape 33">
            <a:extLst>
              <a:ext uri="{FF2B5EF4-FFF2-40B4-BE49-F238E27FC236}">
                <a16:creationId xmlns:a16="http://schemas.microsoft.com/office/drawing/2014/main" id="{602F1157-8569-4810-884C-685BF5D65938}"/>
              </a:ext>
            </a:extLst>
          </p:cNvPr>
          <p:cNvSpPr>
            <a:spLocks noChangeArrowheads="1"/>
          </p:cNvSpPr>
          <p:nvPr userDrawn="1"/>
        </p:nvSpPr>
        <p:spPr bwMode="gray">
          <a:xfrm>
            <a:off x="8517396" y="3538309"/>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11.50cm</a:t>
            </a:r>
          </a:p>
        </p:txBody>
      </p:sp>
      <p:sp>
        <p:nvSpPr>
          <p:cNvPr id="23" name="AutoShape 33">
            <a:extLst>
              <a:ext uri="{FF2B5EF4-FFF2-40B4-BE49-F238E27FC236}">
                <a16:creationId xmlns:a16="http://schemas.microsoft.com/office/drawing/2014/main" id="{31D0ECF0-2772-45AD-9598-DC3476A7F00A}"/>
              </a:ext>
            </a:extLst>
          </p:cNvPr>
          <p:cNvSpPr>
            <a:spLocks noChangeArrowheads="1"/>
          </p:cNvSpPr>
          <p:nvPr userDrawn="1"/>
        </p:nvSpPr>
        <p:spPr bwMode="gray">
          <a:xfrm>
            <a:off x="4376998" y="4825375"/>
            <a:ext cx="1152190" cy="331817"/>
          </a:xfrm>
          <a:prstGeom prst="roundRect">
            <a:avLst>
              <a:gd name="adj" fmla="val 0"/>
            </a:avLst>
          </a:prstGeom>
          <a:solidFill>
            <a:schemeClr val="bg1"/>
          </a:solidFill>
          <a:ln w="9525">
            <a:noFill/>
            <a:round/>
            <a:headEnd/>
            <a:tailEnd/>
          </a:ln>
          <a:effectLst/>
        </p:spPr>
        <p:txBody>
          <a:bodyPr wrap="square" lIns="0" tIns="36000" rIns="0" bIns="0">
            <a:spAutoFit/>
          </a:bodyPr>
          <a:lstStyle/>
          <a:p>
            <a:pPr algn="ctr">
              <a:lnSpc>
                <a:spcPct val="120000"/>
              </a:lnSpc>
            </a:pPr>
            <a:r>
              <a:rPr lang="en-US" altLang="ja-JP" sz="1600" dirty="0">
                <a:solidFill>
                  <a:schemeClr val="accent1"/>
                </a:solidFill>
                <a:latin typeface="メイリオ" pitchFamily="50" charset="-128"/>
              </a:rPr>
              <a:t>4.30cm</a:t>
            </a:r>
          </a:p>
        </p:txBody>
      </p:sp>
      <p:sp>
        <p:nvSpPr>
          <p:cNvPr id="26" name="楕円 25">
            <a:extLst>
              <a:ext uri="{FF2B5EF4-FFF2-40B4-BE49-F238E27FC236}">
                <a16:creationId xmlns:a16="http://schemas.microsoft.com/office/drawing/2014/main" id="{73C0628E-CD5B-4837-BE69-8F72FC666E4A}"/>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27" name="Slide Number Placeholder 5">
            <a:extLst>
              <a:ext uri="{FF2B5EF4-FFF2-40B4-BE49-F238E27FC236}">
                <a16:creationId xmlns:a16="http://schemas.microsoft.com/office/drawing/2014/main" id="{949E038D-D74E-4B89-8AC9-B50D0ADD718D}"/>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61787154"/>
      </p:ext>
    </p:extLst>
  </p:cSld>
  <p:clrMapOvr>
    <a:masterClrMapping/>
  </p:clrMapOvr>
  <p:extLst>
    <p:ext uri="{DCECCB84-F9BA-43D5-87BE-67443E8EF086}">
      <p15:sldGuideLst xmlns:p15="http://schemas.microsoft.com/office/powerpoint/2012/main">
        <p15:guide id="9" pos="512"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D5B1A923-748C-45AB-BDED-C9ACFC354D5E}"/>
              </a:ext>
            </a:extLst>
          </p:cNvPr>
          <p:cNvSpPr>
            <a:spLocks noGrp="1"/>
          </p:cNvSpPr>
          <p:nvPr>
            <p:ph type="body" sz="quarter" idx="14" hasCustomPrompt="1"/>
          </p:nvPr>
        </p:nvSpPr>
        <p:spPr>
          <a:xfrm>
            <a:off x="5254567" y="4078611"/>
            <a:ext cx="3847279" cy="1739900"/>
          </a:xfrm>
          <a:prstGeom prst="rect">
            <a:avLst/>
          </a:prstGeom>
        </p:spPr>
        <p:txBody>
          <a:bodyPr/>
          <a:lstStyle>
            <a:lvl1pPr marL="0" indent="0" algn="just">
              <a:lnSpc>
                <a:spcPct val="140000"/>
              </a:lnSpc>
              <a:spcBef>
                <a:spcPts val="0"/>
              </a:spcBef>
              <a:spcAft>
                <a:spcPts val="1200"/>
              </a:spcAft>
              <a:buNone/>
              <a:defRPr sz="1400">
                <a:latin typeface="メイリオ" panose="020B0604030504040204" pitchFamily="50" charset="-128"/>
                <a:ea typeface="メイリオ" panose="020B0604030504040204" pitchFamily="50" charset="-128"/>
              </a:defRPr>
            </a:lvl1pPr>
            <a:lvl2pPr marL="0" indent="0" algn="just">
              <a:lnSpc>
                <a:spcPct val="140000"/>
              </a:lnSpc>
              <a:spcBef>
                <a:spcPts val="0"/>
              </a:spcBef>
              <a:spcAft>
                <a:spcPts val="1200"/>
              </a:spcAft>
              <a:defRPr sz="1400">
                <a:latin typeface="メイリオ" panose="020B0604030504040204" pitchFamily="50" charset="-128"/>
                <a:ea typeface="メイリオ" panose="020B0604030504040204" pitchFamily="50" charset="-128"/>
              </a:defRPr>
            </a:lvl2pPr>
            <a:lvl3pPr marL="0" indent="0" algn="just">
              <a:lnSpc>
                <a:spcPct val="140000"/>
              </a:lnSpc>
              <a:spcBef>
                <a:spcPts val="0"/>
              </a:spcBef>
              <a:spcAft>
                <a:spcPts val="1200"/>
              </a:spcAft>
              <a:defRPr sz="1400">
                <a:latin typeface="メイリオ" panose="020B0604030504040204" pitchFamily="50" charset="-128"/>
                <a:ea typeface="メイリオ" panose="020B0604030504040204" pitchFamily="50" charset="-128"/>
              </a:defRPr>
            </a:lvl3pPr>
            <a:lvl4pPr marL="0" indent="0" algn="just">
              <a:lnSpc>
                <a:spcPct val="140000"/>
              </a:lnSpc>
              <a:spcBef>
                <a:spcPts val="0"/>
              </a:spcBef>
              <a:spcAft>
                <a:spcPts val="1200"/>
              </a:spcAft>
              <a:defRPr sz="1400">
                <a:latin typeface="メイリオ" panose="020B0604030504040204" pitchFamily="50" charset="-128"/>
                <a:ea typeface="メイリオ" panose="020B0604030504040204" pitchFamily="50" charset="-128"/>
              </a:defRPr>
            </a:lvl4pPr>
            <a:lvl5pPr marL="0" indent="0" algn="just">
              <a:lnSpc>
                <a:spcPct val="140000"/>
              </a:lnSpc>
              <a:spcBef>
                <a:spcPts val="0"/>
              </a:spcBef>
              <a:spcAft>
                <a:spcPts val="1200"/>
              </a:spcAft>
              <a:defRPr sz="14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120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endParaRPr kumimoji="1" lang="en-US" altLang="ja-JP" dirty="0"/>
          </a:p>
        </p:txBody>
      </p:sp>
      <p:sp>
        <p:nvSpPr>
          <p:cNvPr id="4" name="テキスト プレースホルダー 3">
            <a:extLst>
              <a:ext uri="{FF2B5EF4-FFF2-40B4-BE49-F238E27FC236}">
                <a16:creationId xmlns:a16="http://schemas.microsoft.com/office/drawing/2014/main" id="{450AC297-C417-441D-A59C-91551ADBEB3E}"/>
              </a:ext>
            </a:extLst>
          </p:cNvPr>
          <p:cNvSpPr>
            <a:spLocks noGrp="1"/>
          </p:cNvSpPr>
          <p:nvPr>
            <p:ph type="body" sz="quarter" idx="13" hasCustomPrompt="1"/>
          </p:nvPr>
        </p:nvSpPr>
        <p:spPr>
          <a:xfrm>
            <a:off x="5254567" y="2639603"/>
            <a:ext cx="3847337" cy="1023938"/>
          </a:xfrm>
          <a:prstGeom prst="rect">
            <a:avLst/>
          </a:prstGeom>
        </p:spPr>
        <p:txBody>
          <a:bodyPr anchor="ctr"/>
          <a:lstStyle>
            <a:lvl1pPr marL="0" indent="0">
              <a:spcBef>
                <a:spcPts val="0"/>
              </a:spcBef>
              <a:buNone/>
              <a:defRPr sz="3200" b="1">
                <a:latin typeface="メイリオ" panose="020B0604030504040204" pitchFamily="50" charset="-128"/>
                <a:ea typeface="メイリオ" panose="020B0604030504040204" pitchFamily="50" charset="-128"/>
              </a:defRPr>
            </a:lvl1pPr>
            <a:lvl2pPr marL="0" indent="0">
              <a:spcBef>
                <a:spcPts val="0"/>
              </a:spcBef>
              <a:defRPr sz="3200" b="1">
                <a:latin typeface="メイリオ" panose="020B0604030504040204" pitchFamily="50" charset="-128"/>
                <a:ea typeface="メイリオ" panose="020B0604030504040204" pitchFamily="50" charset="-128"/>
              </a:defRPr>
            </a:lvl2pPr>
            <a:lvl3pPr marL="0" indent="0">
              <a:spcBef>
                <a:spcPts val="0"/>
              </a:spcBef>
              <a:defRPr sz="3200" b="1">
                <a:latin typeface="メイリオ" panose="020B0604030504040204" pitchFamily="50" charset="-128"/>
                <a:ea typeface="メイリオ" panose="020B0604030504040204" pitchFamily="50" charset="-128"/>
              </a:defRPr>
            </a:lvl3pPr>
            <a:lvl4pPr marL="0" indent="0">
              <a:spcBef>
                <a:spcPts val="0"/>
              </a:spcBef>
              <a:defRPr sz="3200" b="1">
                <a:latin typeface="メイリオ" panose="020B0604030504040204" pitchFamily="50" charset="-128"/>
                <a:ea typeface="メイリオ" panose="020B0604030504040204" pitchFamily="50" charset="-128"/>
              </a:defRPr>
            </a:lvl4pPr>
            <a:lvl5pPr marL="0" indent="0">
              <a:spcBef>
                <a:spcPts val="0"/>
              </a:spcBef>
              <a:defRPr sz="3200" b="1">
                <a:latin typeface="メイリオ" panose="020B0604030504040204" pitchFamily="50" charset="-128"/>
                <a:ea typeface="メイリオ" panose="020B0604030504040204" pitchFamily="50" charset="-128"/>
              </a:defRPr>
            </a:lvl5pPr>
          </a:lstStyle>
          <a:p>
            <a:pPr lvl="0"/>
            <a:r>
              <a:rPr kumimoji="1" lang="ja-JP" altLang="en-US" dirty="0"/>
              <a:t>タイトルを入力</a:t>
            </a:r>
          </a:p>
        </p:txBody>
      </p:sp>
      <p:sp>
        <p:nvSpPr>
          <p:cNvPr id="5" name="正方形/長方形 4">
            <a:extLst>
              <a:ext uri="{FF2B5EF4-FFF2-40B4-BE49-F238E27FC236}">
                <a16:creationId xmlns:a16="http://schemas.microsoft.com/office/drawing/2014/main" id="{2D150C1E-06DE-4B59-BB06-4D1707887E24}"/>
              </a:ext>
            </a:extLst>
          </p:cNvPr>
          <p:cNvSpPr/>
          <p:nvPr userDrawn="1"/>
        </p:nvSpPr>
        <p:spPr>
          <a:xfrm>
            <a:off x="1" y="-1"/>
            <a:ext cx="4952998" cy="6865027"/>
          </a:xfrm>
          <a:prstGeom prst="rect">
            <a:avLst/>
          </a:prstGeom>
          <a:gradFill flip="none" rotWithShape="1">
            <a:gsLst>
              <a:gs pos="0">
                <a:srgbClr val="666666">
                  <a:alpha val="50000"/>
                </a:srgbClr>
              </a:gs>
              <a:gs pos="61000">
                <a:srgbClr val="E4007F">
                  <a:alpha val="70000"/>
                </a:srgb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2" name="タイトル 1">
            <a:extLst>
              <a:ext uri="{FF2B5EF4-FFF2-40B4-BE49-F238E27FC236}">
                <a16:creationId xmlns:a16="http://schemas.microsoft.com/office/drawing/2014/main" id="{6C0C635A-4AFE-4DF2-9EF7-1A6278E89998}"/>
              </a:ext>
            </a:extLst>
          </p:cNvPr>
          <p:cNvSpPr>
            <a:spLocks noGrp="1"/>
          </p:cNvSpPr>
          <p:nvPr>
            <p:ph type="title"/>
          </p:nvPr>
        </p:nvSpPr>
        <p:spPr>
          <a:xfrm>
            <a:off x="295188" y="224669"/>
            <a:ext cx="3644061" cy="396044"/>
          </a:xfrm>
        </p:spPr>
        <p:txBody>
          <a:bodyPr/>
          <a:lstStyle>
            <a:lvl1pPr>
              <a:defRPr sz="1800"/>
            </a:lvl1pPr>
          </a:lstStyle>
          <a:p>
            <a:r>
              <a:rPr kumimoji="1" lang="ja-JP" altLang="en-US" dirty="0"/>
              <a:t>マスター タイトルの書式設定</a:t>
            </a:r>
          </a:p>
        </p:txBody>
      </p:sp>
      <p:cxnSp>
        <p:nvCxnSpPr>
          <p:cNvPr id="13" name="直線コネクタ 12">
            <a:extLst>
              <a:ext uri="{FF2B5EF4-FFF2-40B4-BE49-F238E27FC236}">
                <a16:creationId xmlns:a16="http://schemas.microsoft.com/office/drawing/2014/main" id="{92939822-3638-4228-9AF8-F0E3EA6C62C9}"/>
              </a:ext>
            </a:extLst>
          </p:cNvPr>
          <p:cNvCxnSpPr>
            <a:cxnSpLocks/>
          </p:cNvCxnSpPr>
          <p:nvPr userDrawn="1"/>
        </p:nvCxnSpPr>
        <p:spPr>
          <a:xfrm>
            <a:off x="-2" y="3783841"/>
            <a:ext cx="9906000" cy="0"/>
          </a:xfrm>
          <a:prstGeom prst="line">
            <a:avLst/>
          </a:prstGeom>
          <a:ln>
            <a:gradFill flip="none" rotWithShape="1">
              <a:gsLst>
                <a:gs pos="15000">
                  <a:schemeClr val="bg1"/>
                </a:gs>
                <a:gs pos="0">
                  <a:schemeClr val="accent1">
                    <a:lumMod val="5000"/>
                    <a:lumOff val="95000"/>
                  </a:schemeClr>
                </a:gs>
                <a:gs pos="100000">
                  <a:srgbClr val="E4007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BB4F03BC-5B74-438E-A229-614DE063DB29}"/>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27" name="Slide Number Placeholder 5">
            <a:extLst>
              <a:ext uri="{FF2B5EF4-FFF2-40B4-BE49-F238E27FC236}">
                <a16:creationId xmlns:a16="http://schemas.microsoft.com/office/drawing/2014/main" id="{268B612C-BE82-4A0C-A806-EB0080E2E81B}"/>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
        <p:nvSpPr>
          <p:cNvPr id="14" name="テキスト プレースホルダー 3">
            <a:extLst>
              <a:ext uri="{FF2B5EF4-FFF2-40B4-BE49-F238E27FC236}">
                <a16:creationId xmlns:a16="http://schemas.microsoft.com/office/drawing/2014/main" id="{D634CCEF-B034-4F31-8CF9-DD892803FADC}"/>
              </a:ext>
            </a:extLst>
          </p:cNvPr>
          <p:cNvSpPr>
            <a:spLocks noGrp="1"/>
          </p:cNvSpPr>
          <p:nvPr>
            <p:ph type="body" sz="quarter" idx="15" hasCustomPrompt="1"/>
          </p:nvPr>
        </p:nvSpPr>
        <p:spPr>
          <a:xfrm>
            <a:off x="3822523" y="2500649"/>
            <a:ext cx="852653" cy="1308309"/>
          </a:xfrm>
          <a:prstGeom prst="rect">
            <a:avLst/>
          </a:prstGeom>
        </p:spPr>
        <p:txBody>
          <a:bodyPr anchor="ctr"/>
          <a:lstStyle>
            <a:lvl1pPr marL="0" indent="0">
              <a:spcBef>
                <a:spcPts val="0"/>
              </a:spcBef>
              <a:buNone/>
              <a:defRPr sz="9600" b="1">
                <a:solidFill>
                  <a:schemeClr val="bg2"/>
                </a:solidFill>
                <a:latin typeface="Segoe UI" panose="020B0502040204020203" pitchFamily="34" charset="0"/>
                <a:ea typeface="メイリオ" panose="020B0604030504040204" pitchFamily="50" charset="-128"/>
                <a:cs typeface="Segoe UI" panose="020B0502040204020203" pitchFamily="34" charset="0"/>
              </a:defRPr>
            </a:lvl1pPr>
            <a:lvl2pPr marL="0" indent="0">
              <a:spcBef>
                <a:spcPts val="0"/>
              </a:spcBef>
              <a:defRPr sz="3200" b="1">
                <a:latin typeface="メイリオ" panose="020B0604030504040204" pitchFamily="50" charset="-128"/>
                <a:ea typeface="メイリオ" panose="020B0604030504040204" pitchFamily="50" charset="-128"/>
              </a:defRPr>
            </a:lvl2pPr>
            <a:lvl3pPr marL="0" indent="0">
              <a:spcBef>
                <a:spcPts val="0"/>
              </a:spcBef>
              <a:defRPr sz="3200" b="1">
                <a:latin typeface="メイリオ" panose="020B0604030504040204" pitchFamily="50" charset="-128"/>
                <a:ea typeface="メイリオ" panose="020B0604030504040204" pitchFamily="50" charset="-128"/>
              </a:defRPr>
            </a:lvl3pPr>
            <a:lvl4pPr marL="0" indent="0">
              <a:spcBef>
                <a:spcPts val="0"/>
              </a:spcBef>
              <a:defRPr sz="3200" b="1">
                <a:latin typeface="メイリオ" panose="020B0604030504040204" pitchFamily="50" charset="-128"/>
                <a:ea typeface="メイリオ" panose="020B0604030504040204" pitchFamily="50" charset="-128"/>
              </a:defRPr>
            </a:lvl4pPr>
            <a:lvl5pPr marL="0" indent="0">
              <a:spcBef>
                <a:spcPts val="0"/>
              </a:spcBef>
              <a:defRPr sz="3200" b="1">
                <a:latin typeface="メイリオ" panose="020B0604030504040204" pitchFamily="50" charset="-128"/>
                <a:ea typeface="メイリオ" panose="020B0604030504040204" pitchFamily="50" charset="-128"/>
              </a:defRPr>
            </a:lvl5pPr>
          </a:lstStyle>
          <a:p>
            <a:pPr lvl="0"/>
            <a:r>
              <a:rPr kumimoji="1" lang="en-US" altLang="ja-JP" dirty="0"/>
              <a:t>1</a:t>
            </a:r>
            <a:endParaRPr kumimoji="1" lang="ja-JP" altLang="en-US" dirty="0"/>
          </a:p>
        </p:txBody>
      </p:sp>
    </p:spTree>
    <p:extLst>
      <p:ext uri="{BB962C8B-B14F-4D97-AF65-F5344CB8AC3E}">
        <p14:creationId xmlns:p14="http://schemas.microsoft.com/office/powerpoint/2010/main" val="417046940"/>
      </p:ext>
    </p:extLst>
  </p:cSld>
  <p:clrMapOvr>
    <a:masterClrMapping/>
  </p:clrMapOvr>
  <p:extLst>
    <p:ext uri="{DCECCB84-F9BA-43D5-87BE-67443E8EF086}">
      <p15:sldGuideLst xmlns:p15="http://schemas.microsoft.com/office/powerpoint/2012/main">
        <p15:guide id="1" orient="horz" pos="2160"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1(説明)">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28636D80-7519-42AD-BFD7-30185A35E565}"/>
              </a:ext>
            </a:extLst>
          </p:cNvPr>
          <p:cNvSpPr>
            <a:spLocks noGrp="1"/>
          </p:cNvSpPr>
          <p:nvPr>
            <p:ph type="body" sz="quarter" idx="14" hasCustomPrompt="1"/>
          </p:nvPr>
        </p:nvSpPr>
        <p:spPr>
          <a:xfrm>
            <a:off x="811213" y="1725550"/>
            <a:ext cx="8279077" cy="1559434"/>
          </a:xfrm>
          <a:prstGeom prst="rect">
            <a:avLst/>
          </a:prstGeom>
        </p:spPr>
        <p:txBody>
          <a:bodyPr/>
          <a:lstStyle>
            <a:lvl1pPr marL="0" indent="0">
              <a:lnSpc>
                <a:spcPct val="140000"/>
              </a:lnSpc>
              <a:spcBef>
                <a:spcPts val="0"/>
              </a:spcBef>
              <a:spcAft>
                <a:spcPts val="1200"/>
              </a:spcAft>
              <a:buNone/>
              <a:defRPr sz="1600">
                <a:latin typeface="メイリオ" panose="020B0604030504040204" pitchFamily="50" charset="-128"/>
                <a:ea typeface="メイリオ" panose="020B0604030504040204" pitchFamily="50" charset="-128"/>
              </a:defRPr>
            </a:lvl1pPr>
            <a:lvl2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2pPr>
            <a:lvl3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3pPr>
            <a:lvl4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4pPr>
            <a:lvl5pPr marL="0" indent="0">
              <a:lnSpc>
                <a:spcPct val="140000"/>
              </a:lnSpc>
              <a:spcBef>
                <a:spcPts val="0"/>
              </a:spcBef>
              <a:spcAft>
                <a:spcPts val="1200"/>
              </a:spcAft>
              <a:defRPr sz="1600">
                <a:latin typeface="メイリオ" panose="020B0604030504040204" pitchFamily="50" charset="-128"/>
                <a:ea typeface="メイリオ" panose="020B0604030504040204" pitchFamily="50" charset="-128"/>
              </a:defRPr>
            </a:lvl5pPr>
          </a:lstStyle>
          <a:p>
            <a:pPr marL="0" marR="0" lvl="0" indent="0" algn="l" defTabSz="990295" rtl="0" eaLnBrk="1" fontAlgn="auto" latinLnBrk="0" hangingPunct="1">
              <a:lnSpc>
                <a:spcPct val="140000"/>
              </a:lnSpc>
              <a:spcBef>
                <a:spcPts val="0"/>
              </a:spcBef>
              <a:spcAft>
                <a:spcPts val="120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lvl1pPr>
          </a:lstStyle>
          <a:p>
            <a:r>
              <a:rPr kumimoji="1" lang="ja-JP" altLang="en-US" dirty="0"/>
              <a:t>マスター タイトルの書式設定</a:t>
            </a:r>
          </a:p>
        </p:txBody>
      </p:sp>
      <p:cxnSp>
        <p:nvCxnSpPr>
          <p:cNvPr id="4" name="直線コネクタ 3">
            <a:extLst>
              <a:ext uri="{FF2B5EF4-FFF2-40B4-BE49-F238E27FC236}">
                <a16:creationId xmlns:a16="http://schemas.microsoft.com/office/drawing/2014/main" id="{1B04B5E5-0C6A-4493-9516-65B141AA4A76}"/>
              </a:ext>
            </a:extLst>
          </p:cNvPr>
          <p:cNvCxnSpPr/>
          <p:nvPr userDrawn="1"/>
        </p:nvCxnSpPr>
        <p:spPr>
          <a:xfrm>
            <a:off x="1" y="603272"/>
            <a:ext cx="9906000" cy="0"/>
          </a:xfrm>
          <a:prstGeom prst="line">
            <a:avLst/>
          </a:prstGeom>
          <a:ln w="38100">
            <a:solidFill>
              <a:srgbClr val="666666"/>
            </a:solidFill>
          </a:ln>
        </p:spPr>
        <p:style>
          <a:lnRef idx="1">
            <a:schemeClr val="dk1"/>
          </a:lnRef>
          <a:fillRef idx="0">
            <a:schemeClr val="dk1"/>
          </a:fillRef>
          <a:effectRef idx="0">
            <a:schemeClr val="dk1"/>
          </a:effectRef>
          <a:fontRef idx="minor">
            <a:schemeClr val="tx1"/>
          </a:fontRef>
        </p:style>
      </p:cxnSp>
      <p:sp>
        <p:nvSpPr>
          <p:cNvPr id="10" name="テキスト プレースホルダー 26">
            <a:extLst>
              <a:ext uri="{FF2B5EF4-FFF2-40B4-BE49-F238E27FC236}">
                <a16:creationId xmlns:a16="http://schemas.microsoft.com/office/drawing/2014/main" id="{43E4BF69-E30B-48D5-8FB1-BAFEB3569875}"/>
              </a:ext>
            </a:extLst>
          </p:cNvPr>
          <p:cNvSpPr>
            <a:spLocks noGrp="1"/>
          </p:cNvSpPr>
          <p:nvPr>
            <p:ph type="body" sz="quarter" idx="13" hasCustomPrompt="1"/>
          </p:nvPr>
        </p:nvSpPr>
        <p:spPr>
          <a:xfrm>
            <a:off x="832190" y="1002452"/>
            <a:ext cx="8270867" cy="479556"/>
          </a:xfrm>
          <a:prstGeom prst="rect">
            <a:avLst/>
          </a:prstGeom>
        </p:spPr>
        <p:txBody>
          <a:bodyPr/>
          <a:lstStyle>
            <a:lvl1pPr>
              <a:lnSpc>
                <a:spcPct val="120000"/>
              </a:lnSpc>
              <a:spcBef>
                <a:spcPts val="2400"/>
              </a:spcBef>
              <a:spcAft>
                <a:spcPts val="1200"/>
              </a:spcAft>
              <a:buNone/>
              <a:defRPr sz="2400" b="1">
                <a:solidFill>
                  <a:srgbClr val="E4007F"/>
                </a:solidFill>
                <a:latin typeface="メイリオ" panose="020B0604030504040204" pitchFamily="50" charset="-128"/>
                <a:ea typeface="メイリオ" panose="020B0604030504040204" pitchFamily="50" charset="-128"/>
              </a:defRPr>
            </a:lvl1pPr>
            <a:lvl2pPr>
              <a:buNone/>
              <a:defRPr sz="1733">
                <a:latin typeface="メイリオ" panose="020B0604030504040204" pitchFamily="50" charset="-128"/>
                <a:ea typeface="メイリオ" panose="020B0604030504040204" pitchFamily="50" charset="-128"/>
              </a:defRPr>
            </a:lvl2pPr>
            <a:lvl3pPr>
              <a:defRPr sz="1733">
                <a:latin typeface="メイリオ" panose="020B0604030504040204" pitchFamily="50" charset="-128"/>
                <a:ea typeface="メイリオ" panose="020B0604030504040204" pitchFamily="50" charset="-128"/>
              </a:defRPr>
            </a:lvl3pPr>
            <a:lvl4pPr>
              <a:defRPr sz="1733">
                <a:latin typeface="メイリオ" panose="020B0604030504040204" pitchFamily="50" charset="-128"/>
                <a:ea typeface="メイリオ" panose="020B0604030504040204" pitchFamily="50" charset="-128"/>
              </a:defRPr>
            </a:lvl4pPr>
            <a:lvl5pPr>
              <a:defRPr sz="1733">
                <a:latin typeface="メイリオ" panose="020B0604030504040204" pitchFamily="50" charset="-128"/>
                <a:ea typeface="メイリオ" panose="020B0604030504040204" pitchFamily="50" charset="-128"/>
              </a:defRPr>
            </a:lvl5pPr>
          </a:lstStyle>
          <a:p>
            <a:pPr lvl="0"/>
            <a:r>
              <a:rPr kumimoji="1" lang="ja-JP" altLang="en-US" dirty="0"/>
              <a:t>見出しを入力</a:t>
            </a:r>
            <a:r>
              <a:rPr kumimoji="1" lang="en-US" altLang="ja-JP" dirty="0"/>
              <a:t>(</a:t>
            </a:r>
            <a:r>
              <a:rPr kumimoji="1" lang="ja-JP" altLang="en-US" dirty="0"/>
              <a:t>不要な場合は削除</a:t>
            </a:r>
            <a:r>
              <a:rPr kumimoji="1" lang="en-US" altLang="ja-JP" dirty="0"/>
              <a:t>)</a:t>
            </a:r>
          </a:p>
        </p:txBody>
      </p:sp>
      <p:sp>
        <p:nvSpPr>
          <p:cNvPr id="12" name="楕円 11">
            <a:extLst>
              <a:ext uri="{FF2B5EF4-FFF2-40B4-BE49-F238E27FC236}">
                <a16:creationId xmlns:a16="http://schemas.microsoft.com/office/drawing/2014/main" id="{140E26A4-838B-49CE-A306-83DF27EF7E1C}"/>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97720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2(箇条書き)">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62B6511C-6C05-44CF-8163-7F33829F5501}"/>
              </a:ext>
            </a:extLst>
          </p:cNvPr>
          <p:cNvSpPr>
            <a:spLocks noGrp="1"/>
          </p:cNvSpPr>
          <p:nvPr>
            <p:ph type="body" sz="quarter" idx="14" hasCustomPrompt="1"/>
          </p:nvPr>
        </p:nvSpPr>
        <p:spPr>
          <a:xfrm>
            <a:off x="811213" y="1881188"/>
            <a:ext cx="8281987" cy="1547812"/>
          </a:xfrm>
          <a:prstGeom prst="rect">
            <a:avLst/>
          </a:prstGeom>
        </p:spPr>
        <p:txBody>
          <a:bodyPr/>
          <a:lstStyle>
            <a:lvl1pPr marL="284400" indent="-284400">
              <a:lnSpc>
                <a:spcPct val="140000"/>
              </a:lnSpc>
              <a:spcBef>
                <a:spcPts val="0"/>
              </a:spcBef>
              <a:spcAft>
                <a:spcPts val="1200"/>
              </a:spcAft>
              <a:buFont typeface="Wingdings" panose="05000000000000000000" pitchFamily="2" charset="2"/>
              <a:buChar char="l"/>
              <a:defRPr sz="1600">
                <a:latin typeface="メイリオ" panose="020B0604030504040204" pitchFamily="50" charset="-128"/>
                <a:ea typeface="メイリオ" panose="020B0604030504040204" pitchFamily="50" charset="-128"/>
              </a:defRPr>
            </a:lvl1pPr>
            <a:lvl2pPr marL="284400" indent="-284400">
              <a:lnSpc>
                <a:spcPct val="140000"/>
              </a:lnSpc>
              <a:spcBef>
                <a:spcPts val="0"/>
              </a:spcBef>
              <a:spcAft>
                <a:spcPts val="1200"/>
              </a:spcAft>
              <a:buFont typeface="Wingdings" panose="05000000000000000000" pitchFamily="2" charset="2"/>
              <a:buChar char="l"/>
              <a:defRPr sz="1600">
                <a:latin typeface="メイリオ" panose="020B0604030504040204" pitchFamily="50" charset="-128"/>
                <a:ea typeface="メイリオ" panose="020B0604030504040204" pitchFamily="50" charset="-128"/>
              </a:defRPr>
            </a:lvl2pPr>
            <a:lvl3pPr marL="284400" indent="-284400">
              <a:lnSpc>
                <a:spcPct val="140000"/>
              </a:lnSpc>
              <a:spcBef>
                <a:spcPts val="0"/>
              </a:spcBef>
              <a:spcAft>
                <a:spcPts val="1200"/>
              </a:spcAft>
              <a:buFont typeface="Wingdings" panose="05000000000000000000" pitchFamily="2" charset="2"/>
              <a:buChar char="l"/>
              <a:defRPr sz="1600">
                <a:latin typeface="メイリオ" panose="020B0604030504040204" pitchFamily="50" charset="-128"/>
                <a:ea typeface="メイリオ" panose="020B0604030504040204" pitchFamily="50" charset="-128"/>
              </a:defRPr>
            </a:lvl3pPr>
            <a:lvl4pPr marL="284400" indent="-284400">
              <a:lnSpc>
                <a:spcPct val="140000"/>
              </a:lnSpc>
              <a:spcBef>
                <a:spcPts val="0"/>
              </a:spcBef>
              <a:spcAft>
                <a:spcPts val="1200"/>
              </a:spcAft>
              <a:buFont typeface="Wingdings" panose="05000000000000000000" pitchFamily="2" charset="2"/>
              <a:buChar char="l"/>
              <a:defRPr sz="1600">
                <a:latin typeface="メイリオ" panose="020B0604030504040204" pitchFamily="50" charset="-128"/>
                <a:ea typeface="メイリオ" panose="020B0604030504040204" pitchFamily="50" charset="-128"/>
              </a:defRPr>
            </a:lvl4pPr>
            <a:lvl5pPr marL="284400" indent="-284400">
              <a:lnSpc>
                <a:spcPct val="140000"/>
              </a:lnSpc>
              <a:spcBef>
                <a:spcPts val="0"/>
              </a:spcBef>
              <a:spcAft>
                <a:spcPts val="1200"/>
              </a:spcAft>
              <a:buFont typeface="Wingdings" panose="05000000000000000000" pitchFamily="2" charset="2"/>
              <a:buChar char="l"/>
              <a:defRPr sz="1600">
                <a:latin typeface="メイリオ" panose="020B0604030504040204" pitchFamily="50" charset="-128"/>
                <a:ea typeface="メイリオ" panose="020B0604030504040204" pitchFamily="50" charset="-128"/>
              </a:defRPr>
            </a:lvl5pPr>
          </a:lstStyle>
          <a:p>
            <a:pPr lvl="0"/>
            <a:r>
              <a:rPr kumimoji="1" lang="ja-JP" altLang="en-US" dirty="0"/>
              <a:t>テキスト</a:t>
            </a:r>
            <a:r>
              <a:rPr kumimoji="1" lang="en-US" altLang="ja-JP" dirty="0"/>
              <a:t>(</a:t>
            </a:r>
            <a:r>
              <a:rPr kumimoji="1" lang="ja-JP" altLang="en-US" dirty="0"/>
              <a:t>箇条書き</a:t>
            </a:r>
            <a:r>
              <a:rPr kumimoji="1" lang="en-US" altLang="ja-JP" dirty="0"/>
              <a:t>)</a:t>
            </a:r>
          </a:p>
          <a:p>
            <a:pPr lvl="0"/>
            <a:r>
              <a:rPr kumimoji="1" lang="ja-JP" altLang="en-US" dirty="0"/>
              <a:t>テキスト</a:t>
            </a:r>
            <a:r>
              <a:rPr kumimoji="1" lang="en-US" altLang="ja-JP" dirty="0"/>
              <a:t>(</a:t>
            </a:r>
            <a:r>
              <a:rPr kumimoji="1" lang="ja-JP" altLang="en-US" dirty="0"/>
              <a:t>箇条書き</a:t>
            </a:r>
            <a:r>
              <a:rPr kumimoji="1" lang="en-US" altLang="ja-JP" dirty="0"/>
              <a:t>)</a:t>
            </a:r>
          </a:p>
          <a:p>
            <a:pPr lvl="0"/>
            <a:r>
              <a:rPr kumimoji="1" lang="ja-JP" altLang="en-US" dirty="0"/>
              <a:t>テキスト</a:t>
            </a:r>
            <a:r>
              <a:rPr kumimoji="1" lang="en-US" altLang="ja-JP" dirty="0"/>
              <a:t>(</a:t>
            </a:r>
            <a:r>
              <a:rPr kumimoji="1" lang="ja-JP" altLang="en-US" dirty="0"/>
              <a:t>箇条書き</a:t>
            </a:r>
            <a:r>
              <a:rPr kumimoji="1" lang="en-US" altLang="ja-JP" dirty="0"/>
              <a:t>)</a:t>
            </a:r>
            <a:endParaRPr kumimoji="1" lang="ja-JP" altLang="en-US" dirty="0"/>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lvl1pPr>
          </a:lstStyle>
          <a:p>
            <a:r>
              <a:rPr kumimoji="1" lang="ja-JP" altLang="en-US" dirty="0"/>
              <a:t>マスター タイトルの書式設定</a:t>
            </a:r>
          </a:p>
        </p:txBody>
      </p:sp>
      <p:cxnSp>
        <p:nvCxnSpPr>
          <p:cNvPr id="4" name="直線コネクタ 3">
            <a:extLst>
              <a:ext uri="{FF2B5EF4-FFF2-40B4-BE49-F238E27FC236}">
                <a16:creationId xmlns:a16="http://schemas.microsoft.com/office/drawing/2014/main" id="{1B04B5E5-0C6A-4493-9516-65B141AA4A76}"/>
              </a:ext>
            </a:extLst>
          </p:cNvPr>
          <p:cNvCxnSpPr/>
          <p:nvPr userDrawn="1"/>
        </p:nvCxnSpPr>
        <p:spPr>
          <a:xfrm>
            <a:off x="1" y="603272"/>
            <a:ext cx="9906000" cy="0"/>
          </a:xfrm>
          <a:prstGeom prst="line">
            <a:avLst/>
          </a:prstGeom>
          <a:ln w="38100">
            <a:solidFill>
              <a:srgbClr val="666666"/>
            </a:solidFill>
          </a:ln>
        </p:spPr>
        <p:style>
          <a:lnRef idx="1">
            <a:schemeClr val="dk1"/>
          </a:lnRef>
          <a:fillRef idx="0">
            <a:schemeClr val="dk1"/>
          </a:fillRef>
          <a:effectRef idx="0">
            <a:schemeClr val="dk1"/>
          </a:effectRef>
          <a:fontRef idx="minor">
            <a:schemeClr val="tx1"/>
          </a:fontRef>
        </p:style>
      </p:cxnSp>
      <p:sp>
        <p:nvSpPr>
          <p:cNvPr id="10" name="テキスト プレースホルダー 26">
            <a:extLst>
              <a:ext uri="{FF2B5EF4-FFF2-40B4-BE49-F238E27FC236}">
                <a16:creationId xmlns:a16="http://schemas.microsoft.com/office/drawing/2014/main" id="{43E4BF69-E30B-48D5-8FB1-BAFEB3569875}"/>
              </a:ext>
            </a:extLst>
          </p:cNvPr>
          <p:cNvSpPr>
            <a:spLocks noGrp="1"/>
          </p:cNvSpPr>
          <p:nvPr>
            <p:ph type="body" sz="quarter" idx="13" hasCustomPrompt="1"/>
          </p:nvPr>
        </p:nvSpPr>
        <p:spPr>
          <a:xfrm>
            <a:off x="832190" y="1002452"/>
            <a:ext cx="8279078" cy="479556"/>
          </a:xfrm>
          <a:prstGeom prst="rect">
            <a:avLst/>
          </a:prstGeom>
        </p:spPr>
        <p:txBody>
          <a:bodyPr/>
          <a:lstStyle>
            <a:lvl1pPr>
              <a:lnSpc>
                <a:spcPct val="120000"/>
              </a:lnSpc>
              <a:spcBef>
                <a:spcPts val="2400"/>
              </a:spcBef>
              <a:spcAft>
                <a:spcPts val="1200"/>
              </a:spcAft>
              <a:buNone/>
              <a:defRPr sz="2400" b="1">
                <a:solidFill>
                  <a:srgbClr val="E4007F"/>
                </a:solidFill>
                <a:latin typeface="メイリオ" panose="020B0604030504040204" pitchFamily="50" charset="-128"/>
                <a:ea typeface="メイリオ" panose="020B0604030504040204" pitchFamily="50" charset="-128"/>
              </a:defRPr>
            </a:lvl1pPr>
            <a:lvl2pPr>
              <a:buNone/>
              <a:defRPr sz="1733">
                <a:latin typeface="メイリオ" panose="020B0604030504040204" pitchFamily="50" charset="-128"/>
                <a:ea typeface="メイリオ" panose="020B0604030504040204" pitchFamily="50" charset="-128"/>
              </a:defRPr>
            </a:lvl2pPr>
            <a:lvl3pPr>
              <a:defRPr sz="1733">
                <a:latin typeface="メイリオ" panose="020B0604030504040204" pitchFamily="50" charset="-128"/>
                <a:ea typeface="メイリオ" panose="020B0604030504040204" pitchFamily="50" charset="-128"/>
              </a:defRPr>
            </a:lvl3pPr>
            <a:lvl4pPr>
              <a:defRPr sz="1733">
                <a:latin typeface="メイリオ" panose="020B0604030504040204" pitchFamily="50" charset="-128"/>
                <a:ea typeface="メイリオ" panose="020B0604030504040204" pitchFamily="50" charset="-128"/>
              </a:defRPr>
            </a:lvl4pPr>
            <a:lvl5pPr>
              <a:defRPr sz="1733">
                <a:latin typeface="メイリオ" panose="020B0604030504040204" pitchFamily="50" charset="-128"/>
                <a:ea typeface="メイリオ" panose="020B0604030504040204" pitchFamily="50" charset="-128"/>
              </a:defRPr>
            </a:lvl5pPr>
          </a:lstStyle>
          <a:p>
            <a:pPr lvl="0"/>
            <a:r>
              <a:rPr kumimoji="1" lang="ja-JP" altLang="en-US" dirty="0"/>
              <a:t>見出しを入力</a:t>
            </a:r>
            <a:r>
              <a:rPr kumimoji="1" lang="en-US" altLang="ja-JP" dirty="0"/>
              <a:t>(</a:t>
            </a:r>
            <a:r>
              <a:rPr kumimoji="1" lang="ja-JP" altLang="en-US" dirty="0"/>
              <a:t>不要な場合は削除</a:t>
            </a:r>
            <a:r>
              <a:rPr kumimoji="1" lang="en-US" altLang="ja-JP" dirty="0"/>
              <a:t>)</a:t>
            </a:r>
          </a:p>
        </p:txBody>
      </p:sp>
      <p:sp>
        <p:nvSpPr>
          <p:cNvPr id="12" name="楕円 11">
            <a:extLst>
              <a:ext uri="{FF2B5EF4-FFF2-40B4-BE49-F238E27FC236}">
                <a16:creationId xmlns:a16="http://schemas.microsoft.com/office/drawing/2014/main" id="{140E26A4-838B-49CE-A306-83DF27EF7E1C}"/>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4641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3(2分割)">
    <p:spTree>
      <p:nvGrpSpPr>
        <p:cNvPr id="1" name=""/>
        <p:cNvGrpSpPr/>
        <p:nvPr/>
      </p:nvGrpSpPr>
      <p:grpSpPr>
        <a:xfrm>
          <a:off x="0" y="0"/>
          <a:ext cx="0" cy="0"/>
          <a:chOff x="0" y="0"/>
          <a:chExt cx="0" cy="0"/>
        </a:xfrm>
      </p:grpSpPr>
      <p:sp>
        <p:nvSpPr>
          <p:cNvPr id="19" name="テキスト プレースホルダー 22">
            <a:extLst>
              <a:ext uri="{FF2B5EF4-FFF2-40B4-BE49-F238E27FC236}">
                <a16:creationId xmlns:a16="http://schemas.microsoft.com/office/drawing/2014/main" id="{0F55D9D8-9FBC-4534-934C-B2DF4BB769C0}"/>
              </a:ext>
            </a:extLst>
          </p:cNvPr>
          <p:cNvSpPr>
            <a:spLocks noGrp="1"/>
          </p:cNvSpPr>
          <p:nvPr>
            <p:ph type="body" sz="quarter" idx="23" hasCustomPrompt="1"/>
          </p:nvPr>
        </p:nvSpPr>
        <p:spPr>
          <a:xfrm>
            <a:off x="5247454" y="5445457"/>
            <a:ext cx="3854450" cy="806324"/>
          </a:xfrm>
          <a:prstGeom prst="rect">
            <a:avLst/>
          </a:prstGeom>
        </p:spPr>
        <p:txBody>
          <a:bodyPr/>
          <a:lstStyle>
            <a:lvl1pPr marL="0" indent="0" algn="l">
              <a:lnSpc>
                <a:spcPct val="140000"/>
              </a:lnSpc>
              <a:spcBef>
                <a:spcPts val="0"/>
              </a:spcBef>
              <a:buNone/>
              <a:defRPr sz="1200">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a:t>
            </a:r>
          </a:p>
        </p:txBody>
      </p:sp>
      <p:sp>
        <p:nvSpPr>
          <p:cNvPr id="18" name="テキスト プレースホルダー 22">
            <a:extLst>
              <a:ext uri="{FF2B5EF4-FFF2-40B4-BE49-F238E27FC236}">
                <a16:creationId xmlns:a16="http://schemas.microsoft.com/office/drawing/2014/main" id="{EEE88422-FE7A-46FB-A390-E14758C84C15}"/>
              </a:ext>
            </a:extLst>
          </p:cNvPr>
          <p:cNvSpPr>
            <a:spLocks noGrp="1"/>
          </p:cNvSpPr>
          <p:nvPr>
            <p:ph type="body" sz="quarter" idx="22" hasCustomPrompt="1"/>
          </p:nvPr>
        </p:nvSpPr>
        <p:spPr>
          <a:xfrm>
            <a:off x="811213" y="5445457"/>
            <a:ext cx="3854450" cy="806324"/>
          </a:xfrm>
          <a:prstGeom prst="rect">
            <a:avLst/>
          </a:prstGeom>
        </p:spPr>
        <p:txBody>
          <a:bodyPr/>
          <a:lstStyle>
            <a:lvl1pPr marL="0" indent="0" algn="l">
              <a:lnSpc>
                <a:spcPct val="140000"/>
              </a:lnSpc>
              <a:spcBef>
                <a:spcPts val="0"/>
              </a:spcBef>
              <a:buNone/>
              <a:defRPr sz="1200">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a:t>
            </a:r>
          </a:p>
        </p:txBody>
      </p:sp>
      <p:sp>
        <p:nvSpPr>
          <p:cNvPr id="17" name="図プレースホルダー 13">
            <a:extLst>
              <a:ext uri="{FF2B5EF4-FFF2-40B4-BE49-F238E27FC236}">
                <a16:creationId xmlns:a16="http://schemas.microsoft.com/office/drawing/2014/main" id="{1FD02611-4F64-44E6-85D1-B061B6C5A721}"/>
              </a:ext>
            </a:extLst>
          </p:cNvPr>
          <p:cNvSpPr>
            <a:spLocks noGrp="1"/>
          </p:cNvSpPr>
          <p:nvPr>
            <p:ph type="pic" sz="quarter" idx="21"/>
          </p:nvPr>
        </p:nvSpPr>
        <p:spPr>
          <a:xfrm>
            <a:off x="5247454" y="2094998"/>
            <a:ext cx="3854450" cy="2673350"/>
          </a:xfrm>
          <a:prstGeom prst="rect">
            <a:avLst/>
          </a:prstGeom>
        </p:spPr>
        <p:txBody>
          <a:bodyPr/>
          <a:lstStyle>
            <a:lvl1pPr>
              <a:defRPr sz="2400">
                <a:latin typeface="メイリオ" panose="020B0604030504040204" pitchFamily="50" charset="-128"/>
                <a:ea typeface="メイリオ" panose="020B0604030504040204" pitchFamily="50" charset="-128"/>
              </a:defRPr>
            </a:lvl1pPr>
          </a:lstStyle>
          <a:p>
            <a:endParaRPr kumimoji="1" lang="ja-JP" altLang="en-US" dirty="0"/>
          </a:p>
        </p:txBody>
      </p:sp>
      <p:sp>
        <p:nvSpPr>
          <p:cNvPr id="16" name="図プレースホルダー 13">
            <a:extLst>
              <a:ext uri="{FF2B5EF4-FFF2-40B4-BE49-F238E27FC236}">
                <a16:creationId xmlns:a16="http://schemas.microsoft.com/office/drawing/2014/main" id="{192F07B5-C769-4DA2-84C1-69345A18023E}"/>
              </a:ext>
            </a:extLst>
          </p:cNvPr>
          <p:cNvSpPr>
            <a:spLocks noGrp="1"/>
          </p:cNvSpPr>
          <p:nvPr>
            <p:ph type="pic" sz="quarter" idx="17"/>
          </p:nvPr>
        </p:nvSpPr>
        <p:spPr>
          <a:xfrm>
            <a:off x="811213" y="2094998"/>
            <a:ext cx="3854450" cy="2673350"/>
          </a:xfrm>
          <a:prstGeom prst="rect">
            <a:avLst/>
          </a:prstGeom>
        </p:spPr>
        <p:txBody>
          <a:bodyPr/>
          <a:lstStyle>
            <a:lvl1pPr>
              <a:defRPr sz="24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lvl1pPr>
          </a:lstStyle>
          <a:p>
            <a:r>
              <a:rPr kumimoji="1" lang="ja-JP" altLang="en-US" dirty="0"/>
              <a:t>マスター タイトルの書式設定</a:t>
            </a:r>
          </a:p>
        </p:txBody>
      </p:sp>
      <p:cxnSp>
        <p:nvCxnSpPr>
          <p:cNvPr id="4" name="直線コネクタ 3">
            <a:extLst>
              <a:ext uri="{FF2B5EF4-FFF2-40B4-BE49-F238E27FC236}">
                <a16:creationId xmlns:a16="http://schemas.microsoft.com/office/drawing/2014/main" id="{1B04B5E5-0C6A-4493-9516-65B141AA4A76}"/>
              </a:ext>
            </a:extLst>
          </p:cNvPr>
          <p:cNvCxnSpPr/>
          <p:nvPr userDrawn="1"/>
        </p:nvCxnSpPr>
        <p:spPr>
          <a:xfrm>
            <a:off x="1" y="603272"/>
            <a:ext cx="9906000" cy="0"/>
          </a:xfrm>
          <a:prstGeom prst="line">
            <a:avLst/>
          </a:prstGeom>
          <a:ln w="38100">
            <a:solidFill>
              <a:srgbClr val="666666"/>
            </a:solidFill>
          </a:ln>
        </p:spPr>
        <p:style>
          <a:lnRef idx="1">
            <a:schemeClr val="dk1"/>
          </a:lnRef>
          <a:fillRef idx="0">
            <a:schemeClr val="dk1"/>
          </a:fillRef>
          <a:effectRef idx="0">
            <a:schemeClr val="dk1"/>
          </a:effectRef>
          <a:fontRef idx="minor">
            <a:schemeClr val="tx1"/>
          </a:fontRef>
        </p:style>
      </p:cxnSp>
      <p:sp>
        <p:nvSpPr>
          <p:cNvPr id="12" name="楕円 11">
            <a:extLst>
              <a:ext uri="{FF2B5EF4-FFF2-40B4-BE49-F238E27FC236}">
                <a16:creationId xmlns:a16="http://schemas.microsoft.com/office/drawing/2014/main" id="{140E26A4-838B-49CE-A306-83DF27EF7E1C}"/>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
        <p:nvSpPr>
          <p:cNvPr id="11" name="四角形: 角を丸くする 10">
            <a:extLst>
              <a:ext uri="{FF2B5EF4-FFF2-40B4-BE49-F238E27FC236}">
                <a16:creationId xmlns:a16="http://schemas.microsoft.com/office/drawing/2014/main" id="{74004B68-0582-4576-AD6B-6FF6B52F4E55}"/>
              </a:ext>
            </a:extLst>
          </p:cNvPr>
          <p:cNvSpPr/>
          <p:nvPr userDrawn="1"/>
        </p:nvSpPr>
        <p:spPr>
          <a:xfrm>
            <a:off x="811213" y="887104"/>
            <a:ext cx="8290691" cy="1005622"/>
          </a:xfrm>
          <a:prstGeom prst="roundRect">
            <a:avLst>
              <a:gd name="adj" fmla="val 9170"/>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22">
            <a:extLst>
              <a:ext uri="{FF2B5EF4-FFF2-40B4-BE49-F238E27FC236}">
                <a16:creationId xmlns:a16="http://schemas.microsoft.com/office/drawing/2014/main" id="{117F7D75-529D-4B2F-AEE0-8BD1E9813D85}"/>
              </a:ext>
            </a:extLst>
          </p:cNvPr>
          <p:cNvSpPr>
            <a:spLocks noGrp="1"/>
          </p:cNvSpPr>
          <p:nvPr>
            <p:ph type="body" sz="quarter" idx="20" hasCustomPrompt="1"/>
          </p:nvPr>
        </p:nvSpPr>
        <p:spPr>
          <a:xfrm>
            <a:off x="804096" y="887104"/>
            <a:ext cx="8282556" cy="924758"/>
          </a:xfrm>
          <a:prstGeom prst="rect">
            <a:avLst/>
          </a:prstGeom>
        </p:spPr>
        <p:txBody>
          <a:bodyPr/>
          <a:lstStyle>
            <a:lvl1pPr marL="0" indent="0" algn="just">
              <a:lnSpc>
                <a:spcPct val="140000"/>
              </a:lnSpc>
              <a:spcBef>
                <a:spcPts val="0"/>
              </a:spcBef>
              <a:buNone/>
              <a:defRPr sz="1600">
                <a:solidFill>
                  <a:schemeClr val="bg1"/>
                </a:solidFill>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a:t>
            </a:r>
          </a:p>
          <a:p>
            <a:pPr lvl="0"/>
            <a:endParaRPr kumimoji="1" lang="ja-JP" altLang="en-US" dirty="0"/>
          </a:p>
        </p:txBody>
      </p:sp>
      <p:sp>
        <p:nvSpPr>
          <p:cNvPr id="20" name="テキスト プレースホルダー 22">
            <a:extLst>
              <a:ext uri="{FF2B5EF4-FFF2-40B4-BE49-F238E27FC236}">
                <a16:creationId xmlns:a16="http://schemas.microsoft.com/office/drawing/2014/main" id="{47B80EEF-307D-44EA-B484-05CCD86E9261}"/>
              </a:ext>
            </a:extLst>
          </p:cNvPr>
          <p:cNvSpPr>
            <a:spLocks noGrp="1"/>
          </p:cNvSpPr>
          <p:nvPr>
            <p:ph type="body" sz="quarter" idx="24" hasCustomPrompt="1"/>
          </p:nvPr>
        </p:nvSpPr>
        <p:spPr>
          <a:xfrm>
            <a:off x="824862" y="5001268"/>
            <a:ext cx="3840802" cy="458340"/>
          </a:xfrm>
          <a:prstGeom prst="rect">
            <a:avLst/>
          </a:prstGeom>
        </p:spPr>
        <p:txBody>
          <a:bodyPr anchor="t"/>
          <a:lstStyle>
            <a:lvl1pPr marL="0" indent="0" algn="l">
              <a:lnSpc>
                <a:spcPct val="140000"/>
              </a:lnSpc>
              <a:spcBef>
                <a:spcPts val="0"/>
              </a:spcBef>
              <a:buNone/>
              <a:defRPr sz="1800" b="1">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テキストタイトル１</a:t>
            </a:r>
          </a:p>
        </p:txBody>
      </p:sp>
      <p:sp>
        <p:nvSpPr>
          <p:cNvPr id="21" name="テキスト プレースホルダー 22">
            <a:extLst>
              <a:ext uri="{FF2B5EF4-FFF2-40B4-BE49-F238E27FC236}">
                <a16:creationId xmlns:a16="http://schemas.microsoft.com/office/drawing/2014/main" id="{A8C02BAC-56F0-4879-97B1-57F0420E2141}"/>
              </a:ext>
            </a:extLst>
          </p:cNvPr>
          <p:cNvSpPr>
            <a:spLocks noGrp="1"/>
          </p:cNvSpPr>
          <p:nvPr>
            <p:ph type="body" sz="quarter" idx="25" hasCustomPrompt="1"/>
          </p:nvPr>
        </p:nvSpPr>
        <p:spPr>
          <a:xfrm>
            <a:off x="5261102" y="4987117"/>
            <a:ext cx="3840802" cy="458340"/>
          </a:xfrm>
          <a:prstGeom prst="rect">
            <a:avLst/>
          </a:prstGeom>
        </p:spPr>
        <p:txBody>
          <a:bodyPr anchor="t"/>
          <a:lstStyle>
            <a:lvl1pPr marL="0" indent="0" algn="l">
              <a:lnSpc>
                <a:spcPct val="140000"/>
              </a:lnSpc>
              <a:spcBef>
                <a:spcPts val="0"/>
              </a:spcBef>
              <a:buNone/>
              <a:defRPr sz="1800" b="1">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テキストタイトル</a:t>
            </a:r>
            <a:r>
              <a:rPr kumimoji="1" lang="en-US" altLang="ja-JP" dirty="0"/>
              <a:t>2</a:t>
            </a:r>
            <a:endParaRPr kumimoji="1" lang="ja-JP" altLang="en-US" dirty="0"/>
          </a:p>
        </p:txBody>
      </p:sp>
    </p:spTree>
    <p:extLst>
      <p:ext uri="{BB962C8B-B14F-4D97-AF65-F5344CB8AC3E}">
        <p14:creationId xmlns:p14="http://schemas.microsoft.com/office/powerpoint/2010/main" val="3719194657"/>
      </p:ext>
    </p:extLst>
  </p:cSld>
  <p:clrMapOvr>
    <a:masterClrMapping/>
  </p:clrMapOvr>
  <p:extLst>
    <p:ext uri="{DCECCB84-F9BA-43D5-87BE-67443E8EF086}">
      <p15:sldGuideLst xmlns:p15="http://schemas.microsoft.com/office/powerpoint/2012/main">
        <p15:guide id="2" pos="2939" userDrawn="1">
          <p15:clr>
            <a:srgbClr val="C35EA4"/>
          </p15:clr>
        </p15:guide>
        <p15:guide id="11" pos="3301"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テンツ４(3分割)">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692D745B-8D1A-4A20-8AF3-ADA733906CD5}"/>
              </a:ext>
            </a:extLst>
          </p:cNvPr>
          <p:cNvSpPr/>
          <p:nvPr userDrawn="1"/>
        </p:nvSpPr>
        <p:spPr>
          <a:xfrm>
            <a:off x="811213" y="887104"/>
            <a:ext cx="8290691" cy="1005622"/>
          </a:xfrm>
          <a:prstGeom prst="roundRect">
            <a:avLst>
              <a:gd name="adj" fmla="val 9170"/>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22">
            <a:extLst>
              <a:ext uri="{FF2B5EF4-FFF2-40B4-BE49-F238E27FC236}">
                <a16:creationId xmlns:a16="http://schemas.microsoft.com/office/drawing/2014/main" id="{8826EE71-9682-457F-9502-325D9516B5B9}"/>
              </a:ext>
            </a:extLst>
          </p:cNvPr>
          <p:cNvSpPr>
            <a:spLocks noGrp="1"/>
          </p:cNvSpPr>
          <p:nvPr>
            <p:ph type="body" sz="quarter" idx="20" hasCustomPrompt="1"/>
          </p:nvPr>
        </p:nvSpPr>
        <p:spPr>
          <a:xfrm>
            <a:off x="804096" y="887104"/>
            <a:ext cx="8282556" cy="924758"/>
          </a:xfrm>
          <a:prstGeom prst="rect">
            <a:avLst/>
          </a:prstGeom>
        </p:spPr>
        <p:txBody>
          <a:bodyPr/>
          <a:lstStyle>
            <a:lvl1pPr marL="0" indent="0" algn="just">
              <a:lnSpc>
                <a:spcPct val="140000"/>
              </a:lnSpc>
              <a:spcBef>
                <a:spcPts val="0"/>
              </a:spcBef>
              <a:buNone/>
              <a:defRPr sz="1600">
                <a:solidFill>
                  <a:schemeClr val="bg1"/>
                </a:solidFill>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a:t>
            </a:r>
          </a:p>
          <a:p>
            <a:pPr lvl="0"/>
            <a:endParaRPr kumimoji="1" lang="ja-JP" altLang="en-US" dirty="0"/>
          </a:p>
        </p:txBody>
      </p:sp>
      <p:sp>
        <p:nvSpPr>
          <p:cNvPr id="24" name="テキスト プレースホルダー 22">
            <a:extLst>
              <a:ext uri="{FF2B5EF4-FFF2-40B4-BE49-F238E27FC236}">
                <a16:creationId xmlns:a16="http://schemas.microsoft.com/office/drawing/2014/main" id="{D140AB74-FAF8-4122-A94F-256C23AE0FAC}"/>
              </a:ext>
            </a:extLst>
          </p:cNvPr>
          <p:cNvSpPr>
            <a:spLocks noGrp="1"/>
          </p:cNvSpPr>
          <p:nvPr>
            <p:ph type="body" sz="quarter" idx="21" hasCustomPrompt="1"/>
          </p:nvPr>
        </p:nvSpPr>
        <p:spPr>
          <a:xfrm>
            <a:off x="811213" y="4991306"/>
            <a:ext cx="2593975" cy="1260475"/>
          </a:xfrm>
          <a:prstGeom prst="rect">
            <a:avLst/>
          </a:prstGeom>
        </p:spPr>
        <p:txBody>
          <a:bodyPr/>
          <a:lstStyle>
            <a:lvl1pPr marL="0" indent="0" algn="l">
              <a:lnSpc>
                <a:spcPct val="140000"/>
              </a:lnSpc>
              <a:spcBef>
                <a:spcPts val="0"/>
              </a:spcBef>
              <a:buNone/>
              <a:defRPr sz="1200">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a:t>
            </a:r>
          </a:p>
        </p:txBody>
      </p:sp>
      <p:sp>
        <p:nvSpPr>
          <p:cNvPr id="20" name="図プレースホルダー 13">
            <a:extLst>
              <a:ext uri="{FF2B5EF4-FFF2-40B4-BE49-F238E27FC236}">
                <a16:creationId xmlns:a16="http://schemas.microsoft.com/office/drawing/2014/main" id="{B59A407E-93F7-45F6-A7CC-5B1D23C95903}"/>
              </a:ext>
            </a:extLst>
          </p:cNvPr>
          <p:cNvSpPr>
            <a:spLocks noGrp="1"/>
          </p:cNvSpPr>
          <p:nvPr>
            <p:ph type="pic" sz="quarter" idx="18"/>
          </p:nvPr>
        </p:nvSpPr>
        <p:spPr>
          <a:xfrm>
            <a:off x="3659982" y="2105341"/>
            <a:ext cx="2586037" cy="2673350"/>
          </a:xfrm>
          <a:prstGeom prst="rect">
            <a:avLst/>
          </a:prstGeom>
        </p:spPr>
        <p:txBody>
          <a:bodyPr/>
          <a:lstStyle>
            <a:lvl1pPr>
              <a:defRPr sz="2400">
                <a:latin typeface="メイリオ" panose="020B0604030504040204" pitchFamily="50" charset="-128"/>
                <a:ea typeface="メイリオ" panose="020B0604030504040204" pitchFamily="50" charset="-128"/>
              </a:defRPr>
            </a:lvl1pPr>
          </a:lstStyle>
          <a:p>
            <a:endParaRPr kumimoji="1" lang="ja-JP" altLang="en-US"/>
          </a:p>
        </p:txBody>
      </p:sp>
      <p:sp>
        <p:nvSpPr>
          <p:cNvPr id="21" name="図プレースホルダー 13">
            <a:extLst>
              <a:ext uri="{FF2B5EF4-FFF2-40B4-BE49-F238E27FC236}">
                <a16:creationId xmlns:a16="http://schemas.microsoft.com/office/drawing/2014/main" id="{063F25FD-6E90-443D-9D95-3E5EBA43F6E5}"/>
              </a:ext>
            </a:extLst>
          </p:cNvPr>
          <p:cNvSpPr>
            <a:spLocks noGrp="1"/>
          </p:cNvSpPr>
          <p:nvPr>
            <p:ph type="pic" sz="quarter" idx="19"/>
          </p:nvPr>
        </p:nvSpPr>
        <p:spPr>
          <a:xfrm>
            <a:off x="6508752" y="2105341"/>
            <a:ext cx="2586037" cy="2673350"/>
          </a:xfrm>
          <a:prstGeom prst="rect">
            <a:avLst/>
          </a:prstGeom>
        </p:spPr>
        <p:txBody>
          <a:bodyPr/>
          <a:lstStyle>
            <a:lvl1pPr>
              <a:defRPr sz="2400">
                <a:latin typeface="メイリオ" panose="020B0604030504040204" pitchFamily="50" charset="-128"/>
                <a:ea typeface="メイリオ" panose="020B0604030504040204" pitchFamily="50" charset="-128"/>
              </a:defRPr>
            </a:lvl1pPr>
          </a:lstStyle>
          <a:p>
            <a:endParaRPr kumimoji="1" lang="ja-JP" altLang="en-US" dirty="0"/>
          </a:p>
        </p:txBody>
      </p:sp>
      <p:sp>
        <p:nvSpPr>
          <p:cNvPr id="14" name="図プレースホルダー 13">
            <a:extLst>
              <a:ext uri="{FF2B5EF4-FFF2-40B4-BE49-F238E27FC236}">
                <a16:creationId xmlns:a16="http://schemas.microsoft.com/office/drawing/2014/main" id="{DFDC1398-CA08-4381-93EE-02C2CA7C0B72}"/>
              </a:ext>
            </a:extLst>
          </p:cNvPr>
          <p:cNvSpPr>
            <a:spLocks noGrp="1"/>
          </p:cNvSpPr>
          <p:nvPr>
            <p:ph type="pic" sz="quarter" idx="17"/>
          </p:nvPr>
        </p:nvSpPr>
        <p:spPr>
          <a:xfrm>
            <a:off x="811213" y="2105341"/>
            <a:ext cx="2586037" cy="2673350"/>
          </a:xfrm>
          <a:prstGeom prst="rect">
            <a:avLst/>
          </a:prstGeom>
        </p:spPr>
        <p:txBody>
          <a:bodyPr/>
          <a:lstStyle>
            <a:lvl1pPr>
              <a:defRPr sz="24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タイトル 1">
            <a:extLst>
              <a:ext uri="{FF2B5EF4-FFF2-40B4-BE49-F238E27FC236}">
                <a16:creationId xmlns:a16="http://schemas.microsoft.com/office/drawing/2014/main" id="{7217042F-8C99-4532-ADE8-BF0A89B8BD9A}"/>
              </a:ext>
            </a:extLst>
          </p:cNvPr>
          <p:cNvSpPr>
            <a:spLocks noGrp="1"/>
          </p:cNvSpPr>
          <p:nvPr>
            <p:ph type="title"/>
          </p:nvPr>
        </p:nvSpPr>
        <p:spPr>
          <a:xfrm>
            <a:off x="295188" y="152636"/>
            <a:ext cx="9299482" cy="396044"/>
          </a:xfrm>
        </p:spPr>
        <p:txBody>
          <a:bodyPr/>
          <a:lstStyle>
            <a:lvl1pPr>
              <a:defRPr/>
            </a:lvl1pPr>
          </a:lstStyle>
          <a:p>
            <a:r>
              <a:rPr kumimoji="1" lang="ja-JP" altLang="en-US" dirty="0"/>
              <a:t>マスター タイトルの書式設定</a:t>
            </a:r>
          </a:p>
        </p:txBody>
      </p:sp>
      <p:cxnSp>
        <p:nvCxnSpPr>
          <p:cNvPr id="4" name="直線コネクタ 3">
            <a:extLst>
              <a:ext uri="{FF2B5EF4-FFF2-40B4-BE49-F238E27FC236}">
                <a16:creationId xmlns:a16="http://schemas.microsoft.com/office/drawing/2014/main" id="{1B04B5E5-0C6A-4493-9516-65B141AA4A76}"/>
              </a:ext>
            </a:extLst>
          </p:cNvPr>
          <p:cNvCxnSpPr/>
          <p:nvPr userDrawn="1"/>
        </p:nvCxnSpPr>
        <p:spPr>
          <a:xfrm>
            <a:off x="1" y="603272"/>
            <a:ext cx="9906000" cy="0"/>
          </a:xfrm>
          <a:prstGeom prst="line">
            <a:avLst/>
          </a:prstGeom>
          <a:ln w="38100">
            <a:solidFill>
              <a:srgbClr val="666666"/>
            </a:solidFill>
          </a:ln>
        </p:spPr>
        <p:style>
          <a:lnRef idx="1">
            <a:schemeClr val="dk1"/>
          </a:lnRef>
          <a:fillRef idx="0">
            <a:schemeClr val="dk1"/>
          </a:fillRef>
          <a:effectRef idx="0">
            <a:schemeClr val="dk1"/>
          </a:effectRef>
          <a:fontRef idx="minor">
            <a:schemeClr val="tx1"/>
          </a:fontRef>
        </p:style>
      </p:cxnSp>
      <p:sp>
        <p:nvSpPr>
          <p:cNvPr id="12" name="楕円 11">
            <a:extLst>
              <a:ext uri="{FF2B5EF4-FFF2-40B4-BE49-F238E27FC236}">
                <a16:creationId xmlns:a16="http://schemas.microsoft.com/office/drawing/2014/main" id="{140E26A4-838B-49CE-A306-83DF27EF7E1C}"/>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13" name="Slide Number Placeholder 5">
            <a:extLst>
              <a:ext uri="{FF2B5EF4-FFF2-40B4-BE49-F238E27FC236}">
                <a16:creationId xmlns:a16="http://schemas.microsoft.com/office/drawing/2014/main" id="{177B184D-A64E-4F50-8069-9A0EE17CA8CA}"/>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
        <p:nvSpPr>
          <p:cNvPr id="25" name="テキスト プレースホルダー 22">
            <a:extLst>
              <a:ext uri="{FF2B5EF4-FFF2-40B4-BE49-F238E27FC236}">
                <a16:creationId xmlns:a16="http://schemas.microsoft.com/office/drawing/2014/main" id="{0ED2F6C5-51D7-456B-AE7F-1262F0AA9480}"/>
              </a:ext>
            </a:extLst>
          </p:cNvPr>
          <p:cNvSpPr>
            <a:spLocks noGrp="1"/>
          </p:cNvSpPr>
          <p:nvPr>
            <p:ph type="body" sz="quarter" idx="22" hasCustomPrompt="1"/>
          </p:nvPr>
        </p:nvSpPr>
        <p:spPr>
          <a:xfrm>
            <a:off x="6508752" y="4991306"/>
            <a:ext cx="2593975" cy="1260475"/>
          </a:xfrm>
          <a:prstGeom prst="rect">
            <a:avLst/>
          </a:prstGeom>
        </p:spPr>
        <p:txBody>
          <a:bodyPr/>
          <a:lstStyle>
            <a:lvl1pPr marL="0" indent="0" algn="l">
              <a:lnSpc>
                <a:spcPct val="140000"/>
              </a:lnSpc>
              <a:spcBef>
                <a:spcPts val="0"/>
              </a:spcBef>
              <a:buNone/>
              <a:defRPr sz="1200">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a:t>
            </a:r>
          </a:p>
        </p:txBody>
      </p:sp>
      <p:sp>
        <p:nvSpPr>
          <p:cNvPr id="26" name="テキスト プレースホルダー 22">
            <a:extLst>
              <a:ext uri="{FF2B5EF4-FFF2-40B4-BE49-F238E27FC236}">
                <a16:creationId xmlns:a16="http://schemas.microsoft.com/office/drawing/2014/main" id="{A14C8B83-EE95-4492-B9F7-D319562961DB}"/>
              </a:ext>
            </a:extLst>
          </p:cNvPr>
          <p:cNvSpPr>
            <a:spLocks noGrp="1"/>
          </p:cNvSpPr>
          <p:nvPr>
            <p:ph type="body" sz="quarter" idx="23" hasCustomPrompt="1"/>
          </p:nvPr>
        </p:nvSpPr>
        <p:spPr>
          <a:xfrm>
            <a:off x="3659982" y="4991306"/>
            <a:ext cx="2593975" cy="1260475"/>
          </a:xfrm>
          <a:prstGeom prst="rect">
            <a:avLst/>
          </a:prstGeom>
        </p:spPr>
        <p:txBody>
          <a:bodyPr/>
          <a:lstStyle>
            <a:lvl1pPr marL="0" indent="0" algn="l">
              <a:lnSpc>
                <a:spcPct val="140000"/>
              </a:lnSpc>
              <a:spcBef>
                <a:spcPts val="0"/>
              </a:spcBef>
              <a:buNone/>
              <a:defRPr sz="1200">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a:t>
            </a:r>
          </a:p>
        </p:txBody>
      </p:sp>
    </p:spTree>
    <p:extLst>
      <p:ext uri="{BB962C8B-B14F-4D97-AF65-F5344CB8AC3E}">
        <p14:creationId xmlns:p14="http://schemas.microsoft.com/office/powerpoint/2010/main" val="15085596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3D49F-FC3D-44FA-8623-5DC5F98DD3EC}"/>
              </a:ext>
            </a:extLst>
          </p:cNvPr>
          <p:cNvSpPr>
            <a:spLocks noGrp="1"/>
          </p:cNvSpPr>
          <p:nvPr>
            <p:ph type="title"/>
          </p:nvPr>
        </p:nvSpPr>
        <p:spPr/>
        <p:txBody>
          <a:bodyPr/>
          <a:lstStyle/>
          <a:p>
            <a:r>
              <a:rPr kumimoji="1" lang="ja-JP" altLang="en-US"/>
              <a:t>マスター タイトルの書式設定</a:t>
            </a:r>
          </a:p>
        </p:txBody>
      </p:sp>
      <p:cxnSp>
        <p:nvCxnSpPr>
          <p:cNvPr id="3" name="直線コネクタ 2">
            <a:extLst>
              <a:ext uri="{FF2B5EF4-FFF2-40B4-BE49-F238E27FC236}">
                <a16:creationId xmlns:a16="http://schemas.microsoft.com/office/drawing/2014/main" id="{4F1E791C-3DA8-44D0-B503-353E2123B384}"/>
              </a:ext>
            </a:extLst>
          </p:cNvPr>
          <p:cNvCxnSpPr/>
          <p:nvPr userDrawn="1"/>
        </p:nvCxnSpPr>
        <p:spPr>
          <a:xfrm>
            <a:off x="1" y="603272"/>
            <a:ext cx="9906000" cy="0"/>
          </a:xfrm>
          <a:prstGeom prst="line">
            <a:avLst/>
          </a:prstGeom>
          <a:ln w="38100">
            <a:solidFill>
              <a:srgbClr val="666666"/>
            </a:solidFill>
          </a:ln>
        </p:spPr>
        <p:style>
          <a:lnRef idx="1">
            <a:schemeClr val="dk1"/>
          </a:lnRef>
          <a:fillRef idx="0">
            <a:schemeClr val="dk1"/>
          </a:fillRef>
          <a:effectRef idx="0">
            <a:schemeClr val="dk1"/>
          </a:effectRef>
          <a:fontRef idx="minor">
            <a:schemeClr val="tx1"/>
          </a:fontRef>
        </p:style>
      </p:cxnSp>
      <p:sp>
        <p:nvSpPr>
          <p:cNvPr id="4" name="楕円 3">
            <a:extLst>
              <a:ext uri="{FF2B5EF4-FFF2-40B4-BE49-F238E27FC236}">
                <a16:creationId xmlns:a16="http://schemas.microsoft.com/office/drawing/2014/main" id="{D002B2BA-8479-4B65-8500-631AD591CB5C}"/>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5" name="Slide Number Placeholder 5">
            <a:extLst>
              <a:ext uri="{FF2B5EF4-FFF2-40B4-BE49-F238E27FC236}">
                <a16:creationId xmlns:a16="http://schemas.microsoft.com/office/drawing/2014/main" id="{837928C1-048A-4710-BFF6-7A9534772938}"/>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45453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補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F405A-763F-499F-B600-4686B6223F15}"/>
              </a:ext>
            </a:extLst>
          </p:cNvPr>
          <p:cNvSpPr>
            <a:spLocks noGrp="1"/>
          </p:cNvSpPr>
          <p:nvPr>
            <p:ph type="title"/>
          </p:nvPr>
        </p:nvSpPr>
        <p:spPr/>
        <p:txBody>
          <a:bodyPr/>
          <a:lstStyle/>
          <a:p>
            <a:r>
              <a:rPr kumimoji="1" lang="ja-JP" altLang="en-US"/>
              <a:t>マスター タイトルの書式設定</a:t>
            </a:r>
          </a:p>
        </p:txBody>
      </p:sp>
      <p:sp>
        <p:nvSpPr>
          <p:cNvPr id="3" name="楕円 2">
            <a:extLst>
              <a:ext uri="{FF2B5EF4-FFF2-40B4-BE49-F238E27FC236}">
                <a16:creationId xmlns:a16="http://schemas.microsoft.com/office/drawing/2014/main" id="{FFAF6654-B3EF-4202-A2DD-0991046EF191}"/>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4" name="Slide Number Placeholder 5">
            <a:extLst>
              <a:ext uri="{FF2B5EF4-FFF2-40B4-BE49-F238E27FC236}">
                <a16:creationId xmlns:a16="http://schemas.microsoft.com/office/drawing/2014/main" id="{3662A870-322E-4626-861E-031C48F501E7}"/>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
        <p:nvSpPr>
          <p:cNvPr id="6" name="角丸四角形 6">
            <a:extLst>
              <a:ext uri="{FF2B5EF4-FFF2-40B4-BE49-F238E27FC236}">
                <a16:creationId xmlns:a16="http://schemas.microsoft.com/office/drawing/2014/main" id="{15DE0469-3887-40C7-ACEB-F5A1B1AA7E2E}"/>
              </a:ext>
            </a:extLst>
          </p:cNvPr>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3818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363928CA-6555-4630-8020-960B7551F7D3}"/>
              </a:ext>
            </a:extLst>
          </p:cNvPr>
          <p:cNvGraphicFramePr>
            <a:graphicFrameLocks noGrp="1"/>
          </p:cNvGraphicFramePr>
          <p:nvPr userDrawn="1">
            <p:extLst>
              <p:ext uri="{D42A27DB-BD31-4B8C-83A1-F6EECF244321}">
                <p14:modId xmlns:p14="http://schemas.microsoft.com/office/powerpoint/2010/main" val="1551992662"/>
              </p:ext>
            </p:extLst>
          </p:nvPr>
        </p:nvGraphicFramePr>
        <p:xfrm>
          <a:off x="1819678" y="1279836"/>
          <a:ext cx="6236167" cy="2736000"/>
        </p:xfrm>
        <a:graphic>
          <a:graphicData uri="http://schemas.openxmlformats.org/drawingml/2006/table">
            <a:tbl>
              <a:tblPr/>
              <a:tblGrid>
                <a:gridCol w="1330875">
                  <a:extLst>
                    <a:ext uri="{9D8B030D-6E8A-4147-A177-3AD203B41FA5}">
                      <a16:colId xmlns:a16="http://schemas.microsoft.com/office/drawing/2014/main" val="3204575550"/>
                    </a:ext>
                  </a:extLst>
                </a:gridCol>
                <a:gridCol w="4905292">
                  <a:extLst>
                    <a:ext uri="{9D8B030D-6E8A-4147-A177-3AD203B41FA5}">
                      <a16:colId xmlns:a16="http://schemas.microsoft.com/office/drawing/2014/main" val="3577841455"/>
                    </a:ext>
                  </a:extLst>
                </a:gridCol>
              </a:tblGrid>
              <a:tr h="144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社名</a:t>
                      </a:r>
                    </a:p>
                  </a:txBody>
                  <a:tcPr marL="30709" marR="30709" marT="15355" marB="15355">
                    <a:lnL>
                      <a:noFill/>
                    </a:lnL>
                    <a:lnR>
                      <a:noFill/>
                    </a:lnR>
                    <a:lnT>
                      <a:noFill/>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sz="700" b="0" dirty="0">
                          <a:solidFill>
                            <a:schemeClr val="tx1"/>
                          </a:solidFill>
                          <a:effectLst/>
                          <a:latin typeface="メイリオ" panose="020B0604030504040204" pitchFamily="50" charset="-128"/>
                          <a:ea typeface="メイリオ" panose="020B0604030504040204" pitchFamily="50" charset="-128"/>
                        </a:rPr>
                        <a:t>PXC</a:t>
                      </a:r>
                      <a:r>
                        <a:rPr lang="ja-JP" altLang="en-US" sz="700" b="0" dirty="0">
                          <a:solidFill>
                            <a:schemeClr val="tx1"/>
                          </a:solidFill>
                          <a:effectLst/>
                          <a:latin typeface="メイリオ" panose="020B0604030504040204" pitchFamily="50" charset="-128"/>
                          <a:ea typeface="メイリオ" panose="020B0604030504040204" pitchFamily="50" charset="-128"/>
                        </a:rPr>
                        <a:t>株式会社</a:t>
                      </a:r>
                    </a:p>
                  </a:txBody>
                  <a:tcPr marL="30709" marR="30709" marT="15355" marB="15355">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6963777"/>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代表取締役</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川崎 國博</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64973906"/>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創立</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dirty="0">
                          <a:solidFill>
                            <a:schemeClr val="tx1"/>
                          </a:solidFill>
                          <a:effectLst/>
                          <a:latin typeface="メイリオ" panose="020B0604030504040204" pitchFamily="50" charset="-128"/>
                          <a:ea typeface="メイリオ" panose="020B0604030504040204" pitchFamily="50" charset="-128"/>
                        </a:rPr>
                        <a:t>1971</a:t>
                      </a:r>
                      <a:r>
                        <a:rPr lang="ja-JP" altLang="en-US" sz="700" b="0">
                          <a:solidFill>
                            <a:schemeClr val="tx1"/>
                          </a:solidFill>
                          <a:effectLst/>
                          <a:latin typeface="メイリオ" panose="020B0604030504040204" pitchFamily="50" charset="-128"/>
                          <a:ea typeface="メイリオ" panose="020B0604030504040204" pitchFamily="50" charset="-128"/>
                        </a:rPr>
                        <a:t>年</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23328"/>
                  </a:ext>
                </a:extLst>
              </a:tr>
              <a:tr h="144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設立</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dirty="0">
                          <a:solidFill>
                            <a:schemeClr val="tx1"/>
                          </a:solidFill>
                          <a:effectLst/>
                          <a:latin typeface="メイリオ" panose="020B0604030504040204" pitchFamily="50" charset="-128"/>
                          <a:ea typeface="メイリオ" panose="020B0604030504040204" pitchFamily="50" charset="-128"/>
                        </a:rPr>
                        <a:t>1992</a:t>
                      </a:r>
                      <a:r>
                        <a:rPr lang="ja-JP" altLang="en-US" sz="700" b="0">
                          <a:solidFill>
                            <a:schemeClr val="tx1"/>
                          </a:solidFill>
                          <a:effectLst/>
                          <a:latin typeface="メイリオ" panose="020B0604030504040204" pitchFamily="50" charset="-128"/>
                          <a:ea typeface="メイリオ" panose="020B0604030504040204" pitchFamily="50" charset="-128"/>
                        </a:rPr>
                        <a:t>年</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8636355"/>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資本金</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dirty="0">
                          <a:solidFill>
                            <a:schemeClr val="tx1"/>
                          </a:solidFill>
                          <a:effectLst/>
                          <a:latin typeface="メイリオ" panose="020B0604030504040204" pitchFamily="50" charset="-128"/>
                          <a:ea typeface="メイリオ" panose="020B0604030504040204" pitchFamily="50" charset="-128"/>
                        </a:rPr>
                        <a:t>7,500</a:t>
                      </a:r>
                      <a:r>
                        <a:rPr lang="ja-JP" altLang="en-US" sz="700" b="0">
                          <a:solidFill>
                            <a:schemeClr val="tx1"/>
                          </a:solidFill>
                          <a:effectLst/>
                          <a:latin typeface="メイリオ" panose="020B0604030504040204" pitchFamily="50" charset="-128"/>
                          <a:ea typeface="メイリオ" panose="020B0604030504040204" pitchFamily="50" charset="-128"/>
                        </a:rPr>
                        <a:t>万円</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8371346"/>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売上高</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ja-JP" sz="700" b="0" dirty="0">
                          <a:solidFill>
                            <a:schemeClr val="tx1"/>
                          </a:solidFill>
                          <a:effectLst/>
                          <a:latin typeface="メイリオ" panose="020B0604030504040204" pitchFamily="50" charset="-128"/>
                          <a:ea typeface="メイリオ" panose="020B0604030504040204" pitchFamily="50" charset="-128"/>
                        </a:rPr>
                        <a:t>30</a:t>
                      </a:r>
                      <a:r>
                        <a:rPr lang="ja-JP" altLang="en-US" sz="700" b="0">
                          <a:solidFill>
                            <a:schemeClr val="tx1"/>
                          </a:solidFill>
                          <a:effectLst/>
                          <a:latin typeface="メイリオ" panose="020B0604030504040204" pitchFamily="50" charset="-128"/>
                          <a:ea typeface="メイリオ" panose="020B0604030504040204" pitchFamily="50" charset="-128"/>
                        </a:rPr>
                        <a:t>億円</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4546732"/>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従業員数</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en-US" altLang="zh-TW" sz="700" b="0" dirty="0">
                          <a:solidFill>
                            <a:schemeClr val="tx1"/>
                          </a:solidFill>
                          <a:effectLst/>
                          <a:latin typeface="メイリオ" panose="020B0604030504040204" pitchFamily="50" charset="-128"/>
                          <a:ea typeface="メイリオ" panose="020B0604030504040204" pitchFamily="50" charset="-128"/>
                        </a:rPr>
                        <a:t>120</a:t>
                      </a:r>
                      <a:r>
                        <a:rPr lang="zh-TW" altLang="en-US" sz="700" b="0">
                          <a:solidFill>
                            <a:schemeClr val="tx1"/>
                          </a:solidFill>
                          <a:effectLst/>
                          <a:latin typeface="メイリオ" panose="020B0604030504040204" pitchFamily="50" charset="-128"/>
                          <a:ea typeface="メイリオ" panose="020B0604030504040204" pitchFamily="50" charset="-128"/>
                        </a:rPr>
                        <a:t>名（</a:t>
                      </a:r>
                      <a:r>
                        <a:rPr lang="en-US" altLang="zh-TW" sz="700" b="0" dirty="0">
                          <a:solidFill>
                            <a:schemeClr val="tx1"/>
                          </a:solidFill>
                          <a:effectLst/>
                          <a:latin typeface="メイリオ" panose="020B0604030504040204" pitchFamily="50" charset="-128"/>
                          <a:ea typeface="メイリオ" panose="020B0604030504040204" pitchFamily="50" charset="-128"/>
                        </a:rPr>
                        <a:t>2019</a:t>
                      </a:r>
                      <a:r>
                        <a:rPr lang="zh-TW" altLang="en-US" sz="700" b="0">
                          <a:solidFill>
                            <a:schemeClr val="tx1"/>
                          </a:solidFill>
                          <a:effectLst/>
                          <a:latin typeface="メイリオ" panose="020B0604030504040204" pitchFamily="50" charset="-128"/>
                          <a:ea typeface="メイリオ" panose="020B0604030504040204" pitchFamily="50" charset="-128"/>
                        </a:rPr>
                        <a:t>年</a:t>
                      </a:r>
                      <a:r>
                        <a:rPr lang="en-US" altLang="zh-TW" sz="700" b="0" dirty="0">
                          <a:solidFill>
                            <a:schemeClr val="tx1"/>
                          </a:solidFill>
                          <a:effectLst/>
                          <a:latin typeface="メイリオ" panose="020B0604030504040204" pitchFamily="50" charset="-128"/>
                          <a:ea typeface="メイリオ" panose="020B0604030504040204" pitchFamily="50" charset="-128"/>
                        </a:rPr>
                        <a:t>5</a:t>
                      </a:r>
                      <a:r>
                        <a:rPr lang="zh-TW" altLang="en-US" sz="700" b="0">
                          <a:solidFill>
                            <a:schemeClr val="tx1"/>
                          </a:solidFill>
                          <a:effectLst/>
                          <a:latin typeface="メイリオ" panose="020B0604030504040204" pitchFamily="50" charset="-128"/>
                          <a:ea typeface="メイリオ" panose="020B0604030504040204" pitchFamily="50" charset="-128"/>
                        </a:rPr>
                        <a:t>月現在）</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5320505"/>
                  </a:ext>
                </a:extLst>
              </a:tr>
              <a:tr h="144000">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主要取引先</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製薬会社、情報通信会社、食品メーカー、飲料メーカー、アミューズメント、アパレル、印刷会社、広告代理店、他</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6042500"/>
                  </a:ext>
                </a:extLst>
              </a:tr>
              <a:tr h="144000">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主要取引銀行</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みずほ銀行、三井住友銀行、朝日信用金庫、日本政策金融公庫</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7957846"/>
                  </a:ext>
                </a:extLst>
              </a:tr>
              <a:tr h="288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本社／営業本部</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a:t>
                      </a:r>
                      <a:r>
                        <a:rPr lang="en-US" altLang="zh-TW" sz="700" b="0" dirty="0">
                          <a:solidFill>
                            <a:schemeClr val="tx1"/>
                          </a:solidFill>
                          <a:effectLst/>
                          <a:latin typeface="メイリオ" panose="020B0604030504040204" pitchFamily="50" charset="-128"/>
                          <a:ea typeface="メイリオ" panose="020B0604030504040204" pitchFamily="50" charset="-128"/>
                        </a:rPr>
                        <a:t>110-0015</a:t>
                      </a:r>
                      <a:r>
                        <a:rPr lang="zh-TW" altLang="en-US" sz="700" b="0" dirty="0">
                          <a:solidFill>
                            <a:schemeClr val="tx1"/>
                          </a:solidFill>
                          <a:effectLst/>
                          <a:latin typeface="メイリオ" panose="020B0604030504040204" pitchFamily="50" charset="-128"/>
                          <a:ea typeface="メイリオ" panose="020B0604030504040204" pitchFamily="50" charset="-128"/>
                        </a:rPr>
                        <a:t>東京都台東区東上野</a:t>
                      </a:r>
                      <a:r>
                        <a:rPr lang="en-US" altLang="zh-TW" sz="700" b="0" dirty="0">
                          <a:solidFill>
                            <a:schemeClr val="tx1"/>
                          </a:solidFill>
                          <a:effectLst/>
                          <a:latin typeface="メイリオ" panose="020B0604030504040204" pitchFamily="50" charset="-128"/>
                          <a:ea typeface="メイリオ" panose="020B0604030504040204" pitchFamily="50" charset="-128"/>
                        </a:rPr>
                        <a:t>4</a:t>
                      </a:r>
                      <a:r>
                        <a:rPr lang="zh-TW" altLang="en-US" sz="700" b="0" dirty="0">
                          <a:solidFill>
                            <a:schemeClr val="tx1"/>
                          </a:solidFill>
                          <a:effectLst/>
                          <a:latin typeface="メイリオ" panose="020B0604030504040204" pitchFamily="50" charset="-128"/>
                          <a:ea typeface="メイリオ" panose="020B0604030504040204" pitchFamily="50" charset="-128"/>
                        </a:rPr>
                        <a:t>丁目</a:t>
                      </a:r>
                      <a:r>
                        <a:rPr lang="en-US" altLang="zh-TW" sz="700" b="0" dirty="0">
                          <a:solidFill>
                            <a:schemeClr val="tx1"/>
                          </a:solidFill>
                          <a:effectLst/>
                          <a:latin typeface="メイリオ" panose="020B0604030504040204" pitchFamily="50" charset="-128"/>
                          <a:ea typeface="メイリオ" panose="020B0604030504040204" pitchFamily="50" charset="-128"/>
                        </a:rPr>
                        <a:t>20</a:t>
                      </a:r>
                      <a:r>
                        <a:rPr lang="zh-TW" altLang="en-US" sz="700" b="0" dirty="0">
                          <a:solidFill>
                            <a:schemeClr val="tx1"/>
                          </a:solidFill>
                          <a:effectLst/>
                          <a:latin typeface="メイリオ" panose="020B0604030504040204" pitchFamily="50" charset="-128"/>
                          <a:ea typeface="メイリオ" panose="020B0604030504040204" pitchFamily="50" charset="-128"/>
                        </a:rPr>
                        <a:t>番</a:t>
                      </a:r>
                      <a:r>
                        <a:rPr lang="en-US" altLang="zh-TW" sz="700" b="0" dirty="0">
                          <a:solidFill>
                            <a:schemeClr val="tx1"/>
                          </a:solidFill>
                          <a:effectLst/>
                          <a:latin typeface="メイリオ" panose="020B0604030504040204" pitchFamily="50" charset="-128"/>
                          <a:ea typeface="メイリオ" panose="020B0604030504040204" pitchFamily="50" charset="-128"/>
                        </a:rPr>
                        <a:t>2</a:t>
                      </a:r>
                      <a:r>
                        <a:rPr lang="zh-TW" altLang="en-US" sz="700" b="0" dirty="0">
                          <a:solidFill>
                            <a:schemeClr val="tx1"/>
                          </a:solidFill>
                          <a:effectLst/>
                          <a:latin typeface="メイリオ" panose="020B0604030504040204" pitchFamily="50" charset="-128"/>
                          <a:ea typeface="メイリオ" panose="020B0604030504040204" pitchFamily="50" charset="-128"/>
                        </a:rPr>
                        <a:t>号</a:t>
                      </a:r>
                      <a:br>
                        <a:rPr lang="zh-TW" altLang="en-US" sz="700" b="0" dirty="0">
                          <a:solidFill>
                            <a:schemeClr val="tx1"/>
                          </a:solidFill>
                          <a:effectLst/>
                          <a:latin typeface="メイリオ" panose="020B0604030504040204" pitchFamily="50" charset="-128"/>
                          <a:ea typeface="メイリオ" panose="020B0604030504040204" pitchFamily="50" charset="-128"/>
                        </a:rPr>
                      </a:br>
                      <a:r>
                        <a:rPr lang="en-US" altLang="zh-TW" sz="700" b="0" dirty="0">
                          <a:solidFill>
                            <a:schemeClr val="tx1"/>
                          </a:solidFill>
                          <a:effectLst/>
                          <a:latin typeface="メイリオ" panose="020B0604030504040204" pitchFamily="50" charset="-128"/>
                          <a:ea typeface="メイリオ" panose="020B0604030504040204" pitchFamily="50" charset="-128"/>
                        </a:rPr>
                        <a:t>TEL 03-3843-6751</a:t>
                      </a:r>
                      <a:r>
                        <a:rPr lang="zh-TW" altLang="en-US" sz="700" b="0" dirty="0">
                          <a:solidFill>
                            <a:schemeClr val="tx1"/>
                          </a:solidFill>
                          <a:effectLst/>
                          <a:latin typeface="メイリオ" panose="020B0604030504040204" pitchFamily="50" charset="-128"/>
                          <a:ea typeface="メイリオ" panose="020B0604030504040204" pitchFamily="50" charset="-128"/>
                        </a:rPr>
                        <a:t>（代表）</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9091527"/>
                  </a:ext>
                </a:extLst>
              </a:tr>
              <a:tr h="288000">
                <a:tc>
                  <a:txBody>
                    <a:bodyPr/>
                    <a:lstStyle/>
                    <a:p>
                      <a:pPr algn="l" fontAlgn="t"/>
                      <a:r>
                        <a:rPr lang="en-US" sz="700" b="0" dirty="0" err="1">
                          <a:solidFill>
                            <a:schemeClr val="tx1"/>
                          </a:solidFill>
                          <a:effectLst/>
                          <a:latin typeface="メイリオ" panose="020B0604030504040204" pitchFamily="50" charset="-128"/>
                          <a:ea typeface="メイリオ" panose="020B0604030504040204" pitchFamily="50" charset="-128"/>
                        </a:rPr>
                        <a:t>Logi</a:t>
                      </a:r>
                      <a:r>
                        <a:rPr lang="en-US" sz="700" b="0" dirty="0">
                          <a:solidFill>
                            <a:schemeClr val="tx1"/>
                          </a:solidFill>
                          <a:effectLst/>
                          <a:latin typeface="メイリオ" panose="020B0604030504040204" pitchFamily="50" charset="-128"/>
                          <a:ea typeface="メイリオ" panose="020B0604030504040204" pitchFamily="50" charset="-128"/>
                        </a:rPr>
                        <a:t> Station</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a:t>
                      </a:r>
                      <a:r>
                        <a:rPr lang="en-US" altLang="ja-JP" sz="700" b="0" dirty="0">
                          <a:solidFill>
                            <a:schemeClr val="tx1"/>
                          </a:solidFill>
                          <a:effectLst/>
                          <a:latin typeface="メイリオ" panose="020B0604030504040204" pitchFamily="50" charset="-128"/>
                          <a:ea typeface="メイリオ" panose="020B0604030504040204" pitchFamily="50" charset="-128"/>
                        </a:rPr>
                        <a:t>340-0822</a:t>
                      </a:r>
                      <a:r>
                        <a:rPr lang="ja-JP" altLang="en-US" sz="700" b="0" dirty="0">
                          <a:solidFill>
                            <a:schemeClr val="tx1"/>
                          </a:solidFill>
                          <a:effectLst/>
                          <a:latin typeface="メイリオ" panose="020B0604030504040204" pitchFamily="50" charset="-128"/>
                          <a:ea typeface="メイリオ" panose="020B0604030504040204" pitchFamily="50" charset="-128"/>
                        </a:rPr>
                        <a:t>埼玉県八潮市大瀬</a:t>
                      </a:r>
                      <a:r>
                        <a:rPr lang="en-US" altLang="ja-JP" sz="700" b="0" dirty="0">
                          <a:solidFill>
                            <a:schemeClr val="tx1"/>
                          </a:solidFill>
                          <a:effectLst/>
                          <a:latin typeface="メイリオ" panose="020B0604030504040204" pitchFamily="50" charset="-128"/>
                          <a:ea typeface="メイリオ" panose="020B0604030504040204" pitchFamily="50" charset="-128"/>
                        </a:rPr>
                        <a:t>5</a:t>
                      </a:r>
                      <a:r>
                        <a:rPr lang="ja-JP" altLang="en-US" sz="700" b="0" dirty="0">
                          <a:solidFill>
                            <a:schemeClr val="tx1"/>
                          </a:solidFill>
                          <a:effectLst/>
                          <a:latin typeface="メイリオ" panose="020B0604030504040204" pitchFamily="50" charset="-128"/>
                          <a:ea typeface="メイリオ" panose="020B0604030504040204" pitchFamily="50" charset="-128"/>
                        </a:rPr>
                        <a:t>丁目</a:t>
                      </a:r>
                      <a:r>
                        <a:rPr lang="en-US" altLang="ja-JP" sz="700" b="0" dirty="0">
                          <a:solidFill>
                            <a:schemeClr val="tx1"/>
                          </a:solidFill>
                          <a:effectLst/>
                          <a:latin typeface="メイリオ" panose="020B0604030504040204" pitchFamily="50" charset="-128"/>
                          <a:ea typeface="メイリオ" panose="020B0604030504040204" pitchFamily="50" charset="-128"/>
                        </a:rPr>
                        <a:t>7</a:t>
                      </a:r>
                      <a:r>
                        <a:rPr lang="ja-JP" altLang="en-US" sz="700" b="0" dirty="0">
                          <a:solidFill>
                            <a:schemeClr val="tx1"/>
                          </a:solidFill>
                          <a:effectLst/>
                          <a:latin typeface="メイリオ" panose="020B0604030504040204" pitchFamily="50" charset="-128"/>
                          <a:ea typeface="メイリオ" panose="020B0604030504040204" pitchFamily="50" charset="-128"/>
                        </a:rPr>
                        <a:t>番地</a:t>
                      </a:r>
                      <a:r>
                        <a:rPr lang="en-US" altLang="ja-JP" sz="700" b="0" dirty="0">
                          <a:solidFill>
                            <a:schemeClr val="tx1"/>
                          </a:solidFill>
                          <a:effectLst/>
                          <a:latin typeface="メイリオ" panose="020B0604030504040204" pitchFamily="50" charset="-128"/>
                          <a:ea typeface="メイリオ" panose="020B0604030504040204" pitchFamily="50" charset="-128"/>
                        </a:rPr>
                        <a:t>12</a:t>
                      </a:r>
                      <a:br>
                        <a:rPr lang="en-US" altLang="ja-JP" sz="700" b="0" dirty="0">
                          <a:solidFill>
                            <a:schemeClr val="tx1"/>
                          </a:solidFill>
                          <a:effectLst/>
                          <a:latin typeface="メイリオ" panose="020B0604030504040204" pitchFamily="50" charset="-128"/>
                          <a:ea typeface="メイリオ" panose="020B0604030504040204" pitchFamily="50" charset="-128"/>
                        </a:rPr>
                      </a:br>
                      <a:r>
                        <a:rPr lang="en-US" sz="700" b="0" dirty="0">
                          <a:solidFill>
                            <a:schemeClr val="tx1"/>
                          </a:solidFill>
                          <a:effectLst/>
                          <a:latin typeface="メイリオ" panose="020B0604030504040204" pitchFamily="50" charset="-128"/>
                          <a:ea typeface="メイリオ" panose="020B0604030504040204" pitchFamily="50" charset="-128"/>
                        </a:rPr>
                        <a:t>TEL 048-951-2605 FAX 048-951-2606</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1614587"/>
                  </a:ext>
                </a:extLst>
              </a:tr>
              <a:tr h="288000">
                <a:tc>
                  <a:txBody>
                    <a:bodyPr/>
                    <a:lstStyle/>
                    <a:p>
                      <a:pPr algn="l" fontAlgn="t"/>
                      <a:r>
                        <a:rPr lang="en-US" sz="700" b="0">
                          <a:solidFill>
                            <a:schemeClr val="tx1"/>
                          </a:solidFill>
                          <a:effectLst/>
                          <a:latin typeface="メイリオ" panose="020B0604030504040204" pitchFamily="50" charset="-128"/>
                          <a:ea typeface="メイリオ" panose="020B0604030504040204" pitchFamily="50" charset="-128"/>
                        </a:rPr>
                        <a:t>Distribution Center</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a:t>
                      </a:r>
                      <a:r>
                        <a:rPr lang="en-US" altLang="ja-JP" sz="700" b="0" dirty="0">
                          <a:solidFill>
                            <a:schemeClr val="tx1"/>
                          </a:solidFill>
                          <a:effectLst/>
                          <a:latin typeface="メイリオ" panose="020B0604030504040204" pitchFamily="50" charset="-128"/>
                          <a:ea typeface="メイリオ" panose="020B0604030504040204" pitchFamily="50" charset="-128"/>
                        </a:rPr>
                        <a:t>340-0834</a:t>
                      </a:r>
                      <a:r>
                        <a:rPr lang="ja-JP" altLang="en-US" sz="700" b="0" dirty="0">
                          <a:solidFill>
                            <a:schemeClr val="tx1"/>
                          </a:solidFill>
                          <a:effectLst/>
                          <a:latin typeface="メイリオ" panose="020B0604030504040204" pitchFamily="50" charset="-128"/>
                          <a:ea typeface="メイリオ" panose="020B0604030504040204" pitchFamily="50" charset="-128"/>
                        </a:rPr>
                        <a:t>埼玉県八潮市大曽根</a:t>
                      </a:r>
                      <a:r>
                        <a:rPr lang="en-US" altLang="ja-JP" sz="700" b="0" dirty="0">
                          <a:solidFill>
                            <a:schemeClr val="tx1"/>
                          </a:solidFill>
                          <a:effectLst/>
                          <a:latin typeface="メイリオ" panose="020B0604030504040204" pitchFamily="50" charset="-128"/>
                          <a:ea typeface="メイリオ" panose="020B0604030504040204" pitchFamily="50" charset="-128"/>
                        </a:rPr>
                        <a:t>1545</a:t>
                      </a:r>
                      <a:br>
                        <a:rPr lang="en-US" altLang="ja-JP" sz="700" b="0" dirty="0">
                          <a:solidFill>
                            <a:schemeClr val="tx1"/>
                          </a:solidFill>
                          <a:effectLst/>
                          <a:latin typeface="メイリオ" panose="020B0604030504040204" pitchFamily="50" charset="-128"/>
                          <a:ea typeface="メイリオ" panose="020B0604030504040204" pitchFamily="50" charset="-128"/>
                        </a:rPr>
                      </a:br>
                      <a:r>
                        <a:rPr lang="en-US" sz="700" b="0" dirty="0">
                          <a:solidFill>
                            <a:schemeClr val="tx1"/>
                          </a:solidFill>
                          <a:effectLst/>
                          <a:latin typeface="メイリオ" panose="020B0604030504040204" pitchFamily="50" charset="-128"/>
                          <a:ea typeface="メイリオ" panose="020B0604030504040204" pitchFamily="50" charset="-128"/>
                        </a:rPr>
                        <a:t>TEL 048-995-0147　FAX 048-995-0148</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4772073"/>
                  </a:ext>
                </a:extLst>
              </a:tr>
              <a:tr h="288000">
                <a:tc>
                  <a:txBody>
                    <a:bodyPr/>
                    <a:lstStyle/>
                    <a:p>
                      <a:pPr algn="l" fontAlgn="t"/>
                      <a:r>
                        <a:rPr lang="en-US" sz="700" b="0" dirty="0">
                          <a:solidFill>
                            <a:schemeClr val="tx1"/>
                          </a:solidFill>
                          <a:effectLst/>
                          <a:latin typeface="メイリオ" panose="020B0604030504040204" pitchFamily="50" charset="-128"/>
                          <a:ea typeface="メイリオ" panose="020B0604030504040204" pitchFamily="50" charset="-128"/>
                        </a:rPr>
                        <a:t>PRODUCTION HOUSE</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ja-JP" altLang="en-US" sz="700" b="0">
                          <a:solidFill>
                            <a:schemeClr val="tx1"/>
                          </a:solidFill>
                          <a:effectLst/>
                          <a:latin typeface="メイリオ" panose="020B0604030504040204" pitchFamily="50" charset="-128"/>
                          <a:ea typeface="メイリオ" panose="020B0604030504040204" pitchFamily="50" charset="-128"/>
                        </a:rPr>
                        <a:t>〒</a:t>
                      </a:r>
                      <a:r>
                        <a:rPr lang="en-US" altLang="ja-JP" sz="700" b="0">
                          <a:solidFill>
                            <a:schemeClr val="tx1"/>
                          </a:solidFill>
                          <a:effectLst/>
                          <a:latin typeface="メイリオ" panose="020B0604030504040204" pitchFamily="50" charset="-128"/>
                          <a:ea typeface="メイリオ" panose="020B0604030504040204" pitchFamily="50" charset="-128"/>
                        </a:rPr>
                        <a:t>340-0834</a:t>
                      </a:r>
                      <a:r>
                        <a:rPr lang="ja-JP" altLang="en-US" sz="700" b="0">
                          <a:solidFill>
                            <a:schemeClr val="tx1"/>
                          </a:solidFill>
                          <a:effectLst/>
                          <a:latin typeface="メイリオ" panose="020B0604030504040204" pitchFamily="50" charset="-128"/>
                          <a:ea typeface="メイリオ" panose="020B0604030504040204" pitchFamily="50" charset="-128"/>
                        </a:rPr>
                        <a:t>埼玉県八潮市大曽根</a:t>
                      </a:r>
                      <a:r>
                        <a:rPr lang="en-US" altLang="ja-JP" sz="700" b="0">
                          <a:solidFill>
                            <a:schemeClr val="tx1"/>
                          </a:solidFill>
                          <a:effectLst/>
                          <a:latin typeface="メイリオ" panose="020B0604030504040204" pitchFamily="50" charset="-128"/>
                          <a:ea typeface="メイリオ" panose="020B0604030504040204" pitchFamily="50" charset="-128"/>
                        </a:rPr>
                        <a:t>1529</a:t>
                      </a:r>
                      <a:br>
                        <a:rPr lang="en-US" altLang="ja-JP" sz="700" b="0">
                          <a:solidFill>
                            <a:schemeClr val="tx1"/>
                          </a:solidFill>
                          <a:effectLst/>
                          <a:latin typeface="メイリオ" panose="020B0604030504040204" pitchFamily="50" charset="-128"/>
                          <a:ea typeface="メイリオ" panose="020B0604030504040204" pitchFamily="50" charset="-128"/>
                        </a:rPr>
                      </a:br>
                      <a:r>
                        <a:rPr lang="en-US" sz="700" b="0">
                          <a:solidFill>
                            <a:schemeClr val="tx1"/>
                          </a:solidFill>
                          <a:effectLst/>
                          <a:latin typeface="メイリオ" panose="020B0604030504040204" pitchFamily="50" charset="-128"/>
                          <a:ea typeface="メイリオ" panose="020B0604030504040204" pitchFamily="50" charset="-128"/>
                        </a:rPr>
                        <a:t>TEL 048-994-3351　FAX 048-995-5321</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6377707"/>
                  </a:ext>
                </a:extLst>
              </a:tr>
              <a:tr h="288000">
                <a:tc>
                  <a:txBody>
                    <a:bodyPr/>
                    <a:lstStyle/>
                    <a:p>
                      <a:pPr algn="l" fontAlgn="t"/>
                      <a:r>
                        <a:rPr lang="ja-JP" altLang="en-US" sz="700" b="0" dirty="0">
                          <a:solidFill>
                            <a:schemeClr val="tx1"/>
                          </a:solidFill>
                          <a:effectLst/>
                          <a:latin typeface="メイリオ" panose="020B0604030504040204" pitchFamily="50" charset="-128"/>
                          <a:ea typeface="メイリオ" panose="020B0604030504040204" pitchFamily="50" charset="-128"/>
                        </a:rPr>
                        <a:t>保有認可</a:t>
                      </a:r>
                    </a:p>
                  </a:txBody>
                  <a:tcPr marL="30709" marR="30709" marT="15355" marB="15355">
                    <a:lnL>
                      <a:noFill/>
                    </a:lnL>
                    <a:lnR>
                      <a:noFill/>
                    </a:lnR>
                    <a:lnT w="9525" cap="flat" cmpd="sng" algn="ctr">
                      <a:solidFill>
                        <a:srgbClr val="E4007F"/>
                      </a:solidFill>
                      <a:prstDash val="solid"/>
                      <a:round/>
                      <a:headEnd type="none" w="med" len="med"/>
                      <a:tailEnd type="none" w="med" len="med"/>
                    </a:lnT>
                    <a:lnB w="9525" cap="flat" cmpd="sng" algn="ctr">
                      <a:solidFill>
                        <a:srgbClr val="E4007F"/>
                      </a:solidFill>
                      <a:prstDash val="solid"/>
                      <a:round/>
                      <a:headEnd type="none" w="med" len="med"/>
                      <a:tailEnd type="none" w="med" len="med"/>
                    </a:lnB>
                    <a:solidFill>
                      <a:srgbClr val="FFFFFF"/>
                    </a:solidFill>
                  </a:tcPr>
                </a:tc>
                <a:tc>
                  <a:txBody>
                    <a:bodyPr/>
                    <a:lstStyle/>
                    <a:p>
                      <a:pPr algn="l" fontAlgn="t"/>
                      <a:r>
                        <a:rPr lang="zh-TW" altLang="en-US" sz="700" b="0" dirty="0">
                          <a:solidFill>
                            <a:schemeClr val="tx1"/>
                          </a:solidFill>
                          <a:effectLst/>
                          <a:latin typeface="メイリオ" panose="020B0604030504040204" pitchFamily="50" charset="-128"/>
                          <a:ea typeface="メイリオ" panose="020B0604030504040204" pitchFamily="50" charset="-128"/>
                        </a:rPr>
                        <a:t>化粧品製造業許可証 許可番号：</a:t>
                      </a:r>
                      <a:r>
                        <a:rPr lang="en-US" altLang="zh-TW" sz="700" b="0" dirty="0">
                          <a:solidFill>
                            <a:schemeClr val="tx1"/>
                          </a:solidFill>
                          <a:effectLst/>
                          <a:latin typeface="メイリオ" panose="020B0604030504040204" pitchFamily="50" charset="-128"/>
                          <a:ea typeface="メイリオ" panose="020B0604030504040204" pitchFamily="50" charset="-128"/>
                        </a:rPr>
                        <a:t>11CZ200371 / </a:t>
                      </a:r>
                      <a:r>
                        <a:rPr lang="zh-TW" altLang="en-US" sz="700" b="0" dirty="0">
                          <a:solidFill>
                            <a:schemeClr val="tx1"/>
                          </a:solidFill>
                          <a:effectLst/>
                          <a:latin typeface="メイリオ" panose="020B0604030504040204" pitchFamily="50" charset="-128"/>
                          <a:ea typeface="メイリオ" panose="020B0604030504040204" pitchFamily="50" charset="-128"/>
                        </a:rPr>
                        <a:t>医薬部外品製造業許可証 許可番号：</a:t>
                      </a:r>
                      <a:r>
                        <a:rPr lang="en-US" altLang="zh-TW" sz="700" b="0" dirty="0">
                          <a:solidFill>
                            <a:schemeClr val="tx1"/>
                          </a:solidFill>
                          <a:effectLst/>
                          <a:latin typeface="メイリオ" panose="020B0604030504040204" pitchFamily="50" charset="-128"/>
                          <a:ea typeface="メイリオ" panose="020B0604030504040204" pitchFamily="50" charset="-128"/>
                        </a:rPr>
                        <a:t>11DZ200227</a:t>
                      </a:r>
                      <a:br>
                        <a:rPr lang="en-US" altLang="zh-TW" sz="700" b="0" dirty="0">
                          <a:solidFill>
                            <a:schemeClr val="tx1"/>
                          </a:solidFill>
                          <a:effectLst/>
                          <a:latin typeface="メイリオ" panose="020B0604030504040204" pitchFamily="50" charset="-128"/>
                          <a:ea typeface="メイリオ" panose="020B0604030504040204" pitchFamily="50" charset="-128"/>
                        </a:rPr>
                      </a:br>
                      <a:r>
                        <a:rPr lang="zh-TW" altLang="en-US" sz="700" b="0" dirty="0">
                          <a:solidFill>
                            <a:schemeClr val="tx1"/>
                          </a:solidFill>
                          <a:effectLst/>
                          <a:latin typeface="メイリオ" panose="020B0604030504040204" pitchFamily="50" charset="-128"/>
                          <a:ea typeface="メイリオ" panose="020B0604030504040204" pitchFamily="50" charset="-128"/>
                        </a:rPr>
                        <a:t>菓子製造業 営業許可書 </a:t>
                      </a:r>
                      <a:r>
                        <a:rPr lang="en-US" altLang="zh-TW" sz="700" b="0" dirty="0">
                          <a:solidFill>
                            <a:schemeClr val="tx1"/>
                          </a:solidFill>
                          <a:effectLst/>
                          <a:latin typeface="メイリオ" panose="020B0604030504040204" pitchFamily="50" charset="-128"/>
                          <a:ea typeface="メイリオ" panose="020B0604030504040204" pitchFamily="50" charset="-128"/>
                        </a:rPr>
                        <a:t>/ </a:t>
                      </a:r>
                      <a:r>
                        <a:rPr lang="zh-TW" altLang="en-US" sz="700" b="0" dirty="0">
                          <a:solidFill>
                            <a:schemeClr val="tx1"/>
                          </a:solidFill>
                          <a:effectLst/>
                          <a:latin typeface="メイリオ" panose="020B0604030504040204" pitchFamily="50" charset="-128"/>
                          <a:ea typeface="メイリオ" panose="020B0604030504040204" pitchFamily="50" charset="-128"/>
                        </a:rPr>
                        <a:t>許可番号：指令草保　第</a:t>
                      </a:r>
                      <a:r>
                        <a:rPr lang="en-US" altLang="zh-TW" sz="700" b="0" dirty="0">
                          <a:solidFill>
                            <a:schemeClr val="tx1"/>
                          </a:solidFill>
                          <a:effectLst/>
                          <a:latin typeface="メイリオ" panose="020B0604030504040204" pitchFamily="50" charset="-128"/>
                          <a:ea typeface="メイリオ" panose="020B0604030504040204" pitchFamily="50" charset="-128"/>
                        </a:rPr>
                        <a:t>1-856</a:t>
                      </a:r>
                      <a:r>
                        <a:rPr lang="zh-TW" altLang="en-US" sz="700" b="0" dirty="0">
                          <a:solidFill>
                            <a:schemeClr val="tx1"/>
                          </a:solidFill>
                          <a:effectLst/>
                          <a:latin typeface="メイリオ" panose="020B0604030504040204" pitchFamily="50" charset="-128"/>
                          <a:ea typeface="メイリオ" panose="020B0604030504040204" pitchFamily="50" charset="-128"/>
                        </a:rPr>
                        <a:t>号</a:t>
                      </a:r>
                    </a:p>
                  </a:txBody>
                  <a:tcPr marL="30709" marR="30709" marT="15355" marB="15355">
                    <a:lnL>
                      <a:noFill/>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85347984"/>
                  </a:ext>
                </a:extLst>
              </a:tr>
            </a:tbl>
          </a:graphicData>
        </a:graphic>
      </p:graphicFrame>
      <p:sp>
        <p:nvSpPr>
          <p:cNvPr id="15" name="四角形: 角を丸くする 14">
            <a:extLst>
              <a:ext uri="{FF2B5EF4-FFF2-40B4-BE49-F238E27FC236}">
                <a16:creationId xmlns:a16="http://schemas.microsoft.com/office/drawing/2014/main" id="{638D6FD3-7EAE-4437-A6F3-0C6447C0AABE}"/>
              </a:ext>
            </a:extLst>
          </p:cNvPr>
          <p:cNvSpPr/>
          <p:nvPr userDrawn="1"/>
        </p:nvSpPr>
        <p:spPr>
          <a:xfrm>
            <a:off x="1643952" y="5297979"/>
            <a:ext cx="6635930" cy="919942"/>
          </a:xfrm>
          <a:prstGeom prst="roundRect">
            <a:avLst>
              <a:gd name="adj" fmla="val 3478"/>
            </a:avLst>
          </a:prstGeom>
          <a:solidFill>
            <a:srgbClr val="D9D9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0EDF01B-EA04-494A-B274-416F9032E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0540" y="5578733"/>
            <a:ext cx="1986537" cy="358434"/>
          </a:xfrm>
          <a:prstGeom prst="rect">
            <a:avLst/>
          </a:prstGeom>
        </p:spPr>
      </p:pic>
      <p:sp>
        <p:nvSpPr>
          <p:cNvPr id="3" name="楕円 2">
            <a:extLst>
              <a:ext uri="{FF2B5EF4-FFF2-40B4-BE49-F238E27FC236}">
                <a16:creationId xmlns:a16="http://schemas.microsoft.com/office/drawing/2014/main" id="{E1E1FBE2-14BE-48B0-93D4-3B45EF489848}"/>
              </a:ext>
            </a:extLst>
          </p:cNvPr>
          <p:cNvSpPr/>
          <p:nvPr userDrawn="1"/>
        </p:nvSpPr>
        <p:spPr>
          <a:xfrm>
            <a:off x="9101904" y="6304099"/>
            <a:ext cx="520204" cy="480188"/>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sp>
        <p:nvSpPr>
          <p:cNvPr id="4" name="Slide Number Placeholder 5">
            <a:extLst>
              <a:ext uri="{FF2B5EF4-FFF2-40B4-BE49-F238E27FC236}">
                <a16:creationId xmlns:a16="http://schemas.microsoft.com/office/drawing/2014/main" id="{E25DE618-94B1-4678-BE90-8A04384ADA54}"/>
              </a:ext>
            </a:extLst>
          </p:cNvPr>
          <p:cNvSpPr>
            <a:spLocks noGrp="1"/>
          </p:cNvSpPr>
          <p:nvPr>
            <p:ph type="sldNum" sz="quarter" idx="12"/>
          </p:nvPr>
        </p:nvSpPr>
        <p:spPr>
          <a:xfrm>
            <a:off x="9045298" y="6367102"/>
            <a:ext cx="636815" cy="365125"/>
          </a:xfrm>
          <a:prstGeom prst="rect">
            <a:avLst/>
          </a:prstGeom>
        </p:spPr>
        <p:txBody>
          <a:bodyPr anchor="ctr"/>
          <a:lstStyle>
            <a:lvl1pPr algn="ctr">
              <a:defRPr sz="1516" b="1">
                <a:solidFill>
                  <a:schemeClr val="bg1"/>
                </a:solidFill>
                <a:latin typeface="Segoe UI" panose="020B0502040204020203" pitchFamily="34" charset="0"/>
                <a:ea typeface="メイリオ" panose="020B0604030504040204" pitchFamily="50" charset="-128"/>
                <a:cs typeface="Segoe UI" panose="020B0502040204020203" pitchFamily="34" charset="0"/>
              </a:defRPr>
            </a:lvl1pPr>
          </a:lstStyle>
          <a:p>
            <a:fld id="{27CE633F-9882-4A5C-83A2-1109D0C73261}" type="slidenum">
              <a:rPr lang="en-US" smtClean="0"/>
              <a:pPr/>
              <a:t>‹#›</a:t>
            </a:fld>
            <a:endParaRPr lang="en-US" dirty="0">
              <a:latin typeface="Segoe UI" panose="020B0502040204020203" pitchFamily="34" charset="0"/>
              <a:cs typeface="Segoe UI" panose="020B0502040204020203" pitchFamily="34" charset="0"/>
            </a:endParaRPr>
          </a:p>
        </p:txBody>
      </p:sp>
      <p:sp>
        <p:nvSpPr>
          <p:cNvPr id="8" name="Rectangle 1">
            <a:extLst>
              <a:ext uri="{FF2B5EF4-FFF2-40B4-BE49-F238E27FC236}">
                <a16:creationId xmlns:a16="http://schemas.microsoft.com/office/drawing/2014/main" id="{0C61EA55-9824-4AC2-9EAF-AA51EB483921}"/>
              </a:ext>
            </a:extLst>
          </p:cNvPr>
          <p:cNvSpPr>
            <a:spLocks noChangeArrowheads="1"/>
          </p:cNvSpPr>
          <p:nvPr userDrawn="1"/>
        </p:nvSpPr>
        <p:spPr bwMode="auto">
          <a:xfrm>
            <a:off x="3362961" y="629474"/>
            <a:ext cx="3149600" cy="36933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rPr>
              <a:t>Outline</a:t>
            </a:r>
          </a:p>
        </p:txBody>
      </p:sp>
      <p:sp>
        <p:nvSpPr>
          <p:cNvPr id="11" name="Rectangle 1">
            <a:extLst>
              <a:ext uri="{FF2B5EF4-FFF2-40B4-BE49-F238E27FC236}">
                <a16:creationId xmlns:a16="http://schemas.microsoft.com/office/drawing/2014/main" id="{DE904F11-7829-49E7-B58C-A2CAAF163024}"/>
              </a:ext>
            </a:extLst>
          </p:cNvPr>
          <p:cNvSpPr>
            <a:spLocks noChangeArrowheads="1"/>
          </p:cNvSpPr>
          <p:nvPr userDrawn="1"/>
        </p:nvSpPr>
        <p:spPr bwMode="auto">
          <a:xfrm>
            <a:off x="3362961" y="4647616"/>
            <a:ext cx="3149600" cy="36933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rPr>
              <a:t>Contact</a:t>
            </a:r>
            <a:endParaRPr kumimoji="0" lang="ja-JP" altLang="ja-JP" sz="2400" b="0" i="0" u="none" strike="noStrike" cap="none" normalizeH="0" baseline="0" dirty="0">
              <a:ln>
                <a:noFill/>
              </a:ln>
              <a:solidFill>
                <a:schemeClr val="tx1"/>
              </a:solidFill>
              <a:effectLst/>
              <a:latin typeface="Segoe UI" panose="020B0502040204020203" pitchFamily="34" charset="0"/>
              <a:ea typeface="Roboto"/>
              <a:cs typeface="Segoe UI" panose="020B0502040204020203" pitchFamily="34" charset="0"/>
            </a:endParaRPr>
          </a:p>
        </p:txBody>
      </p:sp>
      <p:sp>
        <p:nvSpPr>
          <p:cNvPr id="12" name="テキスト プレースホルダー 22">
            <a:extLst>
              <a:ext uri="{FF2B5EF4-FFF2-40B4-BE49-F238E27FC236}">
                <a16:creationId xmlns:a16="http://schemas.microsoft.com/office/drawing/2014/main" id="{837E1858-6191-4906-BBE9-843E136AB876}"/>
              </a:ext>
            </a:extLst>
          </p:cNvPr>
          <p:cNvSpPr>
            <a:spLocks noGrp="1"/>
          </p:cNvSpPr>
          <p:nvPr>
            <p:ph type="body" sz="quarter" idx="21" hasCustomPrompt="1"/>
          </p:nvPr>
        </p:nvSpPr>
        <p:spPr>
          <a:xfrm>
            <a:off x="5728482" y="5406080"/>
            <a:ext cx="2435804" cy="747897"/>
          </a:xfrm>
          <a:prstGeom prst="rect">
            <a:avLst/>
          </a:prstGeom>
        </p:spPr>
        <p:txBody>
          <a:bodyPr anchor="t"/>
          <a:lstStyle>
            <a:lvl1pPr marL="0" indent="0" algn="just">
              <a:lnSpc>
                <a:spcPct val="120000"/>
              </a:lnSpc>
              <a:spcBef>
                <a:spcPts val="0"/>
              </a:spcBef>
              <a:buNone/>
              <a:defRPr sz="1200" b="1">
                <a:latin typeface="メイリオ" panose="020B0604030504040204" pitchFamily="50" charset="-128"/>
                <a:ea typeface="メイリオ" panose="020B0604030504040204" pitchFamily="50" charset="-128"/>
              </a:defRPr>
            </a:lvl1pPr>
            <a:lvl2pPr marL="0" indent="0" algn="just">
              <a:lnSpc>
                <a:spcPct val="140000"/>
              </a:lnSpc>
              <a:spcBef>
                <a:spcPts val="0"/>
              </a:spcBef>
              <a:defRPr sz="1600">
                <a:latin typeface="メイリオ" panose="020B0604030504040204" pitchFamily="50" charset="-128"/>
                <a:ea typeface="メイリオ" panose="020B0604030504040204" pitchFamily="50" charset="-128"/>
              </a:defRPr>
            </a:lvl2pPr>
            <a:lvl3pPr marL="0" indent="0" algn="just">
              <a:lnSpc>
                <a:spcPct val="140000"/>
              </a:lnSpc>
              <a:spcBef>
                <a:spcPts val="0"/>
              </a:spcBef>
              <a:defRPr sz="1600">
                <a:latin typeface="メイリオ" panose="020B0604030504040204" pitchFamily="50" charset="-128"/>
                <a:ea typeface="メイリオ" panose="020B0604030504040204" pitchFamily="50" charset="-128"/>
              </a:defRPr>
            </a:lvl3pPr>
            <a:lvl4pPr marL="0" indent="0" algn="just">
              <a:lnSpc>
                <a:spcPct val="140000"/>
              </a:lnSpc>
              <a:spcBef>
                <a:spcPts val="0"/>
              </a:spcBef>
              <a:defRPr sz="1600">
                <a:latin typeface="メイリオ" panose="020B0604030504040204" pitchFamily="50" charset="-128"/>
                <a:ea typeface="メイリオ" panose="020B0604030504040204" pitchFamily="50" charset="-128"/>
              </a:defRPr>
            </a:lvl4pPr>
            <a:lvl5pPr marL="0" indent="0" algn="just">
              <a:lnSpc>
                <a:spcPct val="140000"/>
              </a:lnSpc>
              <a:spcBef>
                <a:spcPts val="0"/>
              </a:spcBef>
              <a:defRPr sz="1600">
                <a:latin typeface="メイリオ" panose="020B0604030504040204" pitchFamily="50" charset="-128"/>
                <a:ea typeface="メイリオ" panose="020B0604030504040204" pitchFamily="50" charset="-128"/>
              </a:defRPr>
            </a:lvl5pPr>
          </a:lstStyle>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r>
              <a:rPr kumimoji="1" lang="en-US" altLang="ja-JP" dirty="0"/>
              <a:t>pxc.co.jp</a:t>
            </a:r>
          </a:p>
          <a:p>
            <a:pPr marL="0" marR="0" lvl="0" indent="0" algn="just" defTabSz="990295"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dirty="0"/>
              <a:t>○○</a:t>
            </a:r>
          </a:p>
        </p:txBody>
      </p:sp>
      <p:sp>
        <p:nvSpPr>
          <p:cNvPr id="2" name="テキスト ボックス 1">
            <a:extLst>
              <a:ext uri="{FF2B5EF4-FFF2-40B4-BE49-F238E27FC236}">
                <a16:creationId xmlns:a16="http://schemas.microsoft.com/office/drawing/2014/main" id="{395BC811-5B86-4C98-A7E3-FFC4F9852BE9}"/>
              </a:ext>
            </a:extLst>
          </p:cNvPr>
          <p:cNvSpPr txBox="1"/>
          <p:nvPr userDrawn="1"/>
        </p:nvSpPr>
        <p:spPr>
          <a:xfrm>
            <a:off x="4956915" y="5384002"/>
            <a:ext cx="869149" cy="747897"/>
          </a:xfrm>
          <a:prstGeom prst="rect">
            <a:avLst/>
          </a:prstGeom>
          <a:noFill/>
        </p:spPr>
        <p:txBody>
          <a:bodyPr wrap="none" rtlCol="0" anchor="ctr">
            <a:spAutoFit/>
          </a:bodyPr>
          <a:lstStyle/>
          <a:p>
            <a:pPr algn="r">
              <a:lnSpc>
                <a:spcPct val="120000"/>
              </a:lnSpc>
            </a:pPr>
            <a:r>
              <a:rPr kumimoji="1" lang="ja-JP" altLang="en-US" sz="1200" b="1" dirty="0">
                <a:latin typeface="メイリオ" panose="020B0604030504040204" pitchFamily="50" charset="-128"/>
                <a:ea typeface="メイリオ" panose="020B0604030504040204" pitchFamily="50" charset="-128"/>
              </a:rPr>
              <a:t>担当：</a:t>
            </a:r>
            <a:endParaRPr kumimoji="1" lang="en-US" altLang="ja-JP" sz="1200" b="1" dirty="0">
              <a:latin typeface="メイリオ" panose="020B0604030504040204" pitchFamily="50" charset="-128"/>
              <a:ea typeface="メイリオ" panose="020B0604030504040204" pitchFamily="50" charset="-128"/>
            </a:endParaRPr>
          </a:p>
          <a:p>
            <a:pPr algn="r">
              <a:lnSpc>
                <a:spcPct val="120000"/>
              </a:lnSpc>
            </a:pPr>
            <a:r>
              <a:rPr kumimoji="1" lang="en-US" altLang="ja-JP" sz="1200" b="1" dirty="0">
                <a:latin typeface="メイリオ" panose="020B0604030504040204" pitchFamily="50" charset="-128"/>
                <a:ea typeface="メイリオ" panose="020B0604030504040204" pitchFamily="50" charset="-128"/>
              </a:rPr>
              <a:t>Mail</a:t>
            </a:r>
            <a:r>
              <a:rPr kumimoji="1" lang="ja-JP" altLang="en-US" sz="1200" b="1" dirty="0">
                <a:latin typeface="メイリオ" panose="020B0604030504040204" pitchFamily="50" charset="-128"/>
                <a:ea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endParaRPr>
          </a:p>
          <a:p>
            <a:pPr algn="r">
              <a:lnSpc>
                <a:spcPct val="120000"/>
              </a:lnSpc>
            </a:pPr>
            <a:r>
              <a:rPr kumimoji="1" lang="en-US" altLang="ja-JP" sz="1200" b="1" dirty="0">
                <a:latin typeface="メイリオ" panose="020B0604030504040204" pitchFamily="50" charset="-128"/>
                <a:ea typeface="メイリオ" panose="020B0604030504040204" pitchFamily="50" charset="-128"/>
              </a:rPr>
              <a:t>Mobile</a:t>
            </a:r>
            <a:r>
              <a:rPr kumimoji="1" lang="ja-JP" altLang="en-US" sz="1200" b="1" dirty="0">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846FD5B5-6DE9-4EEC-B231-AD5001148EBD}"/>
              </a:ext>
            </a:extLst>
          </p:cNvPr>
          <p:cNvSpPr/>
          <p:nvPr userDrawn="1"/>
        </p:nvSpPr>
        <p:spPr>
          <a:xfrm>
            <a:off x="1" y="0"/>
            <a:ext cx="805944" cy="6858000"/>
          </a:xfrm>
          <a:prstGeom prst="rect">
            <a:avLst/>
          </a:prstGeom>
          <a:gradFill flip="none" rotWithShape="1">
            <a:gsLst>
              <a:gs pos="0">
                <a:srgbClr val="666666">
                  <a:alpha val="50000"/>
                </a:srgbClr>
              </a:gs>
              <a:gs pos="82000">
                <a:srgbClr val="E4007F">
                  <a:alpha val="70000"/>
                </a:srgb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9"/>
          </a:p>
        </p:txBody>
      </p:sp>
      <p:cxnSp>
        <p:nvCxnSpPr>
          <p:cNvPr id="9" name="直線コネクタ 8">
            <a:extLst>
              <a:ext uri="{FF2B5EF4-FFF2-40B4-BE49-F238E27FC236}">
                <a16:creationId xmlns:a16="http://schemas.microsoft.com/office/drawing/2014/main" id="{23CF3E67-8745-4594-AC74-51741B2DF4CE}"/>
              </a:ext>
            </a:extLst>
          </p:cNvPr>
          <p:cNvCxnSpPr>
            <a:cxnSpLocks/>
          </p:cNvCxnSpPr>
          <p:nvPr userDrawn="1"/>
        </p:nvCxnSpPr>
        <p:spPr>
          <a:xfrm>
            <a:off x="4263265" y="998806"/>
            <a:ext cx="1465217" cy="0"/>
          </a:xfrm>
          <a:prstGeom prst="line">
            <a:avLst/>
          </a:prstGeom>
          <a:ln w="12700">
            <a:solidFill>
              <a:srgbClr val="E4007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3E4F09A-B8C7-421A-BDD1-E3E531F4A32D}"/>
              </a:ext>
            </a:extLst>
          </p:cNvPr>
          <p:cNvCxnSpPr>
            <a:cxnSpLocks/>
          </p:cNvCxnSpPr>
          <p:nvPr userDrawn="1"/>
        </p:nvCxnSpPr>
        <p:spPr>
          <a:xfrm>
            <a:off x="4220391" y="5016948"/>
            <a:ext cx="1465217" cy="0"/>
          </a:xfrm>
          <a:prstGeom prst="line">
            <a:avLst/>
          </a:prstGeom>
          <a:ln w="12700">
            <a:solidFill>
              <a:srgbClr val="E400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3563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タイトル プレースホルダー 1">
            <a:extLst>
              <a:ext uri="{FF2B5EF4-FFF2-40B4-BE49-F238E27FC236}">
                <a16:creationId xmlns:a16="http://schemas.microsoft.com/office/drawing/2014/main" id="{4E3A45D6-1C4C-4745-AB3C-483D303CFD3D}"/>
              </a:ext>
            </a:extLst>
          </p:cNvPr>
          <p:cNvSpPr>
            <a:spLocks noGrp="1"/>
          </p:cNvSpPr>
          <p:nvPr>
            <p:ph type="title"/>
          </p:nvPr>
        </p:nvSpPr>
        <p:spPr>
          <a:xfrm>
            <a:off x="295188" y="152636"/>
            <a:ext cx="9299482"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12" name="テキスト ボックス 11">
            <a:extLst>
              <a:ext uri="{FF2B5EF4-FFF2-40B4-BE49-F238E27FC236}">
                <a16:creationId xmlns:a16="http://schemas.microsoft.com/office/drawing/2014/main" id="{6D4A3840-CAF0-4B5B-B7FF-D0BA851476DE}"/>
              </a:ext>
            </a:extLst>
          </p:cNvPr>
          <p:cNvSpPr txBox="1"/>
          <p:nvPr userDrawn="1"/>
        </p:nvSpPr>
        <p:spPr>
          <a:xfrm>
            <a:off x="3573109" y="6459143"/>
            <a:ext cx="2813591" cy="258982"/>
          </a:xfrm>
          <a:prstGeom prst="rect">
            <a:avLst/>
          </a:prstGeom>
          <a:noFill/>
        </p:spPr>
        <p:txBody>
          <a:bodyPr wrap="none" rtlCol="0">
            <a:spAutoFit/>
          </a:bodyPr>
          <a:lstStyle/>
          <a:p>
            <a:pPr marL="0" marR="0" lvl="0" indent="0" algn="l" defTabSz="990295" rtl="0" eaLnBrk="1" fontAlgn="auto" latinLnBrk="0" hangingPunct="1">
              <a:lnSpc>
                <a:spcPct val="100000"/>
              </a:lnSpc>
              <a:spcBef>
                <a:spcPts val="0"/>
              </a:spcBef>
              <a:spcAft>
                <a:spcPts val="0"/>
              </a:spcAft>
              <a:buClrTx/>
              <a:buSzTx/>
              <a:buFontTx/>
              <a:buNone/>
              <a:tabLst/>
              <a:defRPr/>
            </a:pPr>
            <a:r>
              <a:rPr lang="en-US" altLang="ja-JP" sz="1083" dirty="0">
                <a:solidFill>
                  <a:srgbClr val="A1A1A1"/>
                </a:solidFill>
                <a:latin typeface="Segoe UI" panose="020B0502040204020203" pitchFamily="34" charset="0"/>
                <a:cs typeface="Segoe UI" panose="020B0502040204020203" pitchFamily="34" charset="0"/>
              </a:rPr>
              <a:t>Copyright © 2021 PXC All rights reserved.</a:t>
            </a:r>
          </a:p>
        </p:txBody>
      </p:sp>
    </p:spTree>
    <p:extLst>
      <p:ext uri="{BB962C8B-B14F-4D97-AF65-F5344CB8AC3E}">
        <p14:creationId xmlns:p14="http://schemas.microsoft.com/office/powerpoint/2010/main" val="3348921904"/>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706" r:id="rId3"/>
    <p:sldLayoutId id="2147483707" r:id="rId4"/>
    <p:sldLayoutId id="2147483708" r:id="rId5"/>
    <p:sldLayoutId id="2147483709" r:id="rId6"/>
    <p:sldLayoutId id="2147483712" r:id="rId7"/>
    <p:sldLayoutId id="2147483730" r:id="rId8"/>
    <p:sldLayoutId id="2147483713" r:id="rId9"/>
  </p:sldLayoutIdLst>
  <p:hf hdr="0" ftr="0" dt="0"/>
  <p:txStyles>
    <p:titleStyle>
      <a:lvl1pPr algn="l" defTabSz="990295" rtl="0" eaLnBrk="1" latinLnBrk="0" hangingPunct="1">
        <a:lnSpc>
          <a:spcPct val="90000"/>
        </a:lnSpc>
        <a:spcBef>
          <a:spcPct val="0"/>
        </a:spcBef>
        <a:buNone/>
        <a:defRPr sz="2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47574" indent="-247574" algn="l" defTabSz="990295" rtl="0" eaLnBrk="1" latinLnBrk="0" hangingPunct="1">
        <a:lnSpc>
          <a:spcPct val="90000"/>
        </a:lnSpc>
        <a:spcBef>
          <a:spcPts val="1083"/>
        </a:spcBef>
        <a:buFont typeface="Arial" panose="020B0604020202020204" pitchFamily="34" charset="0"/>
        <a:buChar char="•"/>
        <a:defRPr sz="3032" kern="1200">
          <a:solidFill>
            <a:schemeClr val="tx1"/>
          </a:solidFill>
          <a:latin typeface="+mn-lt"/>
          <a:ea typeface="+mn-ea"/>
          <a:cs typeface="+mn-cs"/>
        </a:defRPr>
      </a:lvl1pPr>
      <a:lvl2pPr marL="742721" indent="-247574" algn="l" defTabSz="990295" rtl="0" eaLnBrk="1" latinLnBrk="0" hangingPunct="1">
        <a:lnSpc>
          <a:spcPct val="90000"/>
        </a:lnSpc>
        <a:spcBef>
          <a:spcPts val="542"/>
        </a:spcBef>
        <a:buFont typeface="Arial" panose="020B0604020202020204" pitchFamily="34" charset="0"/>
        <a:buChar char="•"/>
        <a:defRPr sz="2599" kern="1200">
          <a:solidFill>
            <a:schemeClr val="tx1"/>
          </a:solidFill>
          <a:latin typeface="+mn-lt"/>
          <a:ea typeface="+mn-ea"/>
          <a:cs typeface="+mn-cs"/>
        </a:defRPr>
      </a:lvl2pPr>
      <a:lvl3pPr marL="1237869" indent="-247574" algn="l" defTabSz="990295" rtl="0" eaLnBrk="1" latinLnBrk="0" hangingPunct="1">
        <a:lnSpc>
          <a:spcPct val="90000"/>
        </a:lnSpc>
        <a:spcBef>
          <a:spcPts val="542"/>
        </a:spcBef>
        <a:buFont typeface="Arial" panose="020B0604020202020204" pitchFamily="34" charset="0"/>
        <a:buChar char="•"/>
        <a:defRPr sz="2166" kern="1200">
          <a:solidFill>
            <a:schemeClr val="tx1"/>
          </a:solidFill>
          <a:latin typeface="+mn-lt"/>
          <a:ea typeface="+mn-ea"/>
          <a:cs typeface="+mn-cs"/>
        </a:defRPr>
      </a:lvl3pPr>
      <a:lvl4pPr marL="173301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4pPr>
      <a:lvl5pPr marL="2228164"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5pPr>
      <a:lvl6pPr marL="2723312"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6pPr>
      <a:lvl7pPr marL="3218459"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7pPr>
      <a:lvl8pPr marL="371360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8pPr>
      <a:lvl9pPr marL="4208755"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9pPr>
    </p:bodyStyle>
    <p:otherStyle>
      <a:defPPr>
        <a:defRPr lang="en-US"/>
      </a:defPPr>
      <a:lvl1pPr marL="0" algn="l" defTabSz="990295" rtl="0" eaLnBrk="1" latinLnBrk="0" hangingPunct="1">
        <a:defRPr sz="1949" kern="1200">
          <a:solidFill>
            <a:schemeClr val="tx1"/>
          </a:solidFill>
          <a:latin typeface="+mn-lt"/>
          <a:ea typeface="+mn-ea"/>
          <a:cs typeface="+mn-cs"/>
        </a:defRPr>
      </a:lvl1pPr>
      <a:lvl2pPr marL="495148" algn="l" defTabSz="990295" rtl="0" eaLnBrk="1" latinLnBrk="0" hangingPunct="1">
        <a:defRPr sz="1949" kern="1200">
          <a:solidFill>
            <a:schemeClr val="tx1"/>
          </a:solidFill>
          <a:latin typeface="+mn-lt"/>
          <a:ea typeface="+mn-ea"/>
          <a:cs typeface="+mn-cs"/>
        </a:defRPr>
      </a:lvl2pPr>
      <a:lvl3pPr marL="990295" algn="l" defTabSz="990295" rtl="0" eaLnBrk="1" latinLnBrk="0" hangingPunct="1">
        <a:defRPr sz="1949" kern="1200">
          <a:solidFill>
            <a:schemeClr val="tx1"/>
          </a:solidFill>
          <a:latin typeface="+mn-lt"/>
          <a:ea typeface="+mn-ea"/>
          <a:cs typeface="+mn-cs"/>
        </a:defRPr>
      </a:lvl3pPr>
      <a:lvl4pPr marL="1485443" algn="l" defTabSz="990295" rtl="0" eaLnBrk="1" latinLnBrk="0" hangingPunct="1">
        <a:defRPr sz="1949" kern="1200">
          <a:solidFill>
            <a:schemeClr val="tx1"/>
          </a:solidFill>
          <a:latin typeface="+mn-lt"/>
          <a:ea typeface="+mn-ea"/>
          <a:cs typeface="+mn-cs"/>
        </a:defRPr>
      </a:lvl4pPr>
      <a:lvl5pPr marL="1980590" algn="l" defTabSz="990295" rtl="0" eaLnBrk="1" latinLnBrk="0" hangingPunct="1">
        <a:defRPr sz="1949" kern="1200">
          <a:solidFill>
            <a:schemeClr val="tx1"/>
          </a:solidFill>
          <a:latin typeface="+mn-lt"/>
          <a:ea typeface="+mn-ea"/>
          <a:cs typeface="+mn-cs"/>
        </a:defRPr>
      </a:lvl5pPr>
      <a:lvl6pPr marL="2475738" algn="l" defTabSz="990295" rtl="0" eaLnBrk="1" latinLnBrk="0" hangingPunct="1">
        <a:defRPr sz="1949" kern="1200">
          <a:solidFill>
            <a:schemeClr val="tx1"/>
          </a:solidFill>
          <a:latin typeface="+mn-lt"/>
          <a:ea typeface="+mn-ea"/>
          <a:cs typeface="+mn-cs"/>
        </a:defRPr>
      </a:lvl6pPr>
      <a:lvl7pPr marL="2970886" algn="l" defTabSz="990295" rtl="0" eaLnBrk="1" latinLnBrk="0" hangingPunct="1">
        <a:defRPr sz="1949" kern="1200">
          <a:solidFill>
            <a:schemeClr val="tx1"/>
          </a:solidFill>
          <a:latin typeface="+mn-lt"/>
          <a:ea typeface="+mn-ea"/>
          <a:cs typeface="+mn-cs"/>
        </a:defRPr>
      </a:lvl7pPr>
      <a:lvl8pPr marL="3466033" algn="l" defTabSz="990295" rtl="0" eaLnBrk="1" latinLnBrk="0" hangingPunct="1">
        <a:defRPr sz="1949" kern="1200">
          <a:solidFill>
            <a:schemeClr val="tx1"/>
          </a:solidFill>
          <a:latin typeface="+mn-lt"/>
          <a:ea typeface="+mn-ea"/>
          <a:cs typeface="+mn-cs"/>
        </a:defRPr>
      </a:lvl8pPr>
      <a:lvl9pPr marL="3961181" algn="l" defTabSz="990295" rtl="0" eaLnBrk="1" latinLnBrk="0" hangingPunct="1">
        <a:defRPr sz="19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C35EA4"/>
          </p15:clr>
        </p15:guide>
        <p15:guide id="2" pos="3120" userDrawn="1">
          <p15:clr>
            <a:srgbClr val="C35EA4"/>
          </p15:clr>
        </p15:guide>
        <p15:guide id="3" pos="5728" userDrawn="1">
          <p15:clr>
            <a:srgbClr val="C35EA4"/>
          </p15:clr>
        </p15:guide>
        <p15:guide id="4" pos="512" userDrawn="1">
          <p15:clr>
            <a:srgbClr val="C35EA4"/>
          </p15:clr>
        </p15:guide>
        <p15:guide id="5" orient="horz" pos="391" userDrawn="1">
          <p15:clr>
            <a:srgbClr val="C35EA4"/>
          </p15:clr>
        </p15:guide>
        <p15:guide id="6" orient="horz" pos="3929" userDrawn="1">
          <p15:clr>
            <a:srgbClr val="C35EA4"/>
          </p15:clr>
        </p15:guide>
        <p15:guide id="7" pos="2145" userDrawn="1">
          <p15:clr>
            <a:srgbClr val="C35EA4"/>
          </p15:clr>
        </p15:guide>
        <p15:guide id="8" pos="4095" userDrawn="1">
          <p15:clr>
            <a:srgbClr val="C35EA4"/>
          </p15:clr>
        </p15:guide>
        <p15:guide id="9" orient="horz" pos="1185" userDrawn="1">
          <p15:clr>
            <a:srgbClr val="C35EA4"/>
          </p15:clr>
        </p15:guide>
        <p15:guide id="10" orient="horz" pos="3135"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タイトル プレースホルダー 1">
            <a:extLst>
              <a:ext uri="{FF2B5EF4-FFF2-40B4-BE49-F238E27FC236}">
                <a16:creationId xmlns:a16="http://schemas.microsoft.com/office/drawing/2014/main" id="{4E3A45D6-1C4C-4745-AB3C-483D303CFD3D}"/>
              </a:ext>
            </a:extLst>
          </p:cNvPr>
          <p:cNvSpPr>
            <a:spLocks noGrp="1"/>
          </p:cNvSpPr>
          <p:nvPr>
            <p:ph type="title"/>
          </p:nvPr>
        </p:nvSpPr>
        <p:spPr>
          <a:xfrm>
            <a:off x="295188" y="152636"/>
            <a:ext cx="9299482"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12" name="テキスト ボックス 11">
            <a:extLst>
              <a:ext uri="{FF2B5EF4-FFF2-40B4-BE49-F238E27FC236}">
                <a16:creationId xmlns:a16="http://schemas.microsoft.com/office/drawing/2014/main" id="{6D4A3840-CAF0-4B5B-B7FF-D0BA851476DE}"/>
              </a:ext>
            </a:extLst>
          </p:cNvPr>
          <p:cNvSpPr txBox="1"/>
          <p:nvPr userDrawn="1"/>
        </p:nvSpPr>
        <p:spPr>
          <a:xfrm>
            <a:off x="3573109" y="6459143"/>
            <a:ext cx="2813591" cy="258982"/>
          </a:xfrm>
          <a:prstGeom prst="rect">
            <a:avLst/>
          </a:prstGeom>
          <a:noFill/>
        </p:spPr>
        <p:txBody>
          <a:bodyPr wrap="none" rtlCol="0">
            <a:spAutoFit/>
          </a:bodyPr>
          <a:lstStyle/>
          <a:p>
            <a:pPr marL="0" marR="0" lvl="0" indent="0" algn="l" defTabSz="990295" rtl="0" eaLnBrk="1" fontAlgn="auto" latinLnBrk="0" hangingPunct="1">
              <a:lnSpc>
                <a:spcPct val="100000"/>
              </a:lnSpc>
              <a:spcBef>
                <a:spcPts val="0"/>
              </a:spcBef>
              <a:spcAft>
                <a:spcPts val="0"/>
              </a:spcAft>
              <a:buClrTx/>
              <a:buSzTx/>
              <a:buFontTx/>
              <a:buNone/>
              <a:tabLst/>
              <a:defRPr/>
            </a:pPr>
            <a:r>
              <a:rPr lang="en-US" altLang="ja-JP" sz="1083" dirty="0">
                <a:solidFill>
                  <a:srgbClr val="A1A1A1"/>
                </a:solidFill>
                <a:latin typeface="Segoe UI" panose="020B0502040204020203" pitchFamily="34" charset="0"/>
                <a:cs typeface="Segoe UI" panose="020B0502040204020203" pitchFamily="34" charset="0"/>
              </a:rPr>
              <a:t>Copyright © 2021 PXC All rights reserved.</a:t>
            </a:r>
          </a:p>
        </p:txBody>
      </p:sp>
    </p:spTree>
    <p:extLst>
      <p:ext uri="{BB962C8B-B14F-4D97-AF65-F5344CB8AC3E}">
        <p14:creationId xmlns:p14="http://schemas.microsoft.com/office/powerpoint/2010/main" val="7945357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5" r:id="rId3"/>
    <p:sldLayoutId id="2147483717" r:id="rId4"/>
    <p:sldLayoutId id="2147483726" r:id="rId5"/>
    <p:sldLayoutId id="2147483723" r:id="rId6"/>
    <p:sldLayoutId id="2147483727" r:id="rId7"/>
  </p:sldLayoutIdLst>
  <p:hf hdr="0" ftr="0" dt="0"/>
  <p:txStyles>
    <p:titleStyle>
      <a:lvl1pPr algn="l" defTabSz="990295" rtl="0" eaLnBrk="1" latinLnBrk="0" hangingPunct="1">
        <a:lnSpc>
          <a:spcPct val="90000"/>
        </a:lnSpc>
        <a:spcBef>
          <a:spcPct val="0"/>
        </a:spcBef>
        <a:buNone/>
        <a:defRPr sz="2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47574" indent="-247574" algn="l" defTabSz="990295" rtl="0" eaLnBrk="1" latinLnBrk="0" hangingPunct="1">
        <a:lnSpc>
          <a:spcPct val="90000"/>
        </a:lnSpc>
        <a:spcBef>
          <a:spcPts val="1083"/>
        </a:spcBef>
        <a:buFont typeface="Arial" panose="020B0604020202020204" pitchFamily="34" charset="0"/>
        <a:buChar char="•"/>
        <a:defRPr sz="3032" kern="1200">
          <a:solidFill>
            <a:schemeClr val="tx1"/>
          </a:solidFill>
          <a:latin typeface="+mn-lt"/>
          <a:ea typeface="+mn-ea"/>
          <a:cs typeface="+mn-cs"/>
        </a:defRPr>
      </a:lvl1pPr>
      <a:lvl2pPr marL="742721" indent="-247574" algn="l" defTabSz="990295" rtl="0" eaLnBrk="1" latinLnBrk="0" hangingPunct="1">
        <a:lnSpc>
          <a:spcPct val="90000"/>
        </a:lnSpc>
        <a:spcBef>
          <a:spcPts val="542"/>
        </a:spcBef>
        <a:buFont typeface="Arial" panose="020B0604020202020204" pitchFamily="34" charset="0"/>
        <a:buChar char="•"/>
        <a:defRPr sz="2599" kern="1200">
          <a:solidFill>
            <a:schemeClr val="tx1"/>
          </a:solidFill>
          <a:latin typeface="+mn-lt"/>
          <a:ea typeface="+mn-ea"/>
          <a:cs typeface="+mn-cs"/>
        </a:defRPr>
      </a:lvl2pPr>
      <a:lvl3pPr marL="1237869" indent="-247574" algn="l" defTabSz="990295" rtl="0" eaLnBrk="1" latinLnBrk="0" hangingPunct="1">
        <a:lnSpc>
          <a:spcPct val="90000"/>
        </a:lnSpc>
        <a:spcBef>
          <a:spcPts val="542"/>
        </a:spcBef>
        <a:buFont typeface="Arial" panose="020B0604020202020204" pitchFamily="34" charset="0"/>
        <a:buChar char="•"/>
        <a:defRPr sz="2166" kern="1200">
          <a:solidFill>
            <a:schemeClr val="tx1"/>
          </a:solidFill>
          <a:latin typeface="+mn-lt"/>
          <a:ea typeface="+mn-ea"/>
          <a:cs typeface="+mn-cs"/>
        </a:defRPr>
      </a:lvl3pPr>
      <a:lvl4pPr marL="173301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4pPr>
      <a:lvl5pPr marL="2228164"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5pPr>
      <a:lvl6pPr marL="2723312"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6pPr>
      <a:lvl7pPr marL="3218459"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7pPr>
      <a:lvl8pPr marL="371360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8pPr>
      <a:lvl9pPr marL="4208755"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9pPr>
    </p:bodyStyle>
    <p:otherStyle>
      <a:defPPr>
        <a:defRPr lang="en-US"/>
      </a:defPPr>
      <a:lvl1pPr marL="0" algn="l" defTabSz="990295" rtl="0" eaLnBrk="1" latinLnBrk="0" hangingPunct="1">
        <a:defRPr sz="1949" kern="1200">
          <a:solidFill>
            <a:schemeClr val="tx1"/>
          </a:solidFill>
          <a:latin typeface="+mn-lt"/>
          <a:ea typeface="+mn-ea"/>
          <a:cs typeface="+mn-cs"/>
        </a:defRPr>
      </a:lvl1pPr>
      <a:lvl2pPr marL="495148" algn="l" defTabSz="990295" rtl="0" eaLnBrk="1" latinLnBrk="0" hangingPunct="1">
        <a:defRPr sz="1949" kern="1200">
          <a:solidFill>
            <a:schemeClr val="tx1"/>
          </a:solidFill>
          <a:latin typeface="+mn-lt"/>
          <a:ea typeface="+mn-ea"/>
          <a:cs typeface="+mn-cs"/>
        </a:defRPr>
      </a:lvl2pPr>
      <a:lvl3pPr marL="990295" algn="l" defTabSz="990295" rtl="0" eaLnBrk="1" latinLnBrk="0" hangingPunct="1">
        <a:defRPr sz="1949" kern="1200">
          <a:solidFill>
            <a:schemeClr val="tx1"/>
          </a:solidFill>
          <a:latin typeface="+mn-lt"/>
          <a:ea typeface="+mn-ea"/>
          <a:cs typeface="+mn-cs"/>
        </a:defRPr>
      </a:lvl3pPr>
      <a:lvl4pPr marL="1485443" algn="l" defTabSz="990295" rtl="0" eaLnBrk="1" latinLnBrk="0" hangingPunct="1">
        <a:defRPr sz="1949" kern="1200">
          <a:solidFill>
            <a:schemeClr val="tx1"/>
          </a:solidFill>
          <a:latin typeface="+mn-lt"/>
          <a:ea typeface="+mn-ea"/>
          <a:cs typeface="+mn-cs"/>
        </a:defRPr>
      </a:lvl4pPr>
      <a:lvl5pPr marL="1980590" algn="l" defTabSz="990295" rtl="0" eaLnBrk="1" latinLnBrk="0" hangingPunct="1">
        <a:defRPr sz="1949" kern="1200">
          <a:solidFill>
            <a:schemeClr val="tx1"/>
          </a:solidFill>
          <a:latin typeface="+mn-lt"/>
          <a:ea typeface="+mn-ea"/>
          <a:cs typeface="+mn-cs"/>
        </a:defRPr>
      </a:lvl5pPr>
      <a:lvl6pPr marL="2475738" algn="l" defTabSz="990295" rtl="0" eaLnBrk="1" latinLnBrk="0" hangingPunct="1">
        <a:defRPr sz="1949" kern="1200">
          <a:solidFill>
            <a:schemeClr val="tx1"/>
          </a:solidFill>
          <a:latin typeface="+mn-lt"/>
          <a:ea typeface="+mn-ea"/>
          <a:cs typeface="+mn-cs"/>
        </a:defRPr>
      </a:lvl6pPr>
      <a:lvl7pPr marL="2970886" algn="l" defTabSz="990295" rtl="0" eaLnBrk="1" latinLnBrk="0" hangingPunct="1">
        <a:defRPr sz="1949" kern="1200">
          <a:solidFill>
            <a:schemeClr val="tx1"/>
          </a:solidFill>
          <a:latin typeface="+mn-lt"/>
          <a:ea typeface="+mn-ea"/>
          <a:cs typeface="+mn-cs"/>
        </a:defRPr>
      </a:lvl7pPr>
      <a:lvl8pPr marL="3466033" algn="l" defTabSz="990295" rtl="0" eaLnBrk="1" latinLnBrk="0" hangingPunct="1">
        <a:defRPr sz="1949" kern="1200">
          <a:solidFill>
            <a:schemeClr val="tx1"/>
          </a:solidFill>
          <a:latin typeface="+mn-lt"/>
          <a:ea typeface="+mn-ea"/>
          <a:cs typeface="+mn-cs"/>
        </a:defRPr>
      </a:lvl8pPr>
      <a:lvl9pPr marL="3961181" algn="l" defTabSz="990295" rtl="0" eaLnBrk="1" latinLnBrk="0" hangingPunct="1">
        <a:defRPr sz="19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C35EA4"/>
          </p15:clr>
        </p15:guide>
        <p15:guide id="2" pos="3120" userDrawn="1">
          <p15:clr>
            <a:srgbClr val="C35EA4"/>
          </p15:clr>
        </p15:guide>
        <p15:guide id="3" pos="5728" userDrawn="1">
          <p15:clr>
            <a:srgbClr val="C35EA4"/>
          </p15:clr>
        </p15:guide>
        <p15:guide id="4" pos="512" userDrawn="1">
          <p15:clr>
            <a:srgbClr val="C35EA4"/>
          </p15:clr>
        </p15:guide>
        <p15:guide id="5" orient="horz" pos="391" userDrawn="1">
          <p15:clr>
            <a:srgbClr val="C35EA4"/>
          </p15:clr>
        </p15:guide>
        <p15:guide id="6" orient="horz" pos="392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C7D40E7-EF3E-4929-91B3-9A5B4203A374}"/>
              </a:ext>
            </a:extLst>
          </p:cNvPr>
          <p:cNvSpPr>
            <a:spLocks noGrp="1"/>
          </p:cNvSpPr>
          <p:nvPr>
            <p:ph type="sldNum" sz="quarter" idx="12"/>
          </p:nvPr>
        </p:nvSpPr>
        <p:spPr/>
        <p:txBody>
          <a:bodyPr/>
          <a:lstStyle/>
          <a:p>
            <a:fld id="{27CE633F-9882-4A5C-83A2-1109D0C73261}" type="slidenum">
              <a:rPr lang="en-US" smtClean="0"/>
              <a:pPr/>
              <a:t>1</a:t>
            </a:fld>
            <a:endParaRPr lang="en-US" dirty="0">
              <a:latin typeface="Segoe UI" panose="020B0502040204020203" pitchFamily="34" charset="0"/>
              <a:cs typeface="Segoe UI" panose="020B0502040204020203" pitchFamily="34" charset="0"/>
            </a:endParaRPr>
          </a:p>
        </p:txBody>
      </p:sp>
      <p:sp>
        <p:nvSpPr>
          <p:cNvPr id="4" name="タイトル 1">
            <a:extLst>
              <a:ext uri="{FF2B5EF4-FFF2-40B4-BE49-F238E27FC236}">
                <a16:creationId xmlns:a16="http://schemas.microsoft.com/office/drawing/2014/main" id="{C4934EBF-3B1C-4910-B9D0-A859AC27C665}"/>
              </a:ext>
            </a:extLst>
          </p:cNvPr>
          <p:cNvSpPr txBox="1">
            <a:spLocks noGrp="1"/>
          </p:cNvSpPr>
          <p:nvPr>
            <p:ph type="title"/>
          </p:nvPr>
        </p:nvSpPr>
        <p:spPr>
          <a:xfrm>
            <a:off x="1892660" y="143300"/>
            <a:ext cx="9299575" cy="396875"/>
          </a:xfrm>
          <a:prstGeom prst="rect">
            <a:avLst/>
          </a:prstGeom>
        </p:spPr>
        <p:txBody>
          <a:bodyPr vert="horz" lIns="0" tIns="0" rIns="0" bIns="0" rtlCol="0" anchor="ctr">
            <a:noAutofit/>
          </a:bodyPr>
          <a:lstStyle>
            <a:lvl1pPr algn="l" defTabSz="990295" rtl="0" eaLnBrk="1" latinLnBrk="0" hangingPunct="1">
              <a:lnSpc>
                <a:spcPct val="90000"/>
              </a:lnSpc>
              <a:spcBef>
                <a:spcPct val="0"/>
              </a:spcBef>
              <a:buNone/>
              <a:defRPr sz="2200" kern="1200">
                <a:solidFill>
                  <a:schemeClr val="tx1"/>
                </a:solidFill>
                <a:latin typeface="メイリオ" panose="020B0604030504040204" pitchFamily="50" charset="-128"/>
                <a:ea typeface="メイリオ" panose="020B0604030504040204" pitchFamily="50" charset="-128"/>
                <a:cs typeface="+mj-cs"/>
              </a:defRPr>
            </a:lvl1pPr>
          </a:lstStyle>
          <a:p>
            <a:r>
              <a:rPr kumimoji="1" lang="ja-JP" altLang="en-US" sz="2000" dirty="0"/>
              <a:t>イメージ（仮）</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18F13B20-413F-4915-A753-83BCFEE1F1DA}"/>
              </a:ext>
            </a:extLst>
          </p:cNvPr>
          <p:cNvPicPr>
            <a:picLocks noChangeAspect="1"/>
          </p:cNvPicPr>
          <p:nvPr/>
        </p:nvPicPr>
        <p:blipFill rotWithShape="1">
          <a:blip r:embed="rId2">
            <a:extLst>
              <a:ext uri="{28A0092B-C50C-407E-A947-70E740481C1C}">
                <a14:useLocalDpi xmlns:a14="http://schemas.microsoft.com/office/drawing/2010/main" val="0"/>
              </a:ext>
            </a:extLst>
          </a:blip>
          <a:srcRect l="2714" t="17006" r="2661" b="18433"/>
          <a:stretch/>
        </p:blipFill>
        <p:spPr>
          <a:xfrm>
            <a:off x="3908884" y="3485205"/>
            <a:ext cx="5783008" cy="2791609"/>
          </a:xfrm>
          <a:prstGeom prst="rect">
            <a:avLst/>
          </a:prstGeom>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71E10E6D-26BD-4F75-B77F-91C08302B4DE}"/>
              </a:ext>
            </a:extLst>
          </p:cNvPr>
          <p:cNvPicPr>
            <a:picLocks noChangeAspect="1"/>
          </p:cNvPicPr>
          <p:nvPr/>
        </p:nvPicPr>
        <p:blipFill rotWithShape="1">
          <a:blip r:embed="rId3">
            <a:extLst>
              <a:ext uri="{28A0092B-C50C-407E-A947-70E740481C1C}">
                <a14:useLocalDpi xmlns:a14="http://schemas.microsoft.com/office/drawing/2010/main" val="0"/>
              </a:ext>
            </a:extLst>
          </a:blip>
          <a:srcRect l="2826" t="23226" r="2111" b="23750"/>
          <a:stretch/>
        </p:blipFill>
        <p:spPr>
          <a:xfrm>
            <a:off x="289571" y="728700"/>
            <a:ext cx="7056784" cy="2784927"/>
          </a:xfrm>
          <a:prstGeom prst="rect">
            <a:avLst/>
          </a:prstGeom>
        </p:spPr>
      </p:pic>
      <p:sp>
        <p:nvSpPr>
          <p:cNvPr id="9" name="テキスト ボックス 8">
            <a:extLst>
              <a:ext uri="{FF2B5EF4-FFF2-40B4-BE49-F238E27FC236}">
                <a16:creationId xmlns:a16="http://schemas.microsoft.com/office/drawing/2014/main" id="{0BEFAF96-6B13-444D-ACE8-61CA29AD3CA6}"/>
              </a:ext>
            </a:extLst>
          </p:cNvPr>
          <p:cNvSpPr txBox="1"/>
          <p:nvPr/>
        </p:nvSpPr>
        <p:spPr>
          <a:xfrm>
            <a:off x="6601594" y="6337542"/>
            <a:ext cx="2441694" cy="261610"/>
          </a:xfrm>
          <a:prstGeom prst="rect">
            <a:avLst/>
          </a:prstGeom>
          <a:noFill/>
        </p:spPr>
        <p:txBody>
          <a:bodyPr wrap="none" rtlCol="0">
            <a:spAutoFit/>
          </a:bodyPr>
          <a:lstStyle/>
          <a:p>
            <a:pPr algn="l"/>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スマホ画面は提案用ダミーです。</a:t>
            </a:r>
            <a:endParaRPr kumimoji="1" lang="ja-JP" altLang="en-US" sz="1100" dirty="0">
              <a:latin typeface="メイリオ" panose="020B0604030504040204" pitchFamily="50" charset="-128"/>
              <a:ea typeface="メイリオ" panose="020B0604030504040204" pitchFamily="50" charset="-128"/>
            </a:endParaRPr>
          </a:p>
        </p:txBody>
      </p:sp>
      <p:pic>
        <p:nvPicPr>
          <p:cNvPr id="10" name="図 9" descr="テキスト, 手紙&#10;&#10;自動的に生成された説明">
            <a:extLst>
              <a:ext uri="{FF2B5EF4-FFF2-40B4-BE49-F238E27FC236}">
                <a16:creationId xmlns:a16="http://schemas.microsoft.com/office/drawing/2014/main" id="{E3AA61F8-66FD-4D21-94F7-31A90E171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19" y="103248"/>
            <a:ext cx="1554376" cy="436927"/>
          </a:xfrm>
          <a:prstGeom prst="rect">
            <a:avLst/>
          </a:prstGeom>
        </p:spPr>
      </p:pic>
    </p:spTree>
    <p:extLst>
      <p:ext uri="{BB962C8B-B14F-4D97-AF65-F5344CB8AC3E}">
        <p14:creationId xmlns:p14="http://schemas.microsoft.com/office/powerpoint/2010/main" val="412978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C7D40E7-EF3E-4929-91B3-9A5B4203A374}"/>
              </a:ext>
            </a:extLst>
          </p:cNvPr>
          <p:cNvSpPr>
            <a:spLocks noGrp="1"/>
          </p:cNvSpPr>
          <p:nvPr>
            <p:ph type="sldNum" sz="quarter" idx="12"/>
          </p:nvPr>
        </p:nvSpPr>
        <p:spPr/>
        <p:txBody>
          <a:bodyPr/>
          <a:lstStyle/>
          <a:p>
            <a:fld id="{27CE633F-9882-4A5C-83A2-1109D0C73261}" type="slidenum">
              <a:rPr lang="en-US" smtClean="0"/>
              <a:pPr/>
              <a:t>2</a:t>
            </a:fld>
            <a:endParaRPr lang="en-US" dirty="0">
              <a:latin typeface="Segoe UI" panose="020B0502040204020203" pitchFamily="34" charset="0"/>
              <a:cs typeface="Segoe UI" panose="020B0502040204020203" pitchFamily="34" charset="0"/>
            </a:endParaRPr>
          </a:p>
        </p:txBody>
      </p:sp>
      <p:sp>
        <p:nvSpPr>
          <p:cNvPr id="4" name="タイトル 1">
            <a:extLst>
              <a:ext uri="{FF2B5EF4-FFF2-40B4-BE49-F238E27FC236}">
                <a16:creationId xmlns:a16="http://schemas.microsoft.com/office/drawing/2014/main" id="{C4934EBF-3B1C-4910-B9D0-A859AC27C665}"/>
              </a:ext>
            </a:extLst>
          </p:cNvPr>
          <p:cNvSpPr txBox="1">
            <a:spLocks noGrp="1"/>
          </p:cNvSpPr>
          <p:nvPr>
            <p:ph type="title"/>
          </p:nvPr>
        </p:nvSpPr>
        <p:spPr>
          <a:xfrm>
            <a:off x="1892660" y="143300"/>
            <a:ext cx="9299575" cy="396875"/>
          </a:xfrm>
          <a:prstGeom prst="rect">
            <a:avLst/>
          </a:prstGeom>
        </p:spPr>
        <p:txBody>
          <a:bodyPr vert="horz" lIns="0" tIns="0" rIns="0" bIns="0" rtlCol="0" anchor="ctr">
            <a:noAutofit/>
          </a:bodyPr>
          <a:lstStyle>
            <a:lvl1pPr algn="l" defTabSz="990295" rtl="0" eaLnBrk="1" latinLnBrk="0" hangingPunct="1">
              <a:lnSpc>
                <a:spcPct val="90000"/>
              </a:lnSpc>
              <a:spcBef>
                <a:spcPct val="0"/>
              </a:spcBef>
              <a:buNone/>
              <a:defRPr sz="2200" kern="1200">
                <a:solidFill>
                  <a:schemeClr val="tx1"/>
                </a:solidFill>
                <a:latin typeface="メイリオ" panose="020B0604030504040204" pitchFamily="50" charset="-128"/>
                <a:ea typeface="メイリオ" panose="020B0604030504040204" pitchFamily="50" charset="-128"/>
                <a:cs typeface="+mj-cs"/>
              </a:defRPr>
            </a:lvl1pPr>
          </a:lstStyle>
          <a:p>
            <a:r>
              <a:rPr kumimoji="1" lang="ja-JP" altLang="en-US" sz="2000" dirty="0"/>
              <a:t>イメージ（仮）</a:t>
            </a:r>
          </a:p>
        </p:txBody>
      </p:sp>
      <p:sp>
        <p:nvSpPr>
          <p:cNvPr id="9" name="テキスト ボックス 8">
            <a:extLst>
              <a:ext uri="{FF2B5EF4-FFF2-40B4-BE49-F238E27FC236}">
                <a16:creationId xmlns:a16="http://schemas.microsoft.com/office/drawing/2014/main" id="{0BEFAF96-6B13-444D-ACE8-61CA29AD3CA6}"/>
              </a:ext>
            </a:extLst>
          </p:cNvPr>
          <p:cNvSpPr txBox="1"/>
          <p:nvPr/>
        </p:nvSpPr>
        <p:spPr>
          <a:xfrm>
            <a:off x="6264389" y="5376478"/>
            <a:ext cx="2018501" cy="261610"/>
          </a:xfrm>
          <a:prstGeom prst="rect">
            <a:avLst/>
          </a:prstGeom>
          <a:noFill/>
        </p:spPr>
        <p:txBody>
          <a:bodyPr wrap="none" rtlCol="0">
            <a:spAutoFit/>
          </a:bodyPr>
          <a:lstStyle/>
          <a:p>
            <a:pPr algn="l"/>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画面は提案用ダミーです。</a:t>
            </a:r>
            <a:endParaRPr kumimoji="1" lang="ja-JP" altLang="en-US" sz="1100" dirty="0">
              <a:latin typeface="メイリオ" panose="020B0604030504040204" pitchFamily="50" charset="-128"/>
              <a:ea typeface="メイリオ" panose="020B0604030504040204" pitchFamily="50" charset="-128"/>
            </a:endParaRPr>
          </a:p>
        </p:txBody>
      </p:sp>
      <p:pic>
        <p:nvPicPr>
          <p:cNvPr id="10" name="図 9" descr="テキスト, 手紙&#10;&#10;自動的に生成された説明">
            <a:extLst>
              <a:ext uri="{FF2B5EF4-FFF2-40B4-BE49-F238E27FC236}">
                <a16:creationId xmlns:a16="http://schemas.microsoft.com/office/drawing/2014/main" id="{E3AA61F8-66FD-4D21-94F7-31A90E171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19" y="103248"/>
            <a:ext cx="1554376" cy="436927"/>
          </a:xfrm>
          <a:prstGeom prst="rect">
            <a:avLst/>
          </a:prstGeom>
        </p:spPr>
      </p:pic>
      <p:pic>
        <p:nvPicPr>
          <p:cNvPr id="11" name="図 10" descr="テキスト が含まれている画像&#10;&#10;自動的に生成された説明">
            <a:extLst>
              <a:ext uri="{FF2B5EF4-FFF2-40B4-BE49-F238E27FC236}">
                <a16:creationId xmlns:a16="http://schemas.microsoft.com/office/drawing/2014/main" id="{B51F9B18-0CDC-4D58-A02A-9A5A19FD883F}"/>
              </a:ext>
            </a:extLst>
          </p:cNvPr>
          <p:cNvPicPr>
            <a:picLocks noChangeAspect="1"/>
          </p:cNvPicPr>
          <p:nvPr/>
        </p:nvPicPr>
        <p:blipFill rotWithShape="1">
          <a:blip r:embed="rId3">
            <a:extLst>
              <a:ext uri="{28A0092B-C50C-407E-A947-70E740481C1C}">
                <a14:useLocalDpi xmlns:a14="http://schemas.microsoft.com/office/drawing/2010/main" val="0"/>
              </a:ext>
            </a:extLst>
          </a:blip>
          <a:srcRect t="6798" r="6883" b="13620"/>
          <a:stretch/>
        </p:blipFill>
        <p:spPr>
          <a:xfrm>
            <a:off x="488504" y="860696"/>
            <a:ext cx="7221517" cy="4297968"/>
          </a:xfrm>
          <a:prstGeom prst="rect">
            <a:avLst/>
          </a:prstGeom>
        </p:spPr>
      </p:pic>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F2F4D238-F1B6-480C-9E0F-B44AF74E6756}"/>
              </a:ext>
            </a:extLst>
          </p:cNvPr>
          <p:cNvPicPr>
            <a:picLocks noChangeAspect="1"/>
          </p:cNvPicPr>
          <p:nvPr/>
        </p:nvPicPr>
        <p:blipFill rotWithShape="1">
          <a:blip r:embed="rId4">
            <a:extLst>
              <a:ext uri="{28A0092B-C50C-407E-A947-70E740481C1C}">
                <a14:useLocalDpi xmlns:a14="http://schemas.microsoft.com/office/drawing/2010/main" val="0"/>
              </a:ext>
            </a:extLst>
          </a:blip>
          <a:srcRect l="30307" t="12876" r="31100" b="12876"/>
          <a:stretch/>
        </p:blipFill>
        <p:spPr>
          <a:xfrm>
            <a:off x="7919828" y="1856870"/>
            <a:ext cx="1722453" cy="3313814"/>
          </a:xfrm>
          <a:prstGeom prst="rect">
            <a:avLst/>
          </a:prstGeom>
        </p:spPr>
      </p:pic>
    </p:spTree>
    <p:extLst>
      <p:ext uri="{BB962C8B-B14F-4D97-AF65-F5344CB8AC3E}">
        <p14:creationId xmlns:p14="http://schemas.microsoft.com/office/powerpoint/2010/main" val="2037538984"/>
      </p:ext>
    </p:extLst>
  </p:cSld>
  <p:clrMapOvr>
    <a:masterClrMapping/>
  </p:clrMapOvr>
</p:sld>
</file>

<file path=ppt/theme/theme1.xml><?xml version="1.0" encoding="utf-8"?>
<a:theme xmlns:a="http://schemas.openxmlformats.org/drawingml/2006/main" name="PXC PowerPoint Design">
  <a:themeElements>
    <a:clrScheme name="ユーザー定義">
      <a:dk1>
        <a:srgbClr val="666666"/>
      </a:dk1>
      <a:lt1>
        <a:srgbClr val="FFFFFF"/>
      </a:lt1>
      <a:dk2>
        <a:srgbClr val="E4007F"/>
      </a:dk2>
      <a:lt2>
        <a:srgbClr val="FFFFFF"/>
      </a:lt2>
      <a:accent1>
        <a:srgbClr val="E4007F"/>
      </a:accent1>
      <a:accent2>
        <a:srgbClr val="666666"/>
      </a:accent2>
      <a:accent3>
        <a:srgbClr val="0067BC"/>
      </a:accent3>
      <a:accent4>
        <a:srgbClr val="7DE300"/>
      </a:accent4>
      <a:accent5>
        <a:srgbClr val="6600E3"/>
      </a:accent5>
      <a:accent6>
        <a:srgbClr val="E36600"/>
      </a:accent6>
      <a:hlink>
        <a:srgbClr val="E4007F"/>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PXC PowerPoint Design(simple)">
  <a:themeElements>
    <a:clrScheme name="ユーザー定義 1">
      <a:dk1>
        <a:srgbClr val="666666"/>
      </a:dk1>
      <a:lt1>
        <a:srgbClr val="FFFFFF"/>
      </a:lt1>
      <a:dk2>
        <a:srgbClr val="F0F0F0"/>
      </a:dk2>
      <a:lt2>
        <a:srgbClr val="FFFFFF"/>
      </a:lt2>
      <a:accent1>
        <a:srgbClr val="E4007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6528</TotalTime>
  <Words>25</Words>
  <Application>Microsoft Office PowerPoint</Application>
  <PresentationFormat>A4 210 x 297 mm</PresentationFormat>
  <Paragraphs>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メイリオ</vt:lpstr>
      <vt:lpstr>游ゴシック</vt:lpstr>
      <vt:lpstr>Arial</vt:lpstr>
      <vt:lpstr>Segoe UI</vt:lpstr>
      <vt:lpstr>Univers</vt:lpstr>
      <vt:lpstr>Wingdings</vt:lpstr>
      <vt:lpstr>PXC PowerPoint Design</vt:lpstr>
      <vt:lpstr>PXC PowerPoint Design(simple)</vt:lpstr>
      <vt:lpstr>イメージ（仮）</vt:lpstr>
      <vt:lpstr>イメージ（仮）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新井 裕美香</dc:creator>
  <cp:lastModifiedBy>井上</cp:lastModifiedBy>
  <cp:revision>594</cp:revision>
  <cp:lastPrinted>2022-01-18T00:19:56Z</cp:lastPrinted>
  <dcterms:created xsi:type="dcterms:W3CDTF">2020-10-05T00:49:11Z</dcterms:created>
  <dcterms:modified xsi:type="dcterms:W3CDTF">2022-02-22T08:48:16Z</dcterms:modified>
</cp:coreProperties>
</file>