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 snapToObjects="1" showGuides="1">
      <p:cViewPr varScale="1">
        <p:scale>
          <a:sx n="88" d="100"/>
          <a:sy n="88" d="100"/>
        </p:scale>
        <p:origin x="184" y="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9A35C0-911F-5B4D-2CFF-F8DAE75E8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0B134E1-93D6-21C5-CC3C-1D7FF62C55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3C0FD9-5965-8340-A2B8-B8551ED70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FBC-34C3-C24E-8F35-42327B37375B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5C2354-2634-497B-E6FE-9C617B3D2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D2CE39-9B4F-8A48-B756-3D20D331A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07F7-B472-6F41-A3CE-F7D8BE55A1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941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3CF1FB-6A91-916C-865E-68CDF26E0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324DC11-CA0F-1E12-C9DA-530396CE6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39A6AD-E809-FE7B-DB56-4C8CB4835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FBC-34C3-C24E-8F35-42327B37375B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86E37A-F2FC-FB86-C028-AD440C233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C96432-7ACF-F613-E498-A26B540CA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07F7-B472-6F41-A3CE-F7D8BE55A1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805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B646763-653A-F562-F58C-4477EC8D45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2EBF121-05EB-4CAB-3024-0EF8B99CD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D7AD2B1-8FB3-D92E-B051-73AE389D1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FBC-34C3-C24E-8F35-42327B37375B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4EB657-16BA-54C3-F433-47361D76A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69920D-1FD2-D6B6-0DAB-E49D48722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07F7-B472-6F41-A3CE-F7D8BE55A1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8409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D9AF79-EEED-3195-701B-ECA43E598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9031B19-360E-100F-86A7-C2B223E34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3A5D04-EF50-F64A-83D5-43E962DD0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FBC-34C3-C24E-8F35-42327B37375B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5B0B45-9ADF-61E2-1970-6B66FCCAD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5FAD49-2F44-C76E-565D-3933EC975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07F7-B472-6F41-A3CE-F7D8BE55A1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8911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09C4FA-2DBA-AC57-C48B-87F1C115A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728210F-2BC6-C604-E5EF-3FF7EBB88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7E2B935-8670-3641-3A29-C466A84D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FBC-34C3-C24E-8F35-42327B37375B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171DEC-9AAC-42F4-A4E8-7F9280077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41DA93-8520-9F4C-C1A9-D9CA9D9A0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07F7-B472-6F41-A3CE-F7D8BE55A1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34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8A38AF-D9DE-51D1-E89D-EAB5A561D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25C9CC-FB2A-C421-6EAB-1DB1665A76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2A7BEB5-24D6-66AF-D321-866D0DC411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820FB50-73BB-27AE-62B8-7E11CDAFF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FBC-34C3-C24E-8F35-42327B37375B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2D74EF2-1ADB-268F-8F54-A87FFA303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69ACC40-1072-F81E-3B78-9622B2DD9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07F7-B472-6F41-A3CE-F7D8BE55A1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702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946330-07FB-8909-3D36-6610671CA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D7A36C2-2A8B-6BFD-5F92-5DD9031FC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BA872EA-87B3-97F4-21F8-E568717D8F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E751E0F-519A-A6FD-642E-242E2EE45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6ED74B2-CC74-F4D2-F94B-C257D858C2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5DCF202-FBE9-0FBC-A23F-1A22E7F90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FBC-34C3-C24E-8F35-42327B37375B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4409894-7FE1-A6A6-FD4E-012476A5D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C200B0E-9838-D74D-D329-B961FF2B5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07F7-B472-6F41-A3CE-F7D8BE55A1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959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9B8FDA-11CC-8F57-9966-91DC27362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856862D-8E2A-F038-6C9C-043DBADB8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FBC-34C3-C24E-8F35-42327B37375B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4CAD317-0AA9-0A4A-E70B-1D0A3C1B0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3F925D9-C509-6558-EDF9-33A594FA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07F7-B472-6F41-A3CE-F7D8BE55A1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1223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091777C-5C61-9AFE-559F-A4D90A3DD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FBC-34C3-C24E-8F35-42327B37375B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51A7243-7C3B-01B7-C16A-C9FDA22CF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9E0635-AA3C-2BA5-161A-DA4D79D6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07F7-B472-6F41-A3CE-F7D8BE55A1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947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1953B2-0F95-DD18-FF18-A60BC90E5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B542D53-395C-ED97-F9CA-BD4BAADAC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82560AC-BBB3-9CD5-934E-25E7756FA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5E9C89A-C27F-7B0F-F1F0-FF519B8B8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FBC-34C3-C24E-8F35-42327B37375B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121F92A-C6F5-3F23-2422-D3E45DBE3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4AD4272-9EBF-4ACB-8970-0B0DEB374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07F7-B472-6F41-A3CE-F7D8BE55A1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3536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4AF321-1A9F-1196-677F-D94C32E46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927009A-26BF-B587-0B08-0A5B0CF246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096336-F9A1-7A0C-139C-D113DD94C3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EFDC7E8-393B-5167-463B-4F370A840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FBC-34C3-C24E-8F35-42327B37375B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F6FF19A-43F1-F4EC-9F11-D4452CFF5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E984A02-D0E4-93BC-EAF8-383F71DB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07F7-B472-6F41-A3CE-F7D8BE55A1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143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D933691-7CCE-619F-DDE6-23D3EC1B6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D295BDF-170B-1540-1343-A5F1962BD2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7B58A0-893F-D2EE-09D9-DD44ECAEF3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C2FBC-34C3-C24E-8F35-42327B37375B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941409-E904-BF86-0602-E5BEA179D7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E7E576-96E7-03AF-BF8E-B131D73A8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707F7-B472-6F41-A3CE-F7D8BE55A1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1739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joyku.co.jp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キスト&#10;&#10;自動的に生成された説明">
            <a:extLst>
              <a:ext uri="{FF2B5EF4-FFF2-40B4-BE49-F238E27FC236}">
                <a16:creationId xmlns:a16="http://schemas.microsoft.com/office/drawing/2014/main" id="{1366B519-53E6-64CD-0927-FA56CDE37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3936086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74D643B-D414-567C-59F0-A30A10FBA088}"/>
              </a:ext>
            </a:extLst>
          </p:cNvPr>
          <p:cNvSpPr txBox="1"/>
          <p:nvPr/>
        </p:nvSpPr>
        <p:spPr>
          <a:xfrm>
            <a:off x="1299225" y="4457259"/>
            <a:ext cx="4325257" cy="1434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b="1"/>
              <a:t>金曜日：</a:t>
            </a:r>
            <a:r>
              <a:rPr kumimoji="1" lang="en-US" altLang="ja-JP" sz="2000" b="1" dirty="0"/>
              <a:t>17:30〜18:30</a:t>
            </a:r>
          </a:p>
          <a:p>
            <a:pPr>
              <a:lnSpc>
                <a:spcPct val="150000"/>
              </a:lnSpc>
            </a:pPr>
            <a:r>
              <a:rPr kumimoji="1" lang="ja-JP" altLang="en-US" sz="2000" b="1"/>
              <a:t>　　　　</a:t>
            </a:r>
            <a:r>
              <a:rPr kumimoji="1" lang="en-US" altLang="ja-JP" sz="2000" b="1" dirty="0"/>
              <a:t>18:40〜19:40</a:t>
            </a:r>
          </a:p>
          <a:p>
            <a:pPr>
              <a:lnSpc>
                <a:spcPct val="150000"/>
              </a:lnSpc>
            </a:pPr>
            <a:r>
              <a:rPr lang="ja-JP" altLang="en-US" sz="2000" b="1"/>
              <a:t>　　　　</a:t>
            </a:r>
            <a:r>
              <a:rPr lang="en-US" altLang="ja-JP" sz="2000" b="1" dirty="0"/>
              <a:t>19:50〜20:50</a:t>
            </a: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9AAB0D15-4E34-BCD3-FC69-E25FD4BDA777}"/>
              </a:ext>
            </a:extLst>
          </p:cNvPr>
          <p:cNvCxnSpPr>
            <a:cxnSpLocks/>
          </p:cNvCxnSpPr>
          <p:nvPr/>
        </p:nvCxnSpPr>
        <p:spPr>
          <a:xfrm flipV="1">
            <a:off x="1828800" y="2400741"/>
            <a:ext cx="506627" cy="2056518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41DA1CA-1D38-BBF2-95C9-67A94DDBD19C}"/>
              </a:ext>
            </a:extLst>
          </p:cNvPr>
          <p:cNvSpPr txBox="1"/>
          <p:nvPr/>
        </p:nvSpPr>
        <p:spPr>
          <a:xfrm>
            <a:off x="4404891" y="4919340"/>
            <a:ext cx="4325257" cy="5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b="1"/>
              <a:t>の追加をお願いします。</a:t>
            </a:r>
            <a:endParaRPr lang="en-US" altLang="ja-JP" sz="2000" b="1" dirty="0"/>
          </a:p>
        </p:txBody>
      </p:sp>
    </p:spTree>
    <p:extLst>
      <p:ext uri="{BB962C8B-B14F-4D97-AF65-F5344CB8AC3E}">
        <p14:creationId xmlns:p14="http://schemas.microsoft.com/office/powerpoint/2010/main" val="2017775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&#10;&#10;自動的に生成された説明">
            <a:extLst>
              <a:ext uri="{FF2B5EF4-FFF2-40B4-BE49-F238E27FC236}">
                <a16:creationId xmlns:a16="http://schemas.microsoft.com/office/drawing/2014/main" id="{E5F411D9-83C2-A963-A72D-72987FE3E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355869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64199D-16BC-4AD9-8124-6CCFAE666E1F}"/>
              </a:ext>
            </a:extLst>
          </p:cNvPr>
          <p:cNvSpPr txBox="1"/>
          <p:nvPr/>
        </p:nvSpPr>
        <p:spPr>
          <a:xfrm>
            <a:off x="1959429" y="1463198"/>
            <a:ext cx="4325257" cy="5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000" b="1" dirty="0"/>
              <a:t>18:40〜19:40</a:t>
            </a:r>
            <a:endParaRPr lang="en-US" altLang="ja-JP" sz="2000" b="1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001E5C4-7B05-9BEF-17DF-281D9009B900}"/>
              </a:ext>
            </a:extLst>
          </p:cNvPr>
          <p:cNvSpPr txBox="1"/>
          <p:nvPr/>
        </p:nvSpPr>
        <p:spPr>
          <a:xfrm>
            <a:off x="3243944" y="2523901"/>
            <a:ext cx="4325257" cy="5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000" b="1" dirty="0"/>
              <a:t>18:40〜19:40</a:t>
            </a:r>
            <a:endParaRPr lang="en-US" altLang="ja-JP" sz="2000" b="1" dirty="0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4DFC5EA-6936-1E5E-9C8C-5C9375FE510D}"/>
              </a:ext>
            </a:extLst>
          </p:cNvPr>
          <p:cNvCxnSpPr>
            <a:cxnSpLocks/>
          </p:cNvCxnSpPr>
          <p:nvPr/>
        </p:nvCxnSpPr>
        <p:spPr>
          <a:xfrm>
            <a:off x="2061029" y="2031634"/>
            <a:ext cx="118291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6C6AFA06-E3AC-EEF3-1E52-CBFEFF2867EA}"/>
              </a:ext>
            </a:extLst>
          </p:cNvPr>
          <p:cNvCxnSpPr>
            <a:cxnSpLocks/>
          </p:cNvCxnSpPr>
          <p:nvPr/>
        </p:nvCxnSpPr>
        <p:spPr>
          <a:xfrm>
            <a:off x="2061029" y="2814826"/>
            <a:ext cx="118291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E833F9DE-A86E-0274-685E-D0D7E47AB792}"/>
              </a:ext>
            </a:extLst>
          </p:cNvPr>
          <p:cNvCxnSpPr>
            <a:cxnSpLocks/>
          </p:cNvCxnSpPr>
          <p:nvPr/>
        </p:nvCxnSpPr>
        <p:spPr>
          <a:xfrm>
            <a:off x="5275943" y="2416262"/>
            <a:ext cx="558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9F8C16A-3D77-E2BE-3571-76382CBDF61B}"/>
              </a:ext>
            </a:extLst>
          </p:cNvPr>
          <p:cNvSpPr txBox="1"/>
          <p:nvPr/>
        </p:nvSpPr>
        <p:spPr>
          <a:xfrm>
            <a:off x="5834743" y="2161256"/>
            <a:ext cx="747485" cy="5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000" b="1" dirty="0"/>
              <a:t>10</a:t>
            </a:r>
            <a:r>
              <a:rPr kumimoji="1" lang="ja-JP" altLang="en-US" sz="2000" b="1"/>
              <a:t>名</a:t>
            </a:r>
            <a:endParaRPr lang="en-US" altLang="ja-JP" sz="2000" b="1" dirty="0"/>
          </a:p>
        </p:txBody>
      </p:sp>
    </p:spTree>
    <p:extLst>
      <p:ext uri="{BB962C8B-B14F-4D97-AF65-F5344CB8AC3E}">
        <p14:creationId xmlns:p14="http://schemas.microsoft.com/office/powerpoint/2010/main" val="704730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0AACFF15-6ADD-14C8-0FCD-26744284F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07906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D2C6155-6934-6852-FF46-6CFE2F51982D}"/>
              </a:ext>
            </a:extLst>
          </p:cNvPr>
          <p:cNvSpPr txBox="1"/>
          <p:nvPr/>
        </p:nvSpPr>
        <p:spPr>
          <a:xfrm>
            <a:off x="3541486" y="6151637"/>
            <a:ext cx="5123543" cy="5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b="1"/>
              <a:t>こちらのフッター部分に↓イメージ参考例</a:t>
            </a:r>
            <a:endParaRPr lang="en-US" altLang="ja-JP" sz="2000" b="1" dirty="0"/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A792E7A6-3B35-A720-2BB1-87133FFC2AE5}"/>
              </a:ext>
            </a:extLst>
          </p:cNvPr>
          <p:cNvSpPr/>
          <p:nvPr/>
        </p:nvSpPr>
        <p:spPr>
          <a:xfrm>
            <a:off x="1291771" y="4455886"/>
            <a:ext cx="9535886" cy="88537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8019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自動的に生成された説明">
            <a:extLst>
              <a:ext uri="{FF2B5EF4-FFF2-40B4-BE49-F238E27FC236}">
                <a16:creationId xmlns:a16="http://schemas.microsoft.com/office/drawing/2014/main" id="{D63358B6-ED83-B420-C77B-7403EE9E2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659" y="0"/>
            <a:ext cx="6206682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A50CB4F-30E2-7455-1D2C-07AFC6887A22}"/>
              </a:ext>
            </a:extLst>
          </p:cNvPr>
          <p:cNvSpPr txBox="1"/>
          <p:nvPr/>
        </p:nvSpPr>
        <p:spPr>
          <a:xfrm>
            <a:off x="830030" y="1174655"/>
            <a:ext cx="4325257" cy="97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b="1"/>
              <a:t>地図や住所を含めた</a:t>
            </a:r>
            <a:endParaRPr kumimoji="1"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/>
              <a:t>連絡先の項目</a:t>
            </a:r>
            <a:r>
              <a:rPr kumimoji="1" lang="ja-JP" altLang="en-US" sz="2000" b="1"/>
              <a:t>お願いします。</a:t>
            </a:r>
            <a:endParaRPr lang="en-US" altLang="ja-JP" sz="2000" b="1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ED93542-CB5C-B29B-655A-98FD6FAF6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60" y="2336799"/>
            <a:ext cx="6121891" cy="33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335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106A07AD-A2A2-BF30-9F2A-F30C0CC914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407"/>
          <a:stretch/>
        </p:blipFill>
        <p:spPr>
          <a:xfrm>
            <a:off x="0" y="0"/>
            <a:ext cx="12192000" cy="2650067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191CC8-54C4-2C43-2FAD-D4BFE7A0F5C8}"/>
              </a:ext>
            </a:extLst>
          </p:cNvPr>
          <p:cNvSpPr txBox="1"/>
          <p:nvPr/>
        </p:nvSpPr>
        <p:spPr>
          <a:xfrm>
            <a:off x="3715657" y="2750458"/>
            <a:ext cx="8200571" cy="97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b="1"/>
              <a:t>こちらのフッター部分に「運営会社」と</a:t>
            </a:r>
            <a:endParaRPr kumimoji="1" lang="en-US" altLang="ja-JP" sz="2000" b="1" dirty="0"/>
          </a:p>
          <a:p>
            <a:pPr>
              <a:lnSpc>
                <a:spcPct val="150000"/>
              </a:lnSpc>
            </a:pPr>
            <a:r>
              <a:rPr kumimoji="1" lang="en-US" altLang="ja-JP" sz="2000" b="1" dirty="0"/>
              <a:t>JOYKU</a:t>
            </a:r>
            <a:r>
              <a:rPr kumimoji="1" lang="ja-JP" altLang="en-US" sz="2000" b="1"/>
              <a:t>へのリンク</a:t>
            </a:r>
            <a:r>
              <a:rPr kumimoji="1" lang="en-US" altLang="ja-JP" sz="2000" b="1" dirty="0"/>
              <a:t> </a:t>
            </a:r>
            <a:r>
              <a:rPr lang="en-US" altLang="ja-JP" sz="2000" b="1" dirty="0">
                <a:hlinkClick r:id="rId3"/>
              </a:rPr>
              <a:t>https://joyku.co.jp/</a:t>
            </a:r>
            <a:endParaRPr lang="en-US" altLang="ja-JP" sz="2000" b="1" dirty="0"/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7CA3A002-A056-2912-1CA2-0C2EBD41F1A0}"/>
              </a:ext>
            </a:extLst>
          </p:cNvPr>
          <p:cNvCxnSpPr>
            <a:cxnSpLocks/>
          </p:cNvCxnSpPr>
          <p:nvPr/>
        </p:nvCxnSpPr>
        <p:spPr>
          <a:xfrm flipV="1">
            <a:off x="3193143" y="2293257"/>
            <a:ext cx="1712686" cy="65314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32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58</Words>
  <Application>Microsoft Macintosh PowerPoint</Application>
  <PresentationFormat>ワイド画面</PresentationFormat>
  <Paragraphs>12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阪本 絵美</dc:creator>
  <cp:lastModifiedBy>阪本 絵美</cp:lastModifiedBy>
  <cp:revision>5</cp:revision>
  <dcterms:created xsi:type="dcterms:W3CDTF">2022-04-28T05:16:25Z</dcterms:created>
  <dcterms:modified xsi:type="dcterms:W3CDTF">2022-04-28T05:40:05Z</dcterms:modified>
</cp:coreProperties>
</file>