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  <p:sldMasterId id="2147483798" r:id="rId2"/>
  </p:sldMasterIdLst>
  <p:sldIdLst>
    <p:sldId id="256" r:id="rId3"/>
    <p:sldId id="257" r:id="rId4"/>
    <p:sldId id="258" r:id="rId5"/>
    <p:sldId id="259" r:id="rId6"/>
    <p:sldId id="266" r:id="rId7"/>
    <p:sldId id="260" r:id="rId8"/>
    <p:sldId id="261" r:id="rId9"/>
    <p:sldId id="262" r:id="rId10"/>
    <p:sldId id="263" r:id="rId11"/>
    <p:sldId id="264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白柿 千鶴" initials="白柿" lastIdx="2" clrIdx="0">
    <p:extLst>
      <p:ext uri="{19B8F6BF-5375-455C-9EA6-DF929625EA0E}">
        <p15:presenceInfo xmlns:p15="http://schemas.microsoft.com/office/powerpoint/2012/main" userId="91a30fd87936de9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05758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37342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61614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78430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72193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00671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90098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79153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118546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417034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88353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169673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363201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パノラマ写真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962012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396160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7410723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406812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581480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つの画像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582813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46492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359208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45085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692929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60486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48527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79725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91952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61659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65341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15080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02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Thursday, April 8,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298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  <p:sldLayoutId id="2147483816" r:id="rId18"/>
    <p:sldLayoutId id="2147483817" r:id="rId19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kumimoji="1"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kumimoji="1"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CB57F4-ED40-431C-AC20-E41F2B49E5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055" y="651600"/>
            <a:ext cx="11293200" cy="1000800"/>
          </a:xfrm>
        </p:spPr>
        <p:txBody>
          <a:bodyPr anchor="ctr">
            <a:normAutofit/>
          </a:bodyPr>
          <a:lstStyle/>
          <a:p>
            <a:r>
              <a:rPr kumimoji="1" lang="ja-JP" altLang="en-US" dirty="0">
                <a:ln>
                  <a:solidFill>
                    <a:srgbClr val="00B050"/>
                  </a:solidFill>
                </a:ln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目標は歓送迎会など・・・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1D6AAC8-F96B-47BD-A41D-A5E20B5118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5" y="1652400"/>
            <a:ext cx="11293200" cy="984885"/>
          </a:xfrm>
        </p:spPr>
        <p:txBody>
          <a:bodyPr anchor="ctr">
            <a:normAutofit fontScale="85000" lnSpcReduction="10000"/>
          </a:bodyPr>
          <a:lstStyle/>
          <a:p>
            <a:r>
              <a:rPr kumimoji="1" lang="ja-JP" altLang="en-US" sz="6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コロナ禍でも可能なイベント開催</a:t>
            </a:r>
          </a:p>
        </p:txBody>
      </p:sp>
      <p:pic>
        <p:nvPicPr>
          <p:cNvPr id="19" name="Picture 3" descr="日光を浴びている白い花">
            <a:extLst>
              <a:ext uri="{FF2B5EF4-FFF2-40B4-BE49-F238E27FC236}">
                <a16:creationId xmlns:a16="http://schemas.microsoft.com/office/drawing/2014/main" id="{E1D2857E-81F7-4824-B481-C3806B1B2A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383" b="7709"/>
          <a:stretch/>
        </p:blipFill>
        <p:spPr>
          <a:xfrm>
            <a:off x="20" y="2959198"/>
            <a:ext cx="12191980" cy="389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371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16EF6C-C6DC-408A-888F-749B64466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781" y="509586"/>
            <a:ext cx="10906438" cy="4348164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これまでゴルフクラブを握ったこともないビギナーさんを</a:t>
            </a:r>
            <a:b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ゴルフ場に連れて行くことは無理だと思われていました！</a:t>
            </a:r>
            <a:b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b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しかし、私たちキャディ経験があるスタッフならば</a:t>
            </a:r>
            <a:b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初めてのゴルフ場がとても楽しい体験になる自信があります</a:t>
            </a:r>
            <a:b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b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社員全員参加出来れば福利厚生費としての可能性もアリ</a:t>
            </a:r>
            <a:b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b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全員参加の歓迎ゴルフ会など屋外のイベントは可能です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FDFFE30-26AD-44CC-BA49-123E334AB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3774" y="5329238"/>
            <a:ext cx="10364452" cy="776288"/>
          </a:xfrm>
        </p:spPr>
        <p:txBody>
          <a:bodyPr>
            <a:normAutofit/>
          </a:bodyPr>
          <a:lstStyle/>
          <a:p>
            <a:r>
              <a:rPr kumimoji="1" lang="ja-JP" altLang="en-US" sz="24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経営者の方にお試し体験をして頂きご検討をお願いしています。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748620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9FDE79-305E-4427-8D6B-5D81274F7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/>
          <a:lstStyle/>
          <a:p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例えば社員</a:t>
            </a:r>
            <a: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50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名の企業様の場合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1D70942-3846-4F4E-92B1-58F0970DB63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57444"/>
            <a:ext cx="4996489" cy="51147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ふたり１組の体験をお願いしています</a:t>
            </a:r>
            <a: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</a:p>
          <a:p>
            <a:pPr marL="0" indent="0"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月曜から金曜の間で週に１組の計算だと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 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5 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月：４回✕２人＝８名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 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6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月：４回✕２人＝８名　　　　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　　　　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7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月：４回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✕２人＝８名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　　　　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8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月：４回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✕２人＝８名</a:t>
            </a:r>
            <a:endParaRPr kumimoji="1" lang="ja-JP" altLang="en-US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 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9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月：４回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✕２人＝８名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</a:t>
            </a:r>
            <a: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10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月：４回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✕２人＝８名</a:t>
            </a:r>
            <a:endParaRPr kumimoji="1" lang="ja-JP" altLang="en-US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11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月：４回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✕２人＝８名　　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合計　　　　　　　　　５６名　　　　　</a:t>
            </a:r>
            <a:endParaRPr kumimoji="1" lang="ja-JP" altLang="en-US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endParaRPr kumimoji="1" lang="ja-JP" altLang="en-US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endParaRPr kumimoji="1" lang="ja-JP" altLang="en-US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9A860D95-70AA-4FCD-8532-E152BDB4C58E}"/>
              </a:ext>
            </a:extLst>
          </p:cNvPr>
          <p:cNvSpPr txBox="1">
            <a:spLocks/>
          </p:cNvSpPr>
          <p:nvPr/>
        </p:nvSpPr>
        <p:spPr>
          <a:xfrm>
            <a:off x="5895349" y="1357444"/>
            <a:ext cx="5568613" cy="5257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kumimoji="1"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kumimoji="1"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kumimoji="1"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kumimoji="1"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kumimoji="1"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kumimoji="1"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kumimoji="1"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kumimoji="1"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kumimoji="1"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体験費用はホール数や人数で変動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　　　例えば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A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カントリークラブだと　　　　　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</a:t>
            </a:r>
            <a:r>
              <a:rPr lang="ja-JP" altLang="en-US" sz="18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３人１組の場合のお１人様料金</a:t>
            </a:r>
            <a:endParaRPr lang="en-US" altLang="ja-JP" sz="180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３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H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ピクニック：８０００円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×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５０名＝４０万円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</a:t>
            </a:r>
            <a:r>
              <a:rPr lang="ja-JP" altLang="en-US" sz="18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２人１組でガイド１名付きのお</a:t>
            </a:r>
            <a:r>
              <a:rPr lang="en-US" altLang="ja-JP" sz="18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</a:t>
            </a:r>
            <a:r>
              <a:rPr lang="ja-JP" altLang="en-US" sz="18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人様料金</a:t>
            </a:r>
            <a:endParaRPr lang="en-US" altLang="ja-JP" sz="180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９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H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ハーフ　：１２０００円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×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５０名＝６０万円　　　　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１８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H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／１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R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：１８０００円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×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５０名＝９０万円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</a:t>
            </a:r>
            <a:r>
              <a:rPr lang="ja-JP" altLang="en-US" sz="18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２人１組でガイド２名付きのお</a:t>
            </a:r>
            <a:r>
              <a:rPr lang="en-US" altLang="ja-JP" sz="18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</a:t>
            </a:r>
            <a:r>
              <a:rPr lang="ja-JP" altLang="en-US" sz="18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人様料金</a:t>
            </a:r>
            <a:endParaRPr lang="en-US" altLang="ja-JP" sz="180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９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H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ハーフ　：１５０００円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×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５０名＝７５万円　　　　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１８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H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／１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R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：２５０００円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×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５０名＝１２５万円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C40C252-B8B1-4E9E-AB62-CA2420BD9849}"/>
              </a:ext>
            </a:extLst>
          </p:cNvPr>
          <p:cNvCxnSpPr>
            <a:cxnSpLocks/>
          </p:cNvCxnSpPr>
          <p:nvPr/>
        </p:nvCxnSpPr>
        <p:spPr>
          <a:xfrm>
            <a:off x="1099511" y="5872163"/>
            <a:ext cx="47958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66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4BF16E-E3D9-4584-91C6-9B4216EB7E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7937" y="629272"/>
            <a:ext cx="9636126" cy="2509213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書面では説明が難しく</a:t>
            </a:r>
            <a:b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もしもご興味がありましたら</a:t>
            </a:r>
            <a:b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実際にお試し体験をおすすめしています！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E6B9E6F-77D9-4D2A-960E-ADB330227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1625" y="3886199"/>
            <a:ext cx="9342437" cy="2509213"/>
          </a:xfrm>
        </p:spPr>
        <p:txBody>
          <a:bodyPr>
            <a:normAutofit lnSpcReduction="10000"/>
          </a:bodyPr>
          <a:lstStyle/>
          <a:p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もっと詳しく聞きたい！場合はすぐにご説明に伺います！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また、お試し体験のセッティングもすぐに可能です！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ご連絡をお待ちしております。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まりっち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CADDY‘S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代表　白柿千鶴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ja-JP" altLang="en-US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7407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22790EC5-ACA7-4536-8066-B60199F3C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CAD20AEA-7CAF-4A83-BE2E-EAF010B8B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9" name="Rectangle 13">
            <a:extLst>
              <a:ext uri="{FF2B5EF4-FFF2-40B4-BE49-F238E27FC236}">
                <a16:creationId xmlns:a16="http://schemas.microsoft.com/office/drawing/2014/main" id="{B40FCD49-2060-48B9-8212-8A5F1DF4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3A45DCD-B5FB-4A86-88D2-91088C7FFC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コンテンツ プレースホルダー 4" descr="舞い散る紙吹雪">
            <a:extLst>
              <a:ext uri="{FF2B5EF4-FFF2-40B4-BE49-F238E27FC236}">
                <a16:creationId xmlns:a16="http://schemas.microsoft.com/office/drawing/2014/main" id="{C80299BB-B567-4FD1-A83B-934A1C1B15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7" b="114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CD0A514C-986F-4F25-9A6F-AE477890B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012" y="1300785"/>
            <a:ext cx="8689976" cy="25092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kumimoji="1" lang="ja-JP" altLang="en-US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あと何年？</a:t>
            </a:r>
            <a:br>
              <a:rPr kumimoji="1" lang="en-US" altLang="ja-JP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イベント自粛が続くのでしょうか？</a:t>
            </a:r>
          </a:p>
        </p:txBody>
      </p:sp>
    </p:spTree>
    <p:extLst>
      <p:ext uri="{BB962C8B-B14F-4D97-AF65-F5344CB8AC3E}">
        <p14:creationId xmlns:p14="http://schemas.microsoft.com/office/powerpoint/2010/main" val="24677688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85B8C1-D46F-4C06-AAB6-B4EAEA3BB3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3937" y="919787"/>
            <a:ext cx="10144125" cy="2509213"/>
          </a:xfrm>
        </p:spPr>
        <p:txBody>
          <a:bodyPr>
            <a:normAutofit/>
          </a:bodyPr>
          <a:lstStyle/>
          <a:p>
            <a:r>
              <a:rPr kumimoji="1"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企業として社員のコミュニケーションを</a:t>
            </a:r>
            <a:br>
              <a:rPr kumimoji="1" lang="en-US" altLang="ja-JP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円滑にするために</a:t>
            </a:r>
            <a:br>
              <a:rPr kumimoji="1" lang="en-US" altLang="ja-JP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これまでどんなことをしていらっしゃいましたか？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6E297B8-4104-426B-9111-784A0AEEB8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4185616"/>
            <a:ext cx="8689976" cy="1371599"/>
          </a:xfrm>
        </p:spPr>
        <p:txBody>
          <a:bodyPr/>
          <a:lstStyle/>
          <a:p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例えば、歓送迎会や忘新年会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社員旅行やカラオケ大会やスポーツイベント？？？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ja-JP" altLang="en-US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7867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160EA1-CE2C-4AED-8AE9-973AC3BD4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357" y="233743"/>
            <a:ext cx="11311128" cy="3401568"/>
          </a:xfrm>
        </p:spPr>
        <p:txBody>
          <a:bodyPr>
            <a:normAutofit/>
          </a:bodyPr>
          <a:lstStyle/>
          <a:p>
            <a:r>
              <a:rPr kumimoji="1"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現在ほとんどのイベントは開催不可能です！</a:t>
            </a:r>
            <a:br>
              <a:rPr kumimoji="1" lang="en-US" altLang="ja-JP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br>
              <a:rPr kumimoji="1" lang="en-US" altLang="ja-JP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そこで若い社員さんたちに</a:t>
            </a:r>
            <a:br>
              <a:rPr kumimoji="1" lang="en-US" altLang="ja-JP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新しいコミュニケーションツールとして</a:t>
            </a:r>
            <a:br>
              <a:rPr kumimoji="1" lang="en-US" altLang="ja-JP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ゴルフを取り入れてみませんか？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586ACD-6806-4619-B209-58D85AE3DB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2373" y="4629007"/>
            <a:ext cx="10351752" cy="1368183"/>
          </a:xfrm>
          <a:ln w="7620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505083866">
                  <a:custGeom>
                    <a:avLst/>
                    <a:gdLst>
                      <a:gd name="connsiteX0" fmla="*/ 0 w 11292840"/>
                      <a:gd name="connsiteY0" fmla="*/ 0 h 1481328"/>
                      <a:gd name="connsiteX1" fmla="*/ 11292840 w 11292840"/>
                      <a:gd name="connsiteY1" fmla="*/ 0 h 1481328"/>
                      <a:gd name="connsiteX2" fmla="*/ 11292840 w 11292840"/>
                      <a:gd name="connsiteY2" fmla="*/ 1481328 h 1481328"/>
                      <a:gd name="connsiteX3" fmla="*/ 0 w 11292840"/>
                      <a:gd name="connsiteY3" fmla="*/ 1481328 h 1481328"/>
                      <a:gd name="connsiteX4" fmla="*/ 0 w 11292840"/>
                      <a:gd name="connsiteY4" fmla="*/ 0 h 14813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292840" h="1481328" fill="none" extrusionOk="0">
                        <a:moveTo>
                          <a:pt x="0" y="0"/>
                        </a:moveTo>
                        <a:cubicBezTo>
                          <a:pt x="4992767" y="86800"/>
                          <a:pt x="9751694" y="104650"/>
                          <a:pt x="11292840" y="0"/>
                        </a:cubicBezTo>
                        <a:cubicBezTo>
                          <a:pt x="11189725" y="399230"/>
                          <a:pt x="11190095" y="1175556"/>
                          <a:pt x="11292840" y="1481328"/>
                        </a:cubicBezTo>
                        <a:cubicBezTo>
                          <a:pt x="8119186" y="1397018"/>
                          <a:pt x="4183517" y="1591979"/>
                          <a:pt x="0" y="1481328"/>
                        </a:cubicBezTo>
                        <a:cubicBezTo>
                          <a:pt x="59634" y="1144751"/>
                          <a:pt x="29414" y="324532"/>
                          <a:pt x="0" y="0"/>
                        </a:cubicBezTo>
                        <a:close/>
                      </a:path>
                      <a:path w="11292840" h="1481328" stroke="0" extrusionOk="0">
                        <a:moveTo>
                          <a:pt x="0" y="0"/>
                        </a:moveTo>
                        <a:cubicBezTo>
                          <a:pt x="3838766" y="111965"/>
                          <a:pt x="6281964" y="42385"/>
                          <a:pt x="11292840" y="0"/>
                        </a:cubicBezTo>
                        <a:cubicBezTo>
                          <a:pt x="11297991" y="653133"/>
                          <a:pt x="11175024" y="849808"/>
                          <a:pt x="11292840" y="1481328"/>
                        </a:cubicBezTo>
                        <a:cubicBezTo>
                          <a:pt x="10048586" y="1554206"/>
                          <a:pt x="1778229" y="1442219"/>
                          <a:pt x="0" y="1481328"/>
                        </a:cubicBezTo>
                        <a:cubicBezTo>
                          <a:pt x="10668" y="1097446"/>
                          <a:pt x="-94491" y="54351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kumimoji="1" lang="ja-JP" altLang="en-US" sz="6000" dirty="0">
                <a:ln>
                  <a:solidFill>
                    <a:srgbClr val="FFFF00"/>
                  </a:solidFill>
                </a:ln>
                <a:solidFill>
                  <a:srgbClr val="00B050">
                    <a:alpha val="55000"/>
                  </a:srgb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ゴルフ場デビューサポート企画</a:t>
            </a:r>
          </a:p>
        </p:txBody>
      </p:sp>
      <p:sp>
        <p:nvSpPr>
          <p:cNvPr id="4" name="矢印: 下 3">
            <a:extLst>
              <a:ext uri="{FF2B5EF4-FFF2-40B4-BE49-F238E27FC236}">
                <a16:creationId xmlns:a16="http://schemas.microsoft.com/office/drawing/2014/main" id="{9A948F69-6176-4256-89FC-EA3E5FB1C855}"/>
              </a:ext>
            </a:extLst>
          </p:cNvPr>
          <p:cNvSpPr/>
          <p:nvPr/>
        </p:nvSpPr>
        <p:spPr>
          <a:xfrm>
            <a:off x="5076031" y="3745931"/>
            <a:ext cx="2039938" cy="772455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224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公園で凧を飛ばしている人達&#10;&#10;中程度の精度で自動的に生成された説明">
            <a:extLst>
              <a:ext uri="{FF2B5EF4-FFF2-40B4-BE49-F238E27FC236}">
                <a16:creationId xmlns:a16="http://schemas.microsoft.com/office/drawing/2014/main" id="{438C2ED9-2644-4A59-983F-931040CB77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B46E311-41F5-4FF5-86BD-9AB1DA9FD659}"/>
              </a:ext>
            </a:extLst>
          </p:cNvPr>
          <p:cNvSpPr txBox="1"/>
          <p:nvPr/>
        </p:nvSpPr>
        <p:spPr>
          <a:xfrm rot="21178727">
            <a:off x="871537" y="302334"/>
            <a:ext cx="4986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広くて綺麗でリフレッシュ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F6DEBD7-3415-422C-A15D-F004D7FDE54E}"/>
              </a:ext>
            </a:extLst>
          </p:cNvPr>
          <p:cNvSpPr txBox="1"/>
          <p:nvPr/>
        </p:nvSpPr>
        <p:spPr>
          <a:xfrm rot="21178727">
            <a:off x="1460931" y="788576"/>
            <a:ext cx="5628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誰でも１回目から楽しめる</a:t>
            </a:r>
          </a:p>
        </p:txBody>
      </p:sp>
    </p:spTree>
    <p:extLst>
      <p:ext uri="{BB962C8B-B14F-4D97-AF65-F5344CB8AC3E}">
        <p14:creationId xmlns:p14="http://schemas.microsoft.com/office/powerpoint/2010/main" val="1926430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FCA588-0EE1-48D2-B3DF-86F9AFC75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32623"/>
            <a:ext cx="10364451" cy="1596177"/>
          </a:xfrm>
        </p:spPr>
        <p:txBody>
          <a:bodyPr/>
          <a:lstStyle/>
          <a:p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新しいゴルフ場の使い方をご提案しています！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A7E5070-4360-4E99-BF6F-5200CE5A1D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590" y="1828800"/>
            <a:ext cx="4498398" cy="4351337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1944" indent="0" algn="ctr">
              <a:buNone/>
            </a:pP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1944" indent="0" algn="ctr">
              <a:buNone/>
            </a:pPr>
            <a:r>
              <a:rPr kumimoji="1" lang="ja-JP" altLang="en-US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ゴルフ場に行くために必要こと</a:t>
            </a:r>
            <a:endParaRPr kumimoji="1" lang="en-US" altLang="ja-JP" sz="2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1944" indent="0">
              <a:buNone/>
            </a:pP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1944" indent="0">
              <a:buNone/>
            </a:pP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・道具を揃えないといけない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1944" indent="0">
              <a:buNone/>
            </a:pP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・技術的に練習が必要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1944" indent="0">
              <a:buNone/>
            </a:pP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・マナーやルールを覚えないといけない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1944" indent="0">
              <a:buNone/>
            </a:pP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・身近にゴルフ経験者を必要とする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1944" indent="0">
              <a:buNone/>
            </a:pP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・お金がかかる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EB4B3F8-EB42-42C4-8C2A-F9FF453F0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93810" y="1857375"/>
            <a:ext cx="5181600" cy="4351337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 algn="ctr">
              <a:buNone/>
            </a:pPr>
            <a:r>
              <a:rPr kumimoji="1" lang="ja-JP" altLang="en-US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デビューサポート企画でゴルフ場に行くと</a:t>
            </a:r>
            <a:endParaRPr kumimoji="1" lang="en-US" altLang="ja-JP" sz="2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→ゴルフクラブなど最低限の道具はレンタル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→空振</a:t>
            </a:r>
            <a: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OK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全くの未経験者さん大歓迎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→マナーのプロが終始ご一緒致します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→プレーのサポートをするプレイングガイド付き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→初期費用はセルプレー代の約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1.5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倍程度</a:t>
            </a:r>
            <a:endParaRPr kumimoji="1" lang="ja-JP" altLang="en-US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56134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CDD817-C465-4FFB-B427-B7349380C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プランは３つで</a:t>
            </a:r>
            <a:b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体験者さんには必ず１名以上の初心者さん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02E1CF2-7611-4BFF-A88D-79EC569777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３</a:t>
            </a:r>
            <a: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H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付ピクニックゴルフ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A05D627-AC43-44E9-87A3-54B17BB41BE9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13774" y="3286256"/>
            <a:ext cx="3298976" cy="2171570"/>
          </a:xfrm>
        </p:spPr>
        <p:txBody>
          <a:bodyPr/>
          <a:lstStyle/>
          <a:p>
            <a:pPr algn="l"/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・ゴルフ場レストランで昼食付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l"/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・クラブハウス内外を見学兼講習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l"/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・練習グリーンで簡単なレクチャー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l"/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・実際に３ホールのコース体験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l"/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・お風呂やシャワーでさっぱり汗を流す</a:t>
            </a:r>
            <a:endParaRPr kumimoji="1" lang="ja-JP" altLang="en-US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8B80CE3-8EA6-4FAC-9267-73423D3EDB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76472" y="2367093"/>
            <a:ext cx="6391822" cy="576262"/>
          </a:xfrm>
        </p:spPr>
        <p:txBody>
          <a:bodyPr/>
          <a:lstStyle/>
          <a:p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９</a:t>
            </a:r>
            <a: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H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ハーフ又は１８</a:t>
            </a:r>
            <a: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H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１ラウンド</a:t>
            </a:r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C701E119-E635-40D6-8A5C-674A327FB501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5332561" y="3286256"/>
            <a:ext cx="6174265" cy="2171570"/>
          </a:xfrm>
        </p:spPr>
        <p:txBody>
          <a:bodyPr/>
          <a:lstStyle/>
          <a:p>
            <a:pPr algn="l"/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・９</a:t>
            </a:r>
            <a: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H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のハーフは、午前または午後の約</a:t>
            </a:r>
            <a: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時間半程度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l"/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・１８</a:t>
            </a:r>
            <a: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H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の１ラウンドは休憩なしと休憩ありの２パターンで</a:t>
            </a:r>
            <a: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6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時間前後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l"/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・体験者さんの技量に合わせて各ホールを特別ルールで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いきなりゴルフプレー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l"/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・体験者さんは２人１組で参加、プレイングガイドが１名または２名お供します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l"/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・ゴルフ経験者がいれば３名の体験者さんとプレイングガイド１名がご一緒も可能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l"/>
            <a:endParaRPr kumimoji="1" lang="ja-JP" altLang="en-US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7078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, 手紙&#10;&#10;自動的に生成された説明">
            <a:extLst>
              <a:ext uri="{FF2B5EF4-FFF2-40B4-BE49-F238E27FC236}">
                <a16:creationId xmlns:a16="http://schemas.microsoft.com/office/drawing/2014/main" id="{BE4D0580-14C9-4C70-8022-404E59C724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883" y="477080"/>
            <a:ext cx="4347930" cy="6166608"/>
          </a:xfrm>
          <a:prstGeom prst="rect">
            <a:avLst/>
          </a:prstGeom>
        </p:spPr>
      </p:pic>
      <p:pic>
        <p:nvPicPr>
          <p:cNvPr id="5" name="図 4" descr="テキスト, マップ&#10;&#10;自動的に生成された説明">
            <a:extLst>
              <a:ext uri="{FF2B5EF4-FFF2-40B4-BE49-F238E27FC236}">
                <a16:creationId xmlns:a16="http://schemas.microsoft.com/office/drawing/2014/main" id="{5E866D1F-2584-4E70-8977-D58BC5FA3C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189" y="477080"/>
            <a:ext cx="4347930" cy="616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042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46F2B05-D14A-46C1-B94D-81BAFA34C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図 12" descr="テキスト, 記号 が含まれている画像&#10;&#10;自動的に生成された説明">
            <a:extLst>
              <a:ext uri="{FF2B5EF4-FFF2-40B4-BE49-F238E27FC236}">
                <a16:creationId xmlns:a16="http://schemas.microsoft.com/office/drawing/2014/main" id="{AB5833E7-23CD-42FA-A1D5-FE668E4E4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68" y="423182"/>
            <a:ext cx="4253232" cy="6011636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C21F734-A85A-4FEA-8CB8-6C72B8195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01978FFD-048D-455B-8275-6D883C8C9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4900" y="618517"/>
            <a:ext cx="6929438" cy="1596177"/>
          </a:xfrm>
        </p:spPr>
        <p:txBody>
          <a:bodyPr>
            <a:normAutofit/>
          </a:bodyPr>
          <a:lstStyle/>
          <a:p>
            <a:r>
              <a:rPr kumimoji="1" lang="ja-JP" altLang="en-US" sz="2800" dirty="0"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チラシやポスターをゴルフ練習場や</a:t>
            </a:r>
            <a:br>
              <a:rPr kumimoji="1" lang="en-US" altLang="ja-JP" sz="2800" dirty="0"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sz="2800" dirty="0"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ゴルフショップに</a:t>
            </a:r>
            <a:br>
              <a:rPr kumimoji="1" lang="en-US" altLang="ja-JP" sz="2800" dirty="0"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kumimoji="1" lang="ja-JP" altLang="en-US" sz="2800" dirty="0"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掲示して頂き体験者を募集致します！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19BAF22-D1DB-4D2F-BBB9-B09EE830A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718" y="2719585"/>
            <a:ext cx="6251320" cy="3494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２０２１年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はお試し期間として、一般の方とは別枠で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モニター企業様になって頂ける１社さまを探しております。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条件は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１．福岡近隣のゴルフ場を利用可能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２．社員全員が参加可能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３．従業員が１００名以内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４．平日のお休みが取得可能</a:t>
            </a:r>
          </a:p>
        </p:txBody>
      </p:sp>
    </p:spTree>
    <p:extLst>
      <p:ext uri="{BB962C8B-B14F-4D97-AF65-F5344CB8AC3E}">
        <p14:creationId xmlns:p14="http://schemas.microsoft.com/office/powerpoint/2010/main" val="163067090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しずく">
  <a:themeElements>
    <a:clrScheme name="しず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しず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しず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インテグラル</Template>
  <TotalTime>496</TotalTime>
  <Words>830</Words>
  <Application>Microsoft Office PowerPoint</Application>
  <PresentationFormat>ワイド画面</PresentationFormat>
  <Paragraphs>81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12</vt:i4>
      </vt:variant>
    </vt:vector>
  </HeadingPairs>
  <TitlesOfParts>
    <vt:vector size="20" baseType="lpstr">
      <vt:lpstr>HGP創英角ｺﾞｼｯｸUB</vt:lpstr>
      <vt:lpstr>Arial</vt:lpstr>
      <vt:lpstr>Calibri</vt:lpstr>
      <vt:lpstr>Calibri Light</vt:lpstr>
      <vt:lpstr>Tw Cen MT</vt:lpstr>
      <vt:lpstr>Wingdings 2</vt:lpstr>
      <vt:lpstr>HDOfficeLightV0</vt:lpstr>
      <vt:lpstr>しずく</vt:lpstr>
      <vt:lpstr>目標は歓送迎会など・・・</vt:lpstr>
      <vt:lpstr>あと何年？ イベント自粛が続くのでしょうか？</vt:lpstr>
      <vt:lpstr>企業として社員のコミュニケーションを 円滑にするために これまでどんなことをしていらっしゃいましたか？</vt:lpstr>
      <vt:lpstr>現在ほとんどのイベントは開催不可能です！  そこで若い社員さんたちに 新しいコミュニケーションツールとして ゴルフを取り入れてみませんか？</vt:lpstr>
      <vt:lpstr>PowerPoint プレゼンテーション</vt:lpstr>
      <vt:lpstr>新しいゴルフ場の使い方をご提案しています！</vt:lpstr>
      <vt:lpstr>プランは３つで 体験者さんには必ず１名以上の初心者さん</vt:lpstr>
      <vt:lpstr>PowerPoint プレゼンテーション</vt:lpstr>
      <vt:lpstr>チラシやポスターをゴルフ練習場や ゴルフショップに 掲示して頂き体験者を募集致します！</vt:lpstr>
      <vt:lpstr>これまでゴルフクラブを握ったこともないビギナーさんを ゴルフ場に連れて行くことは無理だと思われていました！  しかし、私たちキャディ経験があるスタッフならば 初めてのゴルフ場がとても楽しい体験になる自信があります  社員全員参加出来れば福利厚生費としての可能性もアリ  全員参加の歓迎ゴルフ会など屋外のイベントは可能です</vt:lpstr>
      <vt:lpstr>例えば社員50名の企業様の場合</vt:lpstr>
      <vt:lpstr>書面では説明が難しく もしもご興味がありましたら 実際にお試し体験をおすすめしています！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白柿 千鶴</dc:creator>
  <cp:lastModifiedBy>白柿 千鶴</cp:lastModifiedBy>
  <cp:revision>24</cp:revision>
  <dcterms:created xsi:type="dcterms:W3CDTF">2021-04-07T22:53:21Z</dcterms:created>
  <dcterms:modified xsi:type="dcterms:W3CDTF">2021-04-08T07:09:27Z</dcterms:modified>
</cp:coreProperties>
</file>