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F1675-2356-480D-BC10-E0A0314A26AC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D0345-CA7B-4F7A-B073-22C153D7A3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894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0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9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02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22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6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68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1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3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97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1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39579-104C-4237-8B4A-9B76D7BFF14D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A07C6-A3A4-4E06-B5AF-22B7F7EC7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35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AUTION注意・警告・危険！サイン・フレーム壁紙 | 無料イラスト素材｜素材ラボ">
            <a:extLst>
              <a:ext uri="{FF2B5EF4-FFF2-40B4-BE49-F238E27FC236}">
                <a16:creationId xmlns:a16="http://schemas.microsoft.com/office/drawing/2014/main" id="{181FD57E-9992-7B97-C044-9DC4F4726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8" y="7467363"/>
            <a:ext cx="6858000" cy="485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UTION注意・警告・危険！サイン・フレーム壁紙 | 無料イラスト素材｜素材ラボ">
            <a:extLst>
              <a:ext uri="{FF2B5EF4-FFF2-40B4-BE49-F238E27FC236}">
                <a16:creationId xmlns:a16="http://schemas.microsoft.com/office/drawing/2014/main" id="{1D1F3CE1-8672-1041-F4AF-3F869B2B87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3"/>
          <a:stretch>
            <a:fillRect/>
          </a:stretch>
        </p:blipFill>
        <p:spPr bwMode="auto">
          <a:xfrm>
            <a:off x="-13206" y="3701722"/>
            <a:ext cx="6878826" cy="437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UTION注意・警告・危険！サイン・フレーム壁紙 | 無料イラスト素材｜素材ラボ">
            <a:extLst>
              <a:ext uri="{FF2B5EF4-FFF2-40B4-BE49-F238E27FC236}">
                <a16:creationId xmlns:a16="http://schemas.microsoft.com/office/drawing/2014/main" id="{347D9343-5DFC-0580-475D-8566C333EB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3"/>
          <a:stretch>
            <a:fillRect/>
          </a:stretch>
        </p:blipFill>
        <p:spPr bwMode="auto">
          <a:xfrm>
            <a:off x="-20826" y="-1"/>
            <a:ext cx="6878826" cy="437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F0CE94-1CB1-F90E-DDC7-5EF83316C200}"/>
              </a:ext>
            </a:extLst>
          </p:cNvPr>
          <p:cNvSpPr/>
          <p:nvPr/>
        </p:nvSpPr>
        <p:spPr>
          <a:xfrm>
            <a:off x="646844" y="727375"/>
            <a:ext cx="547406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6600" b="1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adugi" panose="020B0502040204020203" pitchFamily="34" charset="0"/>
                <a:ea typeface="Gadugi" panose="020B0502040204020203" pitchFamily="34" charset="0"/>
              </a:rPr>
              <a:t>ATTENTION!!</a:t>
            </a:r>
            <a:endParaRPr lang="ja-JP" altLang="en-US" sz="66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adugi" panose="020B0502040204020203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68F6E3-0792-9232-DEE5-236867149704}"/>
              </a:ext>
            </a:extLst>
          </p:cNvPr>
          <p:cNvSpPr/>
          <p:nvPr/>
        </p:nvSpPr>
        <p:spPr>
          <a:xfrm>
            <a:off x="562973" y="2153391"/>
            <a:ext cx="572464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6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当店では以下の注意事項を設けております。</a:t>
            </a:r>
            <a:endParaRPr lang="en-US" altLang="ja-JP" sz="16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6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よくお読みになり、ご理解された上で入店ください。</a:t>
            </a:r>
          </a:p>
          <a:p>
            <a:r>
              <a:rPr lang="ja-JP" altLang="en-US" sz="16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入店されたお客様は以下の全ての注意事項を承諾したものと</a:t>
            </a:r>
            <a:endParaRPr lang="en-US" altLang="ja-JP" sz="16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6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みなします。</a:t>
            </a:r>
            <a:endParaRPr lang="ja-JP" altLang="en-US" sz="16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4C5D155-D278-9758-4FB2-E4901B262985}"/>
              </a:ext>
            </a:extLst>
          </p:cNvPr>
          <p:cNvSpPr/>
          <p:nvPr/>
        </p:nvSpPr>
        <p:spPr>
          <a:xfrm>
            <a:off x="453842" y="3645426"/>
            <a:ext cx="569098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喧嘩・トラブルの禁止</a:t>
            </a:r>
            <a:endParaRPr lang="en-US" altLang="ja-JP" sz="1400" b="1" u="sng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　   いかなる理由がありましても店内での喧嘩・トラブルについては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　   警察に通報の上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両社に退店して頂き、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今後の入店を</a:t>
            </a:r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一切禁止いたします。</a:t>
            </a:r>
            <a:endParaRPr lang="ja-JP" altLang="en-US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4D7798-4681-CBAD-B24A-368B3AE5D4AC}"/>
              </a:ext>
            </a:extLst>
          </p:cNvPr>
          <p:cNvSpPr/>
          <p:nvPr/>
        </p:nvSpPr>
        <p:spPr>
          <a:xfrm>
            <a:off x="453843" y="4704367"/>
            <a:ext cx="553228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強引なナンパ・痴漢行為の禁止</a:t>
            </a:r>
            <a:endParaRPr lang="en-US" altLang="ja-JP" sz="1400" b="1" u="sng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女性の嫌がる全ての行為において発見次第退店して頂きます。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当店のスタッフまたはされた側の判断となります。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6B4E1D2-671F-2341-C1AA-1F8D9FAAAC9C}"/>
              </a:ext>
            </a:extLst>
          </p:cNvPr>
          <p:cNvSpPr/>
          <p:nvPr/>
        </p:nvSpPr>
        <p:spPr>
          <a:xfrm>
            <a:off x="453843" y="5545047"/>
            <a:ext cx="553228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いかがわしい行為禁止</a:t>
            </a:r>
            <a:endParaRPr lang="en-US" altLang="ja-JP" sz="1400" b="1" u="sng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当店でのいかがわしい行為（わいせつな行為、みだらな行為、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すべて）は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禁止です。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見つけ次第退店して頂きます。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1AE69FE-514E-E053-75CE-3F9B5BCDA25F}"/>
              </a:ext>
            </a:extLst>
          </p:cNvPr>
          <p:cNvSpPr/>
          <p:nvPr/>
        </p:nvSpPr>
        <p:spPr>
          <a:xfrm>
            <a:off x="453842" y="6286529"/>
            <a:ext cx="558518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店内・共有部分での嘔吐禁止</a:t>
            </a:r>
            <a:endParaRPr lang="en-US" altLang="ja-JP" sz="1400" b="1" u="sng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店内・共有部分で嘔吐された場合は、罰金</a:t>
            </a:r>
            <a:r>
              <a:rPr lang="en-US" altLang="ja-JP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5,000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円を頂きます。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トイレ内での嘔吐も同等とされていただきます。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その日の再入店は、お断りさせていただきます。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3E77009-C0D2-7A8F-8773-64C5C43A4C56}"/>
              </a:ext>
            </a:extLst>
          </p:cNvPr>
          <p:cNvSpPr/>
          <p:nvPr/>
        </p:nvSpPr>
        <p:spPr>
          <a:xfrm>
            <a:off x="453842" y="7321474"/>
            <a:ext cx="607089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器物損壊禁止</a:t>
            </a:r>
            <a:endParaRPr lang="en-US" altLang="ja-JP" sz="1400" b="1" u="sng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店の壁や物を壊された場合は、いかなる理由でも弁償して頂きます。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当人がいなくなった場合、監視カメラを確認の上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警察に通報させて頂きます。</a:t>
            </a:r>
            <a:endParaRPr lang="ja-JP" altLang="en-US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4372482-845A-1CAE-81E0-6504BF4D8146}"/>
              </a:ext>
            </a:extLst>
          </p:cNvPr>
          <p:cNvSpPr/>
          <p:nvPr/>
        </p:nvSpPr>
        <p:spPr>
          <a:xfrm>
            <a:off x="453842" y="8313681"/>
            <a:ext cx="6250429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飲み物の持ち込み禁止</a:t>
            </a:r>
            <a:endParaRPr lang="en-US" altLang="ja-JP" sz="1400" b="1" u="sng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当店では、提供させて頂くもの以外全ての飲み物の持ち込みを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禁止させて頂いております。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発見次第スタッフが預からせて頂きます。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B4393E-CC5A-BA78-D4A0-C8D9EFD8D3AE}"/>
              </a:ext>
            </a:extLst>
          </p:cNvPr>
          <p:cNvSpPr/>
          <p:nvPr/>
        </p:nvSpPr>
        <p:spPr>
          <a:xfrm>
            <a:off x="453842" y="9193212"/>
            <a:ext cx="6070893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歩きタバコ禁止</a:t>
            </a:r>
            <a:endParaRPr lang="en-US" altLang="ja-JP" sz="1400" b="1" u="sng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席の移動ドリンク注文の際は、他のお客様のご迷惑またはトラブルの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原因となりますので、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おやめください。</a:t>
            </a:r>
            <a:endParaRPr lang="en-US" altLang="ja-JP" sz="1400" b="1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en-US" altLang="ja-JP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指定の禁煙スペース以外でのタバコは禁止させて頂いております。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endParaRPr lang="ja-JP" altLang="en-US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938FB19-C523-043C-F462-E2E234841D08}"/>
              </a:ext>
            </a:extLst>
          </p:cNvPr>
          <p:cNvSpPr/>
          <p:nvPr/>
        </p:nvSpPr>
        <p:spPr>
          <a:xfrm>
            <a:off x="463759" y="10252153"/>
            <a:ext cx="4275529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☑　</a:t>
            </a:r>
            <a:r>
              <a:rPr lang="ja-JP" altLang="en-US" sz="1400" b="1" u="sng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入店後の返金</a:t>
            </a:r>
            <a:endParaRPr lang="en-US" altLang="ja-JP" sz="1400" b="1" u="sng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</a:t>
            </a:r>
            <a:r>
              <a:rPr lang="ja-JP" altLang="en-US" sz="1400" b="1" cap="none" spc="0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いかなる場合も入店後の返金は致しかねます。</a:t>
            </a:r>
            <a:endParaRPr lang="en-US" altLang="ja-JP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  <a:p>
            <a:r>
              <a:rPr lang="ja-JP" altLang="en-US" sz="1400" b="1" dirty="0">
                <a:ln w="10160">
                  <a:noFill/>
                  <a:prstDash val="solid"/>
                </a:ln>
                <a:solidFill>
                  <a:sysClr val="windowText" lastClr="000000"/>
                </a:solidFill>
              </a:rPr>
              <a:t>        ご了承ください。</a:t>
            </a:r>
            <a:endParaRPr lang="ja-JP" altLang="en-US" sz="1400" b="1" cap="none" spc="0" dirty="0">
              <a:ln w="10160">
                <a:noFill/>
                <a:prstDash val="solid"/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5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</TotalTime>
  <Words>343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水上 泰貴</dc:creator>
  <cp:lastModifiedBy>水上 泰貴</cp:lastModifiedBy>
  <cp:revision>2</cp:revision>
  <dcterms:created xsi:type="dcterms:W3CDTF">2026-01-26T06:27:50Z</dcterms:created>
  <dcterms:modified xsi:type="dcterms:W3CDTF">2026-01-30T04:03:28Z</dcterms:modified>
</cp:coreProperties>
</file>