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79CEE-6D02-493E-9DB7-4563D1F1B375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9AAC8-595D-4EA8-A2CF-FDA6DA1D44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32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D36C6-37B3-4233-FABA-6B1A19769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29933D1-29C7-6034-1169-EEF8C2215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0C0C41-48FB-FC84-AD28-E7D3DCD0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1EF57E-DB22-6295-F391-4B5F8CA7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BAC500-FDBC-8DF4-EFAA-B2BAD99AA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947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5993A-7F11-B71C-BB26-D1C445F39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2B03768-C396-5D86-D5B0-1198479B32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AC2C2-AE08-01CB-0AFB-46BC15D7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E249DB-03E3-6ADC-ED18-BFE9D38E2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1B6EE4-7C05-ECA5-CBC8-95798B1A0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45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C4390C-62CF-8B8A-85F5-1D0C34197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4BD6B-8E91-BAB7-2316-2B4D82470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F3AD76-C697-71FA-7A82-41081F18A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35EAD8-CA10-731B-71DA-8445F79D9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83A495-FDF9-04E0-FF69-D035FFFE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53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E17D2E-8C8B-D96B-00E5-714BCED6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F0A005-AACA-1850-4A9B-60D6FF643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4E222D-8812-617F-C30B-881AE5FB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2D02BD-FA54-FDF8-6855-B362D01D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143587-1C9D-6C52-D4C5-68D5D3C5B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76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C72753-2388-0271-A690-BB01D797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F802BA-A20C-143E-E432-B5575A672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3225AA-DCEC-1318-9A19-20F95B23C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C1A7A7-8FE6-93F2-9256-92CB5F1A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2A4388-8052-E411-29A5-A64F67D39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94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74FB1-793F-8A3E-D5FA-DEF07BD85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1F033B-685C-73E3-77F5-5E2831786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8601DC-1809-A841-B980-164B06D69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B66AB3-C227-921E-28BE-3D061C85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4FFAAC-24D2-B2EC-4905-FBF749A3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FE8F31-58F6-69EA-3034-439F36FA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39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238F20-AF22-A477-D2A4-EDDD0B17C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CCC140-D5BD-B795-9366-AD8C23181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2AA424-B229-DD82-7E6A-868F08E1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274926E-EC98-0712-B273-BC0871021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E33B8C5-B070-F7E1-6EF9-9B8E77D77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CD5214F-8D1C-4DE5-C997-A50E3842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EF66F7-FDDD-33DB-3031-F6669415F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852DB69-C54F-FFE0-958C-144ACB97B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26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937161-4EB1-DDC0-8AE6-BEFD40ADF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5DD60D2-324E-32C4-351B-8AD82D28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B6BE65-CEB6-112C-8411-789855690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43D602-7598-B652-6120-8ED05BD74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26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3C2F20-E80A-4637-CAB5-CC5AE2B1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5DBCC31-986F-D705-2827-454BA556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B6D70D-2E0C-AF7A-2498-7F380C4DD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90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5CD970-613A-CF60-B216-FD2125E3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310689-1DE1-88BF-C1F6-82136F07F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FC25488-43D3-2070-AEBA-B1373A999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637F61-F8ED-4DAE-EF69-4460C642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E29071-9807-B52D-7124-509CCD0B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5E0186-9D3C-A2BB-8B94-5A23A477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67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28252A-3BBE-395D-7415-E8858AB91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3EE3368-A802-478A-F238-EC7515F3C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123C55-22C9-8E43-898E-B0AB2EE3A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7FA952-7499-7BB4-9EFF-0400B7EDA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57D65A-D153-3662-852D-5119BB1F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06AF0A-36BD-B9A7-3E3B-715E9E12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199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F83DBC2-6AEB-A21B-0192-DFD865DE1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F3B18A-DD92-8522-3340-011D8BEB8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D5BDFB-F11C-6C7C-3E21-AD00AF2D0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BCB-D51A-488B-A1E4-119AFDB4B8A3}" type="datetimeFigureOut">
              <a:rPr kumimoji="1" lang="ja-JP" altLang="en-US" smtClean="0"/>
              <a:t>2023/5/14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B5F704-C819-7288-F969-2446728D5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59F135-9A07-E712-516C-3FD977E6E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364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07D783F-995D-7D72-483F-AE201E851CE5}"/>
              </a:ext>
            </a:extLst>
          </p:cNvPr>
          <p:cNvSpPr/>
          <p:nvPr/>
        </p:nvSpPr>
        <p:spPr>
          <a:xfrm>
            <a:off x="4349861" y="1193743"/>
            <a:ext cx="1710404" cy="120496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ごく簡単な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パスワード</a:t>
            </a:r>
            <a:endParaRPr kumimoji="1" lang="en-US" altLang="ja-JP" dirty="0"/>
          </a:p>
          <a:p>
            <a:pPr algn="ctr"/>
            <a:r>
              <a:rPr lang="ja-JP" altLang="en-US" dirty="0"/>
              <a:t>（課金機能はいらない）</a:t>
            </a:r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C97338D-93D9-DE01-798F-37B669FC1195}"/>
              </a:ext>
            </a:extLst>
          </p:cNvPr>
          <p:cNvSpPr/>
          <p:nvPr/>
        </p:nvSpPr>
        <p:spPr>
          <a:xfrm>
            <a:off x="6699782" y="35677"/>
            <a:ext cx="5209610" cy="653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会員域</a:t>
            </a:r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7D7409-112B-01C5-89C2-20237E8F5DAE}"/>
              </a:ext>
            </a:extLst>
          </p:cNvPr>
          <p:cNvSpPr/>
          <p:nvPr/>
        </p:nvSpPr>
        <p:spPr>
          <a:xfrm>
            <a:off x="6813901" y="1701523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画像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CCFC610-4398-1D0A-328D-DD06CC9C20F7}"/>
              </a:ext>
            </a:extLst>
          </p:cNvPr>
          <p:cNvSpPr/>
          <p:nvPr/>
        </p:nvSpPr>
        <p:spPr>
          <a:xfrm>
            <a:off x="8603801" y="1701523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933E572-4BBB-520E-395A-7D54B3FBDC9F}"/>
              </a:ext>
            </a:extLst>
          </p:cNvPr>
          <p:cNvSpPr/>
          <p:nvPr/>
        </p:nvSpPr>
        <p:spPr>
          <a:xfrm>
            <a:off x="6813902" y="3865120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E33997B-D08A-509F-DEDD-447F41EEEB7A}"/>
              </a:ext>
            </a:extLst>
          </p:cNvPr>
          <p:cNvSpPr/>
          <p:nvPr/>
        </p:nvSpPr>
        <p:spPr>
          <a:xfrm>
            <a:off x="8603801" y="3838044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CEE555B-B013-333A-8967-32DE17A770C4}"/>
              </a:ext>
            </a:extLst>
          </p:cNvPr>
          <p:cNvSpPr/>
          <p:nvPr/>
        </p:nvSpPr>
        <p:spPr>
          <a:xfrm>
            <a:off x="10405678" y="1701523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435F040-5E34-8020-3F57-737F9C83E776}"/>
              </a:ext>
            </a:extLst>
          </p:cNvPr>
          <p:cNvSpPr/>
          <p:nvPr/>
        </p:nvSpPr>
        <p:spPr>
          <a:xfrm>
            <a:off x="10405679" y="3826329"/>
            <a:ext cx="1401571" cy="17816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87C24B9-B309-88A6-9A3A-B1E9E21B85C8}"/>
              </a:ext>
            </a:extLst>
          </p:cNvPr>
          <p:cNvSpPr/>
          <p:nvPr/>
        </p:nvSpPr>
        <p:spPr>
          <a:xfrm>
            <a:off x="6813901" y="704850"/>
            <a:ext cx="1151748" cy="5064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スイッチ</a:t>
            </a:r>
            <a:endParaRPr kumimoji="1" lang="ja-JP" altLang="en-US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680283B-0DD8-EBF6-519C-39157F4F1EA3}"/>
              </a:ext>
            </a:extLst>
          </p:cNvPr>
          <p:cNvSpPr/>
          <p:nvPr/>
        </p:nvSpPr>
        <p:spPr>
          <a:xfrm>
            <a:off x="7965649" y="694467"/>
            <a:ext cx="1151748" cy="5064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スイッチ</a:t>
            </a:r>
            <a:endParaRPr kumimoji="1" lang="ja-JP" altLang="en-US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6CC661A-BA0C-C4DB-6C0C-358C00330D3C}"/>
              </a:ext>
            </a:extLst>
          </p:cNvPr>
          <p:cNvSpPr/>
          <p:nvPr/>
        </p:nvSpPr>
        <p:spPr>
          <a:xfrm>
            <a:off x="10269145" y="688663"/>
            <a:ext cx="1151748" cy="5064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スイッチ</a:t>
            </a:r>
            <a:endParaRPr kumimoji="1" lang="ja-JP" altLang="en-US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322FF6A-AA4E-F819-65BC-90FF2B5915C1}"/>
              </a:ext>
            </a:extLst>
          </p:cNvPr>
          <p:cNvSpPr/>
          <p:nvPr/>
        </p:nvSpPr>
        <p:spPr>
          <a:xfrm>
            <a:off x="9117397" y="691565"/>
            <a:ext cx="1151748" cy="5064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スイッチ</a:t>
            </a:r>
            <a:endParaRPr kumimoji="1" lang="ja-JP" altLang="en-US" dirty="0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F88D98D4-FD20-CD85-FFE5-01474E4E390A}"/>
              </a:ext>
            </a:extLst>
          </p:cNvPr>
          <p:cNvSpPr/>
          <p:nvPr/>
        </p:nvSpPr>
        <p:spPr>
          <a:xfrm>
            <a:off x="11490882" y="60455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3140724-2E1C-EA54-BA91-93E619439E72}"/>
              </a:ext>
            </a:extLst>
          </p:cNvPr>
          <p:cNvSpPr/>
          <p:nvPr/>
        </p:nvSpPr>
        <p:spPr>
          <a:xfrm>
            <a:off x="311085" y="367645"/>
            <a:ext cx="3492022" cy="5872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TOP</a:t>
            </a:r>
            <a:r>
              <a:rPr kumimoji="1" lang="ja-JP" altLang="en-US" dirty="0"/>
              <a:t>ページ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1ED137A-0F9F-93C9-D28F-2224C7860658}"/>
              </a:ext>
            </a:extLst>
          </p:cNvPr>
          <p:cNvSpPr/>
          <p:nvPr/>
        </p:nvSpPr>
        <p:spPr>
          <a:xfrm>
            <a:off x="2206748" y="721592"/>
            <a:ext cx="1081759" cy="120496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バナーリンク</a:t>
            </a:r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93E41DAC-47D4-A959-9FDE-FBEACE6E05B8}"/>
              </a:ext>
            </a:extLst>
          </p:cNvPr>
          <p:cNvCxnSpPr>
            <a:cxnSpLocks/>
          </p:cNvCxnSpPr>
          <p:nvPr/>
        </p:nvCxnSpPr>
        <p:spPr>
          <a:xfrm flipV="1">
            <a:off x="3288507" y="367645"/>
            <a:ext cx="4130388" cy="11037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53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18</Words>
  <Application>Microsoft Office PowerPoint</Application>
  <PresentationFormat>ワイド画面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陽介 赤井</dc:creator>
  <cp:lastModifiedBy>陽介 赤井</cp:lastModifiedBy>
  <cp:revision>24</cp:revision>
  <dcterms:created xsi:type="dcterms:W3CDTF">2022-07-26T22:40:48Z</dcterms:created>
  <dcterms:modified xsi:type="dcterms:W3CDTF">2023-05-14T07:05:30Z</dcterms:modified>
</cp:coreProperties>
</file>