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9" r:id="rId4"/>
    <p:sldId id="271" r:id="rId5"/>
    <p:sldId id="272" r:id="rId6"/>
    <p:sldId id="273" r:id="rId7"/>
    <p:sldId id="275" r:id="rId8"/>
    <p:sldId id="274" r:id="rId9"/>
    <p:sldId id="270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3"/>
    <p:restoredTop sz="94637"/>
  </p:normalViewPr>
  <p:slideViewPr>
    <p:cSldViewPr snapToGrid="0" snapToObjects="1">
      <p:cViewPr varScale="1">
        <p:scale>
          <a:sx n="85" d="100"/>
          <a:sy n="85" d="100"/>
        </p:scale>
        <p:origin x="208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221A6E-7D5D-4742-906E-CE9BCADD0365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E476A4B-81ED-4B97-BA65-988E29379990}">
      <dgm:prSet/>
      <dgm:spPr/>
      <dgm:t>
        <a:bodyPr/>
        <a:lstStyle/>
        <a:p>
          <a:r>
            <a:rPr kumimoji="1" lang="ja-JP" b="1">
              <a:latin typeface="HGPMinchoE" panose="02020900000000000000" pitchFamily="18" charset="-128"/>
              <a:ea typeface="HGPMinchoE" panose="02020900000000000000" pitchFamily="18" charset="-128"/>
            </a:rPr>
            <a:t>家族構成は？</a:t>
          </a:r>
          <a:endParaRPr lang="en-US" b="1" dirty="0">
            <a:latin typeface="HGPMinchoE" panose="02020900000000000000" pitchFamily="18" charset="-128"/>
            <a:ea typeface="HGPMinchoE" panose="02020900000000000000" pitchFamily="18" charset="-128"/>
          </a:endParaRPr>
        </a:p>
      </dgm:t>
    </dgm:pt>
    <dgm:pt modelId="{25015F34-2A2E-4E62-851F-7504E8DB1DFF}" type="parTrans" cxnId="{460A03F3-C31A-40A9-8170-BEB78954789C}">
      <dgm:prSet/>
      <dgm:spPr/>
      <dgm:t>
        <a:bodyPr/>
        <a:lstStyle/>
        <a:p>
          <a:endParaRPr lang="en-US"/>
        </a:p>
      </dgm:t>
    </dgm:pt>
    <dgm:pt modelId="{3F061469-CF51-40EA-A4AB-16281C239D23}" type="sibTrans" cxnId="{460A03F3-C31A-40A9-8170-BEB78954789C}">
      <dgm:prSet/>
      <dgm:spPr/>
      <dgm:t>
        <a:bodyPr/>
        <a:lstStyle/>
        <a:p>
          <a:endParaRPr lang="en-US"/>
        </a:p>
      </dgm:t>
    </dgm:pt>
    <dgm:pt modelId="{B1661A33-EF47-492F-B1DC-8C793C6688D0}">
      <dgm:prSet/>
      <dgm:spPr/>
      <dgm:t>
        <a:bodyPr/>
        <a:lstStyle/>
        <a:p>
          <a:r>
            <a:rPr lang="ja-JP" b="1">
              <a:latin typeface="HGPMinchoE" panose="02020900000000000000" pitchFamily="18" charset="-128"/>
              <a:ea typeface="HGPMinchoE" panose="02020900000000000000" pitchFamily="18" charset="-128"/>
            </a:rPr>
            <a:t>家族の人のそれぞれの年齢は？</a:t>
          </a:r>
          <a:endParaRPr lang="en-US" b="1" dirty="0">
            <a:latin typeface="HGPMinchoE" panose="02020900000000000000" pitchFamily="18" charset="-128"/>
            <a:ea typeface="HGPMinchoE" panose="02020900000000000000" pitchFamily="18" charset="-128"/>
          </a:endParaRPr>
        </a:p>
      </dgm:t>
    </dgm:pt>
    <dgm:pt modelId="{87292AE0-4D74-4F9C-A2B0-9BF0853EF4DA}" type="parTrans" cxnId="{3CFA427E-B463-41FA-B089-984E42582834}">
      <dgm:prSet/>
      <dgm:spPr/>
      <dgm:t>
        <a:bodyPr/>
        <a:lstStyle/>
        <a:p>
          <a:endParaRPr lang="en-US"/>
        </a:p>
      </dgm:t>
    </dgm:pt>
    <dgm:pt modelId="{095A4490-11B0-4CB7-88E6-AA50DC4FE5D9}" type="sibTrans" cxnId="{3CFA427E-B463-41FA-B089-984E42582834}">
      <dgm:prSet/>
      <dgm:spPr/>
      <dgm:t>
        <a:bodyPr/>
        <a:lstStyle/>
        <a:p>
          <a:endParaRPr lang="en-US"/>
        </a:p>
      </dgm:t>
    </dgm:pt>
    <dgm:pt modelId="{97F694B1-C340-4DD1-BF94-167683BD7A9B}">
      <dgm:prSet/>
      <dgm:spPr/>
      <dgm:t>
        <a:bodyPr/>
        <a:lstStyle/>
        <a:p>
          <a:r>
            <a:rPr lang="ja-JP" b="1">
              <a:latin typeface="HGPMinchoE" panose="02020900000000000000" pitchFamily="18" charset="-128"/>
              <a:ea typeface="HGPMinchoE" panose="02020900000000000000" pitchFamily="18" charset="-128"/>
            </a:rPr>
            <a:t>年収はどれぐらい？</a:t>
          </a:r>
          <a:endParaRPr lang="en-US" b="1" dirty="0">
            <a:latin typeface="HGPMinchoE" panose="02020900000000000000" pitchFamily="18" charset="-128"/>
            <a:ea typeface="HGPMinchoE" panose="02020900000000000000" pitchFamily="18" charset="-128"/>
          </a:endParaRPr>
        </a:p>
      </dgm:t>
    </dgm:pt>
    <dgm:pt modelId="{AE7E46DA-C7B5-4B81-A299-BF6A2C974C01}" type="parTrans" cxnId="{88993F05-BE22-4A0D-9186-B85ABE944D48}">
      <dgm:prSet/>
      <dgm:spPr/>
      <dgm:t>
        <a:bodyPr/>
        <a:lstStyle/>
        <a:p>
          <a:endParaRPr lang="en-US"/>
        </a:p>
      </dgm:t>
    </dgm:pt>
    <dgm:pt modelId="{F3882FC3-5DC5-4AF1-BA39-0708791AD5D8}" type="sibTrans" cxnId="{88993F05-BE22-4A0D-9186-B85ABE944D48}">
      <dgm:prSet/>
      <dgm:spPr/>
      <dgm:t>
        <a:bodyPr/>
        <a:lstStyle/>
        <a:p>
          <a:endParaRPr lang="en-US"/>
        </a:p>
      </dgm:t>
    </dgm:pt>
    <dgm:pt modelId="{7CB5F545-890B-4709-AD43-EA6D8AC194CB}">
      <dgm:prSet/>
      <dgm:spPr/>
      <dgm:t>
        <a:bodyPr/>
        <a:lstStyle/>
        <a:p>
          <a:r>
            <a:rPr lang="ja-JP" b="1">
              <a:latin typeface="HGPMinchoE" panose="02020900000000000000" pitchFamily="18" charset="-128"/>
              <a:ea typeface="HGPMinchoE" panose="02020900000000000000" pitchFamily="18" charset="-128"/>
            </a:rPr>
            <a:t>支払いプランは？</a:t>
          </a:r>
          <a:endParaRPr lang="en-US" b="1" dirty="0">
            <a:latin typeface="HGPMinchoE" panose="02020900000000000000" pitchFamily="18" charset="-128"/>
            <a:ea typeface="HGPMinchoE" panose="02020900000000000000" pitchFamily="18" charset="-128"/>
          </a:endParaRPr>
        </a:p>
      </dgm:t>
    </dgm:pt>
    <dgm:pt modelId="{7E43BF30-0299-4506-B844-7F6058414BD6}" type="parTrans" cxnId="{A24EF0B9-8DCF-4394-BC54-813E5F1B60C9}">
      <dgm:prSet/>
      <dgm:spPr/>
      <dgm:t>
        <a:bodyPr/>
        <a:lstStyle/>
        <a:p>
          <a:endParaRPr lang="en-US"/>
        </a:p>
      </dgm:t>
    </dgm:pt>
    <dgm:pt modelId="{859A2060-5731-4685-976A-7512E194881A}" type="sibTrans" cxnId="{A24EF0B9-8DCF-4394-BC54-813E5F1B60C9}">
      <dgm:prSet/>
      <dgm:spPr/>
      <dgm:t>
        <a:bodyPr/>
        <a:lstStyle/>
        <a:p>
          <a:endParaRPr lang="en-US"/>
        </a:p>
      </dgm:t>
    </dgm:pt>
    <dgm:pt modelId="{6F0381DA-573F-4FA6-9D08-024E732E10C7}">
      <dgm:prSet/>
      <dgm:spPr/>
      <dgm:t>
        <a:bodyPr/>
        <a:lstStyle/>
        <a:p>
          <a:r>
            <a:rPr kumimoji="1" lang="ja-JP" b="1">
              <a:latin typeface="HGPMinchoE" panose="02020900000000000000" pitchFamily="18" charset="-128"/>
              <a:ea typeface="HGPMinchoE" panose="02020900000000000000" pitchFamily="18" charset="-128"/>
            </a:rPr>
            <a:t>ローンは何年？</a:t>
          </a:r>
          <a:endParaRPr lang="en-US" b="1" dirty="0">
            <a:latin typeface="HGPMinchoE" panose="02020900000000000000" pitchFamily="18" charset="-128"/>
            <a:ea typeface="HGPMinchoE" panose="02020900000000000000" pitchFamily="18" charset="-128"/>
          </a:endParaRPr>
        </a:p>
      </dgm:t>
    </dgm:pt>
    <dgm:pt modelId="{02487698-F825-4C9E-BCFD-E5BFC4466447}" type="parTrans" cxnId="{941FCF8D-274B-404F-8D22-8BAE1050D3CC}">
      <dgm:prSet/>
      <dgm:spPr/>
      <dgm:t>
        <a:bodyPr/>
        <a:lstStyle/>
        <a:p>
          <a:endParaRPr lang="en-US"/>
        </a:p>
      </dgm:t>
    </dgm:pt>
    <dgm:pt modelId="{933FB5B5-6E9E-4A6F-B816-1631131D3BBC}" type="sibTrans" cxnId="{941FCF8D-274B-404F-8D22-8BAE1050D3CC}">
      <dgm:prSet/>
      <dgm:spPr/>
      <dgm:t>
        <a:bodyPr/>
        <a:lstStyle/>
        <a:p>
          <a:endParaRPr lang="en-US"/>
        </a:p>
      </dgm:t>
    </dgm:pt>
    <dgm:pt modelId="{9C886E91-8F14-4219-ABC8-31AC532D46B6}">
      <dgm:prSet/>
      <dgm:spPr/>
      <dgm:t>
        <a:bodyPr/>
        <a:lstStyle/>
        <a:p>
          <a:r>
            <a:rPr lang="ja-JP" b="1">
              <a:latin typeface="HGPMinchoE" panose="02020900000000000000" pitchFamily="18" charset="-128"/>
              <a:ea typeface="HGPMinchoE" panose="02020900000000000000" pitchFamily="18" charset="-128"/>
            </a:rPr>
            <a:t>最終的な決め手は？</a:t>
          </a:r>
          <a:endParaRPr lang="en-US" b="1" dirty="0">
            <a:latin typeface="HGPMinchoE" panose="02020900000000000000" pitchFamily="18" charset="-128"/>
            <a:ea typeface="HGPMinchoE" panose="02020900000000000000" pitchFamily="18" charset="-128"/>
          </a:endParaRPr>
        </a:p>
      </dgm:t>
    </dgm:pt>
    <dgm:pt modelId="{E569CFD4-955D-4359-93CC-9F4F7F506C4F}" type="parTrans" cxnId="{040F909C-73A7-4151-8D80-7566F39D024C}">
      <dgm:prSet/>
      <dgm:spPr/>
      <dgm:t>
        <a:bodyPr/>
        <a:lstStyle/>
        <a:p>
          <a:endParaRPr lang="en-US"/>
        </a:p>
      </dgm:t>
    </dgm:pt>
    <dgm:pt modelId="{B2FDA3D4-91CE-4EAA-8CF0-ED83A9322407}" type="sibTrans" cxnId="{040F909C-73A7-4151-8D80-7566F39D024C}">
      <dgm:prSet/>
      <dgm:spPr/>
      <dgm:t>
        <a:bodyPr/>
        <a:lstStyle/>
        <a:p>
          <a:endParaRPr lang="en-US"/>
        </a:p>
      </dgm:t>
    </dgm:pt>
    <dgm:pt modelId="{E8FB2E54-3DC9-D84B-901C-570F5AFE1E9D}" type="pres">
      <dgm:prSet presAssocID="{FB221A6E-7D5D-4742-906E-CE9BCADD0365}" presName="diagram" presStyleCnt="0">
        <dgm:presLayoutVars>
          <dgm:dir/>
          <dgm:resizeHandles val="exact"/>
        </dgm:presLayoutVars>
      </dgm:prSet>
      <dgm:spPr/>
    </dgm:pt>
    <dgm:pt modelId="{9C8CE2A3-4BF4-5542-87E3-36F0E8A37385}" type="pres">
      <dgm:prSet presAssocID="{CE476A4B-81ED-4B97-BA65-988E29379990}" presName="node" presStyleLbl="node1" presStyleIdx="0" presStyleCnt="6">
        <dgm:presLayoutVars>
          <dgm:bulletEnabled val="1"/>
        </dgm:presLayoutVars>
      </dgm:prSet>
      <dgm:spPr/>
    </dgm:pt>
    <dgm:pt modelId="{B22F3F21-08EA-CB41-B152-79C652725170}" type="pres">
      <dgm:prSet presAssocID="{3F061469-CF51-40EA-A4AB-16281C239D23}" presName="sibTrans" presStyleCnt="0"/>
      <dgm:spPr/>
    </dgm:pt>
    <dgm:pt modelId="{EB4336E8-EFBF-8C45-A6FE-21927BFC435D}" type="pres">
      <dgm:prSet presAssocID="{B1661A33-EF47-492F-B1DC-8C793C6688D0}" presName="node" presStyleLbl="node1" presStyleIdx="1" presStyleCnt="6">
        <dgm:presLayoutVars>
          <dgm:bulletEnabled val="1"/>
        </dgm:presLayoutVars>
      </dgm:prSet>
      <dgm:spPr/>
    </dgm:pt>
    <dgm:pt modelId="{12BC1445-5128-8C44-BEEF-B0EF64F2C53C}" type="pres">
      <dgm:prSet presAssocID="{095A4490-11B0-4CB7-88E6-AA50DC4FE5D9}" presName="sibTrans" presStyleCnt="0"/>
      <dgm:spPr/>
    </dgm:pt>
    <dgm:pt modelId="{9B29A9BD-6F5A-CC49-BF10-4CF8515783BD}" type="pres">
      <dgm:prSet presAssocID="{97F694B1-C340-4DD1-BF94-167683BD7A9B}" presName="node" presStyleLbl="node1" presStyleIdx="2" presStyleCnt="6">
        <dgm:presLayoutVars>
          <dgm:bulletEnabled val="1"/>
        </dgm:presLayoutVars>
      </dgm:prSet>
      <dgm:spPr/>
    </dgm:pt>
    <dgm:pt modelId="{BA9F9A3D-176D-D64A-BD31-1B123FEDAD64}" type="pres">
      <dgm:prSet presAssocID="{F3882FC3-5DC5-4AF1-BA39-0708791AD5D8}" presName="sibTrans" presStyleCnt="0"/>
      <dgm:spPr/>
    </dgm:pt>
    <dgm:pt modelId="{02DA48D4-17E7-C74A-926F-1389D8617463}" type="pres">
      <dgm:prSet presAssocID="{7CB5F545-890B-4709-AD43-EA6D8AC194CB}" presName="node" presStyleLbl="node1" presStyleIdx="3" presStyleCnt="6">
        <dgm:presLayoutVars>
          <dgm:bulletEnabled val="1"/>
        </dgm:presLayoutVars>
      </dgm:prSet>
      <dgm:spPr/>
    </dgm:pt>
    <dgm:pt modelId="{C7B2CCF5-5F38-0643-BD41-91855C5C181C}" type="pres">
      <dgm:prSet presAssocID="{859A2060-5731-4685-976A-7512E194881A}" presName="sibTrans" presStyleCnt="0"/>
      <dgm:spPr/>
    </dgm:pt>
    <dgm:pt modelId="{DCB824BD-140A-4D41-8076-80CB61AEAA59}" type="pres">
      <dgm:prSet presAssocID="{6F0381DA-573F-4FA6-9D08-024E732E10C7}" presName="node" presStyleLbl="node1" presStyleIdx="4" presStyleCnt="6">
        <dgm:presLayoutVars>
          <dgm:bulletEnabled val="1"/>
        </dgm:presLayoutVars>
      </dgm:prSet>
      <dgm:spPr/>
    </dgm:pt>
    <dgm:pt modelId="{3583297D-E38F-534D-BBB4-5D9C5BC539D1}" type="pres">
      <dgm:prSet presAssocID="{933FB5B5-6E9E-4A6F-B816-1631131D3BBC}" presName="sibTrans" presStyleCnt="0"/>
      <dgm:spPr/>
    </dgm:pt>
    <dgm:pt modelId="{673CCC37-1B1C-FD43-B05B-648B4E6FA884}" type="pres">
      <dgm:prSet presAssocID="{9C886E91-8F14-4219-ABC8-31AC532D46B6}" presName="node" presStyleLbl="node1" presStyleIdx="5" presStyleCnt="6">
        <dgm:presLayoutVars>
          <dgm:bulletEnabled val="1"/>
        </dgm:presLayoutVars>
      </dgm:prSet>
      <dgm:spPr/>
    </dgm:pt>
  </dgm:ptLst>
  <dgm:cxnLst>
    <dgm:cxn modelId="{BD890B01-4699-4D4F-8A7C-BBBE0D8E074A}" type="presOf" srcId="{9C886E91-8F14-4219-ABC8-31AC532D46B6}" destId="{673CCC37-1B1C-FD43-B05B-648B4E6FA884}" srcOrd="0" destOrd="0" presId="urn:microsoft.com/office/officeart/2005/8/layout/default"/>
    <dgm:cxn modelId="{88993F05-BE22-4A0D-9186-B85ABE944D48}" srcId="{FB221A6E-7D5D-4742-906E-CE9BCADD0365}" destId="{97F694B1-C340-4DD1-BF94-167683BD7A9B}" srcOrd="2" destOrd="0" parTransId="{AE7E46DA-C7B5-4B81-A299-BF6A2C974C01}" sibTransId="{F3882FC3-5DC5-4AF1-BA39-0708791AD5D8}"/>
    <dgm:cxn modelId="{21AF730A-1B03-8048-90D4-D500310DB84B}" type="presOf" srcId="{CE476A4B-81ED-4B97-BA65-988E29379990}" destId="{9C8CE2A3-4BF4-5542-87E3-36F0E8A37385}" srcOrd="0" destOrd="0" presId="urn:microsoft.com/office/officeart/2005/8/layout/default"/>
    <dgm:cxn modelId="{0CF4DD0F-A257-0D46-846A-B39377D3193A}" type="presOf" srcId="{6F0381DA-573F-4FA6-9D08-024E732E10C7}" destId="{DCB824BD-140A-4D41-8076-80CB61AEAA59}" srcOrd="0" destOrd="0" presId="urn:microsoft.com/office/officeart/2005/8/layout/default"/>
    <dgm:cxn modelId="{C4514C1E-4A0B-BA4F-8114-2AE020BF23DC}" type="presOf" srcId="{7CB5F545-890B-4709-AD43-EA6D8AC194CB}" destId="{02DA48D4-17E7-C74A-926F-1389D8617463}" srcOrd="0" destOrd="0" presId="urn:microsoft.com/office/officeart/2005/8/layout/default"/>
    <dgm:cxn modelId="{5C2A3855-1969-1447-BB83-A602004A1E26}" type="presOf" srcId="{FB221A6E-7D5D-4742-906E-CE9BCADD0365}" destId="{E8FB2E54-3DC9-D84B-901C-570F5AFE1E9D}" srcOrd="0" destOrd="0" presId="urn:microsoft.com/office/officeart/2005/8/layout/default"/>
    <dgm:cxn modelId="{4628646B-E760-A647-BD7B-6C045627A734}" type="presOf" srcId="{97F694B1-C340-4DD1-BF94-167683BD7A9B}" destId="{9B29A9BD-6F5A-CC49-BF10-4CF8515783BD}" srcOrd="0" destOrd="0" presId="urn:microsoft.com/office/officeart/2005/8/layout/default"/>
    <dgm:cxn modelId="{3CFA427E-B463-41FA-B089-984E42582834}" srcId="{FB221A6E-7D5D-4742-906E-CE9BCADD0365}" destId="{B1661A33-EF47-492F-B1DC-8C793C6688D0}" srcOrd="1" destOrd="0" parTransId="{87292AE0-4D74-4F9C-A2B0-9BF0853EF4DA}" sibTransId="{095A4490-11B0-4CB7-88E6-AA50DC4FE5D9}"/>
    <dgm:cxn modelId="{941FCF8D-274B-404F-8D22-8BAE1050D3CC}" srcId="{FB221A6E-7D5D-4742-906E-CE9BCADD0365}" destId="{6F0381DA-573F-4FA6-9D08-024E732E10C7}" srcOrd="4" destOrd="0" parTransId="{02487698-F825-4C9E-BCFD-E5BFC4466447}" sibTransId="{933FB5B5-6E9E-4A6F-B816-1631131D3BBC}"/>
    <dgm:cxn modelId="{040F909C-73A7-4151-8D80-7566F39D024C}" srcId="{FB221A6E-7D5D-4742-906E-CE9BCADD0365}" destId="{9C886E91-8F14-4219-ABC8-31AC532D46B6}" srcOrd="5" destOrd="0" parTransId="{E569CFD4-955D-4359-93CC-9F4F7F506C4F}" sibTransId="{B2FDA3D4-91CE-4EAA-8CF0-ED83A9322407}"/>
    <dgm:cxn modelId="{A24EF0B9-8DCF-4394-BC54-813E5F1B60C9}" srcId="{FB221A6E-7D5D-4742-906E-CE9BCADD0365}" destId="{7CB5F545-890B-4709-AD43-EA6D8AC194CB}" srcOrd="3" destOrd="0" parTransId="{7E43BF30-0299-4506-B844-7F6058414BD6}" sibTransId="{859A2060-5731-4685-976A-7512E194881A}"/>
    <dgm:cxn modelId="{0797A0CA-F9DB-674C-A5DC-86EBE2CE82FC}" type="presOf" srcId="{B1661A33-EF47-492F-B1DC-8C793C6688D0}" destId="{EB4336E8-EFBF-8C45-A6FE-21927BFC435D}" srcOrd="0" destOrd="0" presId="urn:microsoft.com/office/officeart/2005/8/layout/default"/>
    <dgm:cxn modelId="{460A03F3-C31A-40A9-8170-BEB78954789C}" srcId="{FB221A6E-7D5D-4742-906E-CE9BCADD0365}" destId="{CE476A4B-81ED-4B97-BA65-988E29379990}" srcOrd="0" destOrd="0" parTransId="{25015F34-2A2E-4E62-851F-7504E8DB1DFF}" sibTransId="{3F061469-CF51-40EA-A4AB-16281C239D23}"/>
    <dgm:cxn modelId="{14DF9EF8-BB7D-4F44-8E49-D9DA7AE734E3}" type="presParOf" srcId="{E8FB2E54-3DC9-D84B-901C-570F5AFE1E9D}" destId="{9C8CE2A3-4BF4-5542-87E3-36F0E8A37385}" srcOrd="0" destOrd="0" presId="urn:microsoft.com/office/officeart/2005/8/layout/default"/>
    <dgm:cxn modelId="{4F6A7D66-49AB-BC4D-9980-DFCA5BF369A1}" type="presParOf" srcId="{E8FB2E54-3DC9-D84B-901C-570F5AFE1E9D}" destId="{B22F3F21-08EA-CB41-B152-79C652725170}" srcOrd="1" destOrd="0" presId="urn:microsoft.com/office/officeart/2005/8/layout/default"/>
    <dgm:cxn modelId="{622C699C-AC8A-604D-8455-6F9FB5DC94D3}" type="presParOf" srcId="{E8FB2E54-3DC9-D84B-901C-570F5AFE1E9D}" destId="{EB4336E8-EFBF-8C45-A6FE-21927BFC435D}" srcOrd="2" destOrd="0" presId="urn:microsoft.com/office/officeart/2005/8/layout/default"/>
    <dgm:cxn modelId="{AF463138-8E00-C549-8C2B-2B2F15D9B5B1}" type="presParOf" srcId="{E8FB2E54-3DC9-D84B-901C-570F5AFE1E9D}" destId="{12BC1445-5128-8C44-BEEF-B0EF64F2C53C}" srcOrd="3" destOrd="0" presId="urn:microsoft.com/office/officeart/2005/8/layout/default"/>
    <dgm:cxn modelId="{026CD91C-35FF-C64A-901C-168243526E61}" type="presParOf" srcId="{E8FB2E54-3DC9-D84B-901C-570F5AFE1E9D}" destId="{9B29A9BD-6F5A-CC49-BF10-4CF8515783BD}" srcOrd="4" destOrd="0" presId="urn:microsoft.com/office/officeart/2005/8/layout/default"/>
    <dgm:cxn modelId="{2C59425F-5A52-124B-A936-722CFD1624A9}" type="presParOf" srcId="{E8FB2E54-3DC9-D84B-901C-570F5AFE1E9D}" destId="{BA9F9A3D-176D-D64A-BD31-1B123FEDAD64}" srcOrd="5" destOrd="0" presId="urn:microsoft.com/office/officeart/2005/8/layout/default"/>
    <dgm:cxn modelId="{EEEBA1D0-26B5-C743-9CA5-2D980BBB9B54}" type="presParOf" srcId="{E8FB2E54-3DC9-D84B-901C-570F5AFE1E9D}" destId="{02DA48D4-17E7-C74A-926F-1389D8617463}" srcOrd="6" destOrd="0" presId="urn:microsoft.com/office/officeart/2005/8/layout/default"/>
    <dgm:cxn modelId="{62DA332E-E307-9941-BE8F-7ED4FB97502C}" type="presParOf" srcId="{E8FB2E54-3DC9-D84B-901C-570F5AFE1E9D}" destId="{C7B2CCF5-5F38-0643-BD41-91855C5C181C}" srcOrd="7" destOrd="0" presId="urn:microsoft.com/office/officeart/2005/8/layout/default"/>
    <dgm:cxn modelId="{DFD8143A-9C23-2249-9AAA-74A1184B5F4E}" type="presParOf" srcId="{E8FB2E54-3DC9-D84B-901C-570F5AFE1E9D}" destId="{DCB824BD-140A-4D41-8076-80CB61AEAA59}" srcOrd="8" destOrd="0" presId="urn:microsoft.com/office/officeart/2005/8/layout/default"/>
    <dgm:cxn modelId="{839B62D8-362C-1D4E-A956-FC2AE434C62B}" type="presParOf" srcId="{E8FB2E54-3DC9-D84B-901C-570F5AFE1E9D}" destId="{3583297D-E38F-534D-BBB4-5D9C5BC539D1}" srcOrd="9" destOrd="0" presId="urn:microsoft.com/office/officeart/2005/8/layout/default"/>
    <dgm:cxn modelId="{15A96DFB-3B4C-0D4A-929E-08A6CBA81F4D}" type="presParOf" srcId="{E8FB2E54-3DC9-D84B-901C-570F5AFE1E9D}" destId="{673CCC37-1B1C-FD43-B05B-648B4E6FA88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D4ABF3-BA46-48AF-B795-62E37EAACD7A}" type="doc">
      <dgm:prSet loTypeId="urn:microsoft.com/office/officeart/2005/8/layout/vProcess5" loCatId="process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CA64431-7F5C-4F21-BC14-D10193606747}">
      <dgm:prSet/>
      <dgm:spPr/>
      <dgm:t>
        <a:bodyPr/>
        <a:lstStyle/>
        <a:p>
          <a:r>
            <a:rPr lang="ja-JP">
              <a:latin typeface="HGPMinchoE" panose="02020900000000000000" pitchFamily="18" charset="-128"/>
              <a:ea typeface="HGPMinchoE" panose="02020900000000000000" pitchFamily="18" charset="-128"/>
            </a:rPr>
            <a:t>実際の購入時のイメージが掴める！</a:t>
          </a:r>
          <a:endParaRPr lang="en-US" dirty="0">
            <a:latin typeface="HGPMinchoE" panose="02020900000000000000" pitchFamily="18" charset="-128"/>
            <a:ea typeface="HGPMinchoE" panose="02020900000000000000" pitchFamily="18" charset="-128"/>
          </a:endParaRPr>
        </a:p>
      </dgm:t>
    </dgm:pt>
    <dgm:pt modelId="{B0061190-1541-4FD6-AA27-09872019BDD2}" type="parTrans" cxnId="{7C9ADB97-0502-42A9-8EFF-76AD8A35C2A5}">
      <dgm:prSet/>
      <dgm:spPr/>
      <dgm:t>
        <a:bodyPr/>
        <a:lstStyle/>
        <a:p>
          <a:endParaRPr lang="en-US"/>
        </a:p>
      </dgm:t>
    </dgm:pt>
    <dgm:pt modelId="{DB5A7A58-048F-4B30-B8CE-7C240BD21F68}" type="sibTrans" cxnId="{7C9ADB97-0502-42A9-8EFF-76AD8A35C2A5}">
      <dgm:prSet/>
      <dgm:spPr/>
      <dgm:t>
        <a:bodyPr/>
        <a:lstStyle/>
        <a:p>
          <a:endParaRPr lang="en-US"/>
        </a:p>
      </dgm:t>
    </dgm:pt>
    <dgm:pt modelId="{6B2A377E-FBD7-43AC-BA1C-E476E26DC4EB}">
      <dgm:prSet/>
      <dgm:spPr/>
      <dgm:t>
        <a:bodyPr/>
        <a:lstStyle/>
        <a:p>
          <a:r>
            <a:rPr lang="ja-JP">
              <a:latin typeface="HGPMinchoE" panose="02020900000000000000" pitchFamily="18" charset="-128"/>
              <a:ea typeface="HGPMinchoE" panose="02020900000000000000" pitchFamily="18" charset="-128"/>
            </a:rPr>
            <a:t>自身の収入においての適正物件が分かる！</a:t>
          </a:r>
          <a:endParaRPr lang="en-US" dirty="0">
            <a:latin typeface="HGPMinchoE" panose="02020900000000000000" pitchFamily="18" charset="-128"/>
            <a:ea typeface="HGPMinchoE" panose="02020900000000000000" pitchFamily="18" charset="-128"/>
          </a:endParaRPr>
        </a:p>
      </dgm:t>
    </dgm:pt>
    <dgm:pt modelId="{438B1D99-3A1F-496C-B14D-9F6B34D0FA0E}" type="parTrans" cxnId="{26C8304C-FB15-4216-AC22-6A1CB0BF567E}">
      <dgm:prSet/>
      <dgm:spPr/>
      <dgm:t>
        <a:bodyPr/>
        <a:lstStyle/>
        <a:p>
          <a:endParaRPr lang="en-US"/>
        </a:p>
      </dgm:t>
    </dgm:pt>
    <dgm:pt modelId="{0B446C9D-30E2-46FE-A8D2-B696E21B024E}" type="sibTrans" cxnId="{26C8304C-FB15-4216-AC22-6A1CB0BF567E}">
      <dgm:prSet/>
      <dgm:spPr/>
      <dgm:t>
        <a:bodyPr/>
        <a:lstStyle/>
        <a:p>
          <a:endParaRPr lang="en-US"/>
        </a:p>
      </dgm:t>
    </dgm:pt>
    <dgm:pt modelId="{CCE3B4F6-BCA8-4C86-B317-A8147DDEFCC7}">
      <dgm:prSet/>
      <dgm:spPr/>
      <dgm:t>
        <a:bodyPr/>
        <a:lstStyle/>
        <a:p>
          <a:r>
            <a:rPr lang="ja-JP">
              <a:latin typeface="HGPMinchoE" panose="02020900000000000000" pitchFamily="18" charset="-128"/>
              <a:ea typeface="HGPMinchoE" panose="02020900000000000000" pitchFamily="18" charset="-128"/>
            </a:rPr>
            <a:t>資金面での不安を取り除くことが出来る！</a:t>
          </a:r>
          <a:endParaRPr lang="en-US" dirty="0">
            <a:latin typeface="HGPMinchoE" panose="02020900000000000000" pitchFamily="18" charset="-128"/>
            <a:ea typeface="HGPMinchoE" panose="02020900000000000000" pitchFamily="18" charset="-128"/>
          </a:endParaRPr>
        </a:p>
      </dgm:t>
    </dgm:pt>
    <dgm:pt modelId="{CC2B0D71-AF2C-4058-960A-9A7B8F535F56}" type="parTrans" cxnId="{6DED7D1D-7284-49B1-BD23-510DDDBB43B0}">
      <dgm:prSet/>
      <dgm:spPr/>
      <dgm:t>
        <a:bodyPr/>
        <a:lstStyle/>
        <a:p>
          <a:endParaRPr lang="en-US"/>
        </a:p>
      </dgm:t>
    </dgm:pt>
    <dgm:pt modelId="{38199ECE-5D87-4561-B118-B07B0130B458}" type="sibTrans" cxnId="{6DED7D1D-7284-49B1-BD23-510DDDBB43B0}">
      <dgm:prSet/>
      <dgm:spPr/>
      <dgm:t>
        <a:bodyPr/>
        <a:lstStyle/>
        <a:p>
          <a:endParaRPr lang="en-US"/>
        </a:p>
      </dgm:t>
    </dgm:pt>
    <dgm:pt modelId="{C3C80969-8D2F-459E-987D-BD6F06576F95}">
      <dgm:prSet custT="1"/>
      <dgm:spPr/>
      <dgm:t>
        <a:bodyPr/>
        <a:lstStyle/>
        <a:p>
          <a:r>
            <a:rPr lang="ja-JP" sz="2800">
              <a:latin typeface="HGPMinchoE" panose="02020900000000000000" pitchFamily="18" charset="-128"/>
              <a:ea typeface="HGPMinchoE" panose="02020900000000000000" pitchFamily="18" charset="-128"/>
            </a:rPr>
            <a:t>購入後のシミュレーションをすることが出来る！</a:t>
          </a:r>
          <a:endParaRPr lang="en-US" sz="2800" dirty="0">
            <a:latin typeface="HGPMinchoE" panose="02020900000000000000" pitchFamily="18" charset="-128"/>
            <a:ea typeface="HGPMinchoE" panose="02020900000000000000" pitchFamily="18" charset="-128"/>
          </a:endParaRPr>
        </a:p>
      </dgm:t>
    </dgm:pt>
    <dgm:pt modelId="{EAC53536-C47C-4FD5-BA71-F5FBA5B707FF}" type="parTrans" cxnId="{BD4E8C58-79CD-4A0E-9261-B094A4856D75}">
      <dgm:prSet/>
      <dgm:spPr/>
      <dgm:t>
        <a:bodyPr/>
        <a:lstStyle/>
        <a:p>
          <a:endParaRPr lang="en-US"/>
        </a:p>
      </dgm:t>
    </dgm:pt>
    <dgm:pt modelId="{C2B1D12B-A27D-424C-96B2-2EDDEF7D64D2}" type="sibTrans" cxnId="{BD4E8C58-79CD-4A0E-9261-B094A4856D75}">
      <dgm:prSet/>
      <dgm:spPr/>
      <dgm:t>
        <a:bodyPr/>
        <a:lstStyle/>
        <a:p>
          <a:endParaRPr lang="en-US"/>
        </a:p>
      </dgm:t>
    </dgm:pt>
    <dgm:pt modelId="{7FB4F37B-FBDC-394A-A299-D8D326E98F32}" type="pres">
      <dgm:prSet presAssocID="{64D4ABF3-BA46-48AF-B795-62E37EAACD7A}" presName="outerComposite" presStyleCnt="0">
        <dgm:presLayoutVars>
          <dgm:chMax val="5"/>
          <dgm:dir/>
          <dgm:resizeHandles val="exact"/>
        </dgm:presLayoutVars>
      </dgm:prSet>
      <dgm:spPr/>
    </dgm:pt>
    <dgm:pt modelId="{FA0BB9AE-3046-C240-9D66-6DECF4F45503}" type="pres">
      <dgm:prSet presAssocID="{64D4ABF3-BA46-48AF-B795-62E37EAACD7A}" presName="dummyMaxCanvas" presStyleCnt="0">
        <dgm:presLayoutVars/>
      </dgm:prSet>
      <dgm:spPr/>
    </dgm:pt>
    <dgm:pt modelId="{A5A92399-BF06-0B41-A3C9-B23BF2C50E79}" type="pres">
      <dgm:prSet presAssocID="{64D4ABF3-BA46-48AF-B795-62E37EAACD7A}" presName="FourNodes_1" presStyleLbl="node1" presStyleIdx="0" presStyleCnt="4">
        <dgm:presLayoutVars>
          <dgm:bulletEnabled val="1"/>
        </dgm:presLayoutVars>
      </dgm:prSet>
      <dgm:spPr/>
    </dgm:pt>
    <dgm:pt modelId="{B2D2177E-E1FF-3744-9905-4EBCD3134ACF}" type="pres">
      <dgm:prSet presAssocID="{64D4ABF3-BA46-48AF-B795-62E37EAACD7A}" presName="FourNodes_2" presStyleLbl="node1" presStyleIdx="1" presStyleCnt="4">
        <dgm:presLayoutVars>
          <dgm:bulletEnabled val="1"/>
        </dgm:presLayoutVars>
      </dgm:prSet>
      <dgm:spPr/>
    </dgm:pt>
    <dgm:pt modelId="{10532CFF-BC78-ED49-B147-C8B89D4F8CC0}" type="pres">
      <dgm:prSet presAssocID="{64D4ABF3-BA46-48AF-B795-62E37EAACD7A}" presName="FourNodes_3" presStyleLbl="node1" presStyleIdx="2" presStyleCnt="4">
        <dgm:presLayoutVars>
          <dgm:bulletEnabled val="1"/>
        </dgm:presLayoutVars>
      </dgm:prSet>
      <dgm:spPr/>
    </dgm:pt>
    <dgm:pt modelId="{D3D86697-8074-834D-B786-F515A28B92A2}" type="pres">
      <dgm:prSet presAssocID="{64D4ABF3-BA46-48AF-B795-62E37EAACD7A}" presName="FourNodes_4" presStyleLbl="node1" presStyleIdx="3" presStyleCnt="4">
        <dgm:presLayoutVars>
          <dgm:bulletEnabled val="1"/>
        </dgm:presLayoutVars>
      </dgm:prSet>
      <dgm:spPr/>
    </dgm:pt>
    <dgm:pt modelId="{D2CBBDD8-E542-1C4D-876C-BD5254796091}" type="pres">
      <dgm:prSet presAssocID="{64D4ABF3-BA46-48AF-B795-62E37EAACD7A}" presName="FourConn_1-2" presStyleLbl="fgAccFollowNode1" presStyleIdx="0" presStyleCnt="3">
        <dgm:presLayoutVars>
          <dgm:bulletEnabled val="1"/>
        </dgm:presLayoutVars>
      </dgm:prSet>
      <dgm:spPr/>
    </dgm:pt>
    <dgm:pt modelId="{5D15597E-1122-7A4D-A9F3-B526C532F8BF}" type="pres">
      <dgm:prSet presAssocID="{64D4ABF3-BA46-48AF-B795-62E37EAACD7A}" presName="FourConn_2-3" presStyleLbl="fgAccFollowNode1" presStyleIdx="1" presStyleCnt="3">
        <dgm:presLayoutVars>
          <dgm:bulletEnabled val="1"/>
        </dgm:presLayoutVars>
      </dgm:prSet>
      <dgm:spPr/>
    </dgm:pt>
    <dgm:pt modelId="{43DB100F-81E7-1241-8FC3-5E8A171F972E}" type="pres">
      <dgm:prSet presAssocID="{64D4ABF3-BA46-48AF-B795-62E37EAACD7A}" presName="FourConn_3-4" presStyleLbl="fgAccFollowNode1" presStyleIdx="2" presStyleCnt="3">
        <dgm:presLayoutVars>
          <dgm:bulletEnabled val="1"/>
        </dgm:presLayoutVars>
      </dgm:prSet>
      <dgm:spPr/>
    </dgm:pt>
    <dgm:pt modelId="{CD6ADFD4-7849-9E47-B0E2-FF2E97CA23FD}" type="pres">
      <dgm:prSet presAssocID="{64D4ABF3-BA46-48AF-B795-62E37EAACD7A}" presName="FourNodes_1_text" presStyleLbl="node1" presStyleIdx="3" presStyleCnt="4">
        <dgm:presLayoutVars>
          <dgm:bulletEnabled val="1"/>
        </dgm:presLayoutVars>
      </dgm:prSet>
      <dgm:spPr/>
    </dgm:pt>
    <dgm:pt modelId="{A42AC343-DDCA-0141-B455-7396120A7438}" type="pres">
      <dgm:prSet presAssocID="{64D4ABF3-BA46-48AF-B795-62E37EAACD7A}" presName="FourNodes_2_text" presStyleLbl="node1" presStyleIdx="3" presStyleCnt="4">
        <dgm:presLayoutVars>
          <dgm:bulletEnabled val="1"/>
        </dgm:presLayoutVars>
      </dgm:prSet>
      <dgm:spPr/>
    </dgm:pt>
    <dgm:pt modelId="{2899DD8E-EA17-2F43-996A-80B44EC7959D}" type="pres">
      <dgm:prSet presAssocID="{64D4ABF3-BA46-48AF-B795-62E37EAACD7A}" presName="FourNodes_3_text" presStyleLbl="node1" presStyleIdx="3" presStyleCnt="4">
        <dgm:presLayoutVars>
          <dgm:bulletEnabled val="1"/>
        </dgm:presLayoutVars>
      </dgm:prSet>
      <dgm:spPr/>
    </dgm:pt>
    <dgm:pt modelId="{30278C02-BB5E-5049-A362-0CD38ACDA702}" type="pres">
      <dgm:prSet presAssocID="{64D4ABF3-BA46-48AF-B795-62E37EAACD7A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0F868206-10F2-1C41-B81E-381A59F786FB}" type="presOf" srcId="{6B2A377E-FBD7-43AC-BA1C-E476E26DC4EB}" destId="{A42AC343-DDCA-0141-B455-7396120A7438}" srcOrd="1" destOrd="0" presId="urn:microsoft.com/office/officeart/2005/8/layout/vProcess5"/>
    <dgm:cxn modelId="{6DED7D1D-7284-49B1-BD23-510DDDBB43B0}" srcId="{64D4ABF3-BA46-48AF-B795-62E37EAACD7A}" destId="{CCE3B4F6-BCA8-4C86-B317-A8147DDEFCC7}" srcOrd="2" destOrd="0" parTransId="{CC2B0D71-AF2C-4058-960A-9A7B8F535F56}" sibTransId="{38199ECE-5D87-4561-B118-B07B0130B458}"/>
    <dgm:cxn modelId="{19399A46-E87F-C545-8A79-B53D6F39EC00}" type="presOf" srcId="{64D4ABF3-BA46-48AF-B795-62E37EAACD7A}" destId="{7FB4F37B-FBDC-394A-A299-D8D326E98F32}" srcOrd="0" destOrd="0" presId="urn:microsoft.com/office/officeart/2005/8/layout/vProcess5"/>
    <dgm:cxn modelId="{C219314B-891F-A14D-8B88-BD4E167F5015}" type="presOf" srcId="{CCE3B4F6-BCA8-4C86-B317-A8147DDEFCC7}" destId="{2899DD8E-EA17-2F43-996A-80B44EC7959D}" srcOrd="1" destOrd="0" presId="urn:microsoft.com/office/officeart/2005/8/layout/vProcess5"/>
    <dgm:cxn modelId="{26C8304C-FB15-4216-AC22-6A1CB0BF567E}" srcId="{64D4ABF3-BA46-48AF-B795-62E37EAACD7A}" destId="{6B2A377E-FBD7-43AC-BA1C-E476E26DC4EB}" srcOrd="1" destOrd="0" parTransId="{438B1D99-3A1F-496C-B14D-9F6B34D0FA0E}" sibTransId="{0B446C9D-30E2-46FE-A8D2-B696E21B024E}"/>
    <dgm:cxn modelId="{02151F50-C4BD-414E-A02D-8CF9BBC67043}" type="presOf" srcId="{C3C80969-8D2F-459E-987D-BD6F06576F95}" destId="{A5A92399-BF06-0B41-A3C9-B23BF2C50E79}" srcOrd="0" destOrd="0" presId="urn:microsoft.com/office/officeart/2005/8/layout/vProcess5"/>
    <dgm:cxn modelId="{BD4E8C58-79CD-4A0E-9261-B094A4856D75}" srcId="{64D4ABF3-BA46-48AF-B795-62E37EAACD7A}" destId="{C3C80969-8D2F-459E-987D-BD6F06576F95}" srcOrd="0" destOrd="0" parTransId="{EAC53536-C47C-4FD5-BA71-F5FBA5B707FF}" sibTransId="{C2B1D12B-A27D-424C-96B2-2EDDEF7D64D2}"/>
    <dgm:cxn modelId="{CFD55E84-8E36-4646-BD1E-350C656D9A5E}" type="presOf" srcId="{ECA64431-7F5C-4F21-BC14-D10193606747}" destId="{D3D86697-8074-834D-B786-F515A28B92A2}" srcOrd="0" destOrd="0" presId="urn:microsoft.com/office/officeart/2005/8/layout/vProcess5"/>
    <dgm:cxn modelId="{87039784-C6AF-F340-A925-88A2259EB98E}" type="presOf" srcId="{C3C80969-8D2F-459E-987D-BD6F06576F95}" destId="{CD6ADFD4-7849-9E47-B0E2-FF2E97CA23FD}" srcOrd="1" destOrd="0" presId="urn:microsoft.com/office/officeart/2005/8/layout/vProcess5"/>
    <dgm:cxn modelId="{7C9ADB97-0502-42A9-8EFF-76AD8A35C2A5}" srcId="{64D4ABF3-BA46-48AF-B795-62E37EAACD7A}" destId="{ECA64431-7F5C-4F21-BC14-D10193606747}" srcOrd="3" destOrd="0" parTransId="{B0061190-1541-4FD6-AA27-09872019BDD2}" sibTransId="{DB5A7A58-048F-4B30-B8CE-7C240BD21F68}"/>
    <dgm:cxn modelId="{CDB65BC1-C971-0B44-BC8B-0AB13D276454}" type="presOf" srcId="{38199ECE-5D87-4561-B118-B07B0130B458}" destId="{43DB100F-81E7-1241-8FC3-5E8A171F972E}" srcOrd="0" destOrd="0" presId="urn:microsoft.com/office/officeart/2005/8/layout/vProcess5"/>
    <dgm:cxn modelId="{3A38C0C2-E3D3-A24F-955D-B106312A9E4A}" type="presOf" srcId="{CCE3B4F6-BCA8-4C86-B317-A8147DDEFCC7}" destId="{10532CFF-BC78-ED49-B147-C8B89D4F8CC0}" srcOrd="0" destOrd="0" presId="urn:microsoft.com/office/officeart/2005/8/layout/vProcess5"/>
    <dgm:cxn modelId="{E3BF10D8-6EBC-D044-B9BF-57870A8758BF}" type="presOf" srcId="{C2B1D12B-A27D-424C-96B2-2EDDEF7D64D2}" destId="{D2CBBDD8-E542-1C4D-876C-BD5254796091}" srcOrd="0" destOrd="0" presId="urn:microsoft.com/office/officeart/2005/8/layout/vProcess5"/>
    <dgm:cxn modelId="{155F58F1-E1A1-2F46-89A8-F91B80C637DB}" type="presOf" srcId="{0B446C9D-30E2-46FE-A8D2-B696E21B024E}" destId="{5D15597E-1122-7A4D-A9F3-B526C532F8BF}" srcOrd="0" destOrd="0" presId="urn:microsoft.com/office/officeart/2005/8/layout/vProcess5"/>
    <dgm:cxn modelId="{9C6DFAF3-A96D-6842-A0F2-A4FBE1A34212}" type="presOf" srcId="{ECA64431-7F5C-4F21-BC14-D10193606747}" destId="{30278C02-BB5E-5049-A362-0CD38ACDA702}" srcOrd="1" destOrd="0" presId="urn:microsoft.com/office/officeart/2005/8/layout/vProcess5"/>
    <dgm:cxn modelId="{CB7BE9FD-938D-4546-BD32-B46F6DB63F8D}" type="presOf" srcId="{6B2A377E-FBD7-43AC-BA1C-E476E26DC4EB}" destId="{B2D2177E-E1FF-3744-9905-4EBCD3134ACF}" srcOrd="0" destOrd="0" presId="urn:microsoft.com/office/officeart/2005/8/layout/vProcess5"/>
    <dgm:cxn modelId="{5035409C-7010-3544-8D93-A480B142DB73}" type="presParOf" srcId="{7FB4F37B-FBDC-394A-A299-D8D326E98F32}" destId="{FA0BB9AE-3046-C240-9D66-6DECF4F45503}" srcOrd="0" destOrd="0" presId="urn:microsoft.com/office/officeart/2005/8/layout/vProcess5"/>
    <dgm:cxn modelId="{7F629349-79CD-7B47-976A-681D234D16AD}" type="presParOf" srcId="{7FB4F37B-FBDC-394A-A299-D8D326E98F32}" destId="{A5A92399-BF06-0B41-A3C9-B23BF2C50E79}" srcOrd="1" destOrd="0" presId="urn:microsoft.com/office/officeart/2005/8/layout/vProcess5"/>
    <dgm:cxn modelId="{5AB3B6CF-DC3D-E94E-BD4A-29DCADF762E5}" type="presParOf" srcId="{7FB4F37B-FBDC-394A-A299-D8D326E98F32}" destId="{B2D2177E-E1FF-3744-9905-4EBCD3134ACF}" srcOrd="2" destOrd="0" presId="urn:microsoft.com/office/officeart/2005/8/layout/vProcess5"/>
    <dgm:cxn modelId="{86732E4E-A072-E948-8747-ACDA3097AA8E}" type="presParOf" srcId="{7FB4F37B-FBDC-394A-A299-D8D326E98F32}" destId="{10532CFF-BC78-ED49-B147-C8B89D4F8CC0}" srcOrd="3" destOrd="0" presId="urn:microsoft.com/office/officeart/2005/8/layout/vProcess5"/>
    <dgm:cxn modelId="{5F5772C8-4EC0-684F-ACB7-4BC03142980E}" type="presParOf" srcId="{7FB4F37B-FBDC-394A-A299-D8D326E98F32}" destId="{D3D86697-8074-834D-B786-F515A28B92A2}" srcOrd="4" destOrd="0" presId="urn:microsoft.com/office/officeart/2005/8/layout/vProcess5"/>
    <dgm:cxn modelId="{3A69FF94-A8B9-504A-8CAB-CD2D2AB27B06}" type="presParOf" srcId="{7FB4F37B-FBDC-394A-A299-D8D326E98F32}" destId="{D2CBBDD8-E542-1C4D-876C-BD5254796091}" srcOrd="5" destOrd="0" presId="urn:microsoft.com/office/officeart/2005/8/layout/vProcess5"/>
    <dgm:cxn modelId="{1B96663F-BE08-584F-AEBD-3222DE3E92B2}" type="presParOf" srcId="{7FB4F37B-FBDC-394A-A299-D8D326E98F32}" destId="{5D15597E-1122-7A4D-A9F3-B526C532F8BF}" srcOrd="6" destOrd="0" presId="urn:microsoft.com/office/officeart/2005/8/layout/vProcess5"/>
    <dgm:cxn modelId="{B71E6C73-5DB8-0447-886F-CA5DF38CC02A}" type="presParOf" srcId="{7FB4F37B-FBDC-394A-A299-D8D326E98F32}" destId="{43DB100F-81E7-1241-8FC3-5E8A171F972E}" srcOrd="7" destOrd="0" presId="urn:microsoft.com/office/officeart/2005/8/layout/vProcess5"/>
    <dgm:cxn modelId="{EC9C3630-B3E0-D146-824A-F0B10783EDEE}" type="presParOf" srcId="{7FB4F37B-FBDC-394A-A299-D8D326E98F32}" destId="{CD6ADFD4-7849-9E47-B0E2-FF2E97CA23FD}" srcOrd="8" destOrd="0" presId="urn:microsoft.com/office/officeart/2005/8/layout/vProcess5"/>
    <dgm:cxn modelId="{21066909-73AE-0A43-B386-0D2F9123C544}" type="presParOf" srcId="{7FB4F37B-FBDC-394A-A299-D8D326E98F32}" destId="{A42AC343-DDCA-0141-B455-7396120A7438}" srcOrd="9" destOrd="0" presId="urn:microsoft.com/office/officeart/2005/8/layout/vProcess5"/>
    <dgm:cxn modelId="{5CC6DC21-425E-D241-AEB1-4F3A80FEEED1}" type="presParOf" srcId="{7FB4F37B-FBDC-394A-A299-D8D326E98F32}" destId="{2899DD8E-EA17-2F43-996A-80B44EC7959D}" srcOrd="10" destOrd="0" presId="urn:microsoft.com/office/officeart/2005/8/layout/vProcess5"/>
    <dgm:cxn modelId="{74C7543A-5031-7F48-97EA-FC56248E08BC}" type="presParOf" srcId="{7FB4F37B-FBDC-394A-A299-D8D326E98F32}" destId="{30278C02-BB5E-5049-A362-0CD38ACDA702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8CE2A3-4BF4-5542-87E3-36F0E8A37385}">
      <dsp:nvSpPr>
        <dsp:cNvPr id="0" name=""/>
        <dsp:cNvSpPr/>
      </dsp:nvSpPr>
      <dsp:spPr>
        <a:xfrm>
          <a:off x="671988" y="580"/>
          <a:ext cx="2742307" cy="164538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sz="3100" b="1" kern="1200">
              <a:latin typeface="HGPMinchoE" panose="02020900000000000000" pitchFamily="18" charset="-128"/>
              <a:ea typeface="HGPMinchoE" panose="02020900000000000000" pitchFamily="18" charset="-128"/>
            </a:rPr>
            <a:t>家族構成は？</a:t>
          </a:r>
          <a:endParaRPr lang="en-US" sz="3100" b="1" kern="1200" dirty="0">
            <a:latin typeface="HGPMinchoE" panose="02020900000000000000" pitchFamily="18" charset="-128"/>
            <a:ea typeface="HGPMinchoE" panose="02020900000000000000" pitchFamily="18" charset="-128"/>
          </a:endParaRPr>
        </a:p>
      </dsp:txBody>
      <dsp:txXfrm>
        <a:off x="671988" y="580"/>
        <a:ext cx="2742307" cy="1645384"/>
      </dsp:txXfrm>
    </dsp:sp>
    <dsp:sp modelId="{EB4336E8-EFBF-8C45-A6FE-21927BFC435D}">
      <dsp:nvSpPr>
        <dsp:cNvPr id="0" name=""/>
        <dsp:cNvSpPr/>
      </dsp:nvSpPr>
      <dsp:spPr>
        <a:xfrm>
          <a:off x="3688526" y="580"/>
          <a:ext cx="2742307" cy="1645384"/>
        </a:xfrm>
        <a:prstGeom prst="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3100" b="1" kern="1200">
              <a:latin typeface="HGPMinchoE" panose="02020900000000000000" pitchFamily="18" charset="-128"/>
              <a:ea typeface="HGPMinchoE" panose="02020900000000000000" pitchFamily="18" charset="-128"/>
            </a:rPr>
            <a:t>家族の人のそれぞれの年齢は？</a:t>
          </a:r>
          <a:endParaRPr lang="en-US" sz="3100" b="1" kern="1200" dirty="0">
            <a:latin typeface="HGPMinchoE" panose="02020900000000000000" pitchFamily="18" charset="-128"/>
            <a:ea typeface="HGPMinchoE" panose="02020900000000000000" pitchFamily="18" charset="-128"/>
          </a:endParaRPr>
        </a:p>
      </dsp:txBody>
      <dsp:txXfrm>
        <a:off x="3688526" y="580"/>
        <a:ext cx="2742307" cy="1645384"/>
      </dsp:txXfrm>
    </dsp:sp>
    <dsp:sp modelId="{9B29A9BD-6F5A-CC49-BF10-4CF8515783BD}">
      <dsp:nvSpPr>
        <dsp:cNvPr id="0" name=""/>
        <dsp:cNvSpPr/>
      </dsp:nvSpPr>
      <dsp:spPr>
        <a:xfrm>
          <a:off x="6705064" y="580"/>
          <a:ext cx="2742307" cy="1645384"/>
        </a:xfrm>
        <a:prstGeom prst="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3100" b="1" kern="1200">
              <a:latin typeface="HGPMinchoE" panose="02020900000000000000" pitchFamily="18" charset="-128"/>
              <a:ea typeface="HGPMinchoE" panose="02020900000000000000" pitchFamily="18" charset="-128"/>
            </a:rPr>
            <a:t>年収はどれぐらい？</a:t>
          </a:r>
          <a:endParaRPr lang="en-US" sz="3100" b="1" kern="1200" dirty="0">
            <a:latin typeface="HGPMinchoE" panose="02020900000000000000" pitchFamily="18" charset="-128"/>
            <a:ea typeface="HGPMinchoE" panose="02020900000000000000" pitchFamily="18" charset="-128"/>
          </a:endParaRPr>
        </a:p>
      </dsp:txBody>
      <dsp:txXfrm>
        <a:off x="6705064" y="580"/>
        <a:ext cx="2742307" cy="1645384"/>
      </dsp:txXfrm>
    </dsp:sp>
    <dsp:sp modelId="{02DA48D4-17E7-C74A-926F-1389D8617463}">
      <dsp:nvSpPr>
        <dsp:cNvPr id="0" name=""/>
        <dsp:cNvSpPr/>
      </dsp:nvSpPr>
      <dsp:spPr>
        <a:xfrm>
          <a:off x="671988" y="1920195"/>
          <a:ext cx="2742307" cy="1645384"/>
        </a:xfrm>
        <a:prstGeom prst="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3100" b="1" kern="1200">
              <a:latin typeface="HGPMinchoE" panose="02020900000000000000" pitchFamily="18" charset="-128"/>
              <a:ea typeface="HGPMinchoE" panose="02020900000000000000" pitchFamily="18" charset="-128"/>
            </a:rPr>
            <a:t>支払いプランは？</a:t>
          </a:r>
          <a:endParaRPr lang="en-US" sz="3100" b="1" kern="1200" dirty="0">
            <a:latin typeface="HGPMinchoE" panose="02020900000000000000" pitchFamily="18" charset="-128"/>
            <a:ea typeface="HGPMinchoE" panose="02020900000000000000" pitchFamily="18" charset="-128"/>
          </a:endParaRPr>
        </a:p>
      </dsp:txBody>
      <dsp:txXfrm>
        <a:off x="671988" y="1920195"/>
        <a:ext cx="2742307" cy="1645384"/>
      </dsp:txXfrm>
    </dsp:sp>
    <dsp:sp modelId="{DCB824BD-140A-4D41-8076-80CB61AEAA59}">
      <dsp:nvSpPr>
        <dsp:cNvPr id="0" name=""/>
        <dsp:cNvSpPr/>
      </dsp:nvSpPr>
      <dsp:spPr>
        <a:xfrm>
          <a:off x="3688526" y="1920195"/>
          <a:ext cx="2742307" cy="1645384"/>
        </a:xfrm>
        <a:prstGeom prst="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sz="3100" b="1" kern="1200">
              <a:latin typeface="HGPMinchoE" panose="02020900000000000000" pitchFamily="18" charset="-128"/>
              <a:ea typeface="HGPMinchoE" panose="02020900000000000000" pitchFamily="18" charset="-128"/>
            </a:rPr>
            <a:t>ローンは何年？</a:t>
          </a:r>
          <a:endParaRPr lang="en-US" sz="3100" b="1" kern="1200" dirty="0">
            <a:latin typeface="HGPMinchoE" panose="02020900000000000000" pitchFamily="18" charset="-128"/>
            <a:ea typeface="HGPMinchoE" panose="02020900000000000000" pitchFamily="18" charset="-128"/>
          </a:endParaRPr>
        </a:p>
      </dsp:txBody>
      <dsp:txXfrm>
        <a:off x="3688526" y="1920195"/>
        <a:ext cx="2742307" cy="1645384"/>
      </dsp:txXfrm>
    </dsp:sp>
    <dsp:sp modelId="{673CCC37-1B1C-FD43-B05B-648B4E6FA884}">
      <dsp:nvSpPr>
        <dsp:cNvPr id="0" name=""/>
        <dsp:cNvSpPr/>
      </dsp:nvSpPr>
      <dsp:spPr>
        <a:xfrm>
          <a:off x="6705064" y="1920195"/>
          <a:ext cx="2742307" cy="1645384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3100" b="1" kern="1200">
              <a:latin typeface="HGPMinchoE" panose="02020900000000000000" pitchFamily="18" charset="-128"/>
              <a:ea typeface="HGPMinchoE" panose="02020900000000000000" pitchFamily="18" charset="-128"/>
            </a:rPr>
            <a:t>最終的な決め手は？</a:t>
          </a:r>
          <a:endParaRPr lang="en-US" sz="3100" b="1" kern="1200" dirty="0">
            <a:latin typeface="HGPMinchoE" panose="02020900000000000000" pitchFamily="18" charset="-128"/>
            <a:ea typeface="HGPMinchoE" panose="02020900000000000000" pitchFamily="18" charset="-128"/>
          </a:endParaRPr>
        </a:p>
      </dsp:txBody>
      <dsp:txXfrm>
        <a:off x="6705064" y="1920195"/>
        <a:ext cx="2742307" cy="16453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A92399-BF06-0B41-A3C9-B23BF2C50E79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2800" kern="1200">
              <a:latin typeface="HGPMinchoE" panose="02020900000000000000" pitchFamily="18" charset="-128"/>
              <a:ea typeface="HGPMinchoE" panose="02020900000000000000" pitchFamily="18" charset="-128"/>
            </a:rPr>
            <a:t>購入後のシミュレーションをすることが出来る！</a:t>
          </a:r>
          <a:endParaRPr lang="en-US" sz="2800" kern="1200" dirty="0">
            <a:latin typeface="HGPMinchoE" panose="02020900000000000000" pitchFamily="18" charset="-128"/>
            <a:ea typeface="HGPMinchoE" panose="02020900000000000000" pitchFamily="18" charset="-128"/>
          </a:endParaRPr>
        </a:p>
      </dsp:txBody>
      <dsp:txXfrm>
        <a:off x="28038" y="28038"/>
        <a:ext cx="7298593" cy="901218"/>
      </dsp:txXfrm>
    </dsp:sp>
    <dsp:sp modelId="{B2D2177E-E1FF-3744-9905-4EBCD3134ACF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2900" kern="1200">
              <a:latin typeface="HGPMinchoE" panose="02020900000000000000" pitchFamily="18" charset="-128"/>
              <a:ea typeface="HGPMinchoE" panose="02020900000000000000" pitchFamily="18" charset="-128"/>
            </a:rPr>
            <a:t>自身の収入においての適正物件が分かる！</a:t>
          </a:r>
          <a:endParaRPr lang="en-US" sz="2900" kern="1200" dirty="0">
            <a:latin typeface="HGPMinchoE" panose="02020900000000000000" pitchFamily="18" charset="-128"/>
            <a:ea typeface="HGPMinchoE" panose="02020900000000000000" pitchFamily="18" charset="-128"/>
          </a:endParaRPr>
        </a:p>
      </dsp:txBody>
      <dsp:txXfrm>
        <a:off x="732583" y="1159385"/>
        <a:ext cx="7029617" cy="901218"/>
      </dsp:txXfrm>
    </dsp:sp>
    <dsp:sp modelId="{10532CFF-BC78-ED49-B147-C8B89D4F8CC0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2900" kern="1200">
              <a:latin typeface="HGPMinchoE" panose="02020900000000000000" pitchFamily="18" charset="-128"/>
              <a:ea typeface="HGPMinchoE" panose="02020900000000000000" pitchFamily="18" charset="-128"/>
            </a:rPr>
            <a:t>資金面での不安を取り除くことが出来る！</a:t>
          </a:r>
          <a:endParaRPr lang="en-US" sz="2900" kern="1200" dirty="0">
            <a:latin typeface="HGPMinchoE" panose="02020900000000000000" pitchFamily="18" charset="-128"/>
            <a:ea typeface="HGPMinchoE" panose="02020900000000000000" pitchFamily="18" charset="-128"/>
          </a:endParaRPr>
        </a:p>
      </dsp:txBody>
      <dsp:txXfrm>
        <a:off x="1426612" y="2290733"/>
        <a:ext cx="7040133" cy="901218"/>
      </dsp:txXfrm>
    </dsp:sp>
    <dsp:sp modelId="{D3D86697-8074-834D-B786-F515A28B92A2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sz="2900" kern="1200">
              <a:latin typeface="HGPMinchoE" panose="02020900000000000000" pitchFamily="18" charset="-128"/>
              <a:ea typeface="HGPMinchoE" panose="02020900000000000000" pitchFamily="18" charset="-128"/>
            </a:rPr>
            <a:t>実際の購入時のイメージが掴める！</a:t>
          </a:r>
          <a:endParaRPr lang="en-US" sz="2900" kern="1200" dirty="0">
            <a:latin typeface="HGPMinchoE" panose="02020900000000000000" pitchFamily="18" charset="-128"/>
            <a:ea typeface="HGPMinchoE" panose="02020900000000000000" pitchFamily="18" charset="-128"/>
          </a:endParaRPr>
        </a:p>
      </dsp:txBody>
      <dsp:txXfrm>
        <a:off x="2131157" y="3422081"/>
        <a:ext cx="7029617" cy="901218"/>
      </dsp:txXfrm>
    </dsp:sp>
    <dsp:sp modelId="{D2CBBDD8-E542-1C4D-876C-BD5254796091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7930242" y="733200"/>
        <a:ext cx="342233" cy="468236"/>
      </dsp:txXfrm>
    </dsp:sp>
    <dsp:sp modelId="{5D15597E-1122-7A4D-A9F3-B526C532F8BF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8634787" y="1864548"/>
        <a:ext cx="342233" cy="468236"/>
      </dsp:txXfrm>
    </dsp:sp>
    <dsp:sp modelId="{43DB100F-81E7-1241-8FC3-5E8A171F972E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9328817" y="2995896"/>
        <a:ext cx="342233" cy="468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38E512-535D-2245-9F59-847CE373FAD4}" type="datetimeFigureOut">
              <a:rPr kumimoji="1" lang="ja-JP" altLang="en-US" smtClean="0"/>
              <a:t>2022/5/6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EB4E5-E9FA-4D45-94B9-C69838A133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187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8EB4E5-E9FA-4D45-94B9-C69838A1331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462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8EB4E5-E9FA-4D45-94B9-C69838A1331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277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F91A24-0946-D2A2-C250-D79D64FD79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BB8231F-B6F5-4B35-5E3D-B892F9B25D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A6B2FC-4A54-8496-66CB-9FCBF8E31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6DFFF-85F9-9845-B30B-61BB8391421F}" type="datetimeFigureOut">
              <a:rPr kumimoji="1" lang="ja-JP" altLang="en-US" smtClean="0"/>
              <a:t>2022/5/6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281FE0-9593-0195-2E52-98155D41A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790D3F-87BE-49D7-8EEF-CCB3D54AD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7233-FD8D-8F4F-8A10-69A10C6D34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6065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0AC47C-A69D-E769-D99E-8F0461866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252741B-E104-EA80-3E93-EB4E087ED1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1C6F3A-01E5-50D6-9F4B-5920703AB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6DFFF-85F9-9845-B30B-61BB8391421F}" type="datetimeFigureOut">
              <a:rPr kumimoji="1" lang="ja-JP" altLang="en-US" smtClean="0"/>
              <a:t>2022/5/6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4DC255-41E6-8AC0-7FDC-B299A4C4D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CA4017-2E02-E2D6-D7FD-61591745F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7233-FD8D-8F4F-8A10-69A10C6D34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8210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1BDEE29-243F-F8D7-DFEC-F49D3C3B4C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13E5FEA-3F50-670D-3818-EA9BED9248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25213B-6B3C-6D7F-BAAB-903997D7F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6DFFF-85F9-9845-B30B-61BB8391421F}" type="datetimeFigureOut">
              <a:rPr kumimoji="1" lang="ja-JP" altLang="en-US" smtClean="0"/>
              <a:t>2022/5/6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F916C2-43CB-03B7-F7F0-A10105412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4DDC2F-5EBE-C0C7-2EF6-0740F565B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7233-FD8D-8F4F-8A10-69A10C6D34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999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C0BD8B-7FC9-6DCE-6F54-A399CE139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7222285-44EA-E6F3-DB41-C0CCF01F1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227D7B-0CB8-05FA-7405-BABF17F35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6DFFF-85F9-9845-B30B-61BB8391421F}" type="datetimeFigureOut">
              <a:rPr kumimoji="1" lang="ja-JP" altLang="en-US" smtClean="0"/>
              <a:t>2022/5/6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81F03D-8141-174F-97DA-B5D091988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D89EF5-9079-5235-68F3-FD62613C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7233-FD8D-8F4F-8A10-69A10C6D34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352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C65D72-D4EF-324B-3E99-BACBB7114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224347-E23E-6817-F4BD-08026F92D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28F12E-2A51-0851-0AAA-78474C464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6DFFF-85F9-9845-B30B-61BB8391421F}" type="datetimeFigureOut">
              <a:rPr kumimoji="1" lang="ja-JP" altLang="en-US" smtClean="0"/>
              <a:t>2022/5/6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F7E187-CDFC-DE1A-1B32-FD5C6DAC1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BAAAB1-1731-C0F8-592B-DA9BA3DB5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7233-FD8D-8F4F-8A10-69A10C6D34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2373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33C14C-B576-9695-255E-5A74658C5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8B3AEFD-68FA-B3F6-309C-2E52CA4242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C35D901-823A-7D6F-44CF-10062BC13A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E0E3B25-41D8-F06E-C315-1C557619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6DFFF-85F9-9845-B30B-61BB8391421F}" type="datetimeFigureOut">
              <a:rPr kumimoji="1" lang="ja-JP" altLang="en-US" smtClean="0"/>
              <a:t>2022/5/6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C4C93A4-BFED-D836-355B-5F3F71D6F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D77F41C-D451-E875-A677-EF6AB0048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7233-FD8D-8F4F-8A10-69A10C6D34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673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C57EA9-ED93-96B2-DD55-131EB6009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007957-C702-41CD-199D-2C358431E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D16DEBE-CBD1-9D89-9AA0-A48D075C8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FBCC8B1-DECD-B118-47BA-44ABE8CCEF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4FECEFB-CC1D-8324-E23E-B021B7F01C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FE33EF1-971C-0B05-29DB-A7E846957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6DFFF-85F9-9845-B30B-61BB8391421F}" type="datetimeFigureOut">
              <a:rPr kumimoji="1" lang="ja-JP" altLang="en-US" smtClean="0"/>
              <a:t>2022/5/6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74628F5-0107-D698-1623-85355DC6E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1B7E4A4-2B7F-F117-6A05-4203B4AC2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7233-FD8D-8F4F-8A10-69A10C6D34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3205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796371-3B8D-9BDD-AF4D-BD130FC98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017677B-6557-6C42-F10E-A21DD9978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6DFFF-85F9-9845-B30B-61BB8391421F}" type="datetimeFigureOut">
              <a:rPr kumimoji="1" lang="ja-JP" altLang="en-US" smtClean="0"/>
              <a:t>2022/5/6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5AC2BD0-3C9E-E116-61EB-857416543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ED2B77B-B89E-23E2-8C94-42763EA28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7233-FD8D-8F4F-8A10-69A10C6D34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855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74C09EE-DA24-2796-485C-1E5D0AFE2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6DFFF-85F9-9845-B30B-61BB8391421F}" type="datetimeFigureOut">
              <a:rPr kumimoji="1" lang="ja-JP" altLang="en-US" smtClean="0"/>
              <a:t>2022/5/6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7ADA6C5-8D6A-EC8F-8C96-00D65CC0F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BCD77D-5129-724D-7616-4C9034C27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7233-FD8D-8F4F-8A10-69A10C6D34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1927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2C7C18-8D08-A896-1251-33274908B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401A9F-07A2-BAD2-98BC-3FE569361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5A16D0F-2147-3CEE-C0C6-3E5CC80AD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3AFCF54-07B9-9C01-E743-9757862F7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6DFFF-85F9-9845-B30B-61BB8391421F}" type="datetimeFigureOut">
              <a:rPr kumimoji="1" lang="ja-JP" altLang="en-US" smtClean="0"/>
              <a:t>2022/5/6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8E1D1CC-1BED-FF7D-F04B-7B6CD6A5B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AF55ECB-9CBF-A177-E278-364848DC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7233-FD8D-8F4F-8A10-69A10C6D34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795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C12645-914F-F386-6616-5548BD967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EABEF3F-D040-1CA0-A6D0-3F5BC1E08F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7B0DE46-2108-5B7C-92AC-11F6A51614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A584EF3-18B8-3CD0-3D13-FE17204FC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6DFFF-85F9-9845-B30B-61BB8391421F}" type="datetimeFigureOut">
              <a:rPr kumimoji="1" lang="ja-JP" altLang="en-US" smtClean="0"/>
              <a:t>2022/5/6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D2EA33-B7CF-7ED8-249F-864610ED9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CD179CA-8115-17CD-532C-246B64B89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7233-FD8D-8F4F-8A10-69A10C6D34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4146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26AE227-8080-11AE-F126-00084B4F0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45A903-0460-A394-EF56-EFB977BEB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8FF550-A1C6-99DB-A277-D04FF27E28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6DFFF-85F9-9845-B30B-61BB8391421F}" type="datetimeFigureOut">
              <a:rPr kumimoji="1" lang="ja-JP" altLang="en-US" smtClean="0"/>
              <a:t>2022/5/6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63DEC5-CA5E-CFDB-0E3C-C37BA9F07B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D76C8B-4C0D-E262-2791-9D4C453003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57233-FD8D-8F4F-8A10-69A10C6D34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9828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7F7D7B8D-EF99-4CA1-AB1E-4C0C047409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2917370"/>
            <a:ext cx="12191999" cy="394062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639F358-40E1-39E6-657F-7E26355D20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449" y="4646428"/>
            <a:ext cx="10901471" cy="1967023"/>
          </a:xfrm>
          <a:noFill/>
        </p:spPr>
        <p:txBody>
          <a:bodyPr>
            <a:normAutofit/>
          </a:bodyPr>
          <a:lstStyle/>
          <a:p>
            <a:r>
              <a:rPr kumimoji="1" lang="ja-JP" altLang="en-US" sz="4400" b="1">
                <a:solidFill>
                  <a:schemeClr val="accent1">
                    <a:lumMod val="60000"/>
                    <a:lumOff val="40000"/>
                  </a:schemeClr>
                </a:solidFill>
                <a:latin typeface="HGSMinchoE" panose="02020900000000000000" pitchFamily="18" charset="-128"/>
                <a:ea typeface="HGSMinchoE" panose="02020900000000000000" pitchFamily="18" charset="-128"/>
              </a:rPr>
              <a:t>パナソニックホームズ</a:t>
            </a:r>
            <a:r>
              <a:rPr kumimoji="1" lang="ja-JP" altLang="en-US" sz="4400" b="1">
                <a:solidFill>
                  <a:schemeClr val="bg1"/>
                </a:solidFill>
                <a:latin typeface="HGSMinchoE" panose="02020900000000000000" pitchFamily="18" charset="-128"/>
                <a:ea typeface="HGSMinchoE" panose="02020900000000000000" pitchFamily="18" charset="-128"/>
              </a:rPr>
              <a:t>の</a:t>
            </a:r>
            <a:br>
              <a:rPr kumimoji="1" lang="en-US" altLang="ja-JP" sz="4400" b="1" dirty="0">
                <a:solidFill>
                  <a:schemeClr val="bg1"/>
                </a:solidFill>
                <a:latin typeface="HGSMinchoE" panose="02020900000000000000" pitchFamily="18" charset="-128"/>
                <a:ea typeface="HGSMinchoE" panose="02020900000000000000" pitchFamily="18" charset="-128"/>
              </a:rPr>
            </a:br>
            <a:r>
              <a:rPr kumimoji="1" lang="ja-JP" altLang="en-US" sz="4400" b="1">
                <a:solidFill>
                  <a:schemeClr val="accent1">
                    <a:lumMod val="60000"/>
                    <a:lumOff val="40000"/>
                  </a:schemeClr>
                </a:solidFill>
                <a:latin typeface="HGSMinchoE" panose="02020900000000000000" pitchFamily="18" charset="-128"/>
                <a:ea typeface="HGSMinchoE" panose="02020900000000000000" pitchFamily="18" charset="-128"/>
              </a:rPr>
              <a:t>展示場</a:t>
            </a:r>
            <a:r>
              <a:rPr kumimoji="1" lang="ja-JP" altLang="en-US" sz="4400" b="1">
                <a:solidFill>
                  <a:schemeClr val="bg1"/>
                </a:solidFill>
                <a:latin typeface="HGSMinchoE" panose="02020900000000000000" pitchFamily="18" charset="-128"/>
                <a:ea typeface="HGSMinchoE" panose="02020900000000000000" pitchFamily="18" charset="-128"/>
              </a:rPr>
              <a:t>を</a:t>
            </a:r>
            <a:br>
              <a:rPr kumimoji="1" lang="en-US" altLang="ja-JP" sz="4400" b="1" dirty="0">
                <a:solidFill>
                  <a:schemeClr val="bg1"/>
                </a:solidFill>
                <a:latin typeface="HGSMinchoE" panose="02020900000000000000" pitchFamily="18" charset="-128"/>
                <a:ea typeface="HGSMinchoE" panose="02020900000000000000" pitchFamily="18" charset="-128"/>
              </a:rPr>
            </a:br>
            <a:r>
              <a:rPr kumimoji="1" lang="ja-JP" altLang="en-US" sz="4400" b="1">
                <a:solidFill>
                  <a:schemeClr val="accent1">
                    <a:lumMod val="60000"/>
                    <a:lumOff val="40000"/>
                  </a:schemeClr>
                </a:solidFill>
                <a:latin typeface="HGSMinchoE" panose="02020900000000000000" pitchFamily="18" charset="-128"/>
                <a:ea typeface="HGSMinchoE" panose="02020900000000000000" pitchFamily="18" charset="-128"/>
              </a:rPr>
              <a:t>見に行きたくなる</a:t>
            </a:r>
            <a:r>
              <a:rPr kumimoji="1" lang="ja-JP" altLang="en-US" sz="4400" b="1">
                <a:solidFill>
                  <a:schemeClr val="bg1"/>
                </a:solidFill>
                <a:latin typeface="HGSMinchoE" panose="02020900000000000000" pitchFamily="18" charset="-128"/>
                <a:ea typeface="HGSMinchoE" panose="02020900000000000000" pitchFamily="18" charset="-128"/>
              </a:rPr>
              <a:t>アイデア</a:t>
            </a:r>
          </a:p>
        </p:txBody>
      </p:sp>
      <p:pic>
        <p:nvPicPr>
          <p:cNvPr id="1026" name="Picture 2" descr="パナソニックホームズ ロゴの歴史 - YouTube">
            <a:extLst>
              <a:ext uri="{FF2B5EF4-FFF2-40B4-BE49-F238E27FC236}">
                <a16:creationId xmlns:a16="http://schemas.microsoft.com/office/drawing/2014/main" id="{8A447AF3-3EB7-EB96-B8CF-2D2728F4AC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1" b="13401"/>
          <a:stretch/>
        </p:blipFill>
        <p:spPr bwMode="auto">
          <a:xfrm>
            <a:off x="20" y="0"/>
            <a:ext cx="12191979" cy="4646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436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!!BGRectangle">
            <a:extLst>
              <a:ext uri="{FF2B5EF4-FFF2-40B4-BE49-F238E27FC236}">
                <a16:creationId xmlns:a16="http://schemas.microsoft.com/office/drawing/2014/main" id="{9CC67894-1D18-43E0-B8E1-ECF37EB0D4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-6182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13E3398-4840-4DA1-B674-51AE569B2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小さな家を手に持っている人の中央部">
            <a:extLst>
              <a:ext uri="{FF2B5EF4-FFF2-40B4-BE49-F238E27FC236}">
                <a16:creationId xmlns:a16="http://schemas.microsoft.com/office/drawing/2014/main" id="{B014D278-3819-42E4-7450-2E8186A896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9405" b="1310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0478A196-C182-BC4D-B925-E0AABE761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6" y="712268"/>
            <a:ext cx="10410524" cy="1193533"/>
          </a:xfrm>
        </p:spPr>
        <p:txBody>
          <a:bodyPr>
            <a:normAutofit/>
          </a:bodyPr>
          <a:lstStyle/>
          <a:p>
            <a:r>
              <a:rPr kumimoji="1" lang="ja-JP" altLang="en-US" sz="480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住宅展示場のイメージ</a:t>
            </a:r>
          </a:p>
        </p:txBody>
      </p:sp>
      <p:sp>
        <p:nvSpPr>
          <p:cNvPr id="20" name="!!Line">
            <a:extLst>
              <a:ext uri="{FF2B5EF4-FFF2-40B4-BE49-F238E27FC236}">
                <a16:creationId xmlns:a16="http://schemas.microsoft.com/office/drawing/2014/main" id="{83306AB0-8BF5-43D5-B5E2-C53EA07838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826324"/>
            <a:ext cx="27432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CBA4150-C0D4-8D83-E4E8-7DDD8A264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276" y="2050181"/>
            <a:ext cx="10410524" cy="4126782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kumimoji="1" lang="ja-JP" altLang="en-US" sz="3600">
                <a:solidFill>
                  <a:schemeClr val="bg1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気軽に行きにくい。。。</a:t>
            </a:r>
            <a:endParaRPr kumimoji="1" lang="en-US" altLang="ja-JP" sz="3600" dirty="0">
              <a:solidFill>
                <a:schemeClr val="bg1"/>
              </a:solidFill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lnSpc>
                <a:spcPct val="160000"/>
              </a:lnSpc>
            </a:pPr>
            <a:r>
              <a:rPr lang="ja-JP" altLang="en-US" sz="3600">
                <a:solidFill>
                  <a:schemeClr val="bg1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豪華すぎて</a:t>
            </a:r>
            <a:r>
              <a:rPr lang="ja-JP" altLang="en-US" sz="3600">
                <a:solidFill>
                  <a:schemeClr val="bg1"/>
                </a:solidFill>
                <a:highlight>
                  <a:srgbClr val="FF0000"/>
                </a:highlight>
                <a:latin typeface="HGPMinchoE" panose="02020900000000000000" pitchFamily="18" charset="-128"/>
                <a:ea typeface="HGPMinchoE" panose="02020900000000000000" pitchFamily="18" charset="-128"/>
              </a:rPr>
              <a:t>非現実的</a:t>
            </a:r>
            <a:r>
              <a:rPr lang="ja-JP" altLang="en-US" sz="3600">
                <a:solidFill>
                  <a:schemeClr val="bg1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。。。</a:t>
            </a:r>
            <a:endParaRPr lang="en-US" altLang="ja-JP" sz="3600" dirty="0">
              <a:solidFill>
                <a:schemeClr val="bg1"/>
              </a:solidFill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lnSpc>
                <a:spcPct val="160000"/>
              </a:lnSpc>
            </a:pPr>
            <a:r>
              <a:rPr lang="ja-JP" altLang="en-US" sz="3600">
                <a:solidFill>
                  <a:schemeClr val="bg1"/>
                </a:solidFill>
                <a:highlight>
                  <a:srgbClr val="FF0000"/>
                </a:highlight>
                <a:latin typeface="HGPMinchoE" panose="02020900000000000000" pitchFamily="18" charset="-128"/>
                <a:ea typeface="HGPMinchoE" panose="02020900000000000000" pitchFamily="18" charset="-128"/>
              </a:rPr>
              <a:t>価格</a:t>
            </a:r>
            <a:r>
              <a:rPr kumimoji="1" lang="ja-JP" altLang="en-US" sz="3600">
                <a:solidFill>
                  <a:schemeClr val="bg1"/>
                </a:solidFill>
                <a:highlight>
                  <a:srgbClr val="FF0000"/>
                </a:highlight>
                <a:latin typeface="HGPMinchoE" panose="02020900000000000000" pitchFamily="18" charset="-128"/>
                <a:ea typeface="HGPMinchoE" panose="02020900000000000000" pitchFamily="18" charset="-128"/>
              </a:rPr>
              <a:t>が分かりづらい</a:t>
            </a:r>
            <a:r>
              <a:rPr kumimoji="1" lang="ja-JP" altLang="en-US" sz="3600">
                <a:solidFill>
                  <a:schemeClr val="bg1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。。。</a:t>
            </a:r>
            <a:endParaRPr kumimoji="1" lang="en-US" altLang="ja-JP" sz="3600" dirty="0">
              <a:solidFill>
                <a:schemeClr val="bg1"/>
              </a:solidFill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lnSpc>
                <a:spcPct val="160000"/>
              </a:lnSpc>
            </a:pPr>
            <a:r>
              <a:rPr lang="ja-JP" altLang="en-US" sz="3600">
                <a:solidFill>
                  <a:schemeClr val="bg1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自分の予算で</a:t>
            </a:r>
            <a:r>
              <a:rPr lang="ja-JP" altLang="en-US" sz="3600">
                <a:solidFill>
                  <a:schemeClr val="bg1"/>
                </a:solidFill>
                <a:highlight>
                  <a:srgbClr val="FF0000"/>
                </a:highlight>
                <a:latin typeface="HGPMinchoE" panose="02020900000000000000" pitchFamily="18" charset="-128"/>
                <a:ea typeface="HGPMinchoE" panose="02020900000000000000" pitchFamily="18" charset="-128"/>
              </a:rPr>
              <a:t>購入出来るのか不安</a:t>
            </a:r>
            <a:r>
              <a:rPr lang="ja-JP" altLang="en-US" sz="3600">
                <a:solidFill>
                  <a:schemeClr val="bg1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。。。</a:t>
            </a:r>
            <a:endParaRPr lang="en-US" altLang="ja-JP" sz="3600" dirty="0">
              <a:solidFill>
                <a:schemeClr val="bg1"/>
              </a:solidFill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kumimoji="1" lang="ja-JP" altLang="en-US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951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!!BGRectangle">
            <a:extLst>
              <a:ext uri="{FF2B5EF4-FFF2-40B4-BE49-F238E27FC236}">
                <a16:creationId xmlns:a16="http://schemas.microsoft.com/office/drawing/2014/main" id="{9CC67894-1D18-43E0-B8E1-ECF37EB0D4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-6182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13E3398-4840-4DA1-B674-51AE569B2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小さな家を手に持っている人の中央部">
            <a:extLst>
              <a:ext uri="{FF2B5EF4-FFF2-40B4-BE49-F238E27FC236}">
                <a16:creationId xmlns:a16="http://schemas.microsoft.com/office/drawing/2014/main" id="{9D6C7DD6-ADDA-FDF2-E6BC-8AD8160AF6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9383" b="1331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27F0866B-9BC7-597B-8666-79D2B9FED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6" y="712268"/>
            <a:ext cx="10410524" cy="1193533"/>
          </a:xfrm>
        </p:spPr>
        <p:txBody>
          <a:bodyPr>
            <a:normAutofit/>
          </a:bodyPr>
          <a:lstStyle/>
          <a:p>
            <a:r>
              <a:rPr kumimoji="1" lang="ja-JP" altLang="en-US" sz="480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住宅展示場に来る方の層</a:t>
            </a:r>
          </a:p>
        </p:txBody>
      </p:sp>
      <p:sp>
        <p:nvSpPr>
          <p:cNvPr id="13" name="!!Line">
            <a:extLst>
              <a:ext uri="{FF2B5EF4-FFF2-40B4-BE49-F238E27FC236}">
                <a16:creationId xmlns:a16="http://schemas.microsoft.com/office/drawing/2014/main" id="{83306AB0-8BF5-43D5-B5E2-C53EA07838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826324"/>
            <a:ext cx="27432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D0BB81A-FE9B-41A5-D43E-354E58445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276" y="2050181"/>
            <a:ext cx="10410524" cy="412678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3600">
                <a:solidFill>
                  <a:schemeClr val="bg1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約７割</a:t>
            </a:r>
            <a:r>
              <a:rPr kumimoji="1" lang="ja-JP" altLang="en-US" sz="360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が</a:t>
            </a:r>
            <a:r>
              <a:rPr kumimoji="1" lang="en-US" altLang="ja-JP" sz="3600" dirty="0">
                <a:solidFill>
                  <a:schemeClr val="bg1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30~40</a:t>
            </a:r>
            <a:r>
              <a:rPr kumimoji="1" lang="ja-JP" altLang="en-US" sz="3600">
                <a:solidFill>
                  <a:schemeClr val="bg1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歳代！</a:t>
            </a:r>
            <a:endParaRPr kumimoji="1" lang="en-US" altLang="ja-JP" sz="3600" dirty="0">
              <a:solidFill>
                <a:schemeClr val="bg1"/>
              </a:solidFill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360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約６割が世帯年収「</a:t>
            </a:r>
            <a:r>
              <a:rPr kumimoji="1" lang="en-US" altLang="ja-JP" sz="3600" dirty="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500~700~1000</a:t>
            </a:r>
            <a:r>
              <a:rPr kumimoji="1" lang="ja-JP" altLang="en-US" sz="360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万円」の範囲！</a:t>
            </a:r>
            <a:endParaRPr kumimoji="1" lang="en-US" altLang="ja-JP" sz="3600" dirty="0">
              <a:solidFill>
                <a:srgbClr val="FFFFFF"/>
              </a:solidFill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60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子供連れの核家族が多い！</a:t>
            </a:r>
            <a:endParaRPr lang="en-US" altLang="ja-JP" sz="3600" dirty="0">
              <a:solidFill>
                <a:srgbClr val="FFFFFF"/>
              </a:solidFill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360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新築の物件を希望しており、購買意欲は高い！</a:t>
            </a:r>
          </a:p>
        </p:txBody>
      </p:sp>
    </p:spTree>
    <p:extLst>
      <p:ext uri="{BB962C8B-B14F-4D97-AF65-F5344CB8AC3E}">
        <p14:creationId xmlns:p14="http://schemas.microsoft.com/office/powerpoint/2010/main" val="3015798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45A976A-8DE3-4B67-B94B-2044FDD12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EAAA1B9-2DDB-49C9-A037-A523D2F13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3F96F61-CBEC-7AC5-65EC-09DB92D9C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457200"/>
            <a:ext cx="11812248" cy="1188720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4800" b="1">
                <a:latin typeface="HGPMinchoE" panose="02020900000000000000" pitchFamily="18" charset="-128"/>
                <a:ea typeface="HGPMinchoE" panose="02020900000000000000" pitchFamily="18" charset="-128"/>
              </a:rPr>
              <a:t>アイデア：過去の顧客の購入プランを公開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441F8D5-EBCE-4FB9-91A9-3425971C1F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262397" y="134260"/>
            <a:ext cx="3142400" cy="2716805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A5E80E2-35F9-41F3-A2B8-A2F17D956F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88BDEEE-0C30-49F3-8D05-B062EF890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21E0C27-19E6-45DC-B154-493480207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3A55340-18E0-4A23-B406-BD1221643D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8701F99-7E4C-4B92-A4B5-307CDFB7A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5047906"/>
            <a:ext cx="2412221" cy="1810094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41E616B-C319-43C1-9A9C-A2074B2E8A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C86BD2B-CA73-48DF-9CC8-0152EA6B1B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9C1AA9D-3FCF-4B84-94D1-51F0E1517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D7CE92F-1DE7-4252-A62C-77ACF8CF26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" name="コンテンツ プレースホルダー 2">
            <a:extLst>
              <a:ext uri="{FF2B5EF4-FFF2-40B4-BE49-F238E27FC236}">
                <a16:creationId xmlns:a16="http://schemas.microsoft.com/office/drawing/2014/main" id="{6195D32C-A754-98A8-9E80-CC4F94538F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9501912"/>
              </p:ext>
            </p:extLst>
          </p:nvPr>
        </p:nvGraphicFramePr>
        <p:xfrm>
          <a:off x="1036320" y="2543633"/>
          <a:ext cx="10119360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2753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住宅展示場イベント情報一覧 展示場選択 | 住宅展示場・モデルハウスのハウジングステージ">
            <a:extLst>
              <a:ext uri="{FF2B5EF4-FFF2-40B4-BE49-F238E27FC236}">
                <a16:creationId xmlns:a16="http://schemas.microsoft.com/office/drawing/2014/main" id="{9F501238-6363-CC62-7522-954FB13017D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66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Rectangle 70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D7B641C-FBBA-F3C0-58F4-8FAA4B21E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241983"/>
            <a:ext cx="11210925" cy="892867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kumimoji="1" lang="ja-JP" altLang="en-US" sz="4800" b="1">
                <a:solidFill>
                  <a:schemeClr val="tx1">
                    <a:lumMod val="85000"/>
                    <a:lumOff val="15000"/>
                  </a:schemeClr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展示場来場</a:t>
            </a:r>
            <a:r>
              <a:rPr kumimoji="1" lang="en-US" altLang="ja-JP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&amp;</a:t>
            </a:r>
            <a:r>
              <a:rPr kumimoji="1" lang="ja-JP" altLang="en-US" sz="4800" b="1">
                <a:solidFill>
                  <a:schemeClr val="tx1">
                    <a:lumMod val="85000"/>
                    <a:lumOff val="15000"/>
                  </a:schemeClr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アンケート記入で</a:t>
            </a:r>
            <a:r>
              <a:rPr kumimoji="1" lang="ja-JP" altLang="en-US" sz="4800" b="1">
                <a:latin typeface="HGPMinchoE" panose="02020900000000000000" pitchFamily="18" charset="-128"/>
                <a:ea typeface="HGPMinchoE" panose="02020900000000000000" pitchFamily="18" charset="-128"/>
              </a:rPr>
              <a:t>限定</a:t>
            </a:r>
            <a:r>
              <a:rPr kumimoji="1" lang="ja-JP" altLang="en-US" sz="4800" b="1">
                <a:solidFill>
                  <a:schemeClr val="tx1">
                    <a:lumMod val="85000"/>
                    <a:lumOff val="15000"/>
                  </a:schemeClr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公開</a:t>
            </a: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2413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4" descr="小さな家を手に持っている人の中央部">
            <a:extLst>
              <a:ext uri="{FF2B5EF4-FFF2-40B4-BE49-F238E27FC236}">
                <a16:creationId xmlns:a16="http://schemas.microsoft.com/office/drawing/2014/main" id="{FB13CF43-31F0-C17B-11FE-50ECEC9C86F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9405" b="1310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50A41AC8-6B08-45F4-2C2A-BD1ABB0FC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kumimoji="1" lang="ja-JP" altLang="en-US" sz="480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過去の顧客情報を知ることによって。。。</a:t>
            </a:r>
          </a:p>
        </p:txBody>
      </p:sp>
      <p:graphicFrame>
        <p:nvGraphicFramePr>
          <p:cNvPr id="5" name="コンテンツ プレースホルダー 2">
            <a:extLst>
              <a:ext uri="{FF2B5EF4-FFF2-40B4-BE49-F238E27FC236}">
                <a16:creationId xmlns:a16="http://schemas.microsoft.com/office/drawing/2014/main" id="{5CF3D538-965F-CA02-9403-CFD5A843EB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885997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387705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3A930249-8242-4E2B-AF17-C01826488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A5BDD999-C5E1-4B3E-A710-768673819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pic>
        <p:nvPicPr>
          <p:cNvPr id="2050" name="Picture 2" descr="初めて住宅を購入する人はここに注意！見落としがちなポイントとは？ | スーモジャーナル - 住まい・暮らしのニュース・コラムサイト">
            <a:extLst>
              <a:ext uri="{FF2B5EF4-FFF2-40B4-BE49-F238E27FC236}">
                <a16:creationId xmlns:a16="http://schemas.microsoft.com/office/drawing/2014/main" id="{98D5D321-06CC-BA7B-DC58-02168674386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DB5E96E-0291-637B-38A3-7E0A97A80D16}"/>
              </a:ext>
            </a:extLst>
          </p:cNvPr>
          <p:cNvSpPr txBox="1"/>
          <p:nvPr/>
        </p:nvSpPr>
        <p:spPr>
          <a:xfrm>
            <a:off x="0" y="854439"/>
            <a:ext cx="12192000" cy="26982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200000"/>
              </a:lnSpc>
              <a:spcBef>
                <a:spcPct val="0"/>
              </a:spcBef>
              <a:spcAft>
                <a:spcPts val="600"/>
              </a:spcAft>
            </a:pPr>
            <a:r>
              <a:rPr kumimoji="1" lang="ja-JP" altLang="en-US" sz="4800" b="1">
                <a:solidFill>
                  <a:srgbClr val="FFFFFF"/>
                </a:solidFill>
                <a:highlight>
                  <a:srgbClr val="C0C0C0"/>
                </a:highlight>
                <a:latin typeface="HGPMinchoE" panose="02020900000000000000" pitchFamily="18" charset="-128"/>
                <a:ea typeface="HGPMinchoE" panose="02020900000000000000" pitchFamily="18" charset="-128"/>
                <a:cs typeface="+mj-cs"/>
              </a:rPr>
              <a:t>不安なこと、聞きにくいこと</a:t>
            </a:r>
            <a:endParaRPr kumimoji="1" lang="en-US" altLang="ja-JP" sz="4800" b="1" dirty="0">
              <a:solidFill>
                <a:srgbClr val="FFFFFF"/>
              </a:solidFill>
              <a:highlight>
                <a:srgbClr val="C0C0C0"/>
              </a:highlight>
              <a:latin typeface="HGPMinchoE" panose="02020900000000000000" pitchFamily="18" charset="-128"/>
              <a:ea typeface="HGPMinchoE" panose="02020900000000000000" pitchFamily="18" charset="-128"/>
              <a:cs typeface="+mj-cs"/>
            </a:endParaRPr>
          </a:p>
          <a:p>
            <a:pPr algn="ctr">
              <a:lnSpc>
                <a:spcPct val="200000"/>
              </a:lnSpc>
              <a:spcBef>
                <a:spcPct val="0"/>
              </a:spcBef>
              <a:spcAft>
                <a:spcPts val="600"/>
              </a:spcAft>
            </a:pPr>
            <a:r>
              <a:rPr kumimoji="1" lang="ja-JP" altLang="en-US" sz="4800" b="1">
                <a:solidFill>
                  <a:srgbClr val="FFFFFF"/>
                </a:solidFill>
                <a:highlight>
                  <a:srgbClr val="C0C0C0"/>
                </a:highlight>
                <a:latin typeface="HGPMinchoE" panose="02020900000000000000" pitchFamily="18" charset="-128"/>
                <a:ea typeface="HGPMinchoE" panose="02020900000000000000" pitchFamily="18" charset="-128"/>
                <a:cs typeface="+mj-cs"/>
              </a:rPr>
              <a:t>住宅展示場でスタッフが</a:t>
            </a:r>
            <a:r>
              <a:rPr lang="ja-JP" altLang="en-US" sz="4800" b="1">
                <a:solidFill>
                  <a:srgbClr val="FFFFFF"/>
                </a:solidFill>
                <a:highlight>
                  <a:srgbClr val="C0C0C0"/>
                </a:highlight>
                <a:latin typeface="HGPMinchoE" panose="02020900000000000000" pitchFamily="18" charset="-128"/>
                <a:ea typeface="HGPMinchoE" panose="02020900000000000000" pitchFamily="18" charset="-128"/>
                <a:cs typeface="+mj-cs"/>
              </a:rPr>
              <a:t>全て</a:t>
            </a:r>
            <a:r>
              <a:rPr kumimoji="1" lang="ja-JP" altLang="en-US" sz="4800" b="1">
                <a:solidFill>
                  <a:srgbClr val="FFFFFF"/>
                </a:solidFill>
                <a:highlight>
                  <a:srgbClr val="C0C0C0"/>
                </a:highlight>
                <a:latin typeface="HGPMinchoE" panose="02020900000000000000" pitchFamily="18" charset="-128"/>
                <a:ea typeface="HGPMinchoE" panose="02020900000000000000" pitchFamily="18" charset="-128"/>
                <a:cs typeface="+mj-cs"/>
              </a:rPr>
              <a:t>お答え致します！</a:t>
            </a:r>
          </a:p>
        </p:txBody>
      </p:sp>
    </p:spTree>
    <p:extLst>
      <p:ext uri="{BB962C8B-B14F-4D97-AF65-F5344CB8AC3E}">
        <p14:creationId xmlns:p14="http://schemas.microsoft.com/office/powerpoint/2010/main" val="3495945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!!BGRectangle">
            <a:extLst>
              <a:ext uri="{FF2B5EF4-FFF2-40B4-BE49-F238E27FC236}">
                <a16:creationId xmlns:a16="http://schemas.microsoft.com/office/drawing/2014/main" id="{9CC67894-1D18-43E0-B8E1-ECF37EB0D4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-6182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A13E3398-4840-4DA1-B674-51AE569B2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4" descr="小さな家を手に持っている人の中央部">
            <a:extLst>
              <a:ext uri="{FF2B5EF4-FFF2-40B4-BE49-F238E27FC236}">
                <a16:creationId xmlns:a16="http://schemas.microsoft.com/office/drawing/2014/main" id="{9F7E78F4-8617-8C43-BBD7-E223201D70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9405" b="1310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A7EB2D69-C404-F0B7-A9EA-482CC8651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6" y="712268"/>
            <a:ext cx="10410524" cy="1193533"/>
          </a:xfrm>
        </p:spPr>
        <p:txBody>
          <a:bodyPr>
            <a:normAutofit/>
          </a:bodyPr>
          <a:lstStyle/>
          <a:p>
            <a:r>
              <a:rPr kumimoji="1" lang="ja-JP" altLang="en-US" sz="4800" b="1">
                <a:solidFill>
                  <a:srgbClr val="FFFFFF"/>
                </a:solidFill>
                <a:highlight>
                  <a:srgbClr val="FF0000"/>
                </a:highlight>
                <a:latin typeface="HGPMinchoE" panose="02020900000000000000" pitchFamily="18" charset="-128"/>
                <a:ea typeface="HGPMinchoE" panose="02020900000000000000" pitchFamily="18" charset="-128"/>
              </a:rPr>
              <a:t>注意点</a:t>
            </a:r>
          </a:p>
        </p:txBody>
      </p:sp>
      <p:sp>
        <p:nvSpPr>
          <p:cNvPr id="17" name="!!Line">
            <a:extLst>
              <a:ext uri="{FF2B5EF4-FFF2-40B4-BE49-F238E27FC236}">
                <a16:creationId xmlns:a16="http://schemas.microsoft.com/office/drawing/2014/main" id="{83306AB0-8BF5-43D5-B5E2-C53EA07838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826324"/>
            <a:ext cx="27432" cy="91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8520DB-2A54-1A1D-B008-FCD4103B0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276" y="2050181"/>
            <a:ext cx="10410524" cy="412678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360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公開する顧客情報は</a:t>
            </a:r>
            <a:r>
              <a:rPr kumimoji="1" lang="ja-JP" altLang="en-US" sz="3600">
                <a:solidFill>
                  <a:srgbClr val="FFFFFF"/>
                </a:solidFill>
                <a:highlight>
                  <a:srgbClr val="FF0000"/>
                </a:highlight>
                <a:latin typeface="HGPMinchoE" panose="02020900000000000000" pitchFamily="18" charset="-128"/>
                <a:ea typeface="HGPMinchoE" panose="02020900000000000000" pitchFamily="18" charset="-128"/>
              </a:rPr>
              <a:t>匿名</a:t>
            </a:r>
            <a:r>
              <a:rPr kumimoji="1" lang="ja-JP" altLang="en-US" sz="360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とする</a:t>
            </a:r>
            <a:endParaRPr kumimoji="1" lang="en-US" altLang="ja-JP" sz="3600" dirty="0">
              <a:solidFill>
                <a:srgbClr val="FFFFFF"/>
              </a:solidFill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360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購入したお客様に情報公開の</a:t>
            </a:r>
            <a:r>
              <a:rPr kumimoji="1" lang="ja-JP" altLang="en-US" sz="3600">
                <a:solidFill>
                  <a:srgbClr val="FFFFFF"/>
                </a:solidFill>
                <a:highlight>
                  <a:srgbClr val="FF0000"/>
                </a:highlight>
                <a:latin typeface="HGPMinchoE" panose="02020900000000000000" pitchFamily="18" charset="-128"/>
                <a:ea typeface="HGPMinchoE" panose="02020900000000000000" pitchFamily="18" charset="-128"/>
              </a:rPr>
              <a:t>許可をとる</a:t>
            </a:r>
            <a:endParaRPr kumimoji="1" lang="en-US" altLang="ja-JP" sz="3600" dirty="0">
              <a:solidFill>
                <a:srgbClr val="FFFFFF"/>
              </a:solidFill>
              <a:highlight>
                <a:srgbClr val="FF0000"/>
              </a:highlight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360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展示場のみでの公開</a:t>
            </a:r>
            <a:r>
              <a:rPr lang="en-US" altLang="ja-JP" sz="3600" dirty="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(</a:t>
            </a:r>
            <a:r>
              <a:rPr lang="ja-JP" altLang="en-US" sz="3600">
                <a:solidFill>
                  <a:srgbClr val="FFFFFF"/>
                </a:solidFill>
                <a:highlight>
                  <a:srgbClr val="FF0000"/>
                </a:highlight>
                <a:latin typeface="HGPMinchoE" panose="02020900000000000000" pitchFamily="18" charset="-128"/>
                <a:ea typeface="HGPMinchoE" panose="02020900000000000000" pitchFamily="18" charset="-128"/>
              </a:rPr>
              <a:t>情報配布等は無し</a:t>
            </a:r>
            <a:r>
              <a:rPr lang="en-US" altLang="ja-JP" sz="3600" dirty="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</a:rPr>
              <a:t>)</a:t>
            </a:r>
            <a:endParaRPr kumimoji="1" lang="en-US" altLang="ja-JP" sz="3600" dirty="0">
              <a:solidFill>
                <a:srgbClr val="FFFFFF"/>
              </a:solidFill>
              <a:latin typeface="HGPMinchoE" panose="02020900000000000000" pitchFamily="18" charset="-128"/>
              <a:ea typeface="HGPMinchoE" panose="02020900000000000000" pitchFamily="18" charset="-128"/>
            </a:endParaRPr>
          </a:p>
          <a:p>
            <a:endParaRPr kumimoji="1" lang="ja-JP" altLang="en-US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303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建物の前に立っている家&#10;&#10;中程度の精度で自動的に生成された説明">
            <a:extLst>
              <a:ext uri="{FF2B5EF4-FFF2-40B4-BE49-F238E27FC236}">
                <a16:creationId xmlns:a16="http://schemas.microsoft.com/office/drawing/2014/main" id="{1239F506-348F-3F4C-FEE0-05C2FA79D51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2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98" r="7546" b="-1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8DE59BF-8FED-859C-3D74-E1AEEC325C3B}"/>
              </a:ext>
            </a:extLst>
          </p:cNvPr>
          <p:cNvSpPr txBox="1"/>
          <p:nvPr/>
        </p:nvSpPr>
        <p:spPr>
          <a:xfrm>
            <a:off x="927278" y="2485624"/>
            <a:ext cx="10200067" cy="1944708"/>
          </a:xfrm>
          <a:prstGeom prst="rect">
            <a:avLst/>
          </a:prstGeom>
          <a:solidFill>
            <a:srgbClr val="000000">
              <a:alpha val="70000"/>
            </a:srgbClr>
          </a:solidFill>
          <a:ln w="38100" cap="sq">
            <a:solidFill>
              <a:srgbClr val="FFFFFF"/>
            </a:solidFill>
            <a:miter lim="800000"/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1" lang="ja-JP" altLang="en-US" sz="360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  <a:cs typeface="+mj-cs"/>
              </a:rPr>
              <a:t>ハウスメーカーで家を購入することを</a:t>
            </a:r>
            <a:endParaRPr kumimoji="1" lang="en-US" altLang="ja-JP" sz="3600" dirty="0">
              <a:solidFill>
                <a:srgbClr val="FFFFFF"/>
              </a:solidFill>
              <a:latin typeface="HGPMinchoE" panose="02020900000000000000" pitchFamily="18" charset="-128"/>
              <a:ea typeface="HGPMinchoE" panose="02020900000000000000" pitchFamily="18" charset="-128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1" lang="en-US" altLang="ja-JP" sz="3600" dirty="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  <a:cs typeface="+mj-cs"/>
              </a:rPr>
              <a:t>“</a:t>
            </a:r>
            <a:r>
              <a:rPr kumimoji="1" lang="ja-JP" altLang="en-US" sz="3600">
                <a:solidFill>
                  <a:srgbClr val="FFFF00"/>
                </a:solidFill>
                <a:latin typeface="HGPMinchoE" panose="02020900000000000000" pitchFamily="18" charset="-128"/>
                <a:ea typeface="HGPMinchoE" panose="02020900000000000000" pitchFamily="18" charset="-128"/>
                <a:cs typeface="+mj-cs"/>
              </a:rPr>
              <a:t>他人事</a:t>
            </a:r>
            <a:r>
              <a:rPr kumimoji="1" lang="ja-JP" altLang="en-US" sz="360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  <a:cs typeface="+mj-cs"/>
              </a:rPr>
              <a:t>”から“</a:t>
            </a:r>
            <a:r>
              <a:rPr kumimoji="1" lang="ja-JP" altLang="en-US" sz="3600">
                <a:solidFill>
                  <a:srgbClr val="FFFF00"/>
                </a:solidFill>
                <a:latin typeface="HGPMinchoE" panose="02020900000000000000" pitchFamily="18" charset="-128"/>
                <a:ea typeface="HGPMinchoE" panose="02020900000000000000" pitchFamily="18" charset="-128"/>
                <a:cs typeface="+mj-cs"/>
              </a:rPr>
              <a:t>自分ごと</a:t>
            </a:r>
            <a:r>
              <a:rPr kumimoji="1" lang="ja-JP" altLang="en-US" sz="360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  <a:cs typeface="+mj-cs"/>
              </a:rPr>
              <a:t>”へと意識を</a:t>
            </a:r>
            <a:endParaRPr kumimoji="1" lang="en-US" altLang="ja-JP" sz="3600" dirty="0">
              <a:solidFill>
                <a:srgbClr val="FFFFFF"/>
              </a:solidFill>
              <a:latin typeface="HGPMinchoE" panose="02020900000000000000" pitchFamily="18" charset="-128"/>
              <a:ea typeface="HGPMinchoE" panose="02020900000000000000" pitchFamily="18" charset="-128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ja-JP" altLang="en-US" sz="3600">
                <a:solidFill>
                  <a:srgbClr val="FFFFFF"/>
                </a:solidFill>
                <a:latin typeface="HGPMinchoE" panose="02020900000000000000" pitchFamily="18" charset="-128"/>
                <a:ea typeface="HGPMinchoE" panose="02020900000000000000" pitchFamily="18" charset="-128"/>
                <a:cs typeface="+mj-cs"/>
              </a:rPr>
              <a:t>変化させます！</a:t>
            </a:r>
            <a:endParaRPr kumimoji="1" lang="en-US" altLang="ja-JP" sz="3600" dirty="0">
              <a:solidFill>
                <a:srgbClr val="FFFFFF"/>
              </a:solidFill>
              <a:latin typeface="HGPMinchoE" panose="02020900000000000000" pitchFamily="18" charset="-128"/>
              <a:ea typeface="HGPMinchoE" panose="02020900000000000000" pitchFamily="18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94032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263</Words>
  <Application>Microsoft Macintosh PowerPoint</Application>
  <PresentationFormat>ワイド画面</PresentationFormat>
  <Paragraphs>35</Paragraphs>
  <Slides>9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6" baseType="lpstr">
      <vt:lpstr>HGPMinchoE</vt:lpstr>
      <vt:lpstr>HGSMinchoE</vt:lpstr>
      <vt:lpstr>游ゴシック</vt:lpstr>
      <vt:lpstr>游ゴシック Light</vt:lpstr>
      <vt:lpstr>Arial</vt:lpstr>
      <vt:lpstr>Calibri</vt:lpstr>
      <vt:lpstr>Office テーマ</vt:lpstr>
      <vt:lpstr>パナソニックホームズの 展示場を 見に行きたくなるアイデア</vt:lpstr>
      <vt:lpstr>住宅展示場のイメージ</vt:lpstr>
      <vt:lpstr>住宅展示場に来る方の層</vt:lpstr>
      <vt:lpstr>アイデア：過去の顧客の購入プランを公開</vt:lpstr>
      <vt:lpstr>展示場来場&amp;アンケート記入で限定公開</vt:lpstr>
      <vt:lpstr>過去の顧客情報を知ることによって。。。</vt:lpstr>
      <vt:lpstr>PowerPoint プレゼンテーション</vt:lpstr>
      <vt:lpstr>注意点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パナソニックホームズの 展示場を 見に行きたくなるアイデア</dc:title>
  <dc:creator>近藤 千尋</dc:creator>
  <cp:lastModifiedBy>近藤 千尋</cp:lastModifiedBy>
  <cp:revision>17</cp:revision>
  <dcterms:created xsi:type="dcterms:W3CDTF">2022-05-05T06:34:06Z</dcterms:created>
  <dcterms:modified xsi:type="dcterms:W3CDTF">2022-05-06T06:31:18Z</dcterms:modified>
</cp:coreProperties>
</file>