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 ContentType="image/t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7"/>
  </p:notesMasterIdLst>
  <p:handoutMasterIdLst>
    <p:handoutMasterId r:id="rId18"/>
  </p:handoutMasterIdLst>
  <p:sldIdLst>
    <p:sldId id="256" r:id="rId2"/>
    <p:sldId id="257" r:id="rId3"/>
    <p:sldId id="258" r:id="rId4"/>
    <p:sldId id="259" r:id="rId5"/>
    <p:sldId id="260" r:id="rId6"/>
    <p:sldId id="268" r:id="rId7"/>
    <p:sldId id="261" r:id="rId8"/>
    <p:sldId id="262" r:id="rId9"/>
    <p:sldId id="263" r:id="rId10"/>
    <p:sldId id="264" r:id="rId11"/>
    <p:sldId id="265" r:id="rId12"/>
    <p:sldId id="269" r:id="rId13"/>
    <p:sldId id="270" r:id="rId14"/>
    <p:sldId id="266" r:id="rId15"/>
    <p:sldId id="267" r:id="rId16"/>
  </p:sldIdLst>
  <p:sldSz cx="24384000" cy="13716000"/>
  <p:notesSz cx="6797675" cy="9926638"/>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ヒラギノ角ゴ ProN W3"/>
      </a:defRPr>
    </a:lvl1pPr>
    <a:lvl2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ヒラギノ角ゴ ProN W3"/>
      </a:defRPr>
    </a:lvl2pPr>
    <a:lvl3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ヒラギノ角ゴ ProN W3"/>
      </a:defRPr>
    </a:lvl3pPr>
    <a:lvl4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ヒラギノ角ゴ ProN W3"/>
      </a:defRPr>
    </a:lvl4pPr>
    <a:lvl5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ヒラギノ角ゴ ProN W3"/>
      </a:defRPr>
    </a:lvl5pPr>
    <a:lvl6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ヒラギノ角ゴ ProN W3"/>
      </a:defRPr>
    </a:lvl6pPr>
    <a:lvl7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ヒラギノ角ゴ ProN W3"/>
      </a:defRPr>
    </a:lvl7pPr>
    <a:lvl8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ヒラギノ角ゴ ProN W3"/>
      </a:defRPr>
    </a:lvl8pPr>
    <a:lvl9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ヒラギノ角ゴ ProN W3"/>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Ref idx="minor">
          <a:srgbClr val="000000"/>
        </a:fontRef>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ff" i="off">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Ref idx="minor">
          <a:srgbClr val="000000"/>
        </a:fontRef>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a:tcStyle>
        <a:tcBdr/>
        <a:fill>
          <a:solidFill>
            <a:srgbClr val="EDEADD"/>
          </a:solidFill>
        </a:fill>
      </a:tcStyle>
    </a:band2H>
    <a:firstCol>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a:tcStyle>
        <a:tcBdr/>
        <a:fill>
          <a:solidFill>
            <a:srgbClr val="DADBDA"/>
          </a:solidFill>
        </a:fill>
      </a:tcStyle>
    </a:band2H>
    <a:firstCol>
      <a:tcTxStyle b="on" i="off">
        <a:fontRef idx="maj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Ref idx="maj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Ref idx="maj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a:tcStyle>
        <a:tcBdr/>
        <a:fill>
          <a:solidFill>
            <a:srgbClr val="9A9AA5"/>
          </a:solidFill>
        </a:fill>
      </a:tcStyle>
    </a:band2H>
    <a:firstCol>
      <a:tcTxStyle b="on" i="off">
        <a:fontRef idx="maj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Ref idx="maj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Ref idx="maj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Ref idx="major">
          <a:srgbClr val="000000"/>
        </a:fontRef>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Ref idx="major">
          <a:srgbClr val="000000"/>
        </a:fontRef>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Ref idx="major">
          <a:srgbClr val="000000"/>
        </a:fontRef>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 styleId="{8F44A2F1-9E1F-4B54-A3A2-5F16C0AD49E2}"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aj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aj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aj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6" d="100"/>
          <a:sy n="56" d="100"/>
        </p:scale>
        <p:origin x="558"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6D71F441-B182-4E0A-BFE6-060324BD8A6E}" type="datetimeFigureOut">
              <a:rPr kumimoji="1" lang="ja-JP" altLang="en-US" smtClean="0"/>
              <a:t>2020/5/19</a:t>
            </a:fld>
            <a:endParaRPr kumimoji="1" lang="ja-JP" altLang="en-US"/>
          </a:p>
        </p:txBody>
      </p:sp>
      <p:sp>
        <p:nvSpPr>
          <p:cNvPr id="4" name="フッター プレースホルダー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0A364439-576E-4B68-AC9E-44D95DFB21AC}" type="slidenum">
              <a:rPr kumimoji="1" lang="ja-JP" altLang="en-US" smtClean="0"/>
              <a:t>‹#›</a:t>
            </a:fld>
            <a:endParaRPr kumimoji="1" lang="ja-JP" altLang="en-US"/>
          </a:p>
        </p:txBody>
      </p:sp>
    </p:spTree>
    <p:extLst>
      <p:ext uri="{BB962C8B-B14F-4D97-AF65-F5344CB8AC3E}">
        <p14:creationId xmlns:p14="http://schemas.microsoft.com/office/powerpoint/2010/main" val="33232041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7" name="Shape 177"/>
          <p:cNvSpPr>
            <a:spLocks noGrp="1" noRot="1" noChangeAspect="1"/>
          </p:cNvSpPr>
          <p:nvPr>
            <p:ph type="sldImg"/>
          </p:nvPr>
        </p:nvSpPr>
        <p:spPr>
          <a:xfrm>
            <a:off x="90488" y="744538"/>
            <a:ext cx="6616700" cy="3722687"/>
          </a:xfrm>
          <a:prstGeom prst="rect">
            <a:avLst/>
          </a:prstGeom>
        </p:spPr>
        <p:txBody>
          <a:bodyPr/>
          <a:lstStyle/>
          <a:p>
            <a:endParaRPr/>
          </a:p>
        </p:txBody>
      </p:sp>
      <p:sp>
        <p:nvSpPr>
          <p:cNvPr id="178" name="Shape 178"/>
          <p:cNvSpPr>
            <a:spLocks noGrp="1"/>
          </p:cNvSpPr>
          <p:nvPr>
            <p:ph type="body" sz="quarter" idx="1"/>
          </p:nvPr>
        </p:nvSpPr>
        <p:spPr>
          <a:xfrm>
            <a:off x="906357" y="4715153"/>
            <a:ext cx="4984962" cy="4466987"/>
          </a:xfrm>
          <a:prstGeom prst="rect">
            <a:avLst/>
          </a:prstGeom>
        </p:spPr>
        <p:txBody>
          <a:bodyPr/>
          <a:lstStyle/>
          <a:p>
            <a:endParaRPr/>
          </a:p>
        </p:txBody>
      </p:sp>
    </p:spTree>
    <p:extLst>
      <p:ext uri="{BB962C8B-B14F-4D97-AF65-F5344CB8AC3E}">
        <p14:creationId xmlns:p14="http://schemas.microsoft.com/office/powerpoint/2010/main" val="3255846923"/>
      </p:ext>
    </p:extLst>
  </p:cSld>
  <p:clrMap bg1="lt1" tx1="dk1" bg2="lt2" tx2="dk2" accent1="accent1" accent2="accent2" accent3="accent3" accent4="accent4" accent5="accent5" accent6="accent6" hlink="hlink" folHlink="folHlink"/>
  <p:notesStyle>
    <a:lvl1pPr defTabSz="457200" latinLnBrk="0">
      <a:defRPr sz="2200">
        <a:latin typeface="Lucida Grande"/>
        <a:ea typeface="Lucida Grande"/>
        <a:cs typeface="Lucida Grande"/>
        <a:sym typeface="Lucida Grande"/>
      </a:defRPr>
    </a:lvl1pPr>
    <a:lvl2pPr defTabSz="457200" latinLnBrk="0">
      <a:defRPr sz="2200">
        <a:latin typeface="Lucida Grande"/>
        <a:ea typeface="Lucida Grande"/>
        <a:cs typeface="Lucida Grande"/>
        <a:sym typeface="Lucida Grande"/>
      </a:defRPr>
    </a:lvl2pPr>
    <a:lvl3pPr defTabSz="457200" latinLnBrk="0">
      <a:defRPr sz="2200">
        <a:latin typeface="Lucida Grande"/>
        <a:ea typeface="Lucida Grande"/>
        <a:cs typeface="Lucida Grande"/>
        <a:sym typeface="Lucida Grande"/>
      </a:defRPr>
    </a:lvl3pPr>
    <a:lvl4pPr defTabSz="457200" latinLnBrk="0">
      <a:defRPr sz="2200">
        <a:latin typeface="Lucida Grande"/>
        <a:ea typeface="Lucida Grande"/>
        <a:cs typeface="Lucida Grande"/>
        <a:sym typeface="Lucida Grande"/>
      </a:defRPr>
    </a:lvl4pPr>
    <a:lvl5pPr defTabSz="457200" latinLnBrk="0">
      <a:defRPr sz="2200">
        <a:latin typeface="Lucida Grande"/>
        <a:ea typeface="Lucida Grande"/>
        <a:cs typeface="Lucida Grande"/>
        <a:sym typeface="Lucida Grande"/>
      </a:defRPr>
    </a:lvl5pPr>
    <a:lvl6pPr defTabSz="457200" latinLnBrk="0">
      <a:defRPr sz="2200">
        <a:latin typeface="Lucida Grande"/>
        <a:ea typeface="Lucida Grande"/>
        <a:cs typeface="Lucida Grande"/>
        <a:sym typeface="Lucida Grande"/>
      </a:defRPr>
    </a:lvl6pPr>
    <a:lvl7pPr defTabSz="457200" latinLnBrk="0">
      <a:defRPr sz="2200">
        <a:latin typeface="Lucida Grande"/>
        <a:ea typeface="Lucida Grande"/>
        <a:cs typeface="Lucida Grande"/>
        <a:sym typeface="Lucida Grande"/>
      </a:defRPr>
    </a:lvl7pPr>
    <a:lvl8pPr defTabSz="457200" latinLnBrk="0">
      <a:defRPr sz="2200">
        <a:latin typeface="Lucida Grande"/>
        <a:ea typeface="Lucida Grande"/>
        <a:cs typeface="Lucida Grande"/>
        <a:sym typeface="Lucida Grande"/>
      </a:defRPr>
    </a:lvl8pPr>
    <a:lvl9pPr defTabSz="457200" latinLnBrk="0">
      <a:defRPr sz="2200">
        <a:latin typeface="Lucida Grande"/>
        <a:ea typeface="Lucida Grande"/>
        <a:cs typeface="Lucida Grande"/>
        <a:sym typeface="Lucida Grand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フッター プレースホルダー 3"/>
          <p:cNvSpPr>
            <a:spLocks noGrp="1"/>
          </p:cNvSpPr>
          <p:nvPr>
            <p:ph type="ftr" sz="quarter" idx="10"/>
          </p:nvPr>
        </p:nvSpPr>
        <p:spPr>
          <a:xfrm>
            <a:off x="4" y="9428585"/>
            <a:ext cx="2945659" cy="496332"/>
          </a:xfrm>
          <a:prstGeom prst="rect">
            <a:avLst/>
          </a:prstGeom>
        </p:spPr>
        <p:txBody>
          <a:bodyPr/>
          <a:lstStyle/>
          <a:p>
            <a:r>
              <a:rPr kumimoji="1" lang="en-US" altLang="ja-JP" dirty="0" smtClean="0"/>
              <a:t>Copyright © 2014.J.C.O.S,Inc.All Rights Reserved.</a:t>
            </a:r>
            <a:endParaRPr kumimoji="1" lang="ja-JP" altLang="en-US" dirty="0"/>
          </a:p>
        </p:txBody>
      </p:sp>
      <p:sp>
        <p:nvSpPr>
          <p:cNvPr id="5" name="スライド番号プレースホルダー 4"/>
          <p:cNvSpPr>
            <a:spLocks noGrp="1"/>
          </p:cNvSpPr>
          <p:nvPr>
            <p:ph type="sldNum" sz="quarter" idx="11"/>
          </p:nvPr>
        </p:nvSpPr>
        <p:spPr>
          <a:xfrm>
            <a:off x="3850445" y="9428585"/>
            <a:ext cx="2945659" cy="496332"/>
          </a:xfrm>
          <a:prstGeom prst="rect">
            <a:avLst/>
          </a:prstGeom>
        </p:spPr>
        <p:txBody>
          <a:bodyPr/>
          <a:lstStyle/>
          <a:p>
            <a:fld id="{8295AD99-FAEC-4642-B93E-8C808579F94E}" type="slidenum">
              <a:rPr kumimoji="1" lang="ja-JP" altLang="en-US" smtClean="0"/>
              <a:t>12</a:t>
            </a:fld>
            <a:endParaRPr kumimoji="1" lang="ja-JP" altLang="en-US" dirty="0"/>
          </a:p>
        </p:txBody>
      </p:sp>
    </p:spTree>
    <p:extLst>
      <p:ext uri="{BB962C8B-B14F-4D97-AF65-F5344CB8AC3E}">
        <p14:creationId xmlns:p14="http://schemas.microsoft.com/office/powerpoint/2010/main" val="17154416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フッター プレースホルダー 3"/>
          <p:cNvSpPr>
            <a:spLocks noGrp="1"/>
          </p:cNvSpPr>
          <p:nvPr>
            <p:ph type="ftr" sz="quarter" idx="10"/>
          </p:nvPr>
        </p:nvSpPr>
        <p:spPr>
          <a:xfrm>
            <a:off x="4" y="9428585"/>
            <a:ext cx="2945659" cy="496332"/>
          </a:xfrm>
          <a:prstGeom prst="rect">
            <a:avLst/>
          </a:prstGeom>
        </p:spPr>
        <p:txBody>
          <a:bodyPr/>
          <a:lstStyle/>
          <a:p>
            <a:r>
              <a:rPr kumimoji="1" lang="en-US" altLang="ja-JP" dirty="0" smtClean="0"/>
              <a:t>Copyright © 2014.J.C.O.S,Inc.All Rights Reserved.</a:t>
            </a:r>
            <a:endParaRPr kumimoji="1" lang="ja-JP" altLang="en-US" dirty="0"/>
          </a:p>
        </p:txBody>
      </p:sp>
      <p:sp>
        <p:nvSpPr>
          <p:cNvPr id="5" name="スライド番号プレースホルダー 4"/>
          <p:cNvSpPr>
            <a:spLocks noGrp="1"/>
          </p:cNvSpPr>
          <p:nvPr>
            <p:ph type="sldNum" sz="quarter" idx="11"/>
          </p:nvPr>
        </p:nvSpPr>
        <p:spPr>
          <a:xfrm>
            <a:off x="3850445" y="9428585"/>
            <a:ext cx="2945659" cy="496332"/>
          </a:xfrm>
          <a:prstGeom prst="rect">
            <a:avLst/>
          </a:prstGeom>
        </p:spPr>
        <p:txBody>
          <a:bodyPr/>
          <a:lstStyle/>
          <a:p>
            <a:fld id="{8295AD99-FAEC-4642-B93E-8C808579F94E}" type="slidenum">
              <a:rPr kumimoji="1" lang="ja-JP" altLang="en-US" smtClean="0"/>
              <a:t>13</a:t>
            </a:fld>
            <a:endParaRPr kumimoji="1" lang="ja-JP" altLang="en-US" dirty="0"/>
          </a:p>
        </p:txBody>
      </p:sp>
    </p:spTree>
    <p:extLst>
      <p:ext uri="{BB962C8B-B14F-4D97-AF65-F5344CB8AC3E}">
        <p14:creationId xmlns:p14="http://schemas.microsoft.com/office/powerpoint/2010/main" val="26407640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タイトル">
    <p:spTree>
      <p:nvGrpSpPr>
        <p:cNvPr id="1" name=""/>
        <p:cNvGrpSpPr/>
        <p:nvPr/>
      </p:nvGrpSpPr>
      <p:grpSpPr>
        <a:xfrm>
          <a:off x="0" y="0"/>
          <a:ext cx="0" cy="0"/>
          <a:chOff x="0" y="0"/>
          <a:chExt cx="0" cy="0"/>
        </a:xfrm>
      </p:grpSpPr>
      <p:sp>
        <p:nvSpPr>
          <p:cNvPr id="11" name="四角形"/>
          <p:cNvSpPr txBox="1">
            <a:spLocks noGrp="1"/>
          </p:cNvSpPr>
          <p:nvPr>
            <p:ph type="body" sz="quarter" idx="13"/>
          </p:nvPr>
        </p:nvSpPr>
        <p:spPr>
          <a:xfrm>
            <a:off x="1201340" y="11859862"/>
            <a:ext cx="21971003" cy="636979"/>
          </a:xfrm>
          <a:prstGeom prst="rect">
            <a:avLst/>
          </a:prstGeom>
        </p:spPr>
        <p:txBody>
          <a:bodyPr lIns="45719" tIns="45719" rIns="45719" bIns="45719" anchor="ctr">
            <a:noAutofit/>
          </a:bodyPr>
          <a:lstStyle/>
          <a:p>
            <a:pPr marL="0" indent="0" defTabSz="825500">
              <a:lnSpc>
                <a:spcPct val="100000"/>
              </a:lnSpc>
              <a:spcBef>
                <a:spcPts val="0"/>
              </a:spcBef>
              <a:buSzTx/>
              <a:buNone/>
              <a:defRPr sz="3600">
                <a:latin typeface="+mj-lt"/>
                <a:ea typeface="+mj-ea"/>
                <a:cs typeface="+mj-cs"/>
                <a:sym typeface="ヒラギノ角ゴ ProN W6"/>
              </a:defRPr>
            </a:pPr>
            <a:endParaRPr/>
          </a:p>
        </p:txBody>
      </p:sp>
      <p:sp>
        <p:nvSpPr>
          <p:cNvPr id="12" name="タイトルテキスト"/>
          <p:cNvSpPr txBox="1">
            <a:spLocks noGrp="1"/>
          </p:cNvSpPr>
          <p:nvPr>
            <p:ph type="title"/>
          </p:nvPr>
        </p:nvSpPr>
        <p:spPr>
          <a:xfrm>
            <a:off x="1206496" y="2574991"/>
            <a:ext cx="21971004" cy="4648201"/>
          </a:xfrm>
          <a:prstGeom prst="rect">
            <a:avLst/>
          </a:prstGeom>
        </p:spPr>
        <p:txBody>
          <a:bodyPr anchor="b"/>
          <a:lstStyle>
            <a:lvl1pPr>
              <a:defRPr sz="11600" spc="-232"/>
            </a:lvl1pPr>
          </a:lstStyle>
          <a:p>
            <a:r>
              <a:t>タイトルテキスト</a:t>
            </a:r>
          </a:p>
        </p:txBody>
      </p:sp>
      <p:sp>
        <p:nvSpPr>
          <p:cNvPr id="13" name="本文レベル1…"/>
          <p:cNvSpPr txBox="1">
            <a:spLocks noGrp="1"/>
          </p:cNvSpPr>
          <p:nvPr>
            <p:ph type="body" sz="quarter" idx="1"/>
          </p:nvPr>
        </p:nvSpPr>
        <p:spPr>
          <a:xfrm>
            <a:off x="1201342" y="7223190"/>
            <a:ext cx="21971001" cy="1905001"/>
          </a:xfrm>
          <a:prstGeom prst="rect">
            <a:avLst/>
          </a:prstGeom>
        </p:spPr>
        <p:txBody>
          <a:bodyPr/>
          <a:lstStyle>
            <a:lvl1pPr marL="0" indent="0" defTabSz="825500">
              <a:lnSpc>
                <a:spcPct val="100000"/>
              </a:lnSpc>
              <a:spcBef>
                <a:spcPts val="0"/>
              </a:spcBef>
              <a:buSzTx/>
              <a:buNone/>
              <a:defRPr sz="5500">
                <a:latin typeface="+mj-lt"/>
                <a:ea typeface="+mj-ea"/>
                <a:cs typeface="+mj-cs"/>
                <a:sym typeface="ヒラギノ角ゴ ProN W6"/>
              </a:defRPr>
            </a:lvl1pPr>
            <a:lvl2pPr marL="0" indent="0" defTabSz="825500">
              <a:lnSpc>
                <a:spcPct val="100000"/>
              </a:lnSpc>
              <a:spcBef>
                <a:spcPts val="0"/>
              </a:spcBef>
              <a:buSzTx/>
              <a:buNone/>
              <a:defRPr sz="5500">
                <a:latin typeface="+mj-lt"/>
                <a:ea typeface="+mj-ea"/>
                <a:cs typeface="+mj-cs"/>
                <a:sym typeface="ヒラギノ角ゴ ProN W6"/>
              </a:defRPr>
            </a:lvl2pPr>
            <a:lvl3pPr marL="0" indent="0" defTabSz="825500">
              <a:lnSpc>
                <a:spcPct val="100000"/>
              </a:lnSpc>
              <a:spcBef>
                <a:spcPts val="0"/>
              </a:spcBef>
              <a:buSzTx/>
              <a:buNone/>
              <a:defRPr sz="5500">
                <a:latin typeface="+mj-lt"/>
                <a:ea typeface="+mj-ea"/>
                <a:cs typeface="+mj-cs"/>
                <a:sym typeface="ヒラギノ角ゴ ProN W6"/>
              </a:defRPr>
            </a:lvl3pPr>
            <a:lvl4pPr marL="0" indent="0" defTabSz="825500">
              <a:lnSpc>
                <a:spcPct val="100000"/>
              </a:lnSpc>
              <a:spcBef>
                <a:spcPts val="0"/>
              </a:spcBef>
              <a:buSzTx/>
              <a:buNone/>
              <a:defRPr sz="5500">
                <a:latin typeface="+mj-lt"/>
                <a:ea typeface="+mj-ea"/>
                <a:cs typeface="+mj-cs"/>
                <a:sym typeface="ヒラギノ角ゴ ProN W6"/>
              </a:defRPr>
            </a:lvl4pPr>
            <a:lvl5pPr marL="0" indent="0" defTabSz="825500">
              <a:lnSpc>
                <a:spcPct val="100000"/>
              </a:lnSpc>
              <a:spcBef>
                <a:spcPts val="0"/>
              </a:spcBef>
              <a:buSzTx/>
              <a:buNone/>
              <a:defRPr sz="5500">
                <a:latin typeface="+mj-lt"/>
                <a:ea typeface="+mj-ea"/>
                <a:cs typeface="+mj-cs"/>
                <a:sym typeface="ヒラギノ角ゴ ProN W6"/>
              </a:defRPr>
            </a:lvl5pPr>
          </a:lstStyle>
          <a:p>
            <a:r>
              <a:t>本文レベル1</a:t>
            </a:r>
          </a:p>
          <a:p>
            <a:pPr lvl="1"/>
            <a:r>
              <a:t>本文レベル2</a:t>
            </a:r>
          </a:p>
          <a:p>
            <a:pPr lvl="2"/>
            <a:r>
              <a:t>本文レベル3</a:t>
            </a:r>
          </a:p>
          <a:p>
            <a:pPr lvl="3"/>
            <a:r>
              <a:t>本文レベル4</a:t>
            </a:r>
          </a:p>
          <a:p>
            <a:pPr lvl="4"/>
            <a:r>
              <a:t>本文レベル5</a:t>
            </a:r>
          </a:p>
        </p:txBody>
      </p:sp>
      <p:sp>
        <p:nvSpPr>
          <p:cNvPr id="14"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ステートメント">
    <p:spTree>
      <p:nvGrpSpPr>
        <p:cNvPr id="1" name=""/>
        <p:cNvGrpSpPr/>
        <p:nvPr/>
      </p:nvGrpSpPr>
      <p:grpSpPr>
        <a:xfrm>
          <a:off x="0" y="0"/>
          <a:ext cx="0" cy="0"/>
          <a:chOff x="0" y="0"/>
          <a:chExt cx="0" cy="0"/>
        </a:xfrm>
      </p:grpSpPr>
      <p:sp>
        <p:nvSpPr>
          <p:cNvPr id="98" name="本文レベル1…"/>
          <p:cNvSpPr txBox="1">
            <a:spLocks noGrp="1"/>
          </p:cNvSpPr>
          <p:nvPr>
            <p:ph type="body" sz="half" idx="1"/>
          </p:nvPr>
        </p:nvSpPr>
        <p:spPr>
          <a:xfrm>
            <a:off x="1206500" y="4920843"/>
            <a:ext cx="21971000" cy="3874314"/>
          </a:xfrm>
          <a:prstGeom prst="rect">
            <a:avLst/>
          </a:prstGeom>
        </p:spPr>
        <p:txBody>
          <a:bodyPr anchor="ctr"/>
          <a:lstStyle>
            <a:lvl1pPr marL="0" indent="0" algn="ctr">
              <a:lnSpc>
                <a:spcPct val="80000"/>
              </a:lnSpc>
              <a:spcBef>
                <a:spcPts val="0"/>
              </a:spcBef>
              <a:buSzTx/>
              <a:buNone/>
              <a:defRPr sz="11600" spc="-232"/>
            </a:lvl1pPr>
            <a:lvl2pPr marL="0" indent="0" algn="ctr">
              <a:lnSpc>
                <a:spcPct val="80000"/>
              </a:lnSpc>
              <a:spcBef>
                <a:spcPts val="0"/>
              </a:spcBef>
              <a:buSzTx/>
              <a:buNone/>
              <a:defRPr sz="11600" spc="-232"/>
            </a:lvl2pPr>
            <a:lvl3pPr marL="0" indent="0" algn="ctr">
              <a:lnSpc>
                <a:spcPct val="80000"/>
              </a:lnSpc>
              <a:spcBef>
                <a:spcPts val="0"/>
              </a:spcBef>
              <a:buSzTx/>
              <a:buNone/>
              <a:defRPr sz="11600" spc="-232"/>
            </a:lvl3pPr>
            <a:lvl4pPr marL="0" indent="0" algn="ctr">
              <a:lnSpc>
                <a:spcPct val="80000"/>
              </a:lnSpc>
              <a:spcBef>
                <a:spcPts val="0"/>
              </a:spcBef>
              <a:buSzTx/>
              <a:buNone/>
              <a:defRPr sz="11600" spc="-232"/>
            </a:lvl4pPr>
            <a:lvl5pPr marL="0" indent="0" algn="ctr">
              <a:lnSpc>
                <a:spcPct val="80000"/>
              </a:lnSpc>
              <a:spcBef>
                <a:spcPts val="0"/>
              </a:spcBef>
              <a:buSzTx/>
              <a:buNone/>
              <a:defRPr sz="11600" spc="-232"/>
            </a:lvl5pPr>
          </a:lstStyle>
          <a:p>
            <a:r>
              <a:t>本文レベル1</a:t>
            </a:r>
          </a:p>
          <a:p>
            <a:pPr lvl="1"/>
            <a:r>
              <a:t>本文レベル2</a:t>
            </a:r>
          </a:p>
          <a:p>
            <a:pPr lvl="2"/>
            <a:r>
              <a:t>本文レベル3</a:t>
            </a:r>
          </a:p>
          <a:p>
            <a:pPr lvl="3"/>
            <a:r>
              <a:t>本文レベル4</a:t>
            </a:r>
          </a:p>
          <a:p>
            <a:pPr lvl="4"/>
            <a:r>
              <a:t>本文レベル5</a:t>
            </a:r>
          </a:p>
        </p:txBody>
      </p:sp>
      <p:sp>
        <p:nvSpPr>
          <p:cNvPr id="99"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ビッグファクト">
    <p:spTree>
      <p:nvGrpSpPr>
        <p:cNvPr id="1" name=""/>
        <p:cNvGrpSpPr/>
        <p:nvPr/>
      </p:nvGrpSpPr>
      <p:grpSpPr>
        <a:xfrm>
          <a:off x="0" y="0"/>
          <a:ext cx="0" cy="0"/>
          <a:chOff x="0" y="0"/>
          <a:chExt cx="0" cy="0"/>
        </a:xfrm>
      </p:grpSpPr>
      <p:sp>
        <p:nvSpPr>
          <p:cNvPr id="106" name="四角形"/>
          <p:cNvSpPr txBox="1">
            <a:spLocks noGrp="1"/>
          </p:cNvSpPr>
          <p:nvPr>
            <p:ph type="body" sz="quarter" idx="13"/>
          </p:nvPr>
        </p:nvSpPr>
        <p:spPr>
          <a:xfrm>
            <a:off x="1206500" y="8262180"/>
            <a:ext cx="21971000" cy="934780"/>
          </a:xfrm>
          <a:prstGeom prst="rect">
            <a:avLst/>
          </a:prstGeom>
        </p:spPr>
        <p:txBody>
          <a:bodyPr lIns="45719" tIns="45719" rIns="45719" bIns="45719" anchor="ctr">
            <a:noAutofit/>
          </a:bodyPr>
          <a:lstStyle/>
          <a:p>
            <a:pPr marL="0" indent="0" algn="ctr" defTabSz="825500">
              <a:lnSpc>
                <a:spcPct val="100000"/>
              </a:lnSpc>
              <a:spcBef>
                <a:spcPts val="0"/>
              </a:spcBef>
              <a:buSzTx/>
              <a:buNone/>
              <a:defRPr sz="5500">
                <a:latin typeface="+mj-lt"/>
                <a:ea typeface="+mj-ea"/>
                <a:cs typeface="+mj-cs"/>
                <a:sym typeface="ヒラギノ角ゴ ProN W6"/>
              </a:defRPr>
            </a:pPr>
            <a:endParaRPr/>
          </a:p>
        </p:txBody>
      </p:sp>
      <p:sp>
        <p:nvSpPr>
          <p:cNvPr id="107" name="本文レベル1…"/>
          <p:cNvSpPr txBox="1">
            <a:spLocks noGrp="1"/>
          </p:cNvSpPr>
          <p:nvPr>
            <p:ph type="body" idx="1"/>
          </p:nvPr>
        </p:nvSpPr>
        <p:spPr>
          <a:xfrm>
            <a:off x="1206500" y="1075927"/>
            <a:ext cx="21971000" cy="7241584"/>
          </a:xfrm>
          <a:prstGeom prst="rect">
            <a:avLst/>
          </a:prstGeom>
        </p:spPr>
        <p:txBody>
          <a:bodyPr anchor="b"/>
          <a:lstStyle>
            <a:lvl1pPr marL="0" indent="0" algn="ctr">
              <a:lnSpc>
                <a:spcPct val="80000"/>
              </a:lnSpc>
              <a:spcBef>
                <a:spcPts val="0"/>
              </a:spcBef>
              <a:buSzTx/>
              <a:buNone/>
              <a:defRPr sz="25000" spc="-250">
                <a:latin typeface="+mj-lt"/>
                <a:ea typeface="+mj-ea"/>
                <a:cs typeface="+mj-cs"/>
                <a:sym typeface="ヒラギノ角ゴ ProN W6"/>
              </a:defRPr>
            </a:lvl1pPr>
            <a:lvl2pPr marL="0" indent="0" algn="ctr">
              <a:lnSpc>
                <a:spcPct val="80000"/>
              </a:lnSpc>
              <a:spcBef>
                <a:spcPts val="0"/>
              </a:spcBef>
              <a:buSzTx/>
              <a:buNone/>
              <a:defRPr sz="25000" spc="-250">
                <a:latin typeface="+mj-lt"/>
                <a:ea typeface="+mj-ea"/>
                <a:cs typeface="+mj-cs"/>
                <a:sym typeface="ヒラギノ角ゴ ProN W6"/>
              </a:defRPr>
            </a:lvl2pPr>
            <a:lvl3pPr marL="0" indent="0" algn="ctr">
              <a:lnSpc>
                <a:spcPct val="80000"/>
              </a:lnSpc>
              <a:spcBef>
                <a:spcPts val="0"/>
              </a:spcBef>
              <a:buSzTx/>
              <a:buNone/>
              <a:defRPr sz="25000" spc="-250">
                <a:latin typeface="+mj-lt"/>
                <a:ea typeface="+mj-ea"/>
                <a:cs typeface="+mj-cs"/>
                <a:sym typeface="ヒラギノ角ゴ ProN W6"/>
              </a:defRPr>
            </a:lvl3pPr>
            <a:lvl4pPr marL="0" indent="0" algn="ctr">
              <a:lnSpc>
                <a:spcPct val="80000"/>
              </a:lnSpc>
              <a:spcBef>
                <a:spcPts val="0"/>
              </a:spcBef>
              <a:buSzTx/>
              <a:buNone/>
              <a:defRPr sz="25000" spc="-250">
                <a:latin typeface="+mj-lt"/>
                <a:ea typeface="+mj-ea"/>
                <a:cs typeface="+mj-cs"/>
                <a:sym typeface="ヒラギノ角ゴ ProN W6"/>
              </a:defRPr>
            </a:lvl4pPr>
            <a:lvl5pPr marL="0" indent="0" algn="ctr">
              <a:lnSpc>
                <a:spcPct val="80000"/>
              </a:lnSpc>
              <a:spcBef>
                <a:spcPts val="0"/>
              </a:spcBef>
              <a:buSzTx/>
              <a:buNone/>
              <a:defRPr sz="25000" spc="-250">
                <a:latin typeface="+mj-lt"/>
                <a:ea typeface="+mj-ea"/>
                <a:cs typeface="+mj-cs"/>
                <a:sym typeface="ヒラギノ角ゴ ProN W6"/>
              </a:defRPr>
            </a:lvl5pPr>
          </a:lstStyle>
          <a:p>
            <a:r>
              <a:t>本文レベル1</a:t>
            </a:r>
          </a:p>
          <a:p>
            <a:pPr lvl="1"/>
            <a:r>
              <a:t>本文レベル2</a:t>
            </a:r>
          </a:p>
          <a:p>
            <a:pPr lvl="2"/>
            <a:r>
              <a:t>本文レベル3</a:t>
            </a:r>
          </a:p>
          <a:p>
            <a:pPr lvl="3"/>
            <a:r>
              <a:t>本文レベル4</a:t>
            </a:r>
          </a:p>
          <a:p>
            <a:pPr lvl="4"/>
            <a:r>
              <a:t>本文レベル5</a:t>
            </a:r>
          </a:p>
        </p:txBody>
      </p:sp>
      <p:sp>
        <p:nvSpPr>
          <p:cNvPr id="108"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引用">
    <p:spTree>
      <p:nvGrpSpPr>
        <p:cNvPr id="1" name=""/>
        <p:cNvGrpSpPr/>
        <p:nvPr/>
      </p:nvGrpSpPr>
      <p:grpSpPr>
        <a:xfrm>
          <a:off x="0" y="0"/>
          <a:ext cx="0" cy="0"/>
          <a:chOff x="0" y="0"/>
          <a:chExt cx="0" cy="0"/>
        </a:xfrm>
      </p:grpSpPr>
      <p:sp>
        <p:nvSpPr>
          <p:cNvPr id="115" name="四角形"/>
          <p:cNvSpPr txBox="1">
            <a:spLocks noGrp="1"/>
          </p:cNvSpPr>
          <p:nvPr>
            <p:ph type="body" sz="quarter" idx="13"/>
          </p:nvPr>
        </p:nvSpPr>
        <p:spPr>
          <a:xfrm>
            <a:off x="2430025" y="10675453"/>
            <a:ext cx="20200052" cy="636979"/>
          </a:xfrm>
          <a:prstGeom prst="rect">
            <a:avLst/>
          </a:prstGeom>
        </p:spPr>
        <p:txBody>
          <a:bodyPr lIns="45719" tIns="45719" rIns="45719" bIns="45719" anchor="ctr">
            <a:noAutofit/>
          </a:bodyPr>
          <a:lstStyle/>
          <a:p>
            <a:pPr marL="0" indent="0" defTabSz="825500">
              <a:lnSpc>
                <a:spcPct val="100000"/>
              </a:lnSpc>
              <a:spcBef>
                <a:spcPts val="0"/>
              </a:spcBef>
              <a:buSzTx/>
              <a:buNone/>
              <a:defRPr sz="3600">
                <a:latin typeface="+mj-lt"/>
                <a:ea typeface="+mj-ea"/>
                <a:cs typeface="+mj-cs"/>
                <a:sym typeface="ヒラギノ角ゴ ProN W6"/>
              </a:defRPr>
            </a:pPr>
            <a:endParaRPr/>
          </a:p>
        </p:txBody>
      </p:sp>
      <p:sp>
        <p:nvSpPr>
          <p:cNvPr id="116" name="本文レベル1…"/>
          <p:cNvSpPr txBox="1">
            <a:spLocks noGrp="1"/>
          </p:cNvSpPr>
          <p:nvPr>
            <p:ph type="body" sz="half" idx="1"/>
          </p:nvPr>
        </p:nvSpPr>
        <p:spPr>
          <a:xfrm>
            <a:off x="1753923" y="4939860"/>
            <a:ext cx="20876154" cy="3836280"/>
          </a:xfrm>
          <a:prstGeom prst="rect">
            <a:avLst/>
          </a:prstGeom>
        </p:spPr>
        <p:txBody>
          <a:bodyPr/>
          <a:lstStyle>
            <a:lvl1pPr marL="638923" indent="-469900">
              <a:spcBef>
                <a:spcPts val="0"/>
              </a:spcBef>
              <a:buSzTx/>
              <a:buNone/>
              <a:defRPr sz="8500" spc="-170"/>
            </a:lvl1pPr>
            <a:lvl2pPr marL="638923" indent="-469900">
              <a:spcBef>
                <a:spcPts val="0"/>
              </a:spcBef>
              <a:buSzTx/>
              <a:buNone/>
              <a:defRPr sz="8500" spc="-170"/>
            </a:lvl2pPr>
            <a:lvl3pPr marL="638923" indent="-469900">
              <a:spcBef>
                <a:spcPts val="0"/>
              </a:spcBef>
              <a:buSzTx/>
              <a:buNone/>
              <a:defRPr sz="8500" spc="-170"/>
            </a:lvl3pPr>
            <a:lvl4pPr marL="638923" indent="-469900">
              <a:spcBef>
                <a:spcPts val="0"/>
              </a:spcBef>
              <a:buSzTx/>
              <a:buNone/>
              <a:defRPr sz="8500" spc="-170"/>
            </a:lvl4pPr>
            <a:lvl5pPr marL="638923" indent="-469900">
              <a:spcBef>
                <a:spcPts val="0"/>
              </a:spcBef>
              <a:buSzTx/>
              <a:buNone/>
              <a:defRPr sz="8500" spc="-170"/>
            </a:lvl5pPr>
          </a:lstStyle>
          <a:p>
            <a:r>
              <a:t>本文レベル1</a:t>
            </a:r>
          </a:p>
          <a:p>
            <a:pPr lvl="1"/>
            <a:r>
              <a:t>本文レベル2</a:t>
            </a:r>
          </a:p>
          <a:p>
            <a:pPr lvl="2"/>
            <a:r>
              <a:t>本文レベル3</a:t>
            </a:r>
          </a:p>
          <a:p>
            <a:pPr lvl="3"/>
            <a:r>
              <a:t>本文レベル4</a:t>
            </a:r>
          </a:p>
          <a:p>
            <a:pPr lvl="4"/>
            <a:r>
              <a:t>本文レベル5</a:t>
            </a:r>
          </a:p>
        </p:txBody>
      </p:sp>
      <p:sp>
        <p:nvSpPr>
          <p:cNvPr id="117"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画像（3点）">
    <p:spTree>
      <p:nvGrpSpPr>
        <p:cNvPr id="1" name=""/>
        <p:cNvGrpSpPr/>
        <p:nvPr/>
      </p:nvGrpSpPr>
      <p:grpSpPr>
        <a:xfrm>
          <a:off x="0" y="0"/>
          <a:ext cx="0" cy="0"/>
          <a:chOff x="0" y="0"/>
          <a:chExt cx="0" cy="0"/>
        </a:xfrm>
      </p:grpSpPr>
      <p:sp>
        <p:nvSpPr>
          <p:cNvPr id="124" name="イメージ"/>
          <p:cNvSpPr>
            <a:spLocks noGrp="1"/>
          </p:cNvSpPr>
          <p:nvPr>
            <p:ph type="pic" sz="quarter" idx="13"/>
          </p:nvPr>
        </p:nvSpPr>
        <p:spPr>
          <a:xfrm>
            <a:off x="15760700" y="1016000"/>
            <a:ext cx="7439099" cy="5949678"/>
          </a:xfrm>
          <a:prstGeom prst="rect">
            <a:avLst/>
          </a:prstGeom>
        </p:spPr>
        <p:txBody>
          <a:bodyPr lIns="91439" tIns="45719" rIns="91439" bIns="45719">
            <a:noAutofit/>
          </a:bodyPr>
          <a:lstStyle/>
          <a:p>
            <a:endParaRPr/>
          </a:p>
        </p:txBody>
      </p:sp>
      <p:sp>
        <p:nvSpPr>
          <p:cNvPr id="125" name="イメージ"/>
          <p:cNvSpPr>
            <a:spLocks noGrp="1"/>
          </p:cNvSpPr>
          <p:nvPr>
            <p:ph type="pic" sz="half" idx="14"/>
          </p:nvPr>
        </p:nvSpPr>
        <p:spPr>
          <a:xfrm>
            <a:off x="13500100" y="3978275"/>
            <a:ext cx="10439400" cy="12150181"/>
          </a:xfrm>
          <a:prstGeom prst="rect">
            <a:avLst/>
          </a:prstGeom>
        </p:spPr>
        <p:txBody>
          <a:bodyPr lIns="91439" tIns="45719" rIns="91439" bIns="45719">
            <a:noAutofit/>
          </a:bodyPr>
          <a:lstStyle/>
          <a:p>
            <a:endParaRPr/>
          </a:p>
        </p:txBody>
      </p:sp>
      <p:sp>
        <p:nvSpPr>
          <p:cNvPr id="126" name="イメージ"/>
          <p:cNvSpPr>
            <a:spLocks noGrp="1"/>
          </p:cNvSpPr>
          <p:nvPr>
            <p:ph type="pic" idx="15"/>
          </p:nvPr>
        </p:nvSpPr>
        <p:spPr>
          <a:xfrm>
            <a:off x="-139700" y="495300"/>
            <a:ext cx="16611600" cy="12458700"/>
          </a:xfrm>
          <a:prstGeom prst="rect">
            <a:avLst/>
          </a:prstGeom>
        </p:spPr>
        <p:txBody>
          <a:bodyPr lIns="91439" tIns="45719" rIns="91439" bIns="45719">
            <a:noAutofit/>
          </a:bodyPr>
          <a:lstStyle/>
          <a:p>
            <a:endParaRPr/>
          </a:p>
        </p:txBody>
      </p:sp>
      <p:sp>
        <p:nvSpPr>
          <p:cNvPr id="127"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写真">
    <p:spTree>
      <p:nvGrpSpPr>
        <p:cNvPr id="1" name=""/>
        <p:cNvGrpSpPr/>
        <p:nvPr/>
      </p:nvGrpSpPr>
      <p:grpSpPr>
        <a:xfrm>
          <a:off x="0" y="0"/>
          <a:ext cx="0" cy="0"/>
          <a:chOff x="0" y="0"/>
          <a:chExt cx="0" cy="0"/>
        </a:xfrm>
      </p:grpSpPr>
      <p:sp>
        <p:nvSpPr>
          <p:cNvPr id="134" name="イメージ"/>
          <p:cNvSpPr>
            <a:spLocks noGrp="1"/>
          </p:cNvSpPr>
          <p:nvPr>
            <p:ph type="pic" idx="13"/>
          </p:nvPr>
        </p:nvSpPr>
        <p:spPr>
          <a:xfrm>
            <a:off x="-1333500" y="-5524500"/>
            <a:ext cx="27051000" cy="21640800"/>
          </a:xfrm>
          <a:prstGeom prst="rect">
            <a:avLst/>
          </a:prstGeom>
        </p:spPr>
        <p:txBody>
          <a:bodyPr lIns="91439" tIns="45719" rIns="91439" bIns="45719">
            <a:noAutofit/>
          </a:bodyPr>
          <a:lstStyle/>
          <a:p>
            <a:endParaRPr/>
          </a:p>
        </p:txBody>
      </p:sp>
      <p:sp>
        <p:nvSpPr>
          <p:cNvPr id="135" name="スライド番号"/>
          <p:cNvSpPr txBox="1">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空白">
    <p:spTree>
      <p:nvGrpSpPr>
        <p:cNvPr id="1" name=""/>
        <p:cNvGrpSpPr/>
        <p:nvPr/>
      </p:nvGrpSpPr>
      <p:grpSpPr>
        <a:xfrm>
          <a:off x="0" y="0"/>
          <a:ext cx="0" cy="0"/>
          <a:chOff x="0" y="0"/>
          <a:chExt cx="0" cy="0"/>
        </a:xfrm>
      </p:grpSpPr>
      <p:sp>
        <p:nvSpPr>
          <p:cNvPr id="142" name="グループ"/>
          <p:cNvSpPr/>
          <p:nvPr/>
        </p:nvSpPr>
        <p:spPr>
          <a:xfrm>
            <a:off x="0" y="-1"/>
            <a:ext cx="24384000" cy="1371600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1125" y="21600"/>
                </a:lnTo>
                <a:lnTo>
                  <a:pt x="20475" y="21600"/>
                </a:lnTo>
                <a:lnTo>
                  <a:pt x="21599" y="21600"/>
                </a:lnTo>
                <a:lnTo>
                  <a:pt x="21600" y="21600"/>
                </a:lnTo>
                <a:lnTo>
                  <a:pt x="21600" y="0"/>
                </a:lnTo>
                <a:lnTo>
                  <a:pt x="21599" y="0"/>
                </a:lnTo>
                <a:lnTo>
                  <a:pt x="20475" y="0"/>
                </a:lnTo>
                <a:lnTo>
                  <a:pt x="1125" y="0"/>
                </a:lnTo>
                <a:lnTo>
                  <a:pt x="0" y="0"/>
                </a:lnTo>
                <a:close/>
                <a:moveTo>
                  <a:pt x="1125" y="2000"/>
                </a:moveTo>
                <a:lnTo>
                  <a:pt x="20475" y="2000"/>
                </a:lnTo>
                <a:lnTo>
                  <a:pt x="20475" y="19600"/>
                </a:lnTo>
                <a:lnTo>
                  <a:pt x="1125" y="19600"/>
                </a:lnTo>
                <a:lnTo>
                  <a:pt x="1125" y="2000"/>
                </a:lnTo>
                <a:close/>
              </a:path>
            </a:pathLst>
          </a:custGeom>
          <a:solidFill>
            <a:srgbClr val="D5D5D5">
              <a:alpha val="0"/>
            </a:srgbClr>
          </a:solidFill>
          <a:ln w="12700">
            <a:miter lim="400000"/>
          </a:ln>
        </p:spPr>
        <p:txBody>
          <a:bodyPr lIns="0" tIns="0" rIns="0" bIns="0" anchor="ctr"/>
          <a:lstStyle/>
          <a:p>
            <a:pPr algn="ctr" defTabSz="825500">
              <a:lnSpc>
                <a:spcPct val="100000"/>
              </a:lnSpc>
              <a:spcBef>
                <a:spcPts val="0"/>
              </a:spcBef>
              <a:defRPr sz="3200">
                <a:solidFill>
                  <a:srgbClr val="FFFFFF"/>
                </a:solidFill>
              </a:defRPr>
            </a:pPr>
            <a:endParaRPr/>
          </a:p>
        </p:txBody>
      </p:sp>
      <p:sp>
        <p:nvSpPr>
          <p:cNvPr id="143"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タイトル&amp;サブタイトル">
    <p:spTree>
      <p:nvGrpSpPr>
        <p:cNvPr id="1" name=""/>
        <p:cNvGrpSpPr/>
        <p:nvPr/>
      </p:nvGrpSpPr>
      <p:grpSpPr>
        <a:xfrm>
          <a:off x="0" y="0"/>
          <a:ext cx="0" cy="0"/>
          <a:chOff x="0" y="0"/>
          <a:chExt cx="0" cy="0"/>
        </a:xfrm>
      </p:grpSpPr>
      <p:sp>
        <p:nvSpPr>
          <p:cNvPr id="150" name="タイトルテキスト"/>
          <p:cNvSpPr txBox="1">
            <a:spLocks noGrp="1"/>
          </p:cNvSpPr>
          <p:nvPr>
            <p:ph type="title"/>
          </p:nvPr>
        </p:nvSpPr>
        <p:spPr>
          <a:xfrm>
            <a:off x="4833937" y="2303859"/>
            <a:ext cx="14716126" cy="4643438"/>
          </a:xfrm>
          <a:prstGeom prst="rect">
            <a:avLst/>
          </a:prstGeom>
        </p:spPr>
        <p:txBody>
          <a:bodyPr lIns="71437" tIns="71437" rIns="71437" bIns="71437" anchor="b"/>
          <a:lstStyle>
            <a:lvl1pPr algn="ctr" defTabSz="821531">
              <a:lnSpc>
                <a:spcPct val="100000"/>
              </a:lnSpc>
              <a:defRPr sz="11200" spc="0">
                <a:latin typeface="+mn-lt"/>
                <a:ea typeface="+mn-ea"/>
                <a:cs typeface="+mn-cs"/>
                <a:sym typeface="ヒラギノ角ゴ ProN W3"/>
              </a:defRPr>
            </a:lvl1pPr>
          </a:lstStyle>
          <a:p>
            <a:r>
              <a:t>タイトルテキスト</a:t>
            </a:r>
          </a:p>
        </p:txBody>
      </p:sp>
      <p:sp>
        <p:nvSpPr>
          <p:cNvPr id="151" name="本文レベル1…"/>
          <p:cNvSpPr txBox="1">
            <a:spLocks noGrp="1"/>
          </p:cNvSpPr>
          <p:nvPr>
            <p:ph type="body" sz="quarter" idx="1"/>
          </p:nvPr>
        </p:nvSpPr>
        <p:spPr>
          <a:xfrm>
            <a:off x="4833937" y="7090171"/>
            <a:ext cx="14716126" cy="1589486"/>
          </a:xfrm>
          <a:prstGeom prst="rect">
            <a:avLst/>
          </a:prstGeom>
        </p:spPr>
        <p:txBody>
          <a:bodyPr lIns="71437" tIns="71437" rIns="71437" bIns="71437"/>
          <a:lstStyle>
            <a:lvl1pPr marL="0" indent="0" algn="ctr" defTabSz="821531">
              <a:lnSpc>
                <a:spcPct val="100000"/>
              </a:lnSpc>
              <a:spcBef>
                <a:spcPts val="0"/>
              </a:spcBef>
              <a:buSzTx/>
              <a:buNone/>
              <a:defRPr sz="5200"/>
            </a:lvl1pPr>
            <a:lvl2pPr marL="0" indent="0" algn="ctr" defTabSz="821531">
              <a:lnSpc>
                <a:spcPct val="100000"/>
              </a:lnSpc>
              <a:spcBef>
                <a:spcPts val="0"/>
              </a:spcBef>
              <a:buSzTx/>
              <a:buNone/>
              <a:defRPr sz="5200"/>
            </a:lvl2pPr>
            <a:lvl3pPr marL="0" indent="0" algn="ctr" defTabSz="821531">
              <a:lnSpc>
                <a:spcPct val="100000"/>
              </a:lnSpc>
              <a:spcBef>
                <a:spcPts val="0"/>
              </a:spcBef>
              <a:buSzTx/>
              <a:buNone/>
              <a:defRPr sz="5200"/>
            </a:lvl3pPr>
            <a:lvl4pPr marL="0" indent="0" algn="ctr" defTabSz="821531">
              <a:lnSpc>
                <a:spcPct val="100000"/>
              </a:lnSpc>
              <a:spcBef>
                <a:spcPts val="0"/>
              </a:spcBef>
              <a:buSzTx/>
              <a:buNone/>
              <a:defRPr sz="5200"/>
            </a:lvl4pPr>
            <a:lvl5pPr marL="0" indent="0" algn="ctr" defTabSz="821531">
              <a:lnSpc>
                <a:spcPct val="100000"/>
              </a:lnSpc>
              <a:spcBef>
                <a:spcPts val="0"/>
              </a:spcBef>
              <a:buSzTx/>
              <a:buNone/>
              <a:defRPr sz="5200"/>
            </a:lvl5pPr>
          </a:lstStyle>
          <a:p>
            <a:r>
              <a:t>本文レベル1</a:t>
            </a:r>
          </a:p>
          <a:p>
            <a:pPr lvl="1"/>
            <a:r>
              <a:t>本文レベル2</a:t>
            </a:r>
          </a:p>
          <a:p>
            <a:pPr lvl="2"/>
            <a:r>
              <a:t>本文レベル3</a:t>
            </a:r>
          </a:p>
          <a:p>
            <a:pPr lvl="3"/>
            <a:r>
              <a:t>本文レベル4</a:t>
            </a:r>
          </a:p>
          <a:p>
            <a:pPr lvl="4"/>
            <a:r>
              <a:t>本文レベル5</a:t>
            </a:r>
          </a:p>
        </p:txBody>
      </p:sp>
      <p:sp>
        <p:nvSpPr>
          <p:cNvPr id="152" name="スライド番号"/>
          <p:cNvSpPr txBox="1">
            <a:spLocks noGrp="1"/>
          </p:cNvSpPr>
          <p:nvPr>
            <p:ph type="sldNum" sz="quarter" idx="2"/>
          </p:nvPr>
        </p:nvSpPr>
        <p:spPr>
          <a:xfrm>
            <a:off x="11954103" y="13073062"/>
            <a:ext cx="466269" cy="477671"/>
          </a:xfrm>
          <a:prstGeom prst="rect">
            <a:avLst/>
          </a:prstGeom>
        </p:spPr>
        <p:txBody>
          <a:bodyPr lIns="71437" tIns="71437" rIns="71437" bIns="71437" anchor="t"/>
          <a:lstStyle>
            <a:lvl1pPr defTabSz="821531">
              <a:defRPr sz="2200">
                <a:latin typeface="Helvetica Neue Thin"/>
                <a:ea typeface="Helvetica Neue Thin"/>
                <a:cs typeface="Helvetica Neue Thin"/>
                <a:sym typeface="Helvetica Neue Thin"/>
              </a:defRPr>
            </a:lvl1pPr>
          </a:lstStyle>
          <a:p>
            <a:fld id="{86CB4B4D-7CA3-9044-876B-883B54F8677D}" type="slidenum">
              <a:t>‹#›</a:t>
            </a:fld>
            <a:endParaRPr/>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tx">
  <p:cSld name="空白">
    <p:spTree>
      <p:nvGrpSpPr>
        <p:cNvPr id="1" name=""/>
        <p:cNvGrpSpPr/>
        <p:nvPr/>
      </p:nvGrpSpPr>
      <p:grpSpPr>
        <a:xfrm>
          <a:off x="0" y="0"/>
          <a:ext cx="0" cy="0"/>
          <a:chOff x="0" y="0"/>
          <a:chExt cx="0" cy="0"/>
        </a:xfrm>
      </p:grpSpPr>
      <p:sp>
        <p:nvSpPr>
          <p:cNvPr id="159" name="スライド番号"/>
          <p:cNvSpPr txBox="1">
            <a:spLocks noGrp="1"/>
          </p:cNvSpPr>
          <p:nvPr>
            <p:ph type="sldNum" sz="quarter" idx="2"/>
          </p:nvPr>
        </p:nvSpPr>
        <p:spPr>
          <a:xfrm>
            <a:off x="11954103" y="13073062"/>
            <a:ext cx="466269" cy="477671"/>
          </a:xfrm>
          <a:prstGeom prst="rect">
            <a:avLst/>
          </a:prstGeom>
        </p:spPr>
        <p:txBody>
          <a:bodyPr lIns="71437" tIns="71437" rIns="71437" bIns="71437" anchor="t"/>
          <a:lstStyle>
            <a:lvl1pPr defTabSz="821531">
              <a:defRPr sz="2200">
                <a:latin typeface="Helvetica Neue Light"/>
                <a:ea typeface="Helvetica Neue Light"/>
                <a:cs typeface="Helvetica Neue Light"/>
                <a:sym typeface="Helvetica Neue Light"/>
              </a:defRPr>
            </a:lvl1pPr>
          </a:lstStyle>
          <a:p>
            <a:fld id="{86CB4B4D-7CA3-9044-876B-883B54F8677D}" type="slidenum">
              <a:t>‹#›</a:t>
            </a:fld>
            <a:endParaRPr/>
          </a:p>
        </p:txBody>
      </p:sp>
    </p:spTree>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空白">
    <p:spTree>
      <p:nvGrpSpPr>
        <p:cNvPr id="1" name=""/>
        <p:cNvGrpSpPr/>
        <p:nvPr/>
      </p:nvGrpSpPr>
      <p:grpSpPr>
        <a:xfrm>
          <a:off x="0" y="0"/>
          <a:ext cx="0" cy="0"/>
          <a:chOff x="0" y="0"/>
          <a:chExt cx="0" cy="0"/>
        </a:xfrm>
      </p:grpSpPr>
      <p:grpSp>
        <p:nvGrpSpPr>
          <p:cNvPr id="170" name="グループ"/>
          <p:cNvGrpSpPr/>
          <p:nvPr/>
        </p:nvGrpSpPr>
        <p:grpSpPr>
          <a:xfrm>
            <a:off x="0" y="-1"/>
            <a:ext cx="24384000" cy="13716001"/>
            <a:chOff x="0" y="0"/>
            <a:chExt cx="24384000" cy="13716000"/>
          </a:xfrm>
        </p:grpSpPr>
        <p:sp>
          <p:nvSpPr>
            <p:cNvPr id="166" name="四角形"/>
            <p:cNvSpPr/>
            <p:nvPr/>
          </p:nvSpPr>
          <p:spPr>
            <a:xfrm>
              <a:off x="1686" y="0"/>
              <a:ext cx="24380628" cy="1270000"/>
            </a:xfrm>
            <a:prstGeom prst="rect">
              <a:avLst/>
            </a:prstGeom>
            <a:solidFill>
              <a:srgbClr val="D5D5D5">
                <a:alpha val="0"/>
              </a:srgbClr>
            </a:solidFill>
            <a:ln w="12700" cap="flat">
              <a:noFill/>
              <a:miter lim="400000"/>
            </a:ln>
            <a:effectLst/>
          </p:spPr>
          <p:txBody>
            <a:bodyPr wrap="square" lIns="0" tIns="0" rIns="0" bIns="0" numCol="1" anchor="ctr">
              <a:noAutofit/>
            </a:bodyPr>
            <a:lstStyle/>
            <a:p>
              <a:pPr algn="ctr" defTabSz="825500">
                <a:lnSpc>
                  <a:spcPct val="100000"/>
                </a:lnSpc>
                <a:spcBef>
                  <a:spcPts val="0"/>
                </a:spcBef>
                <a:defRPr sz="3200">
                  <a:solidFill>
                    <a:srgbClr val="FFFFFF"/>
                  </a:solidFill>
                </a:defRPr>
              </a:pPr>
              <a:endParaRPr/>
            </a:p>
          </p:txBody>
        </p:sp>
        <p:sp>
          <p:nvSpPr>
            <p:cNvPr id="167" name="四角形"/>
            <p:cNvSpPr/>
            <p:nvPr/>
          </p:nvSpPr>
          <p:spPr>
            <a:xfrm>
              <a:off x="1686" y="12446000"/>
              <a:ext cx="24380628" cy="1270000"/>
            </a:xfrm>
            <a:prstGeom prst="rect">
              <a:avLst/>
            </a:prstGeom>
            <a:solidFill>
              <a:srgbClr val="D5D5D5">
                <a:alpha val="0"/>
              </a:srgbClr>
            </a:solidFill>
            <a:ln w="12700" cap="flat">
              <a:noFill/>
              <a:miter lim="400000"/>
            </a:ln>
            <a:effectLst/>
          </p:spPr>
          <p:txBody>
            <a:bodyPr wrap="square" lIns="0" tIns="0" rIns="0" bIns="0" numCol="1" anchor="ctr">
              <a:noAutofit/>
            </a:bodyPr>
            <a:lstStyle/>
            <a:p>
              <a:pPr algn="ctr" defTabSz="825500">
                <a:lnSpc>
                  <a:spcPct val="100000"/>
                </a:lnSpc>
                <a:spcBef>
                  <a:spcPts val="0"/>
                </a:spcBef>
                <a:defRPr sz="3200">
                  <a:solidFill>
                    <a:srgbClr val="FFFFFF"/>
                  </a:solidFill>
                </a:defRPr>
              </a:pPr>
              <a:endParaRPr/>
            </a:p>
          </p:txBody>
        </p:sp>
        <p:sp>
          <p:nvSpPr>
            <p:cNvPr id="168" name="四角形"/>
            <p:cNvSpPr/>
            <p:nvPr/>
          </p:nvSpPr>
          <p:spPr>
            <a:xfrm>
              <a:off x="0" y="-1"/>
              <a:ext cx="1270000" cy="13716001"/>
            </a:xfrm>
            <a:prstGeom prst="rect">
              <a:avLst/>
            </a:prstGeom>
            <a:solidFill>
              <a:srgbClr val="D5D5D5">
                <a:alpha val="0"/>
              </a:srgbClr>
            </a:solidFill>
            <a:ln w="12700" cap="flat">
              <a:noFill/>
              <a:miter lim="400000"/>
            </a:ln>
            <a:effectLst/>
          </p:spPr>
          <p:txBody>
            <a:bodyPr wrap="square" lIns="0" tIns="0" rIns="0" bIns="0" numCol="1" anchor="ctr">
              <a:noAutofit/>
            </a:bodyPr>
            <a:lstStyle/>
            <a:p>
              <a:pPr algn="ctr" defTabSz="825500">
                <a:lnSpc>
                  <a:spcPct val="100000"/>
                </a:lnSpc>
                <a:spcBef>
                  <a:spcPts val="0"/>
                </a:spcBef>
                <a:defRPr sz="3200">
                  <a:solidFill>
                    <a:srgbClr val="FFFFFF"/>
                  </a:solidFill>
                </a:defRPr>
              </a:pPr>
              <a:endParaRPr/>
            </a:p>
          </p:txBody>
        </p:sp>
        <p:sp>
          <p:nvSpPr>
            <p:cNvPr id="169" name="四角形"/>
            <p:cNvSpPr/>
            <p:nvPr/>
          </p:nvSpPr>
          <p:spPr>
            <a:xfrm>
              <a:off x="23114000" y="-1"/>
              <a:ext cx="1270000" cy="13716001"/>
            </a:xfrm>
            <a:prstGeom prst="rect">
              <a:avLst/>
            </a:prstGeom>
            <a:solidFill>
              <a:srgbClr val="D5D5D5">
                <a:alpha val="0"/>
              </a:srgbClr>
            </a:solidFill>
            <a:ln w="12700" cap="flat">
              <a:noFill/>
              <a:miter lim="400000"/>
            </a:ln>
            <a:effectLst/>
          </p:spPr>
          <p:txBody>
            <a:bodyPr wrap="square" lIns="0" tIns="0" rIns="0" bIns="0" numCol="1" anchor="ctr">
              <a:noAutofit/>
            </a:bodyPr>
            <a:lstStyle/>
            <a:p>
              <a:pPr algn="ctr" defTabSz="825500">
                <a:lnSpc>
                  <a:spcPct val="100000"/>
                </a:lnSpc>
                <a:spcBef>
                  <a:spcPts val="0"/>
                </a:spcBef>
                <a:defRPr sz="3200">
                  <a:solidFill>
                    <a:srgbClr val="FFFFFF"/>
                  </a:solidFill>
                </a:defRPr>
              </a:pPr>
              <a:endParaRPr/>
            </a:p>
          </p:txBody>
        </p:sp>
      </p:grpSp>
      <p:sp>
        <p:nvSpPr>
          <p:cNvPr id="171"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ユーザー設定レイアウト">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1"/>
          </p:nvPr>
        </p:nvSpPr>
        <p:spPr>
          <a:xfrm>
            <a:off x="11961331" y="13076008"/>
            <a:ext cx="448842" cy="379591"/>
          </a:xfrm>
        </p:spPr>
        <p:txBody>
          <a:bodyPr/>
          <a:lstStyle/>
          <a:p>
            <a:fld id="{A1DF40CE-AA9E-4F59-AE97-6C108D93BA83}" type="slidenum">
              <a:rPr kumimoji="1" lang="ja-JP" altLang="en-US" smtClean="0"/>
              <a:t>‹#›</a:t>
            </a:fld>
            <a:endParaRPr kumimoji="1" lang="ja-JP" altLang="en-US"/>
          </a:p>
        </p:txBody>
      </p:sp>
    </p:spTree>
    <p:extLst>
      <p:ext uri="{BB962C8B-B14F-4D97-AF65-F5344CB8AC3E}">
        <p14:creationId xmlns:p14="http://schemas.microsoft.com/office/powerpoint/2010/main" val="7132485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タイトル&amp;画像">
    <p:spTree>
      <p:nvGrpSpPr>
        <p:cNvPr id="1" name=""/>
        <p:cNvGrpSpPr/>
        <p:nvPr/>
      </p:nvGrpSpPr>
      <p:grpSpPr>
        <a:xfrm>
          <a:off x="0" y="0"/>
          <a:ext cx="0" cy="0"/>
          <a:chOff x="0" y="0"/>
          <a:chExt cx="0" cy="0"/>
        </a:xfrm>
      </p:grpSpPr>
      <p:sp>
        <p:nvSpPr>
          <p:cNvPr id="21" name="イメージ"/>
          <p:cNvSpPr>
            <a:spLocks noGrp="1"/>
          </p:cNvSpPr>
          <p:nvPr>
            <p:ph type="pic" idx="13"/>
          </p:nvPr>
        </p:nvSpPr>
        <p:spPr>
          <a:xfrm>
            <a:off x="-1155700" y="-1295400"/>
            <a:ext cx="26746200" cy="16018933"/>
          </a:xfrm>
          <a:prstGeom prst="rect">
            <a:avLst/>
          </a:prstGeom>
        </p:spPr>
        <p:txBody>
          <a:bodyPr lIns="91439" tIns="45719" rIns="91439" bIns="45719">
            <a:noAutofit/>
          </a:bodyPr>
          <a:lstStyle/>
          <a:p>
            <a:endParaRPr/>
          </a:p>
        </p:txBody>
      </p:sp>
      <p:sp>
        <p:nvSpPr>
          <p:cNvPr id="22" name="四角形"/>
          <p:cNvSpPr txBox="1">
            <a:spLocks noGrp="1"/>
          </p:cNvSpPr>
          <p:nvPr>
            <p:ph type="body" sz="quarter" idx="14"/>
          </p:nvPr>
        </p:nvSpPr>
        <p:spPr>
          <a:xfrm>
            <a:off x="1207690" y="1106137"/>
            <a:ext cx="21968621" cy="636979"/>
          </a:xfrm>
          <a:prstGeom prst="rect">
            <a:avLst/>
          </a:prstGeom>
        </p:spPr>
        <p:txBody>
          <a:bodyPr lIns="45719" tIns="45719" rIns="45719" bIns="45719" anchor="ctr">
            <a:noAutofit/>
          </a:bodyPr>
          <a:lstStyle/>
          <a:p>
            <a:pPr marL="0" indent="0" defTabSz="825500">
              <a:lnSpc>
                <a:spcPct val="100000"/>
              </a:lnSpc>
              <a:spcBef>
                <a:spcPts val="0"/>
              </a:spcBef>
              <a:buSzTx/>
              <a:buNone/>
              <a:defRPr sz="3600">
                <a:latin typeface="+mj-lt"/>
                <a:ea typeface="+mj-ea"/>
                <a:cs typeface="+mj-cs"/>
                <a:sym typeface="ヒラギノ角ゴ ProN W6"/>
              </a:defRPr>
            </a:pPr>
            <a:endParaRPr/>
          </a:p>
        </p:txBody>
      </p:sp>
      <p:sp>
        <p:nvSpPr>
          <p:cNvPr id="23" name="タイトルテキスト"/>
          <p:cNvSpPr txBox="1">
            <a:spLocks noGrp="1"/>
          </p:cNvSpPr>
          <p:nvPr>
            <p:ph type="title"/>
          </p:nvPr>
        </p:nvSpPr>
        <p:spPr>
          <a:xfrm>
            <a:off x="1206500" y="7124700"/>
            <a:ext cx="21971000" cy="4648200"/>
          </a:xfrm>
          <a:prstGeom prst="rect">
            <a:avLst/>
          </a:prstGeom>
        </p:spPr>
        <p:txBody>
          <a:bodyPr anchor="b"/>
          <a:lstStyle>
            <a:lvl1pPr>
              <a:defRPr sz="11600" spc="-232"/>
            </a:lvl1pPr>
          </a:lstStyle>
          <a:p>
            <a:r>
              <a:t>タイトルテキスト</a:t>
            </a:r>
          </a:p>
        </p:txBody>
      </p:sp>
      <p:sp>
        <p:nvSpPr>
          <p:cNvPr id="24" name="本文レベル1…"/>
          <p:cNvSpPr txBox="1">
            <a:spLocks noGrp="1"/>
          </p:cNvSpPr>
          <p:nvPr>
            <p:ph type="body" sz="quarter" idx="1"/>
          </p:nvPr>
        </p:nvSpPr>
        <p:spPr>
          <a:xfrm>
            <a:off x="1206500" y="11609910"/>
            <a:ext cx="21971000" cy="1116952"/>
          </a:xfrm>
          <a:prstGeom prst="rect">
            <a:avLst/>
          </a:prstGeom>
        </p:spPr>
        <p:txBody>
          <a:bodyPr/>
          <a:lstStyle>
            <a:lvl1pPr marL="0" indent="0" defTabSz="825500">
              <a:lnSpc>
                <a:spcPct val="100000"/>
              </a:lnSpc>
              <a:spcBef>
                <a:spcPts val="0"/>
              </a:spcBef>
              <a:buSzTx/>
              <a:buNone/>
              <a:defRPr sz="5500">
                <a:latin typeface="+mj-lt"/>
                <a:ea typeface="+mj-ea"/>
                <a:cs typeface="+mj-cs"/>
                <a:sym typeface="ヒラギノ角ゴ ProN W6"/>
              </a:defRPr>
            </a:lvl1pPr>
            <a:lvl2pPr marL="0" indent="0" defTabSz="825500">
              <a:lnSpc>
                <a:spcPct val="100000"/>
              </a:lnSpc>
              <a:spcBef>
                <a:spcPts val="0"/>
              </a:spcBef>
              <a:buSzTx/>
              <a:buNone/>
              <a:defRPr sz="5500">
                <a:latin typeface="+mj-lt"/>
                <a:ea typeface="+mj-ea"/>
                <a:cs typeface="+mj-cs"/>
                <a:sym typeface="ヒラギノ角ゴ ProN W6"/>
              </a:defRPr>
            </a:lvl2pPr>
            <a:lvl3pPr marL="0" indent="0" defTabSz="825500">
              <a:lnSpc>
                <a:spcPct val="100000"/>
              </a:lnSpc>
              <a:spcBef>
                <a:spcPts val="0"/>
              </a:spcBef>
              <a:buSzTx/>
              <a:buNone/>
              <a:defRPr sz="5500">
                <a:latin typeface="+mj-lt"/>
                <a:ea typeface="+mj-ea"/>
                <a:cs typeface="+mj-cs"/>
                <a:sym typeface="ヒラギノ角ゴ ProN W6"/>
              </a:defRPr>
            </a:lvl3pPr>
            <a:lvl4pPr marL="0" indent="0" defTabSz="825500">
              <a:lnSpc>
                <a:spcPct val="100000"/>
              </a:lnSpc>
              <a:spcBef>
                <a:spcPts val="0"/>
              </a:spcBef>
              <a:buSzTx/>
              <a:buNone/>
              <a:defRPr sz="5500">
                <a:latin typeface="+mj-lt"/>
                <a:ea typeface="+mj-ea"/>
                <a:cs typeface="+mj-cs"/>
                <a:sym typeface="ヒラギノ角ゴ ProN W6"/>
              </a:defRPr>
            </a:lvl4pPr>
            <a:lvl5pPr marL="0" indent="0" defTabSz="825500">
              <a:lnSpc>
                <a:spcPct val="100000"/>
              </a:lnSpc>
              <a:spcBef>
                <a:spcPts val="0"/>
              </a:spcBef>
              <a:buSzTx/>
              <a:buNone/>
              <a:defRPr sz="5500">
                <a:latin typeface="+mj-lt"/>
                <a:ea typeface="+mj-ea"/>
                <a:cs typeface="+mj-cs"/>
                <a:sym typeface="ヒラギノ角ゴ ProN W6"/>
              </a:defRPr>
            </a:lvl5pPr>
          </a:lstStyle>
          <a:p>
            <a:r>
              <a:t>本文レベル1</a:t>
            </a:r>
          </a:p>
          <a:p>
            <a:pPr lvl="1"/>
            <a:r>
              <a:t>本文レベル2</a:t>
            </a:r>
          </a:p>
          <a:p>
            <a:pPr lvl="2"/>
            <a:r>
              <a:t>本文レベル3</a:t>
            </a:r>
          </a:p>
          <a:p>
            <a:pPr lvl="3"/>
            <a:r>
              <a:t>本文レベル4</a:t>
            </a:r>
          </a:p>
          <a:p>
            <a:pPr lvl="4"/>
            <a:r>
              <a:t>本文レベル5</a:t>
            </a:r>
          </a:p>
        </p:txBody>
      </p:sp>
      <p:sp>
        <p:nvSpPr>
          <p:cNvPr id="25"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タイトル&amp;画像（代替）">
    <p:spTree>
      <p:nvGrpSpPr>
        <p:cNvPr id="1" name=""/>
        <p:cNvGrpSpPr/>
        <p:nvPr/>
      </p:nvGrpSpPr>
      <p:grpSpPr>
        <a:xfrm>
          <a:off x="0" y="0"/>
          <a:ext cx="0" cy="0"/>
          <a:chOff x="0" y="0"/>
          <a:chExt cx="0" cy="0"/>
        </a:xfrm>
      </p:grpSpPr>
      <p:sp>
        <p:nvSpPr>
          <p:cNvPr id="32" name="イメージ"/>
          <p:cNvSpPr>
            <a:spLocks noGrp="1"/>
          </p:cNvSpPr>
          <p:nvPr>
            <p:ph type="pic" idx="13"/>
          </p:nvPr>
        </p:nvSpPr>
        <p:spPr>
          <a:xfrm>
            <a:off x="10972800" y="-203200"/>
            <a:ext cx="12144837" cy="14135100"/>
          </a:xfrm>
          <a:prstGeom prst="rect">
            <a:avLst/>
          </a:prstGeom>
        </p:spPr>
        <p:txBody>
          <a:bodyPr lIns="91439" tIns="45719" rIns="91439" bIns="45719">
            <a:noAutofit/>
          </a:bodyPr>
          <a:lstStyle/>
          <a:p>
            <a:endParaRPr/>
          </a:p>
        </p:txBody>
      </p:sp>
      <p:sp>
        <p:nvSpPr>
          <p:cNvPr id="33" name="タイトルテキスト"/>
          <p:cNvSpPr txBox="1">
            <a:spLocks noGrp="1"/>
          </p:cNvSpPr>
          <p:nvPr>
            <p:ph type="title"/>
          </p:nvPr>
        </p:nvSpPr>
        <p:spPr>
          <a:xfrm>
            <a:off x="1206500" y="1270000"/>
            <a:ext cx="9779000" cy="5882273"/>
          </a:xfrm>
          <a:prstGeom prst="rect">
            <a:avLst/>
          </a:prstGeom>
        </p:spPr>
        <p:txBody>
          <a:bodyPr anchor="b"/>
          <a:lstStyle/>
          <a:p>
            <a:r>
              <a:t>タイトルテキスト</a:t>
            </a:r>
          </a:p>
        </p:txBody>
      </p:sp>
      <p:sp>
        <p:nvSpPr>
          <p:cNvPr id="34" name="本文レベル1…"/>
          <p:cNvSpPr txBox="1">
            <a:spLocks noGrp="1"/>
          </p:cNvSpPr>
          <p:nvPr>
            <p:ph type="body" sz="quarter" idx="1"/>
          </p:nvPr>
        </p:nvSpPr>
        <p:spPr>
          <a:xfrm>
            <a:off x="1206500" y="7060576"/>
            <a:ext cx="9779000" cy="5385424"/>
          </a:xfrm>
          <a:prstGeom prst="rect">
            <a:avLst/>
          </a:prstGeom>
        </p:spPr>
        <p:txBody>
          <a:bodyPr/>
          <a:lstStyle>
            <a:lvl1pPr marL="0" indent="0" defTabSz="825500">
              <a:lnSpc>
                <a:spcPct val="100000"/>
              </a:lnSpc>
              <a:spcBef>
                <a:spcPts val="0"/>
              </a:spcBef>
              <a:buSzTx/>
              <a:buNone/>
              <a:defRPr sz="5500">
                <a:latin typeface="+mj-lt"/>
                <a:ea typeface="+mj-ea"/>
                <a:cs typeface="+mj-cs"/>
                <a:sym typeface="ヒラギノ角ゴ ProN W6"/>
              </a:defRPr>
            </a:lvl1pPr>
            <a:lvl2pPr marL="0" indent="0" defTabSz="825500">
              <a:lnSpc>
                <a:spcPct val="100000"/>
              </a:lnSpc>
              <a:spcBef>
                <a:spcPts val="0"/>
              </a:spcBef>
              <a:buSzTx/>
              <a:buNone/>
              <a:defRPr sz="5500">
                <a:latin typeface="+mj-lt"/>
                <a:ea typeface="+mj-ea"/>
                <a:cs typeface="+mj-cs"/>
                <a:sym typeface="ヒラギノ角ゴ ProN W6"/>
              </a:defRPr>
            </a:lvl2pPr>
            <a:lvl3pPr marL="0" indent="0" defTabSz="825500">
              <a:lnSpc>
                <a:spcPct val="100000"/>
              </a:lnSpc>
              <a:spcBef>
                <a:spcPts val="0"/>
              </a:spcBef>
              <a:buSzTx/>
              <a:buNone/>
              <a:defRPr sz="5500">
                <a:latin typeface="+mj-lt"/>
                <a:ea typeface="+mj-ea"/>
                <a:cs typeface="+mj-cs"/>
                <a:sym typeface="ヒラギノ角ゴ ProN W6"/>
              </a:defRPr>
            </a:lvl3pPr>
            <a:lvl4pPr marL="0" indent="0" defTabSz="825500">
              <a:lnSpc>
                <a:spcPct val="100000"/>
              </a:lnSpc>
              <a:spcBef>
                <a:spcPts val="0"/>
              </a:spcBef>
              <a:buSzTx/>
              <a:buNone/>
              <a:defRPr sz="5500">
                <a:latin typeface="+mj-lt"/>
                <a:ea typeface="+mj-ea"/>
                <a:cs typeface="+mj-cs"/>
                <a:sym typeface="ヒラギノ角ゴ ProN W6"/>
              </a:defRPr>
            </a:lvl4pPr>
            <a:lvl5pPr marL="0" indent="0" defTabSz="825500">
              <a:lnSpc>
                <a:spcPct val="100000"/>
              </a:lnSpc>
              <a:spcBef>
                <a:spcPts val="0"/>
              </a:spcBef>
              <a:buSzTx/>
              <a:buNone/>
              <a:defRPr sz="5500">
                <a:latin typeface="+mj-lt"/>
                <a:ea typeface="+mj-ea"/>
                <a:cs typeface="+mj-cs"/>
                <a:sym typeface="ヒラギノ角ゴ ProN W6"/>
              </a:defRPr>
            </a:lvl5pPr>
          </a:lstStyle>
          <a:p>
            <a:r>
              <a:t>本文レベル1</a:t>
            </a:r>
          </a:p>
          <a:p>
            <a:pPr lvl="1"/>
            <a:r>
              <a:t>本文レベル2</a:t>
            </a:r>
          </a:p>
          <a:p>
            <a:pPr lvl="2"/>
            <a:r>
              <a:t>本文レベル3</a:t>
            </a:r>
          </a:p>
          <a:p>
            <a:pPr lvl="3"/>
            <a:r>
              <a:t>本文レベル4</a:t>
            </a:r>
          </a:p>
          <a:p>
            <a:pPr lvl="4"/>
            <a:r>
              <a:t>本文レベル5</a:t>
            </a:r>
          </a:p>
        </p:txBody>
      </p:sp>
      <p:sp>
        <p:nvSpPr>
          <p:cNvPr id="35" name="スライド番号"/>
          <p:cNvSpPr txBox="1">
            <a:spLocks noGrp="1"/>
          </p:cNvSpPr>
          <p:nvPr>
            <p:ph type="sldNum" sz="quarter" idx="2"/>
          </p:nvPr>
        </p:nvSpPr>
        <p:spPr>
          <a:xfrm>
            <a:off x="11978411" y="13129632"/>
            <a:ext cx="414681" cy="330201"/>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タイトル&amp;箇条書き">
    <p:spTree>
      <p:nvGrpSpPr>
        <p:cNvPr id="1" name=""/>
        <p:cNvGrpSpPr/>
        <p:nvPr/>
      </p:nvGrpSpPr>
      <p:grpSpPr>
        <a:xfrm>
          <a:off x="0" y="0"/>
          <a:ext cx="0" cy="0"/>
          <a:chOff x="0" y="0"/>
          <a:chExt cx="0" cy="0"/>
        </a:xfrm>
      </p:grpSpPr>
      <p:sp>
        <p:nvSpPr>
          <p:cNvPr id="42" name="四角形"/>
          <p:cNvSpPr txBox="1">
            <a:spLocks noGrp="1"/>
          </p:cNvSpPr>
          <p:nvPr>
            <p:ph type="body" sz="quarter" idx="13"/>
          </p:nvPr>
        </p:nvSpPr>
        <p:spPr>
          <a:xfrm>
            <a:off x="1206500" y="2372962"/>
            <a:ext cx="21971000" cy="934780"/>
          </a:xfrm>
          <a:prstGeom prst="rect">
            <a:avLst/>
          </a:prstGeom>
        </p:spPr>
        <p:txBody>
          <a:bodyPr lIns="45719" tIns="45719" rIns="45719" bIns="45719" anchor="ctr">
            <a:noAutofit/>
          </a:bodyPr>
          <a:lstStyle/>
          <a:p>
            <a:pPr marL="0" indent="0" defTabSz="825500">
              <a:lnSpc>
                <a:spcPct val="100000"/>
              </a:lnSpc>
              <a:spcBef>
                <a:spcPts val="0"/>
              </a:spcBef>
              <a:buSzTx/>
              <a:buNone/>
              <a:defRPr sz="5500">
                <a:latin typeface="+mj-lt"/>
                <a:ea typeface="+mj-ea"/>
                <a:cs typeface="+mj-cs"/>
                <a:sym typeface="ヒラギノ角ゴ ProN W6"/>
              </a:defRPr>
            </a:pPr>
            <a:endParaRPr/>
          </a:p>
        </p:txBody>
      </p:sp>
      <p:sp>
        <p:nvSpPr>
          <p:cNvPr id="43" name="タイトルテキスト"/>
          <p:cNvSpPr txBox="1">
            <a:spLocks noGrp="1"/>
          </p:cNvSpPr>
          <p:nvPr>
            <p:ph type="title"/>
          </p:nvPr>
        </p:nvSpPr>
        <p:spPr>
          <a:prstGeom prst="rect">
            <a:avLst/>
          </a:prstGeom>
        </p:spPr>
        <p:txBody>
          <a:bodyPr/>
          <a:lstStyle/>
          <a:p>
            <a:r>
              <a:t>タイトルテキスト</a:t>
            </a:r>
          </a:p>
        </p:txBody>
      </p:sp>
      <p:sp>
        <p:nvSpPr>
          <p:cNvPr id="44" name="本文レベル1…"/>
          <p:cNvSpPr txBox="1">
            <a:spLocks noGrp="1"/>
          </p:cNvSpPr>
          <p:nvPr>
            <p:ph type="body" idx="1"/>
          </p:nvPr>
        </p:nvSpPr>
        <p:spPr>
          <a:prstGeom prst="rect">
            <a:avLst/>
          </a:prstGeom>
        </p:spPr>
        <p:txBody>
          <a:bodyPr/>
          <a:lstStyle/>
          <a:p>
            <a:r>
              <a:t>本文レベル1</a:t>
            </a:r>
          </a:p>
          <a:p>
            <a:pPr lvl="1"/>
            <a:r>
              <a:t>本文レベル2</a:t>
            </a:r>
          </a:p>
          <a:p>
            <a:pPr lvl="2"/>
            <a:r>
              <a:t>本文レベル3</a:t>
            </a:r>
          </a:p>
          <a:p>
            <a:pPr lvl="3"/>
            <a:r>
              <a:t>本文レベル4</a:t>
            </a:r>
          </a:p>
          <a:p>
            <a:pPr lvl="4"/>
            <a:r>
              <a:t>本文レベル5</a:t>
            </a:r>
          </a:p>
        </p:txBody>
      </p:sp>
      <p:sp>
        <p:nvSpPr>
          <p:cNvPr id="45"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箇条書き">
    <p:spTree>
      <p:nvGrpSpPr>
        <p:cNvPr id="1" name=""/>
        <p:cNvGrpSpPr/>
        <p:nvPr/>
      </p:nvGrpSpPr>
      <p:grpSpPr>
        <a:xfrm>
          <a:off x="0" y="0"/>
          <a:ext cx="0" cy="0"/>
          <a:chOff x="0" y="0"/>
          <a:chExt cx="0" cy="0"/>
        </a:xfrm>
      </p:grpSpPr>
      <p:sp>
        <p:nvSpPr>
          <p:cNvPr id="52" name="本文レベル1…"/>
          <p:cNvSpPr txBox="1">
            <a:spLocks noGrp="1"/>
          </p:cNvSpPr>
          <p:nvPr>
            <p:ph type="body" idx="1"/>
          </p:nvPr>
        </p:nvSpPr>
        <p:spPr>
          <a:prstGeom prst="rect">
            <a:avLst/>
          </a:prstGeom>
        </p:spPr>
        <p:txBody>
          <a:bodyPr numCol="2" spcCol="1098550"/>
          <a:lstStyle/>
          <a:p>
            <a:r>
              <a:t>本文レベル1</a:t>
            </a:r>
          </a:p>
          <a:p>
            <a:pPr lvl="1"/>
            <a:r>
              <a:t>本文レベル2</a:t>
            </a:r>
          </a:p>
          <a:p>
            <a:pPr lvl="2"/>
            <a:r>
              <a:t>本文レベル3</a:t>
            </a:r>
          </a:p>
          <a:p>
            <a:pPr lvl="3"/>
            <a:r>
              <a:t>本文レベル4</a:t>
            </a:r>
          </a:p>
          <a:p>
            <a:pPr lvl="4"/>
            <a:r>
              <a:t>本文レベル5</a:t>
            </a:r>
          </a:p>
        </p:txBody>
      </p:sp>
      <p:sp>
        <p:nvSpPr>
          <p:cNvPr id="53"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タイトル、箇条書き、画像">
    <p:spTree>
      <p:nvGrpSpPr>
        <p:cNvPr id="1" name=""/>
        <p:cNvGrpSpPr/>
        <p:nvPr/>
      </p:nvGrpSpPr>
      <p:grpSpPr>
        <a:xfrm>
          <a:off x="0" y="0"/>
          <a:ext cx="0" cy="0"/>
          <a:chOff x="0" y="0"/>
          <a:chExt cx="0" cy="0"/>
        </a:xfrm>
      </p:grpSpPr>
      <p:sp>
        <p:nvSpPr>
          <p:cNvPr id="60" name="四角形"/>
          <p:cNvSpPr txBox="1">
            <a:spLocks noGrp="1"/>
          </p:cNvSpPr>
          <p:nvPr>
            <p:ph type="body" sz="quarter" idx="13"/>
          </p:nvPr>
        </p:nvSpPr>
        <p:spPr>
          <a:xfrm>
            <a:off x="1206500" y="2372962"/>
            <a:ext cx="9779000" cy="934780"/>
          </a:xfrm>
          <a:prstGeom prst="rect">
            <a:avLst/>
          </a:prstGeom>
        </p:spPr>
        <p:txBody>
          <a:bodyPr lIns="45719" tIns="45719" rIns="45719" bIns="45719" anchor="ctr">
            <a:noAutofit/>
          </a:bodyPr>
          <a:lstStyle/>
          <a:p>
            <a:pPr marL="0" indent="0" defTabSz="825500">
              <a:lnSpc>
                <a:spcPct val="100000"/>
              </a:lnSpc>
              <a:spcBef>
                <a:spcPts val="0"/>
              </a:spcBef>
              <a:buSzTx/>
              <a:buNone/>
              <a:defRPr sz="5500">
                <a:latin typeface="+mj-lt"/>
                <a:ea typeface="+mj-ea"/>
                <a:cs typeface="+mj-cs"/>
                <a:sym typeface="ヒラギノ角ゴ ProN W6"/>
              </a:defRPr>
            </a:pPr>
            <a:endParaRPr/>
          </a:p>
        </p:txBody>
      </p:sp>
      <p:sp>
        <p:nvSpPr>
          <p:cNvPr id="61" name="イメージ"/>
          <p:cNvSpPr>
            <a:spLocks noGrp="1"/>
          </p:cNvSpPr>
          <p:nvPr>
            <p:ph type="pic" idx="14"/>
          </p:nvPr>
        </p:nvSpPr>
        <p:spPr>
          <a:xfrm>
            <a:off x="12192000" y="-407266"/>
            <a:ext cx="10916873" cy="14555832"/>
          </a:xfrm>
          <a:prstGeom prst="rect">
            <a:avLst/>
          </a:prstGeom>
        </p:spPr>
        <p:txBody>
          <a:bodyPr lIns="91439" tIns="45719" rIns="91439" bIns="45719">
            <a:noAutofit/>
          </a:bodyPr>
          <a:lstStyle/>
          <a:p>
            <a:endParaRPr/>
          </a:p>
        </p:txBody>
      </p:sp>
      <p:sp>
        <p:nvSpPr>
          <p:cNvPr id="62" name="タイトルテキスト"/>
          <p:cNvSpPr txBox="1">
            <a:spLocks noGrp="1"/>
          </p:cNvSpPr>
          <p:nvPr>
            <p:ph type="title"/>
          </p:nvPr>
        </p:nvSpPr>
        <p:spPr>
          <a:xfrm>
            <a:off x="1206500" y="1079500"/>
            <a:ext cx="9779000" cy="1435100"/>
          </a:xfrm>
          <a:prstGeom prst="rect">
            <a:avLst/>
          </a:prstGeom>
        </p:spPr>
        <p:txBody>
          <a:bodyPr/>
          <a:lstStyle/>
          <a:p>
            <a:r>
              <a:t>タイトルテキスト</a:t>
            </a:r>
          </a:p>
        </p:txBody>
      </p:sp>
      <p:sp>
        <p:nvSpPr>
          <p:cNvPr id="63" name="本文レベル1…"/>
          <p:cNvSpPr txBox="1">
            <a:spLocks noGrp="1"/>
          </p:cNvSpPr>
          <p:nvPr>
            <p:ph type="body" sz="half" idx="1"/>
          </p:nvPr>
        </p:nvSpPr>
        <p:spPr>
          <a:xfrm>
            <a:off x="1206500" y="4248504"/>
            <a:ext cx="9779000" cy="8256630"/>
          </a:xfrm>
          <a:prstGeom prst="rect">
            <a:avLst/>
          </a:prstGeom>
        </p:spPr>
        <p:txBody>
          <a:bodyPr/>
          <a:lstStyle/>
          <a:p>
            <a:r>
              <a:t>本文レベル1</a:t>
            </a:r>
          </a:p>
          <a:p>
            <a:pPr lvl="1"/>
            <a:r>
              <a:t>本文レベル2</a:t>
            </a:r>
          </a:p>
          <a:p>
            <a:pPr lvl="2"/>
            <a:r>
              <a:t>本文レベル3</a:t>
            </a:r>
          </a:p>
          <a:p>
            <a:pPr lvl="3"/>
            <a:r>
              <a:t>本文レベル4</a:t>
            </a:r>
          </a:p>
          <a:p>
            <a:pPr lvl="4"/>
            <a:r>
              <a:t>本文レベル5</a:t>
            </a:r>
          </a:p>
        </p:txBody>
      </p:sp>
      <p:sp>
        <p:nvSpPr>
          <p:cNvPr id="64"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セクション">
    <p:spTree>
      <p:nvGrpSpPr>
        <p:cNvPr id="1" name=""/>
        <p:cNvGrpSpPr/>
        <p:nvPr/>
      </p:nvGrpSpPr>
      <p:grpSpPr>
        <a:xfrm>
          <a:off x="0" y="0"/>
          <a:ext cx="0" cy="0"/>
          <a:chOff x="0" y="0"/>
          <a:chExt cx="0" cy="0"/>
        </a:xfrm>
      </p:grpSpPr>
      <p:sp>
        <p:nvSpPr>
          <p:cNvPr id="71" name="タイトルテキスト"/>
          <p:cNvSpPr txBox="1">
            <a:spLocks noGrp="1"/>
          </p:cNvSpPr>
          <p:nvPr>
            <p:ph type="title"/>
          </p:nvPr>
        </p:nvSpPr>
        <p:spPr>
          <a:xfrm>
            <a:off x="1206496" y="4533900"/>
            <a:ext cx="21971004" cy="4648200"/>
          </a:xfrm>
          <a:prstGeom prst="rect">
            <a:avLst/>
          </a:prstGeom>
        </p:spPr>
        <p:txBody>
          <a:bodyPr anchor="ctr"/>
          <a:lstStyle>
            <a:lvl1pPr>
              <a:defRPr sz="11600" spc="-232">
                <a:latin typeface="+mn-lt"/>
                <a:ea typeface="+mn-ea"/>
                <a:cs typeface="+mn-cs"/>
                <a:sym typeface="ヒラギノ角ゴ ProN W3"/>
              </a:defRPr>
            </a:lvl1pPr>
          </a:lstStyle>
          <a:p>
            <a:r>
              <a:t>タイトルテキスト</a:t>
            </a:r>
          </a:p>
        </p:txBody>
      </p:sp>
      <p:sp>
        <p:nvSpPr>
          <p:cNvPr id="72" name="スライド番号"/>
          <p:cNvSpPr txBox="1">
            <a:spLocks noGrp="1"/>
          </p:cNvSpPr>
          <p:nvPr>
            <p:ph type="sldNum" sz="quarter" idx="2"/>
          </p:nvPr>
        </p:nvSpPr>
        <p:spPr>
          <a:xfrm>
            <a:off x="11978411" y="13129632"/>
            <a:ext cx="414681" cy="330201"/>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タイトルのみ">
    <p:spTree>
      <p:nvGrpSpPr>
        <p:cNvPr id="1" name=""/>
        <p:cNvGrpSpPr/>
        <p:nvPr/>
      </p:nvGrpSpPr>
      <p:grpSpPr>
        <a:xfrm>
          <a:off x="0" y="0"/>
          <a:ext cx="0" cy="0"/>
          <a:chOff x="0" y="0"/>
          <a:chExt cx="0" cy="0"/>
        </a:xfrm>
      </p:grpSpPr>
      <p:sp>
        <p:nvSpPr>
          <p:cNvPr id="79" name="四角形"/>
          <p:cNvSpPr txBox="1">
            <a:spLocks noGrp="1"/>
          </p:cNvSpPr>
          <p:nvPr>
            <p:ph type="body" sz="quarter" idx="13"/>
          </p:nvPr>
        </p:nvSpPr>
        <p:spPr>
          <a:xfrm>
            <a:off x="1206500" y="2372962"/>
            <a:ext cx="21971000" cy="934780"/>
          </a:xfrm>
          <a:prstGeom prst="rect">
            <a:avLst/>
          </a:prstGeom>
        </p:spPr>
        <p:txBody>
          <a:bodyPr lIns="45719" tIns="45719" rIns="45719" bIns="45719" anchor="ctr">
            <a:noAutofit/>
          </a:bodyPr>
          <a:lstStyle/>
          <a:p>
            <a:pPr marL="0" indent="0" defTabSz="825500">
              <a:lnSpc>
                <a:spcPct val="100000"/>
              </a:lnSpc>
              <a:spcBef>
                <a:spcPts val="0"/>
              </a:spcBef>
              <a:buSzTx/>
              <a:buNone/>
              <a:defRPr sz="5500">
                <a:latin typeface="+mj-lt"/>
                <a:ea typeface="+mj-ea"/>
                <a:cs typeface="+mj-cs"/>
                <a:sym typeface="ヒラギノ角ゴ ProN W6"/>
              </a:defRPr>
            </a:pPr>
            <a:endParaRPr/>
          </a:p>
        </p:txBody>
      </p:sp>
      <p:sp>
        <p:nvSpPr>
          <p:cNvPr id="80" name="タイトルテキスト"/>
          <p:cNvSpPr txBox="1">
            <a:spLocks noGrp="1"/>
          </p:cNvSpPr>
          <p:nvPr>
            <p:ph type="title"/>
          </p:nvPr>
        </p:nvSpPr>
        <p:spPr>
          <a:xfrm>
            <a:off x="1206500" y="1079500"/>
            <a:ext cx="21971000" cy="1434949"/>
          </a:xfrm>
          <a:prstGeom prst="rect">
            <a:avLst/>
          </a:prstGeom>
        </p:spPr>
        <p:txBody>
          <a:bodyPr/>
          <a:lstStyle/>
          <a:p>
            <a:r>
              <a:t>タイトルテキスト</a:t>
            </a:r>
          </a:p>
        </p:txBody>
      </p:sp>
      <p:sp>
        <p:nvSpPr>
          <p:cNvPr id="81"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議題">
    <p:spTree>
      <p:nvGrpSpPr>
        <p:cNvPr id="1" name=""/>
        <p:cNvGrpSpPr/>
        <p:nvPr/>
      </p:nvGrpSpPr>
      <p:grpSpPr>
        <a:xfrm>
          <a:off x="0" y="0"/>
          <a:ext cx="0" cy="0"/>
          <a:chOff x="0" y="0"/>
          <a:chExt cx="0" cy="0"/>
        </a:xfrm>
      </p:grpSpPr>
      <p:sp>
        <p:nvSpPr>
          <p:cNvPr id="88" name="四角形"/>
          <p:cNvSpPr txBox="1">
            <a:spLocks noGrp="1"/>
          </p:cNvSpPr>
          <p:nvPr>
            <p:ph type="body" sz="quarter" idx="13"/>
          </p:nvPr>
        </p:nvSpPr>
        <p:spPr>
          <a:xfrm>
            <a:off x="1206500" y="2372962"/>
            <a:ext cx="21971000" cy="934780"/>
          </a:xfrm>
          <a:prstGeom prst="rect">
            <a:avLst/>
          </a:prstGeom>
        </p:spPr>
        <p:txBody>
          <a:bodyPr lIns="45719" tIns="45719" rIns="45719" bIns="45719" anchor="ctr">
            <a:noAutofit/>
          </a:bodyPr>
          <a:lstStyle/>
          <a:p>
            <a:pPr marL="0" indent="0" defTabSz="825500">
              <a:lnSpc>
                <a:spcPct val="100000"/>
              </a:lnSpc>
              <a:spcBef>
                <a:spcPts val="0"/>
              </a:spcBef>
              <a:buSzTx/>
              <a:buNone/>
              <a:defRPr sz="5500">
                <a:latin typeface="+mj-lt"/>
                <a:ea typeface="+mj-ea"/>
                <a:cs typeface="+mj-cs"/>
                <a:sym typeface="ヒラギノ角ゴ ProN W6"/>
              </a:defRPr>
            </a:pPr>
            <a:endParaRPr/>
          </a:p>
        </p:txBody>
      </p:sp>
      <p:sp>
        <p:nvSpPr>
          <p:cNvPr id="89" name="タイトルテキスト"/>
          <p:cNvSpPr txBox="1">
            <a:spLocks noGrp="1"/>
          </p:cNvSpPr>
          <p:nvPr>
            <p:ph type="title"/>
          </p:nvPr>
        </p:nvSpPr>
        <p:spPr>
          <a:xfrm>
            <a:off x="1206500" y="1079500"/>
            <a:ext cx="21971000" cy="1435100"/>
          </a:xfrm>
          <a:prstGeom prst="rect">
            <a:avLst/>
          </a:prstGeom>
        </p:spPr>
        <p:txBody>
          <a:bodyPr/>
          <a:lstStyle/>
          <a:p>
            <a:r>
              <a:t>タイトルテキスト</a:t>
            </a:r>
          </a:p>
        </p:txBody>
      </p:sp>
      <p:sp>
        <p:nvSpPr>
          <p:cNvPr id="90" name="本文レベル1…"/>
          <p:cNvSpPr txBox="1">
            <a:spLocks noGrp="1"/>
          </p:cNvSpPr>
          <p:nvPr>
            <p:ph type="body" idx="1"/>
          </p:nvPr>
        </p:nvSpPr>
        <p:spPr>
          <a:prstGeom prst="rect">
            <a:avLst/>
          </a:prstGeom>
        </p:spPr>
        <p:txBody>
          <a:bodyPr/>
          <a:lstStyle>
            <a:lvl1pPr marL="0" indent="0" defTabSz="825500">
              <a:lnSpc>
                <a:spcPct val="100000"/>
              </a:lnSpc>
              <a:spcBef>
                <a:spcPts val="1800"/>
              </a:spcBef>
              <a:buSzTx/>
              <a:buNone/>
              <a:defRPr sz="5500" spc="-55"/>
            </a:lvl1pPr>
            <a:lvl2pPr marL="0" indent="0" defTabSz="825500">
              <a:lnSpc>
                <a:spcPct val="100000"/>
              </a:lnSpc>
              <a:spcBef>
                <a:spcPts val="1800"/>
              </a:spcBef>
              <a:buSzTx/>
              <a:buNone/>
              <a:defRPr sz="5500" spc="-55"/>
            </a:lvl2pPr>
            <a:lvl3pPr marL="0" indent="0" defTabSz="825500">
              <a:lnSpc>
                <a:spcPct val="100000"/>
              </a:lnSpc>
              <a:spcBef>
                <a:spcPts val="1800"/>
              </a:spcBef>
              <a:buSzTx/>
              <a:buNone/>
              <a:defRPr sz="5500" spc="-55"/>
            </a:lvl3pPr>
            <a:lvl4pPr marL="0" indent="0" defTabSz="825500">
              <a:lnSpc>
                <a:spcPct val="100000"/>
              </a:lnSpc>
              <a:spcBef>
                <a:spcPts val="1800"/>
              </a:spcBef>
              <a:buSzTx/>
              <a:buNone/>
              <a:defRPr sz="5500" spc="-55"/>
            </a:lvl4pPr>
            <a:lvl5pPr marL="0" indent="0" defTabSz="825500">
              <a:lnSpc>
                <a:spcPct val="100000"/>
              </a:lnSpc>
              <a:spcBef>
                <a:spcPts val="1800"/>
              </a:spcBef>
              <a:buSzTx/>
              <a:buNone/>
              <a:defRPr sz="5500" spc="-55"/>
            </a:lvl5pPr>
          </a:lstStyle>
          <a:p>
            <a:r>
              <a:t>本文レベル1</a:t>
            </a:r>
          </a:p>
          <a:p>
            <a:pPr lvl="1"/>
            <a:r>
              <a:t>本文レベル2</a:t>
            </a:r>
          </a:p>
          <a:p>
            <a:pPr lvl="2"/>
            <a:r>
              <a:t>本文レベル3</a:t>
            </a:r>
          </a:p>
          <a:p>
            <a:pPr lvl="3"/>
            <a:r>
              <a:t>本文レベル4</a:t>
            </a:r>
          </a:p>
          <a:p>
            <a:pPr lvl="4"/>
            <a:r>
              <a:t>本文レベル5</a:t>
            </a:r>
          </a:p>
        </p:txBody>
      </p:sp>
      <p:sp>
        <p:nvSpPr>
          <p:cNvPr id="91"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タイトルテキスト"/>
          <p:cNvSpPr txBox="1">
            <a:spLocks noGrp="1"/>
          </p:cNvSpPr>
          <p:nvPr>
            <p:ph type="title"/>
          </p:nvPr>
        </p:nvSpPr>
        <p:spPr>
          <a:xfrm>
            <a:off x="1206500" y="1079500"/>
            <a:ext cx="21971000" cy="14331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タイトルテキスト</a:t>
            </a:r>
          </a:p>
        </p:txBody>
      </p:sp>
      <p:sp>
        <p:nvSpPr>
          <p:cNvPr id="3" name="本文レベル1…"/>
          <p:cNvSpPr txBox="1">
            <a:spLocks noGrp="1"/>
          </p:cNvSpPr>
          <p:nvPr>
            <p:ph type="body" idx="1"/>
          </p:nvPr>
        </p:nvSpPr>
        <p:spPr>
          <a:xfrm>
            <a:off x="1206500" y="4248504"/>
            <a:ext cx="21971000" cy="825601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本文レベル1</a:t>
            </a:r>
          </a:p>
          <a:p>
            <a:pPr lvl="1"/>
            <a:r>
              <a:t>本文レベル2</a:t>
            </a:r>
          </a:p>
          <a:p>
            <a:pPr lvl="2"/>
            <a:r>
              <a:t>本文レベル3</a:t>
            </a:r>
          </a:p>
          <a:p>
            <a:pPr lvl="3"/>
            <a:r>
              <a:t>本文レベル4</a:t>
            </a:r>
          </a:p>
          <a:p>
            <a:pPr lvl="4"/>
            <a:r>
              <a:t>本文レベル5</a:t>
            </a:r>
          </a:p>
        </p:txBody>
      </p:sp>
      <p:sp>
        <p:nvSpPr>
          <p:cNvPr id="4" name="スライド番号"/>
          <p:cNvSpPr txBox="1">
            <a:spLocks noGrp="1"/>
          </p:cNvSpPr>
          <p:nvPr>
            <p:ph type="sldNum" sz="quarter" idx="2"/>
          </p:nvPr>
        </p:nvSpPr>
        <p:spPr>
          <a:xfrm>
            <a:off x="11978411" y="13125399"/>
            <a:ext cx="414681" cy="330200"/>
          </a:xfrm>
          <a:prstGeom prst="rect">
            <a:avLst/>
          </a:prstGeom>
          <a:ln w="12700">
            <a:miter lim="400000"/>
          </a:ln>
        </p:spPr>
        <p:txBody>
          <a:bodyPr wrap="none" lIns="50800" tIns="50800" rIns="50800" bIns="50800" anchor="b">
            <a:spAutoFit/>
          </a:bodyPr>
          <a:lstStyle>
            <a:lvl1pPr algn="ctr" defTabSz="584200">
              <a:lnSpc>
                <a:spcPct val="100000"/>
              </a:lnSpc>
              <a:spcBef>
                <a:spcPts val="0"/>
              </a:spcBef>
              <a:defRPr sz="18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Lst>
  <p:transition spd="med"/>
  <p:txStyles>
    <p:titleStyle>
      <a:lvl1pPr marL="0" marR="0" indent="0" algn="l" defTabSz="2438338" rtl="0" latinLnBrk="0">
        <a:lnSpc>
          <a:spcPct val="80000"/>
        </a:lnSpc>
        <a:spcBef>
          <a:spcPts val="0"/>
        </a:spcBef>
        <a:spcAft>
          <a:spcPts val="0"/>
        </a:spcAft>
        <a:buClrTx/>
        <a:buSzTx/>
        <a:buFontTx/>
        <a:buNone/>
        <a:tabLst/>
        <a:defRPr sz="8500" b="0" i="0" u="none" strike="noStrike" cap="none" spc="-170" baseline="0">
          <a:solidFill>
            <a:srgbClr val="000000"/>
          </a:solidFill>
          <a:uFillTx/>
          <a:latin typeface="+mj-lt"/>
          <a:ea typeface="+mj-ea"/>
          <a:cs typeface="+mj-cs"/>
          <a:sym typeface="ヒラギノ角ゴ ProN W6"/>
        </a:defRPr>
      </a:lvl1pPr>
      <a:lvl2pPr marL="0" marR="0" indent="0" algn="l" defTabSz="2438338" rtl="0" latinLnBrk="0">
        <a:lnSpc>
          <a:spcPct val="80000"/>
        </a:lnSpc>
        <a:spcBef>
          <a:spcPts val="0"/>
        </a:spcBef>
        <a:spcAft>
          <a:spcPts val="0"/>
        </a:spcAft>
        <a:buClrTx/>
        <a:buSzTx/>
        <a:buFontTx/>
        <a:buNone/>
        <a:tabLst/>
        <a:defRPr sz="8500" b="0" i="0" u="none" strike="noStrike" cap="none" spc="-170" baseline="0">
          <a:solidFill>
            <a:srgbClr val="000000"/>
          </a:solidFill>
          <a:uFillTx/>
          <a:latin typeface="+mj-lt"/>
          <a:ea typeface="+mj-ea"/>
          <a:cs typeface="+mj-cs"/>
          <a:sym typeface="ヒラギノ角ゴ ProN W6"/>
        </a:defRPr>
      </a:lvl2pPr>
      <a:lvl3pPr marL="0" marR="0" indent="0" algn="l" defTabSz="2438338" rtl="0" latinLnBrk="0">
        <a:lnSpc>
          <a:spcPct val="80000"/>
        </a:lnSpc>
        <a:spcBef>
          <a:spcPts val="0"/>
        </a:spcBef>
        <a:spcAft>
          <a:spcPts val="0"/>
        </a:spcAft>
        <a:buClrTx/>
        <a:buSzTx/>
        <a:buFontTx/>
        <a:buNone/>
        <a:tabLst/>
        <a:defRPr sz="8500" b="0" i="0" u="none" strike="noStrike" cap="none" spc="-170" baseline="0">
          <a:solidFill>
            <a:srgbClr val="000000"/>
          </a:solidFill>
          <a:uFillTx/>
          <a:latin typeface="+mj-lt"/>
          <a:ea typeface="+mj-ea"/>
          <a:cs typeface="+mj-cs"/>
          <a:sym typeface="ヒラギノ角ゴ ProN W6"/>
        </a:defRPr>
      </a:lvl3pPr>
      <a:lvl4pPr marL="0" marR="0" indent="0" algn="l" defTabSz="2438338" rtl="0" latinLnBrk="0">
        <a:lnSpc>
          <a:spcPct val="80000"/>
        </a:lnSpc>
        <a:spcBef>
          <a:spcPts val="0"/>
        </a:spcBef>
        <a:spcAft>
          <a:spcPts val="0"/>
        </a:spcAft>
        <a:buClrTx/>
        <a:buSzTx/>
        <a:buFontTx/>
        <a:buNone/>
        <a:tabLst/>
        <a:defRPr sz="8500" b="0" i="0" u="none" strike="noStrike" cap="none" spc="-170" baseline="0">
          <a:solidFill>
            <a:srgbClr val="000000"/>
          </a:solidFill>
          <a:uFillTx/>
          <a:latin typeface="+mj-lt"/>
          <a:ea typeface="+mj-ea"/>
          <a:cs typeface="+mj-cs"/>
          <a:sym typeface="ヒラギノ角ゴ ProN W6"/>
        </a:defRPr>
      </a:lvl4pPr>
      <a:lvl5pPr marL="0" marR="0" indent="0" algn="l" defTabSz="2438338" rtl="0" latinLnBrk="0">
        <a:lnSpc>
          <a:spcPct val="80000"/>
        </a:lnSpc>
        <a:spcBef>
          <a:spcPts val="0"/>
        </a:spcBef>
        <a:spcAft>
          <a:spcPts val="0"/>
        </a:spcAft>
        <a:buClrTx/>
        <a:buSzTx/>
        <a:buFontTx/>
        <a:buNone/>
        <a:tabLst/>
        <a:defRPr sz="8500" b="0" i="0" u="none" strike="noStrike" cap="none" spc="-170" baseline="0">
          <a:solidFill>
            <a:srgbClr val="000000"/>
          </a:solidFill>
          <a:uFillTx/>
          <a:latin typeface="+mj-lt"/>
          <a:ea typeface="+mj-ea"/>
          <a:cs typeface="+mj-cs"/>
          <a:sym typeface="ヒラギノ角ゴ ProN W6"/>
        </a:defRPr>
      </a:lvl5pPr>
      <a:lvl6pPr marL="0" marR="0" indent="0" algn="l" defTabSz="2438338" rtl="0" latinLnBrk="0">
        <a:lnSpc>
          <a:spcPct val="80000"/>
        </a:lnSpc>
        <a:spcBef>
          <a:spcPts val="0"/>
        </a:spcBef>
        <a:spcAft>
          <a:spcPts val="0"/>
        </a:spcAft>
        <a:buClrTx/>
        <a:buSzTx/>
        <a:buFontTx/>
        <a:buNone/>
        <a:tabLst/>
        <a:defRPr sz="8500" b="0" i="0" u="none" strike="noStrike" cap="none" spc="-170" baseline="0">
          <a:solidFill>
            <a:srgbClr val="000000"/>
          </a:solidFill>
          <a:uFillTx/>
          <a:latin typeface="+mj-lt"/>
          <a:ea typeface="+mj-ea"/>
          <a:cs typeface="+mj-cs"/>
          <a:sym typeface="ヒラギノ角ゴ ProN W6"/>
        </a:defRPr>
      </a:lvl6pPr>
      <a:lvl7pPr marL="0" marR="0" indent="0" algn="l" defTabSz="2438338" rtl="0" latinLnBrk="0">
        <a:lnSpc>
          <a:spcPct val="80000"/>
        </a:lnSpc>
        <a:spcBef>
          <a:spcPts val="0"/>
        </a:spcBef>
        <a:spcAft>
          <a:spcPts val="0"/>
        </a:spcAft>
        <a:buClrTx/>
        <a:buSzTx/>
        <a:buFontTx/>
        <a:buNone/>
        <a:tabLst/>
        <a:defRPr sz="8500" b="0" i="0" u="none" strike="noStrike" cap="none" spc="-170" baseline="0">
          <a:solidFill>
            <a:srgbClr val="000000"/>
          </a:solidFill>
          <a:uFillTx/>
          <a:latin typeface="+mj-lt"/>
          <a:ea typeface="+mj-ea"/>
          <a:cs typeface="+mj-cs"/>
          <a:sym typeface="ヒラギノ角ゴ ProN W6"/>
        </a:defRPr>
      </a:lvl7pPr>
      <a:lvl8pPr marL="0" marR="0" indent="0" algn="l" defTabSz="2438338" rtl="0" latinLnBrk="0">
        <a:lnSpc>
          <a:spcPct val="80000"/>
        </a:lnSpc>
        <a:spcBef>
          <a:spcPts val="0"/>
        </a:spcBef>
        <a:spcAft>
          <a:spcPts val="0"/>
        </a:spcAft>
        <a:buClrTx/>
        <a:buSzTx/>
        <a:buFontTx/>
        <a:buNone/>
        <a:tabLst/>
        <a:defRPr sz="8500" b="0" i="0" u="none" strike="noStrike" cap="none" spc="-170" baseline="0">
          <a:solidFill>
            <a:srgbClr val="000000"/>
          </a:solidFill>
          <a:uFillTx/>
          <a:latin typeface="+mj-lt"/>
          <a:ea typeface="+mj-ea"/>
          <a:cs typeface="+mj-cs"/>
          <a:sym typeface="ヒラギノ角ゴ ProN W6"/>
        </a:defRPr>
      </a:lvl8pPr>
      <a:lvl9pPr marL="0" marR="0" indent="0" algn="l" defTabSz="2438338" rtl="0" latinLnBrk="0">
        <a:lnSpc>
          <a:spcPct val="80000"/>
        </a:lnSpc>
        <a:spcBef>
          <a:spcPts val="0"/>
        </a:spcBef>
        <a:spcAft>
          <a:spcPts val="0"/>
        </a:spcAft>
        <a:buClrTx/>
        <a:buSzTx/>
        <a:buFontTx/>
        <a:buNone/>
        <a:tabLst/>
        <a:defRPr sz="8500" b="0" i="0" u="none" strike="noStrike" cap="none" spc="-170" baseline="0">
          <a:solidFill>
            <a:srgbClr val="000000"/>
          </a:solidFill>
          <a:uFillTx/>
          <a:latin typeface="+mj-lt"/>
          <a:ea typeface="+mj-ea"/>
          <a:cs typeface="+mj-cs"/>
          <a:sym typeface="ヒラギノ角ゴ ProN W6"/>
        </a:defRPr>
      </a:lvl9pPr>
    </p:titleStyle>
    <p:bodyStyle>
      <a:lvl1pPr marL="609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ヒラギノ角ゴ ProN W3"/>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ヒラギノ角ゴ ProN W3"/>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ヒラギノ角ゴ ProN W3"/>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ヒラギノ角ゴ ProN W3"/>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ヒラギノ角ゴ ProN W3"/>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ヒラギノ角ゴ ProN W3"/>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ヒラギノ角ゴ ProN W3"/>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ヒラギノ角ゴ ProN W3"/>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ヒラギノ角ゴ ProN W3"/>
        </a:defRPr>
      </a:lvl9pPr>
    </p:bodyStyle>
    <p:otherStyle>
      <a:lvl1pPr marL="0" marR="0" indent="0" algn="ctr" defTabSz="5842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ヒラギノ角ゴ ProN W3"/>
        </a:defRPr>
      </a:lvl1pPr>
      <a:lvl2pPr marL="0" marR="0" indent="0" algn="ctr" defTabSz="5842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ヒラギノ角ゴ ProN W3"/>
        </a:defRPr>
      </a:lvl2pPr>
      <a:lvl3pPr marL="0" marR="0" indent="0" algn="ctr" defTabSz="5842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ヒラギノ角ゴ ProN W3"/>
        </a:defRPr>
      </a:lvl3pPr>
      <a:lvl4pPr marL="0" marR="0" indent="0" algn="ctr" defTabSz="5842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ヒラギノ角ゴ ProN W3"/>
        </a:defRPr>
      </a:lvl4pPr>
      <a:lvl5pPr marL="0" marR="0" indent="0" algn="ctr" defTabSz="5842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ヒラギノ角ゴ ProN W3"/>
        </a:defRPr>
      </a:lvl5pPr>
      <a:lvl6pPr marL="0" marR="0" indent="0" algn="ctr" defTabSz="5842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ヒラギノ角ゴ ProN W3"/>
        </a:defRPr>
      </a:lvl6pPr>
      <a:lvl7pPr marL="0" marR="0" indent="0" algn="ctr" defTabSz="5842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ヒラギノ角ゴ ProN W3"/>
        </a:defRPr>
      </a:lvl7pPr>
      <a:lvl8pPr marL="0" marR="0" indent="0" algn="ctr" defTabSz="5842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ヒラギノ角ゴ ProN W3"/>
        </a:defRPr>
      </a:lvl8pPr>
      <a:lvl9pPr marL="0" marR="0" indent="0" algn="ctr" defTabSz="5842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ヒラギノ角ゴ ProN W3"/>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15.xml"/><Relationship Id="rId4" Type="http://schemas.openxmlformats.org/officeDocument/2006/relationships/image" Target="../media/image35.png"/></Relationships>
</file>

<file path=ppt/slides/_rels/slide1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xml"/><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image" Target="../media/image38.tif"/><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5.xml"/><Relationship Id="rId5" Type="http://schemas.openxmlformats.org/officeDocument/2006/relationships/image" Target="../media/image12.jpe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5.xml"/><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15.xml"/><Relationship Id="rId6" Type="http://schemas.openxmlformats.org/officeDocument/2006/relationships/image" Target="../media/image20.png"/><Relationship Id="rId11" Type="http://schemas.openxmlformats.org/officeDocument/2006/relationships/image" Target="../media/image25.png"/><Relationship Id="rId5" Type="http://schemas.openxmlformats.org/officeDocument/2006/relationships/image" Target="../media/image19.pn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png"/></Relationships>
</file>

<file path=ppt/slides/_rels/slide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5.xml"/><Relationship Id="rId5" Type="http://schemas.openxmlformats.org/officeDocument/2006/relationships/image" Target="../media/image14.png"/><Relationship Id="rId4" Type="http://schemas.openxmlformats.org/officeDocument/2006/relationships/image" Target="../media/image2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0" name="Group Copy.jpg" descr="Group Copy.jpg"/>
          <p:cNvPicPr>
            <a:picLocks/>
          </p:cNvPicPr>
          <p:nvPr/>
        </p:nvPicPr>
        <p:blipFill>
          <a:blip r:embed="rId2">
            <a:extLst/>
          </a:blip>
          <a:stretch>
            <a:fillRect/>
          </a:stretch>
        </p:blipFill>
        <p:spPr>
          <a:xfrm>
            <a:off x="0" y="0"/>
            <a:ext cx="24384000" cy="9283700"/>
          </a:xfrm>
          <a:prstGeom prst="rect">
            <a:avLst/>
          </a:prstGeom>
          <a:ln w="12700">
            <a:miter lim="400000"/>
          </a:ln>
        </p:spPr>
      </p:pic>
      <p:grpSp>
        <p:nvGrpSpPr>
          <p:cNvPr id="184" name="グループ"/>
          <p:cNvGrpSpPr/>
          <p:nvPr/>
        </p:nvGrpSpPr>
        <p:grpSpPr>
          <a:xfrm>
            <a:off x="25400" y="1463903"/>
            <a:ext cx="10813058" cy="1036638"/>
            <a:chOff x="0" y="0"/>
            <a:chExt cx="10813057" cy="1036637"/>
          </a:xfrm>
        </p:grpSpPr>
        <p:sp>
          <p:nvSpPr>
            <p:cNvPr id="182" name="四角形"/>
            <p:cNvSpPr/>
            <p:nvPr/>
          </p:nvSpPr>
          <p:spPr>
            <a:xfrm>
              <a:off x="0" y="0"/>
              <a:ext cx="10813058" cy="1036638"/>
            </a:xfrm>
            <a:prstGeom prst="rect">
              <a:avLst/>
            </a:prstGeom>
            <a:solidFill>
              <a:srgbClr val="FF5D00"/>
            </a:solidFill>
            <a:ln w="12700" cap="flat">
              <a:noFill/>
              <a:miter lim="400000"/>
            </a:ln>
            <a:effectLst/>
          </p:spPr>
          <p:txBody>
            <a:bodyPr wrap="square" lIns="71437" tIns="71437" rIns="71437" bIns="71437" numCol="1" anchor="ctr">
              <a:noAutofit/>
            </a:bodyPr>
            <a:lstStyle/>
            <a:p>
              <a:pPr algn="ctr" defTabSz="821531">
                <a:lnSpc>
                  <a:spcPct val="100000"/>
                </a:lnSpc>
                <a:spcBef>
                  <a:spcPts val="0"/>
                </a:spcBef>
                <a:defRPr sz="3000">
                  <a:solidFill>
                    <a:srgbClr val="FFFFFF"/>
                  </a:solidFill>
                </a:defRPr>
              </a:pPr>
              <a:endParaRPr/>
            </a:p>
          </p:txBody>
        </p:sp>
        <p:sp>
          <p:nvSpPr>
            <p:cNvPr id="183" name="導入実績5,000店舗のPOSレジメーカーが開発"/>
            <p:cNvSpPr txBox="1"/>
            <p:nvPr/>
          </p:nvSpPr>
          <p:spPr>
            <a:xfrm>
              <a:off x="879101" y="251619"/>
              <a:ext cx="9321140" cy="5334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numCol="1" anchor="ctr">
              <a:spAutoFit/>
            </a:bodyPr>
            <a:lstStyle>
              <a:lvl1pPr algn="ctr" defTabSz="821531">
                <a:lnSpc>
                  <a:spcPct val="100000"/>
                </a:lnSpc>
                <a:spcBef>
                  <a:spcPts val="0"/>
                </a:spcBef>
                <a:defRPr sz="3400">
                  <a:solidFill>
                    <a:srgbClr val="FFFFFF"/>
                  </a:solidFill>
                  <a:latin typeface="ヒラギノ角ゴシック W6"/>
                  <a:ea typeface="ヒラギノ角ゴシック W6"/>
                  <a:cs typeface="ヒラギノ角ゴシック W6"/>
                  <a:sym typeface="ヒラギノ角ゴシック W6"/>
                </a:defRPr>
              </a:lvl1pPr>
            </a:lstStyle>
            <a:p>
              <a:r>
                <a:t>導入実績5,000店舗のPOSレジメーカーが開発</a:t>
              </a:r>
            </a:p>
          </p:txBody>
        </p:sp>
      </p:grpSp>
      <p:grpSp>
        <p:nvGrpSpPr>
          <p:cNvPr id="189" name="グループ"/>
          <p:cNvGrpSpPr/>
          <p:nvPr/>
        </p:nvGrpSpPr>
        <p:grpSpPr>
          <a:xfrm>
            <a:off x="14085298" y="4076641"/>
            <a:ext cx="8487258" cy="3652048"/>
            <a:chOff x="0" y="0"/>
            <a:chExt cx="8487257" cy="3652047"/>
          </a:xfrm>
        </p:grpSpPr>
        <p:sp>
          <p:nvSpPr>
            <p:cNvPr id="185" name="コロナ時代完全対応！！"/>
            <p:cNvSpPr txBox="1"/>
            <p:nvPr/>
          </p:nvSpPr>
          <p:spPr>
            <a:xfrm>
              <a:off x="1392478" y="0"/>
              <a:ext cx="5702301" cy="6096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numCol="1" anchor="ctr">
              <a:spAutoFit/>
            </a:bodyPr>
            <a:lstStyle>
              <a:lvl1pPr defTabSz="457200">
                <a:lnSpc>
                  <a:spcPts val="8300"/>
                </a:lnSpc>
                <a:spcBef>
                  <a:spcPts val="0"/>
                </a:spcBef>
                <a:defRPr sz="4000">
                  <a:solidFill>
                    <a:srgbClr val="FFFFFF"/>
                  </a:solidFill>
                  <a:latin typeface="ヒラギノ角ゴシック W8"/>
                  <a:ea typeface="ヒラギノ角ゴシック W8"/>
                  <a:cs typeface="ヒラギノ角ゴシック W8"/>
                  <a:sym typeface="ヒラギノ角ゴシック W8"/>
                </a:defRPr>
              </a:lvl1pPr>
            </a:lstStyle>
            <a:p>
              <a:r>
                <a:rPr dirty="0" err="1"/>
                <a:t>コロナ時代完全対応</a:t>
              </a:r>
              <a:r>
                <a:rPr dirty="0"/>
                <a:t>！！</a:t>
              </a:r>
            </a:p>
          </p:txBody>
        </p:sp>
        <p:sp>
          <p:nvSpPr>
            <p:cNvPr id="186" name="初期費用0円で提案できる オンライン集客ツール"/>
            <p:cNvSpPr txBox="1"/>
            <p:nvPr/>
          </p:nvSpPr>
          <p:spPr>
            <a:xfrm>
              <a:off x="-1" y="746119"/>
              <a:ext cx="8487259" cy="173736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numCol="1" anchor="ctr">
              <a:spAutoFit/>
            </a:bodyPr>
            <a:lstStyle/>
            <a:p>
              <a:pPr algn="ctr" defTabSz="457200">
                <a:lnSpc>
                  <a:spcPct val="80000"/>
                </a:lnSpc>
                <a:spcBef>
                  <a:spcPts val="0"/>
                </a:spcBef>
                <a:defRPr sz="5600">
                  <a:solidFill>
                    <a:srgbClr val="FFFFFF"/>
                  </a:solidFill>
                  <a:latin typeface="ヒラギノ角ゴシック W8"/>
                  <a:ea typeface="ヒラギノ角ゴシック W8"/>
                  <a:cs typeface="ヒラギノ角ゴシック W8"/>
                  <a:sym typeface="ヒラギノ角ゴシック W8"/>
                </a:defRPr>
              </a:pPr>
              <a:r>
                <a:rPr dirty="0"/>
                <a:t>初期費用0円で提案できる</a:t>
              </a:r>
              <a:br>
                <a:rPr dirty="0"/>
              </a:br>
              <a:r>
                <a:rPr dirty="0" err="1"/>
                <a:t>オンライン集客ツール</a:t>
              </a:r>
              <a:endParaRPr dirty="0"/>
            </a:p>
          </p:txBody>
        </p:sp>
        <p:sp>
          <p:nvSpPr>
            <p:cNvPr id="187" name="四角形"/>
            <p:cNvSpPr/>
            <p:nvPr/>
          </p:nvSpPr>
          <p:spPr>
            <a:xfrm>
              <a:off x="1067511" y="2839247"/>
              <a:ext cx="6352238" cy="812801"/>
            </a:xfrm>
            <a:prstGeom prst="rect">
              <a:avLst/>
            </a:prstGeom>
            <a:noFill/>
            <a:ln w="25400" cap="flat">
              <a:solidFill>
                <a:srgbClr val="FFFFFF"/>
              </a:solidFill>
              <a:prstDash val="solid"/>
              <a:miter lim="400000"/>
            </a:ln>
            <a:effectLst/>
          </p:spPr>
          <p:txBody>
            <a:bodyPr wrap="square" lIns="0" tIns="0" rIns="0" bIns="0" numCol="1" anchor="ctr">
              <a:noAutofit/>
            </a:bodyPr>
            <a:lstStyle/>
            <a:p>
              <a:pPr algn="ctr" defTabSz="825500">
                <a:lnSpc>
                  <a:spcPct val="100000"/>
                </a:lnSpc>
                <a:spcBef>
                  <a:spcPts val="0"/>
                </a:spcBef>
                <a:defRPr sz="3200">
                  <a:solidFill>
                    <a:srgbClr val="FFFFFF"/>
                  </a:solidFill>
                </a:defRPr>
              </a:pPr>
              <a:endParaRPr/>
            </a:p>
          </p:txBody>
        </p:sp>
        <p:sp>
          <p:nvSpPr>
            <p:cNvPr id="188" name="BME(ブレインマップエンジン)"/>
            <p:cNvSpPr txBox="1"/>
            <p:nvPr/>
          </p:nvSpPr>
          <p:spPr>
            <a:xfrm>
              <a:off x="1474139" y="3004347"/>
              <a:ext cx="5538979" cy="4826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numCol="1" anchor="ctr">
              <a:spAutoFit/>
            </a:bodyPr>
            <a:lstStyle>
              <a:lvl1pPr algn="ctr" defTabSz="457200">
                <a:lnSpc>
                  <a:spcPts val="7100"/>
                </a:lnSpc>
                <a:spcBef>
                  <a:spcPts val="0"/>
                </a:spcBef>
                <a:defRPr sz="3000">
                  <a:solidFill>
                    <a:srgbClr val="FFFFFF"/>
                  </a:solidFill>
                  <a:latin typeface="ヒラギノ角ゴシック W6"/>
                  <a:ea typeface="ヒラギノ角ゴシック W6"/>
                  <a:cs typeface="ヒラギノ角ゴシック W6"/>
                  <a:sym typeface="ヒラギノ角ゴシック W6"/>
                </a:defRPr>
              </a:lvl1pPr>
            </a:lstStyle>
            <a:p>
              <a:r>
                <a:t>BME(ブレインマップエンジン)</a:t>
              </a:r>
            </a:p>
          </p:txBody>
        </p:sp>
      </p:grpSp>
      <p:sp>
        <p:nvSpPr>
          <p:cNvPr id="190" name="費用対効果が…"/>
          <p:cNvSpPr txBox="1"/>
          <p:nvPr/>
        </p:nvSpPr>
        <p:spPr>
          <a:xfrm>
            <a:off x="2573785" y="7822528"/>
            <a:ext cx="2552701" cy="103632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gn="ctr" defTabSz="821531">
              <a:lnSpc>
                <a:spcPct val="80000"/>
              </a:lnSpc>
              <a:spcBef>
                <a:spcPts val="0"/>
              </a:spcBef>
              <a:defRPr sz="3200">
                <a:latin typeface="ヒラギノ角ゴシック W6"/>
                <a:ea typeface="ヒラギノ角ゴシック W6"/>
                <a:cs typeface="ヒラギノ角ゴシック W6"/>
                <a:sym typeface="ヒラギノ角ゴシック W6"/>
              </a:defRPr>
            </a:pPr>
            <a:r>
              <a:t>費用対効果が</a:t>
            </a:r>
          </a:p>
          <a:p>
            <a:pPr algn="ctr" defTabSz="821531">
              <a:lnSpc>
                <a:spcPct val="80000"/>
              </a:lnSpc>
              <a:spcBef>
                <a:spcPts val="0"/>
              </a:spcBef>
              <a:defRPr sz="3200">
                <a:latin typeface="ヒラギノ角ゴシック W6"/>
                <a:ea typeface="ヒラギノ角ゴシック W6"/>
                <a:cs typeface="ヒラギノ角ゴシック W6"/>
                <a:sym typeface="ヒラギノ角ゴシック W6"/>
              </a:defRPr>
            </a:pPr>
            <a:r>
              <a:t>一目でわかる</a:t>
            </a:r>
          </a:p>
        </p:txBody>
      </p:sp>
      <p:pic>
        <p:nvPicPr>
          <p:cNvPr id="2" name="図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098417" y="10544835"/>
            <a:ext cx="2437756" cy="2515557"/>
          </a:xfrm>
          <a:prstGeom prst="rect">
            <a:avLst/>
          </a:prstGeom>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8" name="六本木 美容室 (キーワード: ｢六本木 美容室｣他 合計5ワード)"/>
          <p:cNvSpPr txBox="1"/>
          <p:nvPr/>
        </p:nvSpPr>
        <p:spPr>
          <a:xfrm>
            <a:off x="7503299" y="2501709"/>
            <a:ext cx="9377402" cy="4318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ctr">
              <a:defRPr sz="2600">
                <a:latin typeface="ヒラギノ角ゴシック W5"/>
                <a:ea typeface="ヒラギノ角ゴシック W5"/>
                <a:cs typeface="ヒラギノ角ゴシック W5"/>
                <a:sym typeface="ヒラギノ角ゴシック W5"/>
              </a:defRPr>
            </a:lvl1pPr>
          </a:lstStyle>
          <a:p>
            <a:r>
              <a:t>六本木 美容室 (キーワード: ｢六本木　美容室｣他 合計5ワード)</a:t>
            </a:r>
          </a:p>
        </p:txBody>
      </p:sp>
      <p:grpSp>
        <p:nvGrpSpPr>
          <p:cNvPr id="403" name="グループ"/>
          <p:cNvGrpSpPr/>
          <p:nvPr/>
        </p:nvGrpSpPr>
        <p:grpSpPr>
          <a:xfrm>
            <a:off x="9037901" y="1524049"/>
            <a:ext cx="3399898" cy="1574801"/>
            <a:chOff x="0" y="152399"/>
            <a:chExt cx="3399896" cy="1574800"/>
          </a:xfrm>
        </p:grpSpPr>
        <p:sp>
          <p:nvSpPr>
            <p:cNvPr id="399" name="お客様の声"/>
            <p:cNvSpPr/>
            <p:nvPr/>
          </p:nvSpPr>
          <p:spPr>
            <a:xfrm>
              <a:off x="2129896" y="457199"/>
              <a:ext cx="1270001" cy="1270001"/>
            </a:xfrm>
            <a:prstGeom prst="line">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numCol="1" anchor="ctr">
              <a:spAutoFit/>
            </a:bodyPr>
            <a:lstStyle>
              <a:lvl1pPr>
                <a:defRPr sz="6400">
                  <a:latin typeface="ヒラギノ角ゴシック W7"/>
                  <a:ea typeface="ヒラギノ角ゴシック W7"/>
                  <a:cs typeface="ヒラギノ角ゴシック W7"/>
                  <a:sym typeface="ヒラギノ角ゴシック W7"/>
                </a:defRPr>
              </a:lvl1pPr>
            </a:lstStyle>
            <a:p>
              <a:r>
                <a:t>お客様の声</a:t>
              </a:r>
            </a:p>
          </p:txBody>
        </p:sp>
        <p:grpSp>
          <p:nvGrpSpPr>
            <p:cNvPr id="402" name="グループ"/>
            <p:cNvGrpSpPr/>
            <p:nvPr/>
          </p:nvGrpSpPr>
          <p:grpSpPr>
            <a:xfrm>
              <a:off x="0" y="152399"/>
              <a:ext cx="2792249" cy="1574801"/>
              <a:chOff x="0" y="0"/>
              <a:chExt cx="2792248" cy="1574799"/>
            </a:xfrm>
          </p:grpSpPr>
          <p:sp>
            <p:nvSpPr>
              <p:cNvPr id="400" name="角丸四角形"/>
              <p:cNvSpPr/>
              <p:nvPr/>
            </p:nvSpPr>
            <p:spPr>
              <a:xfrm>
                <a:off x="0" y="0"/>
                <a:ext cx="1836981" cy="609600"/>
              </a:xfrm>
              <a:prstGeom prst="roundRect">
                <a:avLst>
                  <a:gd name="adj" fmla="val 4668"/>
                </a:avLst>
              </a:prstGeom>
              <a:solidFill>
                <a:srgbClr val="EC682C"/>
              </a:solidFill>
              <a:ln w="12700" cap="flat">
                <a:noFill/>
                <a:miter lim="400000"/>
              </a:ln>
              <a:effectLst/>
            </p:spPr>
            <p:txBody>
              <a:bodyPr wrap="square" lIns="0" tIns="0" rIns="0" bIns="0" numCol="1" anchor="ctr">
                <a:noAutofit/>
              </a:bodyPr>
              <a:lstStyle/>
              <a:p>
                <a:pPr algn="ctr" defTabSz="825500">
                  <a:lnSpc>
                    <a:spcPct val="100000"/>
                  </a:lnSpc>
                  <a:spcBef>
                    <a:spcPts val="0"/>
                  </a:spcBef>
                  <a:defRPr sz="3200">
                    <a:solidFill>
                      <a:srgbClr val="FFFFFF"/>
                    </a:solidFill>
                  </a:defRPr>
                </a:pPr>
                <a:endParaRPr/>
              </a:p>
            </p:txBody>
          </p:sp>
          <p:sp>
            <p:nvSpPr>
              <p:cNvPr id="401" name="事例3"/>
              <p:cNvSpPr/>
              <p:nvPr/>
            </p:nvSpPr>
            <p:spPr>
              <a:xfrm>
                <a:off x="1522248" y="304799"/>
                <a:ext cx="1270001" cy="1270001"/>
              </a:xfrm>
              <a:prstGeom prst="line">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numCol="1" anchor="ctr">
                <a:spAutoFit/>
              </a:bodyPr>
              <a:lstStyle>
                <a:lvl1pPr algn="r">
                  <a:defRPr sz="3200">
                    <a:solidFill>
                      <a:srgbClr val="FFFFFF"/>
                    </a:solidFill>
                    <a:latin typeface="ヒラギノ角ゴシック W5"/>
                    <a:ea typeface="ヒラギノ角ゴシック W5"/>
                    <a:cs typeface="ヒラギノ角ゴシック W5"/>
                    <a:sym typeface="ヒラギノ角ゴシック W5"/>
                  </a:defRPr>
                </a:lvl1pPr>
              </a:lstStyle>
              <a:p>
                <a:r>
                  <a:t>事例3</a:t>
                </a:r>
              </a:p>
            </p:txBody>
          </p:sp>
        </p:grpSp>
      </p:grpSp>
      <p:grpSp>
        <p:nvGrpSpPr>
          <p:cNvPr id="422" name="グループ"/>
          <p:cNvGrpSpPr/>
          <p:nvPr/>
        </p:nvGrpSpPr>
        <p:grpSpPr>
          <a:xfrm>
            <a:off x="3261957" y="3746226"/>
            <a:ext cx="17860087" cy="8227090"/>
            <a:chOff x="0" y="0"/>
            <a:chExt cx="17860085" cy="8227089"/>
          </a:xfrm>
        </p:grpSpPr>
        <p:sp>
          <p:nvSpPr>
            <p:cNvPr id="404" name="四角形"/>
            <p:cNvSpPr/>
            <p:nvPr/>
          </p:nvSpPr>
          <p:spPr>
            <a:xfrm>
              <a:off x="11986462" y="0"/>
              <a:ext cx="5873623" cy="8227089"/>
            </a:xfrm>
            <a:prstGeom prst="rect">
              <a:avLst/>
            </a:prstGeom>
            <a:noFill/>
            <a:ln w="139700" cap="flat">
              <a:solidFill>
                <a:srgbClr val="F5C388">
                  <a:alpha val="66769"/>
                </a:srgbClr>
              </a:solidFill>
              <a:prstDash val="solid"/>
              <a:miter lim="400000"/>
            </a:ln>
            <a:effectLst/>
          </p:spPr>
          <p:txBody>
            <a:bodyPr wrap="square" lIns="0" tIns="0" rIns="0" bIns="0" numCol="1" anchor="ctr">
              <a:noAutofit/>
            </a:bodyPr>
            <a:lstStyle/>
            <a:p>
              <a:pPr algn="ctr" defTabSz="825500">
                <a:lnSpc>
                  <a:spcPct val="100000"/>
                </a:lnSpc>
                <a:spcBef>
                  <a:spcPts val="0"/>
                </a:spcBef>
                <a:defRPr sz="3200">
                  <a:solidFill>
                    <a:srgbClr val="FFFFFF"/>
                  </a:solidFill>
                </a:defRPr>
              </a:pPr>
              <a:endParaRPr/>
            </a:p>
          </p:txBody>
        </p:sp>
        <p:grpSp>
          <p:nvGrpSpPr>
            <p:cNvPr id="418" name="グループ"/>
            <p:cNvGrpSpPr/>
            <p:nvPr/>
          </p:nvGrpSpPr>
          <p:grpSpPr>
            <a:xfrm>
              <a:off x="0" y="221224"/>
              <a:ext cx="10952111" cy="7432894"/>
              <a:chOff x="0" y="0"/>
              <a:chExt cx="10952111" cy="7432893"/>
            </a:xfrm>
          </p:grpSpPr>
          <p:graphicFrame>
            <p:nvGraphicFramePr>
              <p:cNvPr id="405" name="表"/>
              <p:cNvGraphicFramePr/>
              <p:nvPr/>
            </p:nvGraphicFramePr>
            <p:xfrm>
              <a:off x="0" y="0"/>
              <a:ext cx="10952111" cy="7432893"/>
            </p:xfrm>
            <a:graphic>
              <a:graphicData uri="http://schemas.openxmlformats.org/drawingml/2006/table">
                <a:tbl>
                  <a:tblPr firstCol="1">
                    <a:tableStyleId>{2708684C-4D16-4618-839F-0558EEFCDFE6}</a:tableStyleId>
                  </a:tblPr>
                  <a:tblGrid>
                    <a:gridCol w="10819806"/>
                    <a:gridCol w="132306"/>
                  </a:tblGrid>
                  <a:tr h="718669">
                    <a:tc>
                      <a:txBody>
                        <a:bodyPr/>
                        <a:lstStyle/>
                        <a:p>
                          <a:pPr marL="25400" indent="685800" defTabSz="914400">
                            <a:lnSpc>
                              <a:spcPct val="100000"/>
                            </a:lnSpc>
                            <a:spcBef>
                              <a:spcPts val="0"/>
                            </a:spcBef>
                            <a:tabLst>
                              <a:tab pos="1663700" algn="l"/>
                            </a:tabLst>
                            <a:defRPr sz="1800" b="0"/>
                          </a:pPr>
                          <a:r>
                            <a:rPr sz="2800">
                              <a:latin typeface="ヒラギノ角ゴシック W6"/>
                              <a:ea typeface="ヒラギノ角ゴシック W6"/>
                              <a:cs typeface="ヒラギノ角ゴシック W6"/>
                              <a:sym typeface="ヒラギノ角ゴシック W6"/>
                            </a:rPr>
                            <a:t>Googleマップの上位表示はご存知でしたか？</a:t>
                          </a:r>
                        </a:p>
                      </a:txBody>
                      <a:tcPr marL="50800" marR="50800" marT="50800" marB="50800" anchor="b" horzOverflow="overflow">
                        <a:lnL w="0">
                          <a:miter lim="400000"/>
                        </a:lnL>
                        <a:lnR w="0">
                          <a:miter lim="400000"/>
                        </a:lnR>
                        <a:lnT w="0">
                          <a:miter lim="400000"/>
                        </a:lnT>
                        <a:lnB w="0">
                          <a:miter lim="400000"/>
                        </a:lnB>
                      </a:tcPr>
                    </a:tc>
                    <a:tc>
                      <a:txBody>
                        <a:bodyPr/>
                        <a:lstStyle/>
                        <a:p>
                          <a:pPr marL="25400" indent="685800" defTabSz="914400">
                            <a:lnSpc>
                              <a:spcPct val="100000"/>
                            </a:lnSpc>
                            <a:spcBef>
                              <a:spcPts val="0"/>
                            </a:spcBef>
                            <a:tabLst>
                              <a:tab pos="1663700" algn="l"/>
                            </a:tabLst>
                            <a:defRPr sz="2800">
                              <a:latin typeface="ヒラギノ角ゴシック W6"/>
                              <a:ea typeface="ヒラギノ角ゴシック W6"/>
                              <a:cs typeface="ヒラギノ角ゴシック W6"/>
                              <a:sym typeface="ヒラギノ角ゴシック W6"/>
                            </a:defRPr>
                          </a:pPr>
                          <a:endParaRPr/>
                        </a:p>
                      </a:txBody>
                      <a:tcPr marL="50800" marR="50800" marT="50800" marB="50800" anchor="ctr" horzOverflow="overflow">
                        <a:lnL w="0">
                          <a:miter lim="400000"/>
                        </a:lnL>
                        <a:lnR w="0">
                          <a:miter lim="400000"/>
                        </a:lnR>
                        <a:lnT w="0">
                          <a:miter lim="400000"/>
                        </a:lnT>
                        <a:lnB w="0">
                          <a:miter lim="400000"/>
                        </a:lnB>
                      </a:tcPr>
                    </a:tc>
                  </a:tr>
                  <a:tr h="823810">
                    <a:tc>
                      <a:txBody>
                        <a:bodyPr/>
                        <a:lstStyle/>
                        <a:p>
                          <a:pPr marL="25400" indent="-25400" defTabSz="914400">
                            <a:lnSpc>
                              <a:spcPct val="80000"/>
                            </a:lnSpc>
                            <a:spcBef>
                              <a:spcPts val="0"/>
                            </a:spcBef>
                            <a:tabLst>
                              <a:tab pos="1663700" algn="l"/>
                            </a:tabLst>
                            <a:defRPr sz="1800" b="0"/>
                          </a:pPr>
                          <a:r>
                            <a:rPr sz="2000">
                              <a:latin typeface="ヒラギノ角ゴシック W3"/>
                              <a:ea typeface="ヒラギノ角ゴシック W3"/>
                              <a:cs typeface="ヒラギノ角ゴシック W3"/>
                              <a:sym typeface="ヒラギノ角ゴシック W3"/>
                            </a:rPr>
                            <a:t>Googleマップも技術的に上位表示させることが可能とは知らなかったです。</a:t>
                          </a:r>
                        </a:p>
                      </a:txBody>
                      <a:tcPr marL="152400" marR="152400" marT="152400" marB="152400" horzOverflow="overflow">
                        <a:lnL w="0">
                          <a:miter lim="400000"/>
                        </a:lnL>
                        <a:lnR w="0">
                          <a:miter lim="400000"/>
                        </a:lnR>
                        <a:lnT w="0">
                          <a:miter lim="400000"/>
                        </a:lnT>
                        <a:lnB w="12700">
                          <a:solidFill>
                            <a:srgbClr val="929292"/>
                          </a:solidFill>
                          <a:custDash>
                            <a:ds d="200000" sp="200000"/>
                          </a:custDash>
                          <a:miter lim="400000"/>
                        </a:lnB>
                      </a:tcPr>
                    </a:tc>
                    <a:tc>
                      <a:txBody>
                        <a:bodyPr/>
                        <a:lstStyle/>
                        <a:p>
                          <a:pPr marL="25400" indent="-25400" defTabSz="914400">
                            <a:lnSpc>
                              <a:spcPct val="80000"/>
                            </a:lnSpc>
                            <a:spcBef>
                              <a:spcPts val="0"/>
                            </a:spcBef>
                            <a:tabLst>
                              <a:tab pos="1663700" algn="l"/>
                            </a:tabLst>
                            <a:defRPr sz="2000">
                              <a:latin typeface="ヒラギノ角ゴシック W3"/>
                              <a:ea typeface="ヒラギノ角ゴシック W3"/>
                              <a:cs typeface="ヒラギノ角ゴシック W3"/>
                              <a:sym typeface="ヒラギノ角ゴシック W3"/>
                            </a:defRPr>
                          </a:pPr>
                          <a:endParaRPr/>
                        </a:p>
                      </a:txBody>
                      <a:tcPr marL="50800" marR="50800" marT="50800" marB="50800" horzOverflow="overflow">
                        <a:lnL w="0">
                          <a:miter lim="400000"/>
                        </a:lnL>
                        <a:lnR w="0">
                          <a:miter lim="400000"/>
                        </a:lnR>
                        <a:lnT w="0">
                          <a:miter lim="400000"/>
                        </a:lnT>
                        <a:lnB w="12700">
                          <a:solidFill>
                            <a:srgbClr val="929292"/>
                          </a:solidFill>
                          <a:custDash>
                            <a:ds d="200000" sp="200000"/>
                          </a:custDash>
                          <a:miter lim="400000"/>
                        </a:lnB>
                      </a:tcPr>
                    </a:tc>
                  </a:tr>
                  <a:tr h="891628">
                    <a:tc>
                      <a:txBody>
                        <a:bodyPr/>
                        <a:lstStyle/>
                        <a:p>
                          <a:pPr marL="25400" indent="685800" defTabSz="914400">
                            <a:lnSpc>
                              <a:spcPct val="100000"/>
                            </a:lnSpc>
                            <a:spcBef>
                              <a:spcPts val="0"/>
                            </a:spcBef>
                            <a:tabLst>
                              <a:tab pos="1663700" algn="l"/>
                            </a:tabLst>
                            <a:defRPr sz="1800" b="0"/>
                          </a:pPr>
                          <a:r>
                            <a:rPr sz="2800">
                              <a:latin typeface="ヒラギノ角ゴシック W6"/>
                              <a:ea typeface="ヒラギノ角ゴシック W6"/>
                              <a:cs typeface="ヒラギノ角ゴシック W6"/>
                              <a:sym typeface="ヒラギノ角ゴシック W6"/>
                            </a:rPr>
                            <a:t>BMEを導入した理由</a:t>
                          </a:r>
                        </a:p>
                      </a:txBody>
                      <a:tcPr marL="50800" marR="50800" marT="50800" marB="50800" anchor="b" horzOverflow="overflow">
                        <a:lnL w="0">
                          <a:miter lim="400000"/>
                        </a:lnL>
                        <a:lnR w="0">
                          <a:miter lim="400000"/>
                        </a:lnR>
                        <a:lnT w="12700">
                          <a:solidFill>
                            <a:srgbClr val="929292"/>
                          </a:solidFill>
                          <a:custDash>
                            <a:ds d="200000" sp="200000"/>
                          </a:custDash>
                          <a:miter lim="400000"/>
                        </a:lnT>
                        <a:lnB w="0">
                          <a:miter lim="400000"/>
                        </a:lnB>
                      </a:tcPr>
                    </a:tc>
                    <a:tc>
                      <a:txBody>
                        <a:bodyPr/>
                        <a:lstStyle/>
                        <a:p>
                          <a:pPr marL="25400" indent="685800" defTabSz="914400">
                            <a:lnSpc>
                              <a:spcPct val="100000"/>
                            </a:lnSpc>
                            <a:spcBef>
                              <a:spcPts val="0"/>
                            </a:spcBef>
                            <a:defRPr sz="2800">
                              <a:latin typeface="ヒラギノ角ゴシック W6"/>
                              <a:ea typeface="ヒラギノ角ゴシック W6"/>
                              <a:cs typeface="ヒラギノ角ゴシック W6"/>
                              <a:sym typeface="ヒラギノ角ゴシック W6"/>
                            </a:defRPr>
                          </a:pPr>
                          <a:endParaRPr/>
                        </a:p>
                      </a:txBody>
                      <a:tcPr marL="50800" marR="50800" marT="50800" marB="50800" anchor="b" horzOverflow="overflow">
                        <a:lnL w="0">
                          <a:miter lim="400000"/>
                        </a:lnL>
                        <a:lnR w="0">
                          <a:miter lim="400000"/>
                        </a:lnR>
                        <a:lnT w="12700">
                          <a:solidFill>
                            <a:srgbClr val="929292"/>
                          </a:solidFill>
                          <a:custDash>
                            <a:ds d="200000" sp="200000"/>
                          </a:custDash>
                          <a:miter lim="400000"/>
                        </a:lnT>
                        <a:lnB w="0">
                          <a:miter lim="400000"/>
                        </a:lnB>
                      </a:tcPr>
                    </a:tc>
                  </a:tr>
                  <a:tr h="1120505">
                    <a:tc>
                      <a:txBody>
                        <a:bodyPr/>
                        <a:lstStyle/>
                        <a:p>
                          <a:pPr marL="25400" indent="-25400" defTabSz="914400">
                            <a:lnSpc>
                              <a:spcPct val="80000"/>
                            </a:lnSpc>
                            <a:spcBef>
                              <a:spcPts val="0"/>
                            </a:spcBef>
                            <a:defRPr sz="1800" b="0"/>
                          </a:pPr>
                          <a:r>
                            <a:rPr sz="2000">
                              <a:latin typeface="ヒラギノ角ゴシック W3"/>
                              <a:ea typeface="ヒラギノ角ゴシック W3"/>
                              <a:cs typeface="ヒラギノ角ゴシック W3"/>
                              <a:sym typeface="ヒラギノ角ゴシック W3"/>
                            </a:rPr>
                            <a:t>ブレインから提案頂いたのがきっかけで、試しに「六本木 美容室」でGoogle検索してみたところ、競合が表示されていた為、「すぐに対策しよう」と考えたのがきっかけです。</a:t>
                          </a:r>
                        </a:p>
                      </a:txBody>
                      <a:tcPr marL="152400" marR="152400" marT="152400" marB="152400" horzOverflow="overflow">
                        <a:lnL w="0">
                          <a:miter lim="400000"/>
                        </a:lnL>
                        <a:lnR w="0">
                          <a:miter lim="400000"/>
                        </a:lnR>
                        <a:lnT w="0">
                          <a:miter lim="400000"/>
                        </a:lnT>
                        <a:lnB w="12700">
                          <a:solidFill>
                            <a:srgbClr val="929292"/>
                          </a:solidFill>
                          <a:custDash>
                            <a:ds d="200000" sp="200000"/>
                          </a:custDash>
                          <a:miter lim="400000"/>
                        </a:lnB>
                      </a:tcPr>
                    </a:tc>
                    <a:tc>
                      <a:txBody>
                        <a:bodyPr/>
                        <a:lstStyle/>
                        <a:p>
                          <a:pPr marL="25400" indent="-25400" defTabSz="914400">
                            <a:lnSpc>
                              <a:spcPct val="80000"/>
                            </a:lnSpc>
                            <a:spcBef>
                              <a:spcPts val="0"/>
                            </a:spcBef>
                            <a:defRPr sz="2000">
                              <a:latin typeface="ヒラギノ角ゴシック W3"/>
                              <a:ea typeface="ヒラギノ角ゴシック W3"/>
                              <a:cs typeface="ヒラギノ角ゴシック W3"/>
                              <a:sym typeface="ヒラギノ角ゴシック W3"/>
                            </a:defRPr>
                          </a:pPr>
                          <a:endParaRPr/>
                        </a:p>
                      </a:txBody>
                      <a:tcPr marL="50800" marR="50800" marT="50800" marB="50800" anchor="ctr" horzOverflow="overflow">
                        <a:lnL w="0">
                          <a:miter lim="400000"/>
                        </a:lnL>
                        <a:lnR w="0">
                          <a:miter lim="400000"/>
                        </a:lnR>
                        <a:lnT w="0">
                          <a:miter lim="400000"/>
                        </a:lnT>
                        <a:lnB w="12700">
                          <a:solidFill>
                            <a:srgbClr val="929292"/>
                          </a:solidFill>
                          <a:custDash>
                            <a:ds d="200000" sp="200000"/>
                          </a:custDash>
                          <a:miter lim="400000"/>
                        </a:lnB>
                      </a:tcPr>
                    </a:tc>
                  </a:tr>
                  <a:tr h="816904">
                    <a:tc>
                      <a:txBody>
                        <a:bodyPr/>
                        <a:lstStyle/>
                        <a:p>
                          <a:pPr marL="25400" indent="685800" defTabSz="914400">
                            <a:lnSpc>
                              <a:spcPct val="100000"/>
                            </a:lnSpc>
                            <a:spcBef>
                              <a:spcPts val="0"/>
                            </a:spcBef>
                            <a:tabLst>
                              <a:tab pos="1663700" algn="l"/>
                            </a:tabLst>
                            <a:defRPr sz="1800" b="0"/>
                          </a:pPr>
                          <a:r>
                            <a:rPr sz="2800">
                              <a:latin typeface="ヒラギノ角ゴシック W6"/>
                              <a:ea typeface="ヒラギノ角ゴシック W6"/>
                              <a:cs typeface="ヒラギノ角ゴシック W6"/>
                              <a:sym typeface="ヒラギノ角ゴシック W6"/>
                            </a:rPr>
                            <a:t>BMEを導入するうえでポイントとなったのは？</a:t>
                          </a:r>
                        </a:p>
                      </a:txBody>
                      <a:tcPr marL="50800" marR="50800" marT="50800" marB="50800" anchor="b" horzOverflow="overflow">
                        <a:lnL w="0">
                          <a:miter lim="400000"/>
                        </a:lnL>
                        <a:lnR w="0">
                          <a:miter lim="400000"/>
                        </a:lnR>
                        <a:lnT w="12700">
                          <a:solidFill>
                            <a:srgbClr val="929292"/>
                          </a:solidFill>
                          <a:custDash>
                            <a:ds d="200000" sp="200000"/>
                          </a:custDash>
                          <a:miter lim="400000"/>
                        </a:lnT>
                        <a:lnB w="0">
                          <a:miter lim="400000"/>
                        </a:lnB>
                      </a:tcPr>
                    </a:tc>
                    <a:tc>
                      <a:txBody>
                        <a:bodyPr/>
                        <a:lstStyle/>
                        <a:p>
                          <a:pPr marL="25400" indent="685800" defTabSz="914400">
                            <a:lnSpc>
                              <a:spcPct val="100000"/>
                            </a:lnSpc>
                            <a:spcBef>
                              <a:spcPts val="0"/>
                            </a:spcBef>
                            <a:defRPr sz="2800">
                              <a:latin typeface="ヒラギノ角ゴシック W6"/>
                              <a:ea typeface="ヒラギノ角ゴシック W6"/>
                              <a:cs typeface="ヒラギノ角ゴシック W6"/>
                              <a:sym typeface="ヒラギノ角ゴシック W6"/>
                            </a:defRPr>
                          </a:pPr>
                          <a:endParaRPr/>
                        </a:p>
                      </a:txBody>
                      <a:tcPr marL="50800" marR="50800" marT="50800" marB="50800" anchor="ctr" horzOverflow="overflow">
                        <a:lnL w="0">
                          <a:miter lim="400000"/>
                        </a:lnL>
                        <a:lnR w="0">
                          <a:miter lim="400000"/>
                        </a:lnR>
                        <a:lnT w="12700">
                          <a:solidFill>
                            <a:srgbClr val="929292"/>
                          </a:solidFill>
                          <a:custDash>
                            <a:ds d="200000" sp="200000"/>
                          </a:custDash>
                          <a:miter lim="400000"/>
                        </a:lnT>
                        <a:lnB w="0">
                          <a:miter lim="400000"/>
                        </a:lnB>
                      </a:tcPr>
                    </a:tc>
                  </a:tr>
                  <a:tr h="1119413">
                    <a:tc>
                      <a:txBody>
                        <a:bodyPr/>
                        <a:lstStyle/>
                        <a:p>
                          <a:pPr marL="25400" indent="-25400" defTabSz="914400">
                            <a:lnSpc>
                              <a:spcPct val="80000"/>
                            </a:lnSpc>
                            <a:spcBef>
                              <a:spcPts val="0"/>
                            </a:spcBef>
                            <a:defRPr sz="1800" b="0"/>
                          </a:pPr>
                          <a:r>
                            <a:rPr sz="2000">
                              <a:latin typeface="ヒラギノ角ゴシック W3"/>
                              <a:ea typeface="ヒラギノ角ゴシック W3"/>
                              <a:cs typeface="ヒラギノ角ゴシック W3"/>
                              <a:sym typeface="ヒラギノ角ゴシック W3"/>
                            </a:rPr>
                            <a:t>主要ポータルサイト、他のMEO業者と比較して、契約条件のハードルが低いことに加え、管理画面で費用対効果が明確にわかることが決めてとなりました。</a:t>
                          </a:r>
                        </a:p>
                      </a:txBody>
                      <a:tcPr marL="152400" marR="152400" marT="152400" marB="152400" horzOverflow="overflow">
                        <a:lnL w="0">
                          <a:miter lim="400000"/>
                        </a:lnL>
                        <a:lnR w="0">
                          <a:miter lim="400000"/>
                        </a:lnR>
                        <a:lnT w="0">
                          <a:miter lim="400000"/>
                        </a:lnT>
                        <a:lnB w="12700">
                          <a:solidFill>
                            <a:srgbClr val="929292"/>
                          </a:solidFill>
                          <a:custDash>
                            <a:ds d="200000" sp="200000"/>
                          </a:custDash>
                          <a:miter lim="400000"/>
                        </a:lnB>
                      </a:tcPr>
                    </a:tc>
                    <a:tc>
                      <a:txBody>
                        <a:bodyPr/>
                        <a:lstStyle/>
                        <a:p>
                          <a:pPr marL="25400" indent="-25400" defTabSz="914400">
                            <a:lnSpc>
                              <a:spcPct val="80000"/>
                            </a:lnSpc>
                            <a:spcBef>
                              <a:spcPts val="0"/>
                            </a:spcBef>
                            <a:defRPr sz="2000">
                              <a:latin typeface="ヒラギノ角ゴシック W3"/>
                              <a:ea typeface="ヒラギノ角ゴシック W3"/>
                              <a:cs typeface="ヒラギノ角ゴシック W3"/>
                              <a:sym typeface="ヒラギノ角ゴシック W3"/>
                            </a:defRPr>
                          </a:pPr>
                          <a:endParaRPr/>
                        </a:p>
                      </a:txBody>
                      <a:tcPr marL="50800" marR="50800" marT="50800" marB="50800" anchor="ctr" horzOverflow="overflow">
                        <a:lnL w="0">
                          <a:miter lim="400000"/>
                        </a:lnL>
                        <a:lnR w="0">
                          <a:miter lim="400000"/>
                        </a:lnR>
                        <a:lnT w="0">
                          <a:miter lim="400000"/>
                        </a:lnT>
                        <a:lnB w="12700">
                          <a:solidFill>
                            <a:srgbClr val="929292"/>
                          </a:solidFill>
                          <a:custDash>
                            <a:ds d="200000" sp="200000"/>
                          </a:custDash>
                          <a:miter lim="400000"/>
                        </a:lnB>
                      </a:tcPr>
                    </a:tc>
                  </a:tr>
                  <a:tr h="814898">
                    <a:tc>
                      <a:txBody>
                        <a:bodyPr/>
                        <a:lstStyle/>
                        <a:p>
                          <a:pPr marL="25400" indent="685800" defTabSz="914400">
                            <a:lnSpc>
                              <a:spcPct val="100000"/>
                            </a:lnSpc>
                            <a:spcBef>
                              <a:spcPts val="0"/>
                            </a:spcBef>
                            <a:tabLst>
                              <a:tab pos="1663700" algn="l"/>
                            </a:tabLst>
                            <a:defRPr sz="1800" b="0"/>
                          </a:pPr>
                          <a:r>
                            <a:rPr sz="2800">
                              <a:latin typeface="ヒラギノ角ゴシック W6"/>
                              <a:ea typeface="ヒラギノ角ゴシック W6"/>
                              <a:cs typeface="ヒラギノ角ゴシック W6"/>
                              <a:sym typeface="ヒラギノ角ゴシック W6"/>
                            </a:rPr>
                            <a:t>BMEを導入して効果はありましたか？</a:t>
                          </a:r>
                        </a:p>
                      </a:txBody>
                      <a:tcPr marL="50800" marR="50800" marT="50800" marB="50800" anchor="b" horzOverflow="overflow">
                        <a:lnL w="0">
                          <a:miter lim="400000"/>
                        </a:lnL>
                        <a:lnR w="0">
                          <a:miter lim="400000"/>
                        </a:lnR>
                        <a:lnT w="12700">
                          <a:solidFill>
                            <a:srgbClr val="929292"/>
                          </a:solidFill>
                          <a:custDash>
                            <a:ds d="200000" sp="200000"/>
                          </a:custDash>
                          <a:miter lim="400000"/>
                        </a:lnT>
                        <a:lnB w="0">
                          <a:miter lim="400000"/>
                        </a:lnB>
                      </a:tcPr>
                    </a:tc>
                    <a:tc>
                      <a:txBody>
                        <a:bodyPr/>
                        <a:lstStyle/>
                        <a:p>
                          <a:pPr marL="25400" indent="685800" defTabSz="914400">
                            <a:lnSpc>
                              <a:spcPct val="100000"/>
                            </a:lnSpc>
                            <a:spcBef>
                              <a:spcPts val="0"/>
                            </a:spcBef>
                            <a:defRPr sz="2800">
                              <a:latin typeface="ヒラギノ角ゴシック W6"/>
                              <a:ea typeface="ヒラギノ角ゴシック W6"/>
                              <a:cs typeface="ヒラギノ角ゴシック W6"/>
                              <a:sym typeface="ヒラギノ角ゴシック W6"/>
                            </a:defRPr>
                          </a:pPr>
                          <a:endParaRPr/>
                        </a:p>
                      </a:txBody>
                      <a:tcPr marL="50800" marR="50800" marT="50800" marB="50800" anchor="ctr" horzOverflow="overflow">
                        <a:lnL w="0">
                          <a:miter lim="400000"/>
                        </a:lnL>
                        <a:lnR w="0">
                          <a:miter lim="400000"/>
                        </a:lnR>
                        <a:lnT w="12700">
                          <a:solidFill>
                            <a:srgbClr val="929292"/>
                          </a:solidFill>
                          <a:custDash>
                            <a:ds d="200000" sp="200000"/>
                          </a:custDash>
                          <a:miter lim="400000"/>
                        </a:lnT>
                        <a:lnB w="0">
                          <a:miter lim="400000"/>
                        </a:lnB>
                      </a:tcPr>
                    </a:tc>
                  </a:tr>
                  <a:tr h="1127068">
                    <a:tc>
                      <a:txBody>
                        <a:bodyPr/>
                        <a:lstStyle/>
                        <a:p>
                          <a:pPr marL="25400" indent="-25400" defTabSz="914400">
                            <a:lnSpc>
                              <a:spcPct val="80000"/>
                            </a:lnSpc>
                            <a:spcBef>
                              <a:spcPts val="0"/>
                            </a:spcBef>
                            <a:defRPr sz="1800" b="0"/>
                          </a:pPr>
                          <a:r>
                            <a:rPr sz="2000">
                              <a:latin typeface="ヒラギノ角ゴシック W3"/>
                              <a:ea typeface="ヒラギノ角ゴシック W3"/>
                              <a:cs typeface="ヒラギノ角ゴシック W3"/>
                              <a:sym typeface="ヒラギノ角ゴシック W3"/>
                            </a:rPr>
                            <a:t>マップ上で上位にきて、自店のWebサイトもポータルサイトのページを上回りました。管理画面の「Googleマップからの売上高」でも順調に数字が上がっています。</a:t>
                          </a:r>
                        </a:p>
                      </a:txBody>
                      <a:tcPr marL="152400" marR="152400" marT="152400" marB="152400" anchor="ctr" horzOverflow="overflow">
                        <a:lnL w="0">
                          <a:miter lim="400000"/>
                        </a:lnL>
                        <a:lnR w="0">
                          <a:miter lim="400000"/>
                        </a:lnR>
                        <a:lnT w="0">
                          <a:miter lim="400000"/>
                        </a:lnT>
                        <a:lnB w="12700">
                          <a:solidFill>
                            <a:srgbClr val="929292"/>
                          </a:solidFill>
                          <a:custDash>
                            <a:ds d="200000" sp="200000"/>
                          </a:custDash>
                          <a:miter lim="400000"/>
                        </a:lnB>
                      </a:tcPr>
                    </a:tc>
                    <a:tc>
                      <a:txBody>
                        <a:bodyPr/>
                        <a:lstStyle/>
                        <a:p>
                          <a:pPr marL="25400" indent="-25400" defTabSz="914400">
                            <a:lnSpc>
                              <a:spcPct val="80000"/>
                            </a:lnSpc>
                            <a:spcBef>
                              <a:spcPts val="0"/>
                            </a:spcBef>
                            <a:defRPr sz="2000">
                              <a:latin typeface="ヒラギノ角ゴシック W3"/>
                              <a:ea typeface="ヒラギノ角ゴシック W3"/>
                              <a:cs typeface="ヒラギノ角ゴシック W3"/>
                              <a:sym typeface="ヒラギノ角ゴシック W3"/>
                            </a:defRPr>
                          </a:pPr>
                          <a:endParaRPr/>
                        </a:p>
                      </a:txBody>
                      <a:tcPr marL="50800" marR="50800" marT="50800" marB="50800" anchor="ctr" horzOverflow="overflow">
                        <a:lnL w="0">
                          <a:miter lim="400000"/>
                        </a:lnL>
                        <a:lnR w="0">
                          <a:miter lim="400000"/>
                        </a:lnR>
                        <a:lnT w="0">
                          <a:miter lim="400000"/>
                        </a:lnT>
                        <a:lnB w="12700">
                          <a:solidFill>
                            <a:srgbClr val="929292"/>
                          </a:solidFill>
                          <a:custDash>
                            <a:ds d="200000" sp="200000"/>
                          </a:custDash>
                          <a:miter lim="400000"/>
                        </a:lnB>
                      </a:tcPr>
                    </a:tc>
                  </a:tr>
                </a:tbl>
              </a:graphicData>
            </a:graphic>
          </p:graphicFrame>
          <p:grpSp>
            <p:nvGrpSpPr>
              <p:cNvPr id="408" name="グループ"/>
              <p:cNvGrpSpPr/>
              <p:nvPr/>
            </p:nvGrpSpPr>
            <p:grpSpPr>
              <a:xfrm>
                <a:off x="156012" y="230614"/>
                <a:ext cx="506859" cy="508001"/>
                <a:chOff x="0" y="0"/>
                <a:chExt cx="506857" cy="508000"/>
              </a:xfrm>
            </p:grpSpPr>
            <p:sp>
              <p:nvSpPr>
                <p:cNvPr id="406" name="円形"/>
                <p:cNvSpPr/>
                <p:nvPr/>
              </p:nvSpPr>
              <p:spPr>
                <a:xfrm>
                  <a:off x="-1" y="0"/>
                  <a:ext cx="506859" cy="508000"/>
                </a:xfrm>
                <a:prstGeom prst="ellipse">
                  <a:avLst/>
                </a:prstGeom>
                <a:solidFill>
                  <a:schemeClr val="accent4">
                    <a:hueOff val="-1081314"/>
                    <a:satOff val="4338"/>
                    <a:lumOff val="-8931"/>
                  </a:schemeClr>
                </a:solidFill>
                <a:ln w="12700" cap="flat">
                  <a:noFill/>
                  <a:miter lim="400000"/>
                </a:ln>
                <a:effectLst/>
              </p:spPr>
              <p:txBody>
                <a:bodyPr wrap="square" lIns="0" tIns="0" rIns="0" bIns="0" numCol="1" anchor="ctr">
                  <a:noAutofit/>
                </a:bodyPr>
                <a:lstStyle/>
                <a:p>
                  <a:pPr algn="ctr" defTabSz="825500">
                    <a:lnSpc>
                      <a:spcPct val="100000"/>
                    </a:lnSpc>
                    <a:spcBef>
                      <a:spcPts val="0"/>
                    </a:spcBef>
                    <a:defRPr sz="3200">
                      <a:solidFill>
                        <a:srgbClr val="FFFFFF"/>
                      </a:solidFill>
                    </a:defRPr>
                  </a:pPr>
                  <a:endParaRPr/>
                </a:p>
              </p:txBody>
            </p:sp>
            <p:sp>
              <p:nvSpPr>
                <p:cNvPr id="407" name="Q"/>
                <p:cNvSpPr txBox="1"/>
                <p:nvPr/>
              </p:nvSpPr>
              <p:spPr>
                <a:xfrm>
                  <a:off x="53460" y="25400"/>
                  <a:ext cx="374538" cy="4572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noAutofit/>
                </a:bodyPr>
                <a:lstStyle>
                  <a:lvl1pPr algn="ctr">
                    <a:defRPr sz="2800">
                      <a:solidFill>
                        <a:srgbClr val="FFFFFF"/>
                      </a:solidFill>
                      <a:latin typeface="ヒラギノ角ゴシック W5"/>
                      <a:ea typeface="ヒラギノ角ゴシック W5"/>
                      <a:cs typeface="ヒラギノ角ゴシック W5"/>
                      <a:sym typeface="ヒラギノ角ゴシック W5"/>
                    </a:defRPr>
                  </a:lvl1pPr>
                </a:lstStyle>
                <a:p>
                  <a:r>
                    <a:t>Q</a:t>
                  </a:r>
                </a:p>
              </p:txBody>
            </p:sp>
          </p:grpSp>
          <p:grpSp>
            <p:nvGrpSpPr>
              <p:cNvPr id="411" name="グループ"/>
              <p:cNvGrpSpPr/>
              <p:nvPr/>
            </p:nvGrpSpPr>
            <p:grpSpPr>
              <a:xfrm>
                <a:off x="156012" y="1937872"/>
                <a:ext cx="506859" cy="508001"/>
                <a:chOff x="0" y="0"/>
                <a:chExt cx="506857" cy="508000"/>
              </a:xfrm>
            </p:grpSpPr>
            <p:sp>
              <p:nvSpPr>
                <p:cNvPr id="409" name="円形"/>
                <p:cNvSpPr/>
                <p:nvPr/>
              </p:nvSpPr>
              <p:spPr>
                <a:xfrm>
                  <a:off x="-1" y="0"/>
                  <a:ext cx="506859" cy="508000"/>
                </a:xfrm>
                <a:prstGeom prst="ellipse">
                  <a:avLst/>
                </a:prstGeom>
                <a:solidFill>
                  <a:schemeClr val="accent4">
                    <a:hueOff val="-1081314"/>
                    <a:satOff val="4338"/>
                    <a:lumOff val="-8931"/>
                  </a:schemeClr>
                </a:solidFill>
                <a:ln w="12700" cap="flat">
                  <a:noFill/>
                  <a:miter lim="400000"/>
                </a:ln>
                <a:effectLst/>
              </p:spPr>
              <p:txBody>
                <a:bodyPr wrap="square" lIns="0" tIns="0" rIns="0" bIns="0" numCol="1" anchor="ctr">
                  <a:noAutofit/>
                </a:bodyPr>
                <a:lstStyle/>
                <a:p>
                  <a:pPr algn="ctr" defTabSz="825500">
                    <a:lnSpc>
                      <a:spcPct val="100000"/>
                    </a:lnSpc>
                    <a:spcBef>
                      <a:spcPts val="0"/>
                    </a:spcBef>
                    <a:defRPr sz="3200">
                      <a:solidFill>
                        <a:srgbClr val="FFFFFF"/>
                      </a:solidFill>
                    </a:defRPr>
                  </a:pPr>
                  <a:endParaRPr/>
                </a:p>
              </p:txBody>
            </p:sp>
            <p:sp>
              <p:nvSpPr>
                <p:cNvPr id="410" name="Q"/>
                <p:cNvSpPr txBox="1"/>
                <p:nvPr/>
              </p:nvSpPr>
              <p:spPr>
                <a:xfrm>
                  <a:off x="53460" y="25400"/>
                  <a:ext cx="374538" cy="4572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noAutofit/>
                </a:bodyPr>
                <a:lstStyle>
                  <a:lvl1pPr algn="ctr">
                    <a:defRPr sz="2800">
                      <a:solidFill>
                        <a:srgbClr val="FFFFFF"/>
                      </a:solidFill>
                      <a:latin typeface="ヒラギノ角ゴシック W5"/>
                      <a:ea typeface="ヒラギノ角ゴシック W5"/>
                      <a:cs typeface="ヒラギノ角ゴシック W5"/>
                      <a:sym typeface="ヒラギノ角ゴシック W5"/>
                    </a:defRPr>
                  </a:lvl1pPr>
                </a:lstStyle>
                <a:p>
                  <a:r>
                    <a:t>Q</a:t>
                  </a:r>
                </a:p>
              </p:txBody>
            </p:sp>
          </p:grpSp>
          <p:grpSp>
            <p:nvGrpSpPr>
              <p:cNvPr id="414" name="グループ"/>
              <p:cNvGrpSpPr/>
              <p:nvPr/>
            </p:nvGrpSpPr>
            <p:grpSpPr>
              <a:xfrm>
                <a:off x="156012" y="3889439"/>
                <a:ext cx="506859" cy="508001"/>
                <a:chOff x="0" y="0"/>
                <a:chExt cx="506857" cy="508000"/>
              </a:xfrm>
            </p:grpSpPr>
            <p:sp>
              <p:nvSpPr>
                <p:cNvPr id="412" name="円形"/>
                <p:cNvSpPr/>
                <p:nvPr/>
              </p:nvSpPr>
              <p:spPr>
                <a:xfrm>
                  <a:off x="-1" y="0"/>
                  <a:ext cx="506859" cy="508000"/>
                </a:xfrm>
                <a:prstGeom prst="ellipse">
                  <a:avLst/>
                </a:prstGeom>
                <a:solidFill>
                  <a:schemeClr val="accent4">
                    <a:hueOff val="-1081314"/>
                    <a:satOff val="4338"/>
                    <a:lumOff val="-8931"/>
                  </a:schemeClr>
                </a:solidFill>
                <a:ln w="12700" cap="flat">
                  <a:noFill/>
                  <a:miter lim="400000"/>
                </a:ln>
                <a:effectLst/>
              </p:spPr>
              <p:txBody>
                <a:bodyPr wrap="square" lIns="0" tIns="0" rIns="0" bIns="0" numCol="1" anchor="ctr">
                  <a:noAutofit/>
                </a:bodyPr>
                <a:lstStyle/>
                <a:p>
                  <a:pPr algn="ctr" defTabSz="825500">
                    <a:lnSpc>
                      <a:spcPct val="100000"/>
                    </a:lnSpc>
                    <a:spcBef>
                      <a:spcPts val="0"/>
                    </a:spcBef>
                    <a:defRPr sz="3200">
                      <a:solidFill>
                        <a:srgbClr val="FFFFFF"/>
                      </a:solidFill>
                    </a:defRPr>
                  </a:pPr>
                  <a:endParaRPr/>
                </a:p>
              </p:txBody>
            </p:sp>
            <p:sp>
              <p:nvSpPr>
                <p:cNvPr id="413" name="Q"/>
                <p:cNvSpPr txBox="1"/>
                <p:nvPr/>
              </p:nvSpPr>
              <p:spPr>
                <a:xfrm>
                  <a:off x="53460" y="25400"/>
                  <a:ext cx="374538" cy="4572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noAutofit/>
                </a:bodyPr>
                <a:lstStyle>
                  <a:lvl1pPr algn="ctr">
                    <a:defRPr sz="2800">
                      <a:solidFill>
                        <a:srgbClr val="FFFFFF"/>
                      </a:solidFill>
                      <a:latin typeface="ヒラギノ角ゴシック W5"/>
                      <a:ea typeface="ヒラギノ角ゴシック W5"/>
                      <a:cs typeface="ヒラギノ角ゴシック W5"/>
                      <a:sym typeface="ヒラギノ角ゴシック W5"/>
                    </a:defRPr>
                  </a:lvl1pPr>
                </a:lstStyle>
                <a:p>
                  <a:r>
                    <a:t>Q</a:t>
                  </a:r>
                </a:p>
              </p:txBody>
            </p:sp>
          </p:grpSp>
          <p:grpSp>
            <p:nvGrpSpPr>
              <p:cNvPr id="417" name="グループ"/>
              <p:cNvGrpSpPr/>
              <p:nvPr/>
            </p:nvGrpSpPr>
            <p:grpSpPr>
              <a:xfrm>
                <a:off x="156012" y="5841470"/>
                <a:ext cx="506859" cy="508001"/>
                <a:chOff x="0" y="0"/>
                <a:chExt cx="506857" cy="508000"/>
              </a:xfrm>
            </p:grpSpPr>
            <p:sp>
              <p:nvSpPr>
                <p:cNvPr id="415" name="円形"/>
                <p:cNvSpPr/>
                <p:nvPr/>
              </p:nvSpPr>
              <p:spPr>
                <a:xfrm>
                  <a:off x="-1" y="0"/>
                  <a:ext cx="506859" cy="508000"/>
                </a:xfrm>
                <a:prstGeom prst="ellipse">
                  <a:avLst/>
                </a:prstGeom>
                <a:solidFill>
                  <a:schemeClr val="accent4">
                    <a:hueOff val="-1081314"/>
                    <a:satOff val="4338"/>
                    <a:lumOff val="-8931"/>
                  </a:schemeClr>
                </a:solidFill>
                <a:ln w="12700" cap="flat">
                  <a:noFill/>
                  <a:miter lim="400000"/>
                </a:ln>
                <a:effectLst/>
              </p:spPr>
              <p:txBody>
                <a:bodyPr wrap="square" lIns="0" tIns="0" rIns="0" bIns="0" numCol="1" anchor="ctr">
                  <a:noAutofit/>
                </a:bodyPr>
                <a:lstStyle/>
                <a:p>
                  <a:pPr algn="ctr" defTabSz="825500">
                    <a:lnSpc>
                      <a:spcPct val="100000"/>
                    </a:lnSpc>
                    <a:spcBef>
                      <a:spcPts val="0"/>
                    </a:spcBef>
                    <a:defRPr sz="3200">
                      <a:solidFill>
                        <a:srgbClr val="FFFFFF"/>
                      </a:solidFill>
                    </a:defRPr>
                  </a:pPr>
                  <a:endParaRPr/>
                </a:p>
              </p:txBody>
            </p:sp>
            <p:sp>
              <p:nvSpPr>
                <p:cNvPr id="416" name="Q"/>
                <p:cNvSpPr txBox="1"/>
                <p:nvPr/>
              </p:nvSpPr>
              <p:spPr>
                <a:xfrm>
                  <a:off x="53460" y="25400"/>
                  <a:ext cx="374538" cy="4572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noAutofit/>
                </a:bodyPr>
                <a:lstStyle>
                  <a:lvl1pPr algn="ctr">
                    <a:defRPr sz="2800">
                      <a:solidFill>
                        <a:srgbClr val="FFFFFF"/>
                      </a:solidFill>
                      <a:latin typeface="ヒラギノ角ゴシック W5"/>
                      <a:ea typeface="ヒラギノ角ゴシック W5"/>
                      <a:cs typeface="ヒラギノ角ゴシック W5"/>
                      <a:sym typeface="ヒラギノ角ゴシック W5"/>
                    </a:defRPr>
                  </a:lvl1pPr>
                </a:lstStyle>
                <a:p>
                  <a:r>
                    <a:t>Q</a:t>
                  </a:r>
                </a:p>
              </p:txBody>
            </p:sp>
          </p:grpSp>
        </p:grpSp>
        <p:graphicFrame>
          <p:nvGraphicFramePr>
            <p:cNvPr id="419" name="表"/>
            <p:cNvGraphicFramePr/>
            <p:nvPr/>
          </p:nvGraphicFramePr>
          <p:xfrm>
            <a:off x="12457558" y="5103129"/>
            <a:ext cx="4931425" cy="2629790"/>
          </p:xfrm>
          <a:graphic>
            <a:graphicData uri="http://schemas.openxmlformats.org/drawingml/2006/table">
              <a:tbl>
                <a:tblPr firstRow="1" firstCol="1">
                  <a:tableStyleId>{2708684C-4D16-4618-839F-0558EEFCDFE6}</a:tableStyleId>
                </a:tblPr>
                <a:tblGrid>
                  <a:gridCol w="3861020"/>
                  <a:gridCol w="1070406"/>
                </a:tblGrid>
                <a:tr h="525958">
                  <a:tc>
                    <a:txBody>
                      <a:bodyPr/>
                      <a:lstStyle/>
                      <a:p>
                        <a:pPr marL="25400" indent="127000" defTabSz="914400">
                          <a:lnSpc>
                            <a:spcPct val="100000"/>
                          </a:lnSpc>
                          <a:spcBef>
                            <a:spcPts val="0"/>
                          </a:spcBef>
                          <a:tabLst>
                            <a:tab pos="1663700" algn="l"/>
                          </a:tabLst>
                          <a:defRPr sz="1800" b="0"/>
                        </a:pPr>
                        <a:r>
                          <a:rPr sz="2000">
                            <a:latin typeface="ヒラギノ角ゴシック W3"/>
                            <a:ea typeface="ヒラギノ角ゴシック W3"/>
                            <a:cs typeface="ヒラギノ角ゴシック W3"/>
                            <a:sym typeface="ヒラギノ角ゴシック W3"/>
                          </a:rPr>
                          <a:t>パーマ</a:t>
                        </a:r>
                      </a:p>
                    </a:txBody>
                    <a:tcPr marL="50800" marR="50800" marT="50800" marB="50800" anchor="ctr" horzOverflow="overflow">
                      <a:lnL w="0">
                        <a:miter lim="400000"/>
                      </a:lnL>
                      <a:lnR w="0">
                        <a:miter lim="400000"/>
                      </a:lnR>
                      <a:lnT w="0">
                        <a:miter lim="400000"/>
                      </a:lnT>
                      <a:lnB w="12700">
                        <a:solidFill>
                          <a:srgbClr val="D5D5D5"/>
                        </a:solidFill>
                        <a:miter lim="400000"/>
                      </a:lnB>
                    </a:tcPr>
                  </a:tc>
                  <a:tc>
                    <a:txBody>
                      <a:bodyPr/>
                      <a:lstStyle/>
                      <a:p>
                        <a:pPr marL="25400" indent="127000" algn="ctr" defTabSz="914400">
                          <a:lnSpc>
                            <a:spcPct val="100000"/>
                          </a:lnSpc>
                          <a:spcBef>
                            <a:spcPts val="0"/>
                          </a:spcBef>
                          <a:tabLst>
                            <a:tab pos="1663700" algn="l"/>
                          </a:tabLst>
                          <a:defRPr sz="1800" b="0"/>
                        </a:pPr>
                        <a:r>
                          <a:rPr sz="2000">
                            <a:latin typeface="ヒラギノ角ゴシック W3"/>
                            <a:ea typeface="ヒラギノ角ゴシック W3"/>
                            <a:cs typeface="ヒラギノ角ゴシック W3"/>
                            <a:sym typeface="ヒラギノ角ゴシック W3"/>
                          </a:rPr>
                          <a:t>1位</a:t>
                        </a:r>
                      </a:p>
                    </a:txBody>
                    <a:tcPr marL="50800" marR="50800" marT="50800" marB="50800" anchor="ctr" horzOverflow="overflow">
                      <a:lnL w="0">
                        <a:miter lim="400000"/>
                      </a:lnL>
                      <a:lnR w="0">
                        <a:miter lim="400000"/>
                      </a:lnR>
                      <a:lnT w="0">
                        <a:miter lim="400000"/>
                      </a:lnT>
                      <a:lnB w="12700">
                        <a:solidFill>
                          <a:srgbClr val="D5D5D5"/>
                        </a:solidFill>
                        <a:miter lim="400000"/>
                      </a:lnB>
                    </a:tcPr>
                  </a:tc>
                </a:tr>
                <a:tr h="525958">
                  <a:tc>
                    <a:txBody>
                      <a:bodyPr/>
                      <a:lstStyle/>
                      <a:p>
                        <a:pPr marL="25400" indent="127000" defTabSz="914400">
                          <a:lnSpc>
                            <a:spcPct val="100000"/>
                          </a:lnSpc>
                          <a:spcBef>
                            <a:spcPts val="0"/>
                          </a:spcBef>
                          <a:tabLst>
                            <a:tab pos="1663700" algn="l"/>
                          </a:tabLst>
                          <a:defRPr sz="1800" b="0"/>
                        </a:pPr>
                        <a:r>
                          <a:rPr sz="2000">
                            <a:latin typeface="ヒラギノ角ゴシック W3"/>
                            <a:ea typeface="ヒラギノ角ゴシック W3"/>
                            <a:cs typeface="ヒラギノ角ゴシック W3"/>
                            <a:sym typeface="ヒラギノ角ゴシック W3"/>
                          </a:rPr>
                          <a:t>美容院</a:t>
                        </a:r>
                      </a:p>
                    </a:txBody>
                    <a:tcPr marL="50800" marR="50800" marT="50800" marB="50800" anchor="ctr" horzOverflow="overflow">
                      <a:lnL w="0">
                        <a:miter lim="400000"/>
                      </a:lnL>
                      <a:lnR w="0">
                        <a:miter lim="400000"/>
                      </a:lnR>
                      <a:lnT w="12700">
                        <a:solidFill>
                          <a:srgbClr val="D5D5D5"/>
                        </a:solidFill>
                        <a:miter lim="400000"/>
                      </a:lnT>
                      <a:lnB w="12700">
                        <a:solidFill>
                          <a:srgbClr val="D5D5D5"/>
                        </a:solidFill>
                        <a:miter lim="400000"/>
                      </a:lnB>
                    </a:tcPr>
                  </a:tc>
                  <a:tc>
                    <a:txBody>
                      <a:bodyPr/>
                      <a:lstStyle/>
                      <a:p>
                        <a:pPr marL="25400" indent="127000" algn="ctr" defTabSz="914400">
                          <a:lnSpc>
                            <a:spcPct val="100000"/>
                          </a:lnSpc>
                          <a:spcBef>
                            <a:spcPts val="0"/>
                          </a:spcBef>
                          <a:defRPr sz="1800"/>
                        </a:pPr>
                        <a:r>
                          <a:rPr sz="2000">
                            <a:latin typeface="ヒラギノ角ゴシック W3"/>
                            <a:ea typeface="ヒラギノ角ゴシック W3"/>
                            <a:cs typeface="ヒラギノ角ゴシック W3"/>
                            <a:sym typeface="ヒラギノ角ゴシック W3"/>
                          </a:rPr>
                          <a:t>3位</a:t>
                        </a:r>
                      </a:p>
                    </a:txBody>
                    <a:tcPr marL="50800" marR="50800" marT="50800" marB="50800" anchor="ctr" horzOverflow="overflow">
                      <a:lnL w="0">
                        <a:miter lim="400000"/>
                      </a:lnL>
                      <a:lnR w="0">
                        <a:miter lim="400000"/>
                      </a:lnR>
                      <a:lnT w="12700">
                        <a:solidFill>
                          <a:srgbClr val="D5D5D5"/>
                        </a:solidFill>
                        <a:miter lim="400000"/>
                      </a:lnT>
                      <a:lnB w="12700">
                        <a:solidFill>
                          <a:srgbClr val="D5D5D5"/>
                        </a:solidFill>
                        <a:miter lim="400000"/>
                      </a:lnB>
                    </a:tcPr>
                  </a:tc>
                </a:tr>
                <a:tr h="525958">
                  <a:tc>
                    <a:txBody>
                      <a:bodyPr/>
                      <a:lstStyle/>
                      <a:p>
                        <a:pPr marL="25400" indent="127000" defTabSz="914400">
                          <a:lnSpc>
                            <a:spcPct val="100000"/>
                          </a:lnSpc>
                          <a:spcBef>
                            <a:spcPts val="0"/>
                          </a:spcBef>
                          <a:tabLst>
                            <a:tab pos="1663700" algn="l"/>
                          </a:tabLst>
                          <a:defRPr sz="1800" b="0"/>
                        </a:pPr>
                        <a:r>
                          <a:rPr sz="2000">
                            <a:latin typeface="ヒラギノ角ゴシック W3"/>
                            <a:ea typeface="ヒラギノ角ゴシック W3"/>
                            <a:cs typeface="ヒラギノ角ゴシック W3"/>
                            <a:sym typeface="ヒラギノ角ゴシック W3"/>
                          </a:rPr>
                          <a:t>ハイライト</a:t>
                        </a:r>
                      </a:p>
                    </a:txBody>
                    <a:tcPr marL="50800" marR="50800" marT="50800" marB="50800" anchor="ctr" horzOverflow="overflow">
                      <a:lnL w="0">
                        <a:miter lim="400000"/>
                      </a:lnL>
                      <a:lnR w="0">
                        <a:miter lim="400000"/>
                      </a:lnR>
                      <a:lnT w="12700">
                        <a:solidFill>
                          <a:srgbClr val="D5D5D5"/>
                        </a:solidFill>
                        <a:miter lim="400000"/>
                      </a:lnT>
                      <a:lnB w="12700">
                        <a:solidFill>
                          <a:srgbClr val="D5D5D5"/>
                        </a:solidFill>
                        <a:miter lim="400000"/>
                      </a:lnB>
                    </a:tcPr>
                  </a:tc>
                  <a:tc>
                    <a:txBody>
                      <a:bodyPr/>
                      <a:lstStyle/>
                      <a:p>
                        <a:pPr marL="25400" indent="127000" algn="ctr" defTabSz="914400">
                          <a:lnSpc>
                            <a:spcPct val="100000"/>
                          </a:lnSpc>
                          <a:spcBef>
                            <a:spcPts val="0"/>
                          </a:spcBef>
                          <a:defRPr sz="1800"/>
                        </a:pPr>
                        <a:r>
                          <a:rPr sz="2000">
                            <a:latin typeface="ヒラギノ角ゴシック W3"/>
                            <a:ea typeface="ヒラギノ角ゴシック W3"/>
                            <a:cs typeface="ヒラギノ角ゴシック W3"/>
                            <a:sym typeface="ヒラギノ角ゴシック W3"/>
                          </a:rPr>
                          <a:t>1位</a:t>
                        </a:r>
                      </a:p>
                    </a:txBody>
                    <a:tcPr marL="50800" marR="50800" marT="50800" marB="50800" anchor="ctr" horzOverflow="overflow">
                      <a:lnL w="0">
                        <a:miter lim="400000"/>
                      </a:lnL>
                      <a:lnR w="0">
                        <a:miter lim="400000"/>
                      </a:lnR>
                      <a:lnT w="12700">
                        <a:solidFill>
                          <a:srgbClr val="D5D5D5"/>
                        </a:solidFill>
                        <a:miter lim="400000"/>
                      </a:lnT>
                      <a:lnB w="12700">
                        <a:solidFill>
                          <a:srgbClr val="D5D5D5"/>
                        </a:solidFill>
                        <a:miter lim="400000"/>
                      </a:lnB>
                    </a:tcPr>
                  </a:tc>
                </a:tr>
                <a:tr h="525958">
                  <a:tc>
                    <a:txBody>
                      <a:bodyPr/>
                      <a:lstStyle/>
                      <a:p>
                        <a:pPr marL="25400" indent="127000" defTabSz="914400">
                          <a:lnSpc>
                            <a:spcPct val="100000"/>
                          </a:lnSpc>
                          <a:spcBef>
                            <a:spcPts val="0"/>
                          </a:spcBef>
                          <a:tabLst>
                            <a:tab pos="1663700" algn="l"/>
                          </a:tabLst>
                          <a:defRPr sz="1800" b="0"/>
                        </a:pPr>
                        <a:r>
                          <a:rPr sz="2000">
                            <a:latin typeface="ヒラギノ角ゴシック W3"/>
                            <a:ea typeface="ヒラギノ角ゴシック W3"/>
                            <a:cs typeface="ヒラギノ角ゴシック W3"/>
                            <a:sym typeface="ヒラギノ角ゴシック W3"/>
                          </a:rPr>
                          <a:t>ヘッドスパ</a:t>
                        </a:r>
                      </a:p>
                    </a:txBody>
                    <a:tcPr marL="50800" marR="50800" marT="50800" marB="50800" anchor="ctr" horzOverflow="overflow">
                      <a:lnL w="0">
                        <a:miter lim="400000"/>
                      </a:lnL>
                      <a:lnR w="0">
                        <a:miter lim="400000"/>
                      </a:lnR>
                      <a:lnT w="12700">
                        <a:solidFill>
                          <a:srgbClr val="D5D5D5"/>
                        </a:solidFill>
                        <a:miter lim="400000"/>
                      </a:lnT>
                      <a:lnB w="12700">
                        <a:solidFill>
                          <a:srgbClr val="D5D5D5"/>
                        </a:solidFill>
                        <a:miter lim="400000"/>
                      </a:lnB>
                    </a:tcPr>
                  </a:tc>
                  <a:tc>
                    <a:txBody>
                      <a:bodyPr/>
                      <a:lstStyle/>
                      <a:p>
                        <a:pPr marL="25400" indent="127000" algn="ctr" defTabSz="914400">
                          <a:lnSpc>
                            <a:spcPct val="100000"/>
                          </a:lnSpc>
                          <a:spcBef>
                            <a:spcPts val="0"/>
                          </a:spcBef>
                          <a:defRPr sz="1800"/>
                        </a:pPr>
                        <a:r>
                          <a:rPr sz="2000">
                            <a:latin typeface="ヒラギノ角ゴシック W3"/>
                            <a:ea typeface="ヒラギノ角ゴシック W3"/>
                            <a:cs typeface="ヒラギノ角ゴシック W3"/>
                            <a:sym typeface="ヒラギノ角ゴシック W3"/>
                          </a:rPr>
                          <a:t>6位</a:t>
                        </a:r>
                      </a:p>
                    </a:txBody>
                    <a:tcPr marL="50800" marR="50800" marT="50800" marB="50800" anchor="ctr" horzOverflow="overflow">
                      <a:lnL w="0">
                        <a:miter lim="400000"/>
                      </a:lnL>
                      <a:lnR w="0">
                        <a:miter lim="400000"/>
                      </a:lnR>
                      <a:lnT w="12700">
                        <a:solidFill>
                          <a:srgbClr val="D5D5D5"/>
                        </a:solidFill>
                        <a:miter lim="400000"/>
                      </a:lnT>
                      <a:lnB w="12700">
                        <a:solidFill>
                          <a:srgbClr val="D5D5D5"/>
                        </a:solidFill>
                        <a:miter lim="400000"/>
                      </a:lnB>
                    </a:tcPr>
                  </a:tc>
                </a:tr>
                <a:tr h="525958">
                  <a:tc>
                    <a:txBody>
                      <a:bodyPr/>
                      <a:lstStyle/>
                      <a:p>
                        <a:pPr marL="25400" indent="127000" defTabSz="914400">
                          <a:lnSpc>
                            <a:spcPct val="100000"/>
                          </a:lnSpc>
                          <a:spcBef>
                            <a:spcPts val="0"/>
                          </a:spcBef>
                          <a:tabLst>
                            <a:tab pos="1663700" algn="l"/>
                          </a:tabLst>
                          <a:defRPr sz="1800" b="0"/>
                        </a:pPr>
                        <a:r>
                          <a:rPr sz="2000">
                            <a:latin typeface="ヒラギノ角ゴシック W3"/>
                            <a:ea typeface="ヒラギノ角ゴシック W3"/>
                            <a:cs typeface="ヒラギノ角ゴシック W3"/>
                            <a:sym typeface="ヒラギノ角ゴシック W3"/>
                          </a:rPr>
                          <a:t>女性専用</a:t>
                        </a:r>
                      </a:p>
                    </a:txBody>
                    <a:tcPr marL="50800" marR="50800" marT="50800" marB="50800" anchor="ctr" horzOverflow="overflow">
                      <a:lnL w="0">
                        <a:miter lim="400000"/>
                      </a:lnL>
                      <a:lnR w="0">
                        <a:miter lim="400000"/>
                      </a:lnR>
                      <a:lnT w="12700">
                        <a:solidFill>
                          <a:srgbClr val="D5D5D5"/>
                        </a:solidFill>
                        <a:miter lim="400000"/>
                      </a:lnT>
                      <a:lnB w="12700">
                        <a:solidFill>
                          <a:srgbClr val="D5D5D5"/>
                        </a:solidFill>
                        <a:miter lim="400000"/>
                      </a:lnB>
                    </a:tcPr>
                  </a:tc>
                  <a:tc>
                    <a:txBody>
                      <a:bodyPr/>
                      <a:lstStyle/>
                      <a:p>
                        <a:pPr marL="25400" indent="127000" algn="ctr" defTabSz="914400">
                          <a:lnSpc>
                            <a:spcPct val="100000"/>
                          </a:lnSpc>
                          <a:spcBef>
                            <a:spcPts val="0"/>
                          </a:spcBef>
                          <a:defRPr sz="1800"/>
                        </a:pPr>
                        <a:r>
                          <a:rPr sz="2000">
                            <a:latin typeface="ヒラギノ角ゴシック W3"/>
                            <a:ea typeface="ヒラギノ角ゴシック W3"/>
                            <a:cs typeface="ヒラギノ角ゴシック W3"/>
                            <a:sym typeface="ヒラギノ角ゴシック W3"/>
                          </a:rPr>
                          <a:t>1位</a:t>
                        </a:r>
                      </a:p>
                    </a:txBody>
                    <a:tcPr marL="50800" marR="50800" marT="50800" marB="50800" anchor="ctr" horzOverflow="overflow">
                      <a:lnL w="0">
                        <a:miter lim="400000"/>
                      </a:lnL>
                      <a:lnR w="0">
                        <a:miter lim="400000"/>
                      </a:lnR>
                      <a:lnT w="12700">
                        <a:solidFill>
                          <a:srgbClr val="D5D5D5"/>
                        </a:solidFill>
                        <a:miter lim="400000"/>
                      </a:lnT>
                      <a:lnB w="12700">
                        <a:solidFill>
                          <a:srgbClr val="D5D5D5"/>
                        </a:solidFill>
                        <a:miter lim="400000"/>
                      </a:lnB>
                    </a:tcPr>
                  </a:tc>
                </a:tr>
              </a:tbl>
            </a:graphicData>
          </a:graphic>
        </p:graphicFrame>
        <p:sp>
          <p:nvSpPr>
            <p:cNvPr id="420" name="5ワード全てが上位表示にランクイン"/>
            <p:cNvSpPr txBox="1"/>
            <p:nvPr/>
          </p:nvSpPr>
          <p:spPr>
            <a:xfrm>
              <a:off x="12425334" y="4522141"/>
              <a:ext cx="4995876" cy="40005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numCol="1" anchor="ctr">
              <a:spAutoFit/>
            </a:bodyPr>
            <a:lstStyle>
              <a:lvl1pPr algn="ctr">
                <a:defRPr sz="2300">
                  <a:solidFill>
                    <a:srgbClr val="FF6E00"/>
                  </a:solidFill>
                  <a:latin typeface="ヒラギノ角ゴシック W6"/>
                  <a:ea typeface="ヒラギノ角ゴシック W6"/>
                  <a:cs typeface="ヒラギノ角ゴシック W6"/>
                  <a:sym typeface="ヒラギノ角ゴシック W6"/>
                </a:defRPr>
              </a:lvl1pPr>
            </a:lstStyle>
            <a:p>
              <a:r>
                <a:t>5ワード全てが上位表示にランクイン</a:t>
              </a:r>
            </a:p>
          </p:txBody>
        </p:sp>
        <p:pic>
          <p:nvPicPr>
            <p:cNvPr id="421" name="www.google.com_search_sxsrf=ALeKk01yMhVipN2CaGRHOYOCLIfYv53ASA%3A1587694752163&amp;ei=oEyiXsqjCY2noAT7tq2gAw&amp;q=%E5%85%AD%E6%9C%AC%E6%9C%A8+%E7%BE%8E%E5%AE%B9%E9%99%A2&amp;oq=%E5%85%AD%E6%9C%AC%E6%9C%A8+%E7%BE%8E%E5%AE%B9%E9%99%A2&amp;gs_lcp=ChNtb2J (1).png" descr="www.google.com_search_sxsrf=ALeKk01yMhVipN2CaGRHOYOCLIfYv53ASA%3A1587694752163&amp;ei=oEyiXsqjCY2noAT7tq2gAw&amp;q=%E5%85%AD%E6%9C%AC%E6%9C%A8+%E7%BE%8E%E5%AE%B9%E9%99%A2&amp;oq=%E5%85%AD%E6%9C%AC%E6%9C%A8+%E7%BE%8E%E5%AE%B9%E9%99%A2&amp;gs_lcp=ChNtb2J (1).png"/>
            <p:cNvPicPr>
              <a:picLocks noChangeAspect="1"/>
            </p:cNvPicPr>
            <p:nvPr/>
          </p:nvPicPr>
          <p:blipFill>
            <a:blip r:embed="rId2">
              <a:extLst/>
            </a:blip>
            <a:srcRect t="8653" b="48436"/>
            <a:stretch>
              <a:fillRect/>
            </a:stretch>
          </p:blipFill>
          <p:spPr>
            <a:xfrm>
              <a:off x="12375497" y="382493"/>
              <a:ext cx="5095599" cy="3889161"/>
            </a:xfrm>
            <a:prstGeom prst="rect">
              <a:avLst/>
            </a:prstGeom>
            <a:ln w="12700" cap="flat">
              <a:noFill/>
              <a:miter lim="400000"/>
            </a:ln>
            <a:effectLst/>
          </p:spPr>
        </p:pic>
      </p:gr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4" name="万全のサポート体制"/>
          <p:cNvSpPr txBox="1"/>
          <p:nvPr/>
        </p:nvSpPr>
        <p:spPr>
          <a:xfrm>
            <a:off x="8477250" y="1371650"/>
            <a:ext cx="7429501" cy="9144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ctr">
              <a:defRPr sz="6400">
                <a:latin typeface="ヒラギノ角ゴシック W7"/>
                <a:ea typeface="ヒラギノ角ゴシック W7"/>
                <a:cs typeface="ヒラギノ角ゴシック W7"/>
                <a:sym typeface="ヒラギノ角ゴシック W7"/>
              </a:defRPr>
            </a:lvl1pPr>
          </a:lstStyle>
          <a:p>
            <a:r>
              <a:t>万全のサポート体制</a:t>
            </a:r>
          </a:p>
        </p:txBody>
      </p:sp>
      <p:sp>
        <p:nvSpPr>
          <p:cNvPr id="425" name="口コミの返信、写真の投稿などご自身で行う対策は定期開催のセミナー、ワンポイント動画配信で安心のサポート。…"/>
          <p:cNvSpPr txBox="1"/>
          <p:nvPr/>
        </p:nvSpPr>
        <p:spPr>
          <a:xfrm>
            <a:off x="4219193" y="3238024"/>
            <a:ext cx="15945613" cy="8763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gn="ctr" defTabSz="355600">
              <a:lnSpc>
                <a:spcPts val="2900"/>
              </a:lnSpc>
              <a:spcBef>
                <a:spcPts val="0"/>
              </a:spcBef>
              <a:defRPr sz="2400">
                <a:latin typeface="ヒラギノ角ゴシック W2"/>
                <a:ea typeface="ヒラギノ角ゴシック W2"/>
                <a:cs typeface="ヒラギノ角ゴシック W2"/>
                <a:sym typeface="ヒラギノ角ゴシック W2"/>
              </a:defRPr>
            </a:pPr>
            <a:r>
              <a:t>口コミの返信、写真の投稿などご自身で行う対策は定期開催のセミナー、ワンポイント動画配信で安心のサポート。</a:t>
            </a:r>
          </a:p>
          <a:p>
            <a:pPr algn="ctr" defTabSz="355600">
              <a:lnSpc>
                <a:spcPts val="2900"/>
              </a:lnSpc>
              <a:spcBef>
                <a:spcPts val="0"/>
              </a:spcBef>
              <a:defRPr sz="2400">
                <a:latin typeface="ヒラギノ角ゴシック W2"/>
                <a:ea typeface="ヒラギノ角ゴシック W2"/>
                <a:cs typeface="ヒラギノ角ゴシック W2"/>
                <a:sym typeface="ヒラギノ角ゴシック W2"/>
              </a:defRPr>
            </a:pPr>
            <a:r>
              <a:t>24時間の電話対応サポートを行なっているので、営業終了後もお問合せいただけます。</a:t>
            </a:r>
          </a:p>
        </p:txBody>
      </p:sp>
      <p:grpSp>
        <p:nvGrpSpPr>
          <p:cNvPr id="428" name="グループ"/>
          <p:cNvGrpSpPr/>
          <p:nvPr/>
        </p:nvGrpSpPr>
        <p:grpSpPr>
          <a:xfrm>
            <a:off x="16215537" y="5892878"/>
            <a:ext cx="2544204" cy="3858337"/>
            <a:chOff x="0" y="0"/>
            <a:chExt cx="2544203" cy="3858335"/>
          </a:xfrm>
        </p:grpSpPr>
        <p:pic>
          <p:nvPicPr>
            <p:cNvPr id="426" name="イメージ" descr="イメージ"/>
            <p:cNvPicPr>
              <a:picLocks noChangeAspect="1"/>
            </p:cNvPicPr>
            <p:nvPr/>
          </p:nvPicPr>
          <p:blipFill>
            <a:blip r:embed="rId2">
              <a:extLst/>
            </a:blip>
            <a:srcRect/>
            <a:stretch>
              <a:fillRect/>
            </a:stretch>
          </p:blipFill>
          <p:spPr>
            <a:xfrm>
              <a:off x="0" y="0"/>
              <a:ext cx="2544204" cy="2576006"/>
            </a:xfrm>
            <a:prstGeom prst="rect">
              <a:avLst/>
            </a:prstGeom>
            <a:ln w="12700" cap="flat">
              <a:noFill/>
              <a:miter lim="400000"/>
            </a:ln>
            <a:effectLst/>
          </p:spPr>
        </p:pic>
        <p:sp>
          <p:nvSpPr>
            <p:cNvPr id="427" name="24時間365日の…"/>
            <p:cNvSpPr txBox="1"/>
            <p:nvPr/>
          </p:nvSpPr>
          <p:spPr>
            <a:xfrm>
              <a:off x="64417" y="3055695"/>
              <a:ext cx="2418589" cy="8026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numCol="1" anchor="ctr">
              <a:spAutoFit/>
            </a:bodyPr>
            <a:lstStyle/>
            <a:p>
              <a:pPr algn="ctr">
                <a:lnSpc>
                  <a:spcPct val="80000"/>
                </a:lnSpc>
                <a:spcBef>
                  <a:spcPts val="0"/>
                </a:spcBef>
                <a:defRPr sz="2400">
                  <a:latin typeface="ヒラギノ角ゴシック W6"/>
                  <a:ea typeface="ヒラギノ角ゴシック W6"/>
                  <a:cs typeface="ヒラギノ角ゴシック W6"/>
                  <a:sym typeface="ヒラギノ角ゴシック W6"/>
                </a:defRPr>
              </a:pPr>
              <a:r>
                <a:t>24時間365日の</a:t>
              </a:r>
            </a:p>
            <a:p>
              <a:pPr algn="ctr">
                <a:lnSpc>
                  <a:spcPct val="80000"/>
                </a:lnSpc>
                <a:spcBef>
                  <a:spcPts val="0"/>
                </a:spcBef>
                <a:defRPr sz="2400">
                  <a:latin typeface="ヒラギノ角ゴシック W6"/>
                  <a:ea typeface="ヒラギノ角ゴシック W6"/>
                  <a:cs typeface="ヒラギノ角ゴシック W6"/>
                  <a:sym typeface="ヒラギノ角ゴシック W6"/>
                </a:defRPr>
              </a:pPr>
              <a:r>
                <a:t>電話サポート</a:t>
              </a:r>
            </a:p>
          </p:txBody>
        </p:sp>
      </p:grpSp>
      <p:grpSp>
        <p:nvGrpSpPr>
          <p:cNvPr id="431" name="グループ"/>
          <p:cNvGrpSpPr/>
          <p:nvPr/>
        </p:nvGrpSpPr>
        <p:grpSpPr>
          <a:xfrm>
            <a:off x="5211343" y="5868659"/>
            <a:ext cx="2957121" cy="3882556"/>
            <a:chOff x="0" y="0"/>
            <a:chExt cx="2957119" cy="3882554"/>
          </a:xfrm>
        </p:grpSpPr>
        <p:pic>
          <p:nvPicPr>
            <p:cNvPr id="429" name="イメージ" descr="イメージ"/>
            <p:cNvPicPr>
              <a:picLocks noChangeAspect="1"/>
            </p:cNvPicPr>
            <p:nvPr/>
          </p:nvPicPr>
          <p:blipFill>
            <a:blip r:embed="rId3">
              <a:extLst/>
            </a:blip>
            <a:stretch>
              <a:fillRect/>
            </a:stretch>
          </p:blipFill>
          <p:spPr>
            <a:xfrm>
              <a:off x="0" y="0"/>
              <a:ext cx="2957120" cy="2624444"/>
            </a:xfrm>
            <a:prstGeom prst="rect">
              <a:avLst/>
            </a:prstGeom>
            <a:ln w="12700" cap="flat">
              <a:noFill/>
              <a:miter lim="400000"/>
            </a:ln>
            <a:effectLst/>
          </p:spPr>
        </p:pic>
        <p:sp>
          <p:nvSpPr>
            <p:cNvPr id="430" name="定期開催の…"/>
            <p:cNvSpPr txBox="1"/>
            <p:nvPr/>
          </p:nvSpPr>
          <p:spPr>
            <a:xfrm>
              <a:off x="354609" y="3079914"/>
              <a:ext cx="2247901" cy="8026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numCol="1" anchor="ctr">
              <a:spAutoFit/>
            </a:bodyPr>
            <a:lstStyle/>
            <a:p>
              <a:pPr algn="ctr">
                <a:lnSpc>
                  <a:spcPct val="80000"/>
                </a:lnSpc>
                <a:spcBef>
                  <a:spcPts val="0"/>
                </a:spcBef>
                <a:defRPr sz="2400">
                  <a:latin typeface="ヒラギノ角ゴシック W6"/>
                  <a:ea typeface="ヒラギノ角ゴシック W6"/>
                  <a:cs typeface="ヒラギノ角ゴシック W6"/>
                  <a:sym typeface="ヒラギノ角ゴシック W6"/>
                </a:defRPr>
              </a:pPr>
              <a:r>
                <a:t>定期開催の</a:t>
              </a:r>
            </a:p>
            <a:p>
              <a:pPr algn="ctr">
                <a:lnSpc>
                  <a:spcPct val="80000"/>
                </a:lnSpc>
                <a:spcBef>
                  <a:spcPts val="0"/>
                </a:spcBef>
                <a:defRPr sz="2400">
                  <a:latin typeface="ヒラギノ角ゴシック W6"/>
                  <a:ea typeface="ヒラギノ角ゴシック W6"/>
                  <a:cs typeface="ヒラギノ角ゴシック W6"/>
                  <a:sym typeface="ヒラギノ角ゴシック W6"/>
                </a:defRPr>
              </a:pPr>
              <a:r>
                <a:t>研修・セミナー</a:t>
              </a:r>
            </a:p>
          </p:txBody>
        </p:sp>
      </p:grpSp>
      <p:grpSp>
        <p:nvGrpSpPr>
          <p:cNvPr id="434" name="グループ"/>
          <p:cNvGrpSpPr/>
          <p:nvPr/>
        </p:nvGrpSpPr>
        <p:grpSpPr>
          <a:xfrm>
            <a:off x="10610849" y="6236503"/>
            <a:ext cx="3162301" cy="3316592"/>
            <a:chOff x="0" y="0"/>
            <a:chExt cx="3162300" cy="3316590"/>
          </a:xfrm>
        </p:grpSpPr>
        <p:sp>
          <p:nvSpPr>
            <p:cNvPr id="432" name="ワンポイント動画配信"/>
            <p:cNvSpPr txBox="1"/>
            <p:nvPr/>
          </p:nvSpPr>
          <p:spPr>
            <a:xfrm>
              <a:off x="-1" y="2910190"/>
              <a:ext cx="3162301" cy="4064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numCol="1" anchor="ctr">
              <a:spAutoFit/>
            </a:bodyPr>
            <a:lstStyle>
              <a:lvl1pPr algn="ctr">
                <a:lnSpc>
                  <a:spcPct val="80000"/>
                </a:lnSpc>
                <a:spcBef>
                  <a:spcPts val="0"/>
                </a:spcBef>
                <a:defRPr sz="2400">
                  <a:latin typeface="ヒラギノ角ゴシック W6"/>
                  <a:ea typeface="ヒラギノ角ゴシック W6"/>
                  <a:cs typeface="ヒラギノ角ゴシック W6"/>
                  <a:sym typeface="ヒラギノ角ゴシック W6"/>
                </a:defRPr>
              </a:lvl1pPr>
            </a:lstStyle>
            <a:p>
              <a:r>
                <a:t>ワンポイント動画配信</a:t>
              </a:r>
            </a:p>
          </p:txBody>
        </p:sp>
        <p:pic>
          <p:nvPicPr>
            <p:cNvPr id="433" name="イメージ" descr="イメージ"/>
            <p:cNvPicPr>
              <a:picLocks noChangeAspect="1"/>
            </p:cNvPicPr>
            <p:nvPr/>
          </p:nvPicPr>
          <p:blipFill>
            <a:blip r:embed="rId4">
              <a:extLst/>
            </a:blip>
            <a:stretch>
              <a:fillRect/>
            </a:stretch>
          </p:blipFill>
          <p:spPr>
            <a:xfrm>
              <a:off x="341278" y="0"/>
              <a:ext cx="2479745" cy="1888868"/>
            </a:xfrm>
            <a:prstGeom prst="rect">
              <a:avLst/>
            </a:prstGeom>
            <a:ln w="12700" cap="flat">
              <a:noFill/>
              <a:miter lim="400000"/>
            </a:ln>
            <a:effectLst/>
          </p:spPr>
        </p:pic>
      </p:gr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1"/>
          </p:nvPr>
        </p:nvSpPr>
        <p:spPr/>
        <p:txBody>
          <a:bodyPr/>
          <a:lstStyle/>
          <a:p>
            <a:fld id="{A1DF40CE-AA9E-4F59-AE97-6C108D93BA83}" type="slidenum">
              <a:rPr kumimoji="1" lang="ja-JP" altLang="en-US" smtClean="0"/>
              <a:t>12</a:t>
            </a:fld>
            <a:endParaRPr kumimoji="1" lang="ja-JP" altLang="en-US" dirty="0"/>
          </a:p>
        </p:txBody>
      </p:sp>
      <p:sp>
        <p:nvSpPr>
          <p:cNvPr id="5" name="正方形/長方形 4"/>
          <p:cNvSpPr/>
          <p:nvPr/>
        </p:nvSpPr>
        <p:spPr>
          <a:xfrm>
            <a:off x="6737831" y="401690"/>
            <a:ext cx="9773128" cy="946413"/>
          </a:xfrm>
          <a:prstGeom prst="rect">
            <a:avLst/>
          </a:prstGeom>
        </p:spPr>
        <p:txBody>
          <a:bodyPr wrap="square">
            <a:spAutoFit/>
          </a:bodyPr>
          <a:lstStyle/>
          <a:p>
            <a:r>
              <a:rPr lang="ja-JP" altLang="en-US" sz="6000" b="1" dirty="0">
                <a:solidFill>
                  <a:schemeClr val="tx1"/>
                </a:solidFill>
                <a:latin typeface="メイリオ" panose="020B0604030504040204" pitchFamily="50" charset="-128"/>
                <a:ea typeface="メイリオ" panose="020B0604030504040204" pitchFamily="50" charset="-128"/>
              </a:rPr>
              <a:t>検索結果順位を上げるには</a:t>
            </a:r>
            <a:endParaRPr lang="ja-JP" altLang="en-US" sz="6000" dirty="0">
              <a:solidFill>
                <a:schemeClr val="tx1"/>
              </a:solidFill>
            </a:endParaRPr>
          </a:p>
        </p:txBody>
      </p:sp>
      <p:pic>
        <p:nvPicPr>
          <p:cNvPr id="4" name="図 3"/>
          <p:cNvPicPr>
            <a:picLocks noChangeAspect="1"/>
          </p:cNvPicPr>
          <p:nvPr/>
        </p:nvPicPr>
        <p:blipFill>
          <a:blip r:embed="rId3"/>
          <a:stretch>
            <a:fillRect/>
          </a:stretch>
        </p:blipFill>
        <p:spPr>
          <a:xfrm>
            <a:off x="3053719" y="2191110"/>
            <a:ext cx="18712908" cy="10616228"/>
          </a:xfrm>
          <a:prstGeom prst="rect">
            <a:avLst/>
          </a:prstGeom>
        </p:spPr>
      </p:pic>
    </p:spTree>
    <p:extLst>
      <p:ext uri="{BB962C8B-B14F-4D97-AF65-F5344CB8AC3E}">
        <p14:creationId xmlns:p14="http://schemas.microsoft.com/office/powerpoint/2010/main" val="357111709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p:cNvPicPr>
            <a:picLocks noChangeAspect="1"/>
          </p:cNvPicPr>
          <p:nvPr/>
        </p:nvPicPr>
        <p:blipFill>
          <a:blip r:embed="rId3"/>
          <a:stretch>
            <a:fillRect/>
          </a:stretch>
        </p:blipFill>
        <p:spPr>
          <a:xfrm>
            <a:off x="2931105" y="916443"/>
            <a:ext cx="17755038" cy="11943404"/>
          </a:xfrm>
          <a:prstGeom prst="rect">
            <a:avLst/>
          </a:prstGeom>
        </p:spPr>
      </p:pic>
    </p:spTree>
    <p:extLst>
      <p:ext uri="{BB962C8B-B14F-4D97-AF65-F5344CB8AC3E}">
        <p14:creationId xmlns:p14="http://schemas.microsoft.com/office/powerpoint/2010/main" val="407318822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6" name="利用料金"/>
          <p:cNvSpPr txBox="1"/>
          <p:nvPr/>
        </p:nvSpPr>
        <p:spPr>
          <a:xfrm>
            <a:off x="10509249" y="1371650"/>
            <a:ext cx="3365501" cy="9144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ctr">
              <a:defRPr sz="6400">
                <a:latin typeface="ヒラギノ角ゴシック W7"/>
                <a:ea typeface="ヒラギノ角ゴシック W7"/>
                <a:cs typeface="ヒラギノ角ゴシック W7"/>
                <a:sym typeface="ヒラギノ角ゴシック W7"/>
              </a:defRPr>
            </a:lvl1pPr>
          </a:lstStyle>
          <a:p>
            <a:r>
              <a:rPr dirty="0" err="1"/>
              <a:t>利用料金</a:t>
            </a:r>
            <a:endParaRPr dirty="0"/>
          </a:p>
        </p:txBody>
      </p:sp>
      <p:grpSp>
        <p:nvGrpSpPr>
          <p:cNvPr id="444" name="グループ"/>
          <p:cNvGrpSpPr/>
          <p:nvPr/>
        </p:nvGrpSpPr>
        <p:grpSpPr>
          <a:xfrm>
            <a:off x="5789321" y="3553286"/>
            <a:ext cx="12805359" cy="3364498"/>
            <a:chOff x="0" y="0"/>
            <a:chExt cx="12805358" cy="3364497"/>
          </a:xfrm>
        </p:grpSpPr>
        <p:sp>
          <p:nvSpPr>
            <p:cNvPr id="437" name="角丸四角形"/>
            <p:cNvSpPr/>
            <p:nvPr/>
          </p:nvSpPr>
          <p:spPr>
            <a:xfrm>
              <a:off x="7532031" y="0"/>
              <a:ext cx="5273328" cy="1219200"/>
            </a:xfrm>
            <a:prstGeom prst="roundRect">
              <a:avLst>
                <a:gd name="adj" fmla="val 15625"/>
              </a:avLst>
            </a:prstGeom>
            <a:solidFill>
              <a:srgbClr val="E7E7E7"/>
            </a:solidFill>
            <a:ln w="12700" cap="flat">
              <a:noFill/>
              <a:miter lim="400000"/>
            </a:ln>
            <a:effectLst/>
          </p:spPr>
          <p:txBody>
            <a:bodyPr wrap="square" lIns="71437" tIns="71437" rIns="71437" bIns="71437" numCol="1" anchor="ctr">
              <a:noAutofit/>
            </a:bodyPr>
            <a:lstStyle/>
            <a:p>
              <a:pPr algn="ctr" defTabSz="821531">
                <a:lnSpc>
                  <a:spcPct val="100000"/>
                </a:lnSpc>
                <a:spcBef>
                  <a:spcPts val="0"/>
                </a:spcBef>
                <a:defRPr sz="3000">
                  <a:solidFill>
                    <a:srgbClr val="FFFFFF"/>
                  </a:solidFill>
                </a:defRPr>
              </a:pPr>
              <a:endParaRPr/>
            </a:p>
          </p:txBody>
        </p:sp>
        <p:sp>
          <p:nvSpPr>
            <p:cNvPr id="438" name="月額"/>
            <p:cNvSpPr txBox="1"/>
            <p:nvPr/>
          </p:nvSpPr>
          <p:spPr>
            <a:xfrm>
              <a:off x="7999682" y="284162"/>
              <a:ext cx="4239185" cy="65087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numCol="1" anchor="ctr">
              <a:spAutoFit/>
            </a:bodyPr>
            <a:lstStyle>
              <a:lvl1pPr algn="ctr" defTabSz="821531">
                <a:lnSpc>
                  <a:spcPct val="100000"/>
                </a:lnSpc>
                <a:spcBef>
                  <a:spcPts val="0"/>
                </a:spcBef>
                <a:defRPr sz="4000">
                  <a:latin typeface="ヒラギノ角ゴシック W6"/>
                  <a:ea typeface="ヒラギノ角ゴシック W6"/>
                  <a:cs typeface="ヒラギノ角ゴシック W6"/>
                  <a:sym typeface="ヒラギノ角ゴシック W6"/>
                </a:defRPr>
              </a:lvl1pPr>
            </a:lstStyle>
            <a:p>
              <a:r>
                <a:t>月額</a:t>
              </a:r>
            </a:p>
          </p:txBody>
        </p:sp>
        <p:sp>
          <p:nvSpPr>
            <p:cNvPr id="439" name="¥19,800"/>
            <p:cNvSpPr txBox="1"/>
            <p:nvPr/>
          </p:nvSpPr>
          <p:spPr>
            <a:xfrm>
              <a:off x="8072255" y="1440358"/>
              <a:ext cx="4192881" cy="14478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numCol="1" anchor="ctr">
              <a:spAutoFit/>
            </a:bodyPr>
            <a:lstStyle/>
            <a:p>
              <a:pPr algn="r" defTabSz="584200">
                <a:lnSpc>
                  <a:spcPct val="100000"/>
                </a:lnSpc>
                <a:spcBef>
                  <a:spcPts val="0"/>
                </a:spcBef>
                <a:defRPr sz="8000">
                  <a:latin typeface="ヒラギノ角ゴシック W6"/>
                  <a:ea typeface="ヒラギノ角ゴシック W6"/>
                  <a:cs typeface="ヒラギノ角ゴシック W6"/>
                  <a:sym typeface="ヒラギノ角ゴシック W6"/>
                </a:defRPr>
              </a:pPr>
              <a:r>
                <a:rPr sz="5000">
                  <a:latin typeface="蘋果儷中黑"/>
                  <a:ea typeface="蘋果儷中黑"/>
                  <a:cs typeface="蘋果儷中黑"/>
                  <a:sym typeface="蘋果儷中黑"/>
                </a:rPr>
                <a:t>¥</a:t>
              </a:r>
              <a:r>
                <a:rPr sz="10600">
                  <a:latin typeface="蘋果儷中黑"/>
                  <a:ea typeface="蘋果儷中黑"/>
                  <a:cs typeface="蘋果儷中黑"/>
                  <a:sym typeface="蘋果儷中黑"/>
                </a:rPr>
                <a:t>19,800</a:t>
              </a:r>
            </a:p>
          </p:txBody>
        </p:sp>
        <p:sp>
          <p:nvSpPr>
            <p:cNvPr id="440" name="※最低契約期間6ヶ月"/>
            <p:cNvSpPr txBox="1"/>
            <p:nvPr/>
          </p:nvSpPr>
          <p:spPr>
            <a:xfrm>
              <a:off x="8639817" y="2958097"/>
              <a:ext cx="3057754" cy="4064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numCol="1" anchor="ctr">
              <a:spAutoFit/>
            </a:bodyPr>
            <a:lstStyle>
              <a:lvl1pPr algn="ctr" defTabSz="821531">
                <a:lnSpc>
                  <a:spcPct val="100000"/>
                </a:lnSpc>
                <a:spcBef>
                  <a:spcPts val="0"/>
                </a:spcBef>
                <a:defRPr sz="2400">
                  <a:latin typeface="ヒラギノ角ゴシック W3"/>
                  <a:ea typeface="ヒラギノ角ゴシック W3"/>
                  <a:cs typeface="ヒラギノ角ゴシック W3"/>
                  <a:sym typeface="ヒラギノ角ゴシック W3"/>
                </a:defRPr>
              </a:lvl1pPr>
            </a:lstStyle>
            <a:p>
              <a:r>
                <a:t>※最低契約期間6ヶ月</a:t>
              </a:r>
            </a:p>
          </p:txBody>
        </p:sp>
        <p:sp>
          <p:nvSpPr>
            <p:cNvPr id="441" name="角丸四角形"/>
            <p:cNvSpPr/>
            <p:nvPr/>
          </p:nvSpPr>
          <p:spPr>
            <a:xfrm>
              <a:off x="0" y="0"/>
              <a:ext cx="5273327" cy="1219200"/>
            </a:xfrm>
            <a:prstGeom prst="roundRect">
              <a:avLst>
                <a:gd name="adj" fmla="val 15625"/>
              </a:avLst>
            </a:prstGeom>
            <a:solidFill>
              <a:srgbClr val="E7E7E7"/>
            </a:solidFill>
            <a:ln w="12700" cap="flat">
              <a:noFill/>
              <a:miter lim="400000"/>
            </a:ln>
            <a:effectLst/>
          </p:spPr>
          <p:txBody>
            <a:bodyPr wrap="square" lIns="71437" tIns="71437" rIns="71437" bIns="71437" numCol="1" anchor="ctr">
              <a:noAutofit/>
            </a:bodyPr>
            <a:lstStyle/>
            <a:p>
              <a:pPr algn="ctr" defTabSz="821531">
                <a:lnSpc>
                  <a:spcPct val="100000"/>
                </a:lnSpc>
                <a:spcBef>
                  <a:spcPts val="0"/>
                </a:spcBef>
                <a:defRPr sz="3000">
                  <a:solidFill>
                    <a:srgbClr val="FFFFFF"/>
                  </a:solidFill>
                </a:defRPr>
              </a:pPr>
              <a:endParaRPr/>
            </a:p>
          </p:txBody>
        </p:sp>
        <p:sp>
          <p:nvSpPr>
            <p:cNvPr id="442" name="初期費用"/>
            <p:cNvSpPr txBox="1"/>
            <p:nvPr/>
          </p:nvSpPr>
          <p:spPr>
            <a:xfrm>
              <a:off x="467650" y="284162"/>
              <a:ext cx="4239185" cy="65087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numCol="1" anchor="ctr">
              <a:spAutoFit/>
            </a:bodyPr>
            <a:lstStyle>
              <a:lvl1pPr algn="ctr" defTabSz="821531">
                <a:lnSpc>
                  <a:spcPct val="100000"/>
                </a:lnSpc>
                <a:spcBef>
                  <a:spcPts val="0"/>
                </a:spcBef>
                <a:defRPr sz="4000">
                  <a:latin typeface="ヒラギノ角ゴシック W6"/>
                  <a:ea typeface="ヒラギノ角ゴシック W6"/>
                  <a:cs typeface="ヒラギノ角ゴシック W6"/>
                  <a:sym typeface="ヒラギノ角ゴシック W6"/>
                </a:defRPr>
              </a:lvl1pPr>
            </a:lstStyle>
            <a:p>
              <a:r>
                <a:t>初期費用</a:t>
              </a:r>
            </a:p>
          </p:txBody>
        </p:sp>
        <p:sp>
          <p:nvSpPr>
            <p:cNvPr id="443" name="¥20,000"/>
            <p:cNvSpPr txBox="1"/>
            <p:nvPr/>
          </p:nvSpPr>
          <p:spPr>
            <a:xfrm>
              <a:off x="540224" y="1440358"/>
              <a:ext cx="4192880" cy="14478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numCol="1" anchor="ctr">
              <a:spAutoFit/>
            </a:bodyPr>
            <a:lstStyle/>
            <a:p>
              <a:pPr algn="r" defTabSz="584200">
                <a:lnSpc>
                  <a:spcPct val="100000"/>
                </a:lnSpc>
                <a:spcBef>
                  <a:spcPts val="0"/>
                </a:spcBef>
                <a:defRPr sz="8000">
                  <a:latin typeface="ヒラギノ角ゴシック W6"/>
                  <a:ea typeface="ヒラギノ角ゴシック W6"/>
                  <a:cs typeface="ヒラギノ角ゴシック W6"/>
                  <a:sym typeface="ヒラギノ角ゴシック W6"/>
                </a:defRPr>
              </a:pPr>
              <a:r>
                <a:rPr sz="5000">
                  <a:latin typeface="蘋果儷中黑"/>
                  <a:ea typeface="蘋果儷中黑"/>
                  <a:cs typeface="蘋果儷中黑"/>
                  <a:sym typeface="蘋果儷中黑"/>
                </a:rPr>
                <a:t>¥</a:t>
              </a:r>
              <a:r>
                <a:rPr sz="10600">
                  <a:latin typeface="蘋果儷中黑"/>
                  <a:ea typeface="蘋果儷中黑"/>
                  <a:cs typeface="蘋果儷中黑"/>
                  <a:sym typeface="蘋果儷中黑"/>
                </a:rPr>
                <a:t>20,000</a:t>
              </a:r>
            </a:p>
          </p:txBody>
        </p:sp>
      </p:grpSp>
      <p:sp>
        <p:nvSpPr>
          <p:cNvPr id="445" name="四角形"/>
          <p:cNvSpPr/>
          <p:nvPr/>
        </p:nvSpPr>
        <p:spPr>
          <a:xfrm>
            <a:off x="5165748" y="9848917"/>
            <a:ext cx="14154103" cy="2595092"/>
          </a:xfrm>
          <a:prstGeom prst="rect">
            <a:avLst/>
          </a:prstGeom>
          <a:solidFill>
            <a:srgbClr val="FFFFFF"/>
          </a:solidFill>
          <a:ln w="12700" cap="flat">
            <a:solidFill>
              <a:srgbClr val="929292"/>
            </a:solidFill>
            <a:prstDash val="solid"/>
            <a:miter lim="400000"/>
          </a:ln>
          <a:effectLst/>
        </p:spPr>
        <p:txBody>
          <a:bodyPr wrap="square" lIns="0" tIns="0" rIns="0" bIns="0" numCol="1" anchor="ctr">
            <a:noAutofit/>
          </a:bodyPr>
          <a:lstStyle/>
          <a:p>
            <a:pPr algn="ctr" defTabSz="825500">
              <a:lnSpc>
                <a:spcPct val="100000"/>
              </a:lnSpc>
              <a:spcBef>
                <a:spcPts val="0"/>
              </a:spcBef>
              <a:defRPr sz="3200">
                <a:solidFill>
                  <a:srgbClr val="FFFFFF"/>
                </a:solidFill>
              </a:defRPr>
            </a:pPr>
            <a:endParaRPr/>
          </a:p>
        </p:txBody>
      </p:sp>
      <p:sp>
        <p:nvSpPr>
          <p:cNvPr id="446" name="03-5843-0858"/>
          <p:cNvSpPr txBox="1"/>
          <p:nvPr/>
        </p:nvSpPr>
        <p:spPr>
          <a:xfrm>
            <a:off x="7730428" y="11448826"/>
            <a:ext cx="2872581" cy="54579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numCol="1" anchor="ctr">
            <a:spAutoFit/>
          </a:bodyPr>
          <a:lstStyle>
            <a:lvl1pPr defTabSz="457200">
              <a:lnSpc>
                <a:spcPct val="80000"/>
              </a:lnSpc>
              <a:spcBef>
                <a:spcPts val="0"/>
              </a:spcBef>
              <a:defRPr sz="7200">
                <a:latin typeface="蘋果儷中黑"/>
                <a:ea typeface="蘋果儷中黑"/>
                <a:cs typeface="蘋果儷中黑"/>
                <a:sym typeface="蘋果儷中黑"/>
              </a:defRPr>
            </a:lvl1pPr>
          </a:lstStyle>
          <a:p>
            <a:r>
              <a:rPr sz="3600" dirty="0" smtClean="0"/>
              <a:t>03-</a:t>
            </a:r>
            <a:r>
              <a:rPr lang="en-US" sz="3600" dirty="0" smtClean="0"/>
              <a:t>5957</a:t>
            </a:r>
            <a:r>
              <a:rPr sz="3600" dirty="0" smtClean="0"/>
              <a:t>-</a:t>
            </a:r>
            <a:r>
              <a:rPr lang="en-US" sz="3600" dirty="0" smtClean="0"/>
              <a:t>7900</a:t>
            </a:r>
            <a:endParaRPr sz="3600" dirty="0"/>
          </a:p>
        </p:txBody>
      </p:sp>
      <p:sp>
        <p:nvSpPr>
          <p:cNvPr id="447" name="四角形"/>
          <p:cNvSpPr/>
          <p:nvPr/>
        </p:nvSpPr>
        <p:spPr>
          <a:xfrm>
            <a:off x="6445132" y="11492898"/>
            <a:ext cx="1270001" cy="406736"/>
          </a:xfrm>
          <a:prstGeom prst="rect">
            <a:avLst/>
          </a:prstGeom>
          <a:noFill/>
          <a:ln w="12700" cap="flat">
            <a:solidFill>
              <a:srgbClr val="000000"/>
            </a:solidFill>
            <a:prstDash val="solid"/>
            <a:miter lim="400000"/>
          </a:ln>
          <a:effectLst/>
        </p:spPr>
        <p:txBody>
          <a:bodyPr wrap="square" lIns="0" tIns="0" rIns="0" bIns="0" numCol="1" anchor="ctr">
            <a:noAutofit/>
          </a:bodyPr>
          <a:lstStyle/>
          <a:p>
            <a:pPr algn="ctr" defTabSz="825500">
              <a:lnSpc>
                <a:spcPct val="100000"/>
              </a:lnSpc>
              <a:spcBef>
                <a:spcPts val="0"/>
              </a:spcBef>
              <a:defRPr sz="3200">
                <a:solidFill>
                  <a:srgbClr val="FFFFFF"/>
                </a:solidFill>
              </a:defRPr>
            </a:pPr>
            <a:endParaRPr/>
          </a:p>
        </p:txBody>
      </p:sp>
      <p:sp>
        <p:nvSpPr>
          <p:cNvPr id="448" name="TEL"/>
          <p:cNvSpPr txBox="1"/>
          <p:nvPr/>
        </p:nvSpPr>
        <p:spPr>
          <a:xfrm>
            <a:off x="6831668" y="11572302"/>
            <a:ext cx="496931" cy="32419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numCol="1" anchor="ctr">
            <a:spAutoFit/>
          </a:bodyPr>
          <a:lstStyle>
            <a:lvl1pPr algn="ctr" defTabSz="457200">
              <a:lnSpc>
                <a:spcPct val="80000"/>
              </a:lnSpc>
              <a:spcBef>
                <a:spcPts val="0"/>
              </a:spcBef>
              <a:defRPr sz="1800">
                <a:latin typeface="ヒラギノ角ゴシック W5"/>
                <a:ea typeface="ヒラギノ角ゴシック W5"/>
                <a:cs typeface="ヒラギノ角ゴシック W5"/>
                <a:sym typeface="ヒラギノ角ゴシック W5"/>
              </a:defRPr>
            </a:lvl1pPr>
          </a:lstStyle>
          <a:p>
            <a:r>
              <a:rPr b="1" dirty="0"/>
              <a:t>TEL</a:t>
            </a:r>
          </a:p>
        </p:txBody>
      </p:sp>
      <p:sp>
        <p:nvSpPr>
          <p:cNvPr id="449" name="support@blayn.com"/>
          <p:cNvSpPr txBox="1"/>
          <p:nvPr/>
        </p:nvSpPr>
        <p:spPr>
          <a:xfrm>
            <a:off x="14746218" y="11806433"/>
            <a:ext cx="3183564" cy="49695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numCol="1" anchor="ctr">
            <a:spAutoFit/>
          </a:bodyPr>
          <a:lstStyle>
            <a:lvl1pPr algn="ctr" defTabSz="457200">
              <a:lnSpc>
                <a:spcPct val="80000"/>
              </a:lnSpc>
              <a:spcBef>
                <a:spcPts val="0"/>
              </a:spcBef>
              <a:defRPr sz="3200">
                <a:latin typeface="ヒラギノ角ゴシック W2"/>
                <a:ea typeface="ヒラギノ角ゴシック W2"/>
                <a:cs typeface="ヒラギノ角ゴシック W2"/>
                <a:sym typeface="ヒラギノ角ゴシック W2"/>
              </a:defRPr>
            </a:lvl1pPr>
          </a:lstStyle>
          <a:p>
            <a:r>
              <a:rPr lang="en-US" dirty="0" smtClean="0"/>
              <a:t>info</a:t>
            </a:r>
            <a:r>
              <a:rPr dirty="0" smtClean="0"/>
              <a:t>@</a:t>
            </a:r>
            <a:r>
              <a:rPr lang="en-US" dirty="0" smtClean="0"/>
              <a:t>givefield</a:t>
            </a:r>
            <a:r>
              <a:rPr dirty="0" smtClean="0"/>
              <a:t>.com</a:t>
            </a:r>
            <a:endParaRPr dirty="0"/>
          </a:p>
        </p:txBody>
      </p:sp>
      <p:sp>
        <p:nvSpPr>
          <p:cNvPr id="450" name="四角形"/>
          <p:cNvSpPr/>
          <p:nvPr/>
        </p:nvSpPr>
        <p:spPr>
          <a:xfrm>
            <a:off x="13331268" y="11855155"/>
            <a:ext cx="1270001" cy="406736"/>
          </a:xfrm>
          <a:prstGeom prst="rect">
            <a:avLst/>
          </a:prstGeom>
          <a:noFill/>
          <a:ln w="12700" cap="flat">
            <a:solidFill>
              <a:srgbClr val="000000"/>
            </a:solidFill>
            <a:prstDash val="solid"/>
            <a:miter lim="400000"/>
          </a:ln>
          <a:effectLst/>
        </p:spPr>
        <p:txBody>
          <a:bodyPr wrap="square" lIns="0" tIns="0" rIns="0" bIns="0" numCol="1" anchor="ctr">
            <a:noAutofit/>
          </a:bodyPr>
          <a:lstStyle/>
          <a:p>
            <a:pPr algn="ctr" defTabSz="825500">
              <a:lnSpc>
                <a:spcPct val="100000"/>
              </a:lnSpc>
              <a:spcBef>
                <a:spcPts val="0"/>
              </a:spcBef>
              <a:defRPr sz="3200">
                <a:solidFill>
                  <a:srgbClr val="FFFFFF"/>
                </a:solidFill>
              </a:defRPr>
            </a:pPr>
            <a:endParaRPr/>
          </a:p>
        </p:txBody>
      </p:sp>
      <p:sp>
        <p:nvSpPr>
          <p:cNvPr id="451" name="メール"/>
          <p:cNvSpPr txBox="1"/>
          <p:nvPr/>
        </p:nvSpPr>
        <p:spPr>
          <a:xfrm>
            <a:off x="13603990" y="11896428"/>
            <a:ext cx="724557" cy="32419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numCol="1" anchor="ctr">
            <a:spAutoFit/>
          </a:bodyPr>
          <a:lstStyle>
            <a:lvl1pPr algn="ctr" defTabSz="457200">
              <a:lnSpc>
                <a:spcPct val="80000"/>
              </a:lnSpc>
              <a:spcBef>
                <a:spcPts val="0"/>
              </a:spcBef>
              <a:defRPr sz="1800">
                <a:latin typeface="ヒラギノ角ゴシック W5"/>
                <a:ea typeface="ヒラギノ角ゴシック W5"/>
                <a:cs typeface="ヒラギノ角ゴシック W5"/>
                <a:sym typeface="ヒラギノ角ゴシック W5"/>
              </a:defRPr>
            </a:lvl1pPr>
          </a:lstStyle>
          <a:p>
            <a:r>
              <a:rPr b="1" dirty="0" err="1"/>
              <a:t>メール</a:t>
            </a:r>
            <a:endParaRPr b="1" dirty="0"/>
          </a:p>
        </p:txBody>
      </p:sp>
      <p:sp>
        <p:nvSpPr>
          <p:cNvPr id="452" name="平日 10:00 - 20:00"/>
          <p:cNvSpPr txBox="1"/>
          <p:nvPr/>
        </p:nvSpPr>
        <p:spPr>
          <a:xfrm>
            <a:off x="9003175" y="11961634"/>
            <a:ext cx="2369239" cy="34881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numCol="1" anchor="ctr">
            <a:spAutoFit/>
          </a:bodyPr>
          <a:lstStyle>
            <a:lvl1pPr algn="r" defTabSz="457200">
              <a:lnSpc>
                <a:spcPct val="80000"/>
              </a:lnSpc>
              <a:spcBef>
                <a:spcPts val="0"/>
              </a:spcBef>
              <a:defRPr sz="2000">
                <a:latin typeface="ヒラギノ角ゴシック W2"/>
                <a:ea typeface="ヒラギノ角ゴシック W2"/>
                <a:cs typeface="ヒラギノ角ゴシック W2"/>
                <a:sym typeface="ヒラギノ角ゴシック W2"/>
              </a:defRPr>
            </a:lvl1pPr>
          </a:lstStyle>
          <a:p>
            <a:r>
              <a:rPr lang="ja-JP" altLang="en-US" dirty="0" smtClean="0"/>
              <a:t>（</a:t>
            </a:r>
            <a:r>
              <a:rPr dirty="0" err="1" smtClean="0"/>
              <a:t>平日</a:t>
            </a:r>
            <a:r>
              <a:rPr dirty="0" smtClean="0"/>
              <a:t> </a:t>
            </a:r>
            <a:r>
              <a:rPr dirty="0"/>
              <a:t>10:00 </a:t>
            </a:r>
            <a:r>
              <a:rPr lang="en-US" altLang="ja-JP" dirty="0" smtClean="0"/>
              <a:t>–</a:t>
            </a:r>
            <a:r>
              <a:rPr dirty="0" smtClean="0"/>
              <a:t> </a:t>
            </a:r>
            <a:r>
              <a:rPr lang="en-US" dirty="0" smtClean="0"/>
              <a:t>20</a:t>
            </a:r>
            <a:r>
              <a:rPr dirty="0" smtClean="0"/>
              <a:t>:00</a:t>
            </a:r>
            <a:r>
              <a:rPr lang="ja-JP" altLang="en-US" dirty="0" smtClean="0"/>
              <a:t>）</a:t>
            </a:r>
            <a:endParaRPr dirty="0"/>
          </a:p>
        </p:txBody>
      </p:sp>
      <p:sp>
        <p:nvSpPr>
          <p:cNvPr id="454" name="ご不明な点がございましたらお気軽にお問合せください。"/>
          <p:cNvSpPr txBox="1"/>
          <p:nvPr/>
        </p:nvSpPr>
        <p:spPr>
          <a:xfrm>
            <a:off x="7562850" y="8148007"/>
            <a:ext cx="9359901" cy="457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ctr" defTabSz="457200">
              <a:lnSpc>
                <a:spcPts val="5600"/>
              </a:lnSpc>
              <a:spcBef>
                <a:spcPts val="0"/>
              </a:spcBef>
              <a:defRPr sz="2800">
                <a:latin typeface="ヒラギノ角ゴシック W3"/>
                <a:ea typeface="ヒラギノ角ゴシック W3"/>
                <a:cs typeface="ヒラギノ角ゴシック W3"/>
                <a:sym typeface="ヒラギノ角ゴシック W3"/>
              </a:defRPr>
            </a:lvl1pPr>
          </a:lstStyle>
          <a:p>
            <a:r>
              <a:rPr dirty="0" err="1"/>
              <a:t>ご不明な点がございましたらお気軽にお問合せください</a:t>
            </a:r>
            <a:r>
              <a:rPr dirty="0"/>
              <a:t>。</a:t>
            </a:r>
          </a:p>
        </p:txBody>
      </p:sp>
      <p:sp>
        <p:nvSpPr>
          <p:cNvPr id="2" name="乗算記号 1"/>
          <p:cNvSpPr/>
          <p:nvPr/>
        </p:nvSpPr>
        <p:spPr>
          <a:xfrm>
            <a:off x="7798278" y="4750809"/>
            <a:ext cx="2166976" cy="2166976"/>
          </a:xfrm>
          <a:prstGeom prst="mathMultiply">
            <a:avLst>
              <a:gd name="adj1" fmla="val 11174"/>
            </a:avLst>
          </a:prstGeom>
          <a:solidFill>
            <a:srgbClr val="FF00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ja-JP" altLang="en-US" sz="3200" b="0" i="0" u="none" strike="noStrike" cap="none" spc="0" normalizeH="0" baseline="0">
              <a:ln>
                <a:noFill/>
              </a:ln>
              <a:solidFill>
                <a:srgbClr val="FFFFFF"/>
              </a:solidFill>
              <a:effectLst/>
              <a:uFillTx/>
              <a:latin typeface="+mn-lt"/>
              <a:ea typeface="+mn-ea"/>
              <a:cs typeface="+mn-cs"/>
              <a:sym typeface="ヒラギノ角ゴ ProN W3"/>
            </a:endParaRPr>
          </a:p>
        </p:txBody>
      </p:sp>
      <p:sp>
        <p:nvSpPr>
          <p:cNvPr id="22" name="ご不明な点がございましたらお気軽にお問合せください。"/>
          <p:cNvSpPr txBox="1"/>
          <p:nvPr/>
        </p:nvSpPr>
        <p:spPr>
          <a:xfrm>
            <a:off x="6329545" y="6691409"/>
            <a:ext cx="4457952" cy="820738"/>
          </a:xfrm>
          <a:prstGeom prst="rect">
            <a:avLst/>
          </a:prstGeom>
          <a:ln w="28575"/>
          <a:extLst>
            <a:ext uri="{C572A759-6A51-4108-AA02-DFA0A04FC94B}">
              <ma14:wrappingTextBoxFlag xmlns:ma14="http://schemas.microsoft.com/office/mac/drawingml/2011/main" xmlns:a14="http://schemas.microsoft.com/office/drawing/2010/main" xmlns:m="http://schemas.openxmlformats.org/officeDocument/2006/math" xmlns="" val="1"/>
            </a:ext>
          </a:extLst>
        </p:spPr>
        <p:style>
          <a:lnRef idx="2">
            <a:schemeClr val="accent5"/>
          </a:lnRef>
          <a:fillRef idx="1">
            <a:schemeClr val="lt1"/>
          </a:fillRef>
          <a:effectRef idx="0">
            <a:schemeClr val="accent5"/>
          </a:effectRef>
          <a:fontRef idx="minor">
            <a:schemeClr val="dk1"/>
          </a:fontRef>
        </p:style>
        <p:txBody>
          <a:bodyPr wrap="none" lIns="50800" tIns="50800" rIns="50800" bIns="50800" anchor="ctr">
            <a:spAutoFit/>
          </a:bodyPr>
          <a:lstStyle>
            <a:lvl1pPr algn="ctr" defTabSz="457200">
              <a:lnSpc>
                <a:spcPts val="5600"/>
              </a:lnSpc>
              <a:spcBef>
                <a:spcPts val="0"/>
              </a:spcBef>
              <a:defRPr sz="2800">
                <a:latin typeface="ヒラギノ角ゴシック W3"/>
                <a:ea typeface="ヒラギノ角ゴシック W3"/>
                <a:cs typeface="ヒラギノ角ゴシック W3"/>
                <a:sym typeface="ヒラギノ角ゴシック W3"/>
              </a:defRPr>
            </a:lvl1pPr>
          </a:lstStyle>
          <a:p>
            <a:r>
              <a:rPr lang="ja-JP" altLang="en-US" b="1" dirty="0" smtClean="0">
                <a:solidFill>
                  <a:srgbClr val="FF0000"/>
                </a:solidFill>
              </a:rPr>
              <a:t>コロナ収束まで初期費用０円</a:t>
            </a:r>
            <a:endParaRPr b="1" dirty="0">
              <a:solidFill>
                <a:srgbClr val="FF0000"/>
              </a:solidFill>
            </a:endParaRPr>
          </a:p>
        </p:txBody>
      </p:sp>
      <p:sp>
        <p:nvSpPr>
          <p:cNvPr id="23" name="利用料金"/>
          <p:cNvSpPr txBox="1"/>
          <p:nvPr/>
        </p:nvSpPr>
        <p:spPr>
          <a:xfrm>
            <a:off x="5960041" y="9333376"/>
            <a:ext cx="2495875" cy="49039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ctr">
              <a:defRPr sz="6400">
                <a:latin typeface="ヒラギノ角ゴシック W7"/>
                <a:ea typeface="ヒラギノ角ゴシック W7"/>
                <a:cs typeface="ヒラギノ角ゴシック W7"/>
                <a:sym typeface="ヒラギノ角ゴシック W7"/>
              </a:defRPr>
            </a:lvl1pPr>
          </a:lstStyle>
          <a:p>
            <a:r>
              <a:rPr lang="ja-JP" altLang="en-US" sz="2800" u="sng" dirty="0" smtClean="0"/>
              <a:t>システム販売元</a:t>
            </a:r>
            <a:endParaRPr sz="2800" u="sng" dirty="0"/>
          </a:p>
        </p:txBody>
      </p:sp>
      <p:sp>
        <p:nvSpPr>
          <p:cNvPr id="24" name="四角形"/>
          <p:cNvSpPr/>
          <p:nvPr/>
        </p:nvSpPr>
        <p:spPr>
          <a:xfrm>
            <a:off x="6445132" y="10100331"/>
            <a:ext cx="2484407" cy="403595"/>
          </a:xfrm>
          <a:prstGeom prst="rect">
            <a:avLst/>
          </a:prstGeom>
          <a:noFill/>
          <a:ln w="12700" cap="flat">
            <a:solidFill>
              <a:srgbClr val="000000"/>
            </a:solidFill>
            <a:prstDash val="solid"/>
            <a:miter lim="400000"/>
          </a:ln>
          <a:effectLst/>
        </p:spPr>
        <p:txBody>
          <a:bodyPr wrap="square" lIns="0" tIns="0" rIns="0" bIns="0" numCol="1" anchor="ctr">
            <a:noAutofit/>
          </a:bodyPr>
          <a:lstStyle/>
          <a:p>
            <a:pPr algn="ctr" defTabSz="825500">
              <a:lnSpc>
                <a:spcPct val="100000"/>
              </a:lnSpc>
              <a:spcBef>
                <a:spcPts val="0"/>
              </a:spcBef>
              <a:defRPr sz="3200">
                <a:solidFill>
                  <a:srgbClr val="FFFFFF"/>
                </a:solidFill>
              </a:defRPr>
            </a:pPr>
            <a:endParaRPr/>
          </a:p>
        </p:txBody>
      </p:sp>
      <p:sp>
        <p:nvSpPr>
          <p:cNvPr id="25" name="TEL"/>
          <p:cNvSpPr txBox="1"/>
          <p:nvPr/>
        </p:nvSpPr>
        <p:spPr>
          <a:xfrm>
            <a:off x="6652008" y="10179735"/>
            <a:ext cx="2047035" cy="32419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numCol="1" anchor="ctr">
            <a:spAutoFit/>
          </a:bodyPr>
          <a:lstStyle>
            <a:lvl1pPr algn="ctr" defTabSz="457200">
              <a:lnSpc>
                <a:spcPct val="80000"/>
              </a:lnSpc>
              <a:spcBef>
                <a:spcPts val="0"/>
              </a:spcBef>
              <a:defRPr sz="1800">
                <a:latin typeface="ヒラギノ角ゴシック W5"/>
                <a:ea typeface="ヒラギノ角ゴシック W5"/>
                <a:cs typeface="ヒラギノ角ゴシック W5"/>
                <a:sym typeface="ヒラギノ角ゴシック W5"/>
              </a:defRPr>
            </a:lvl1pPr>
          </a:lstStyle>
          <a:p>
            <a:r>
              <a:rPr lang="ja-JP" altLang="en-US" b="1" dirty="0" smtClean="0"/>
              <a:t>ブレイン一次代理店</a:t>
            </a:r>
            <a:endParaRPr b="1" dirty="0"/>
          </a:p>
        </p:txBody>
      </p:sp>
      <p:sp>
        <p:nvSpPr>
          <p:cNvPr id="26" name="利用料金"/>
          <p:cNvSpPr txBox="1"/>
          <p:nvPr/>
        </p:nvSpPr>
        <p:spPr>
          <a:xfrm>
            <a:off x="9166718" y="10154343"/>
            <a:ext cx="2688235" cy="43499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ctr">
              <a:defRPr sz="6400">
                <a:latin typeface="ヒラギノ角ゴシック W7"/>
                <a:ea typeface="ヒラギノ角ゴシック W7"/>
                <a:cs typeface="ヒラギノ角ゴシック W7"/>
                <a:sym typeface="ヒラギノ角ゴシック W7"/>
              </a:defRPr>
            </a:lvl1pPr>
          </a:lstStyle>
          <a:p>
            <a:r>
              <a:rPr lang="ja-JP" altLang="en-US" sz="2400" b="1" dirty="0"/>
              <a:t>株式</a:t>
            </a:r>
            <a:r>
              <a:rPr lang="ja-JP" altLang="en-US" sz="2400" b="1" dirty="0" smtClean="0"/>
              <a:t>会社ＧｉｖｅＦｉｅｌｄ</a:t>
            </a:r>
            <a:endParaRPr sz="2400" b="1" dirty="0"/>
          </a:p>
        </p:txBody>
      </p:sp>
      <p:sp>
        <p:nvSpPr>
          <p:cNvPr id="27" name="四角形"/>
          <p:cNvSpPr/>
          <p:nvPr/>
        </p:nvSpPr>
        <p:spPr>
          <a:xfrm>
            <a:off x="6431022" y="10755384"/>
            <a:ext cx="2484407" cy="403595"/>
          </a:xfrm>
          <a:prstGeom prst="rect">
            <a:avLst/>
          </a:prstGeom>
          <a:noFill/>
          <a:ln w="12700" cap="flat">
            <a:solidFill>
              <a:srgbClr val="000000"/>
            </a:solidFill>
            <a:prstDash val="solid"/>
            <a:miter lim="400000"/>
          </a:ln>
          <a:effectLst/>
        </p:spPr>
        <p:txBody>
          <a:bodyPr wrap="square" lIns="0" tIns="0" rIns="0" bIns="0" numCol="1" anchor="ctr">
            <a:noAutofit/>
          </a:bodyPr>
          <a:lstStyle/>
          <a:p>
            <a:pPr algn="ctr" defTabSz="825500">
              <a:lnSpc>
                <a:spcPct val="100000"/>
              </a:lnSpc>
              <a:spcBef>
                <a:spcPts val="0"/>
              </a:spcBef>
              <a:defRPr sz="3200">
                <a:solidFill>
                  <a:srgbClr val="FFFFFF"/>
                </a:solidFill>
              </a:defRPr>
            </a:pPr>
            <a:endParaRPr/>
          </a:p>
        </p:txBody>
      </p:sp>
      <p:sp>
        <p:nvSpPr>
          <p:cNvPr id="28" name="TEL"/>
          <p:cNvSpPr txBox="1"/>
          <p:nvPr/>
        </p:nvSpPr>
        <p:spPr>
          <a:xfrm>
            <a:off x="7332883" y="10834788"/>
            <a:ext cx="795089" cy="32419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numCol="1" anchor="ctr">
            <a:spAutoFit/>
          </a:bodyPr>
          <a:lstStyle>
            <a:lvl1pPr algn="ctr" defTabSz="457200">
              <a:lnSpc>
                <a:spcPct val="80000"/>
              </a:lnSpc>
              <a:spcBef>
                <a:spcPts val="0"/>
              </a:spcBef>
              <a:defRPr sz="1800">
                <a:latin typeface="ヒラギノ角ゴシック W5"/>
                <a:ea typeface="ヒラギノ角ゴシック W5"/>
                <a:cs typeface="ヒラギノ角ゴシック W5"/>
                <a:sym typeface="ヒラギノ角ゴシック W5"/>
              </a:defRPr>
            </a:lvl1pPr>
          </a:lstStyle>
          <a:p>
            <a:r>
              <a:rPr lang="ja-JP" altLang="en-US" b="1" dirty="0"/>
              <a:t>所在地</a:t>
            </a:r>
            <a:endParaRPr b="1" dirty="0"/>
          </a:p>
        </p:txBody>
      </p:sp>
      <p:sp>
        <p:nvSpPr>
          <p:cNvPr id="29" name="利用料金"/>
          <p:cNvSpPr txBox="1"/>
          <p:nvPr/>
        </p:nvSpPr>
        <p:spPr>
          <a:xfrm>
            <a:off x="9166718" y="10734086"/>
            <a:ext cx="6791012" cy="43499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lgn="ctr">
              <a:defRPr sz="6400">
                <a:latin typeface="ヒラギノ角ゴシック W7"/>
                <a:ea typeface="ヒラギノ角ゴシック W7"/>
                <a:cs typeface="ヒラギノ角ゴシック W7"/>
                <a:sym typeface="ヒラギノ角ゴシック W7"/>
              </a:defRPr>
            </a:lvl1pPr>
          </a:lstStyle>
          <a:p>
            <a:pPr algn="l"/>
            <a:r>
              <a:rPr lang="ja-JP" altLang="en-US" sz="2400" b="1" dirty="0" smtClean="0"/>
              <a:t>東京都豊島区池袋２－６０－１１ともビル１１Ｆ</a:t>
            </a:r>
            <a:endParaRPr sz="2400" b="1" dirty="0"/>
          </a:p>
        </p:txBody>
      </p:sp>
      <p:pic>
        <p:nvPicPr>
          <p:cNvPr id="3" name="図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02285" y="10127124"/>
            <a:ext cx="1999884" cy="2063710"/>
          </a:xfrm>
          <a:prstGeom prst="rect">
            <a:avLst/>
          </a:prstGeom>
        </p:spPr>
      </p:pic>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6" name="当社は飲食店5,000店舗が導入するPOSレジメーカーであり、創業以来ものづくりの会社。…"/>
          <p:cNvSpPr txBox="1"/>
          <p:nvPr/>
        </p:nvSpPr>
        <p:spPr>
          <a:xfrm>
            <a:off x="1984254" y="2258267"/>
            <a:ext cx="20588022" cy="156464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gn="ctr" defTabSz="821531">
              <a:lnSpc>
                <a:spcPct val="140000"/>
              </a:lnSpc>
              <a:spcBef>
                <a:spcPts val="0"/>
              </a:spcBef>
              <a:defRPr sz="2400" spc="480">
                <a:latin typeface="ヒラギノ角ゴシック W6"/>
                <a:ea typeface="ヒラギノ角ゴシック W6"/>
                <a:cs typeface="ヒラギノ角ゴシック W6"/>
                <a:sym typeface="ヒラギノ角ゴシック W6"/>
              </a:defRPr>
            </a:pPr>
            <a:r>
              <a:rPr dirty="0"/>
              <a:t>当社は飲食店5,000店舗が導入するPOSレジメーカーであり、創業以来ものづくりの会社。</a:t>
            </a:r>
          </a:p>
          <a:p>
            <a:pPr algn="ctr" defTabSz="821531">
              <a:lnSpc>
                <a:spcPct val="140000"/>
              </a:lnSpc>
              <a:spcBef>
                <a:spcPts val="0"/>
              </a:spcBef>
              <a:defRPr sz="2400" spc="480">
                <a:latin typeface="ヒラギノ角ゴシック W6"/>
                <a:ea typeface="ヒラギノ角ゴシック W6"/>
                <a:cs typeface="ヒラギノ角ゴシック W6"/>
                <a:sym typeface="ヒラギノ角ゴシック W6"/>
              </a:defRPr>
            </a:pPr>
            <a:r>
              <a:rPr dirty="0" err="1"/>
              <a:t>集客ツール開発のきっかけは自社顧客のお店様に繁盛してほしい、BtoCサービスを行う様々な業態のお店様の目線に立ち</a:t>
            </a:r>
            <a:r>
              <a:rPr dirty="0"/>
              <a:t>、</a:t>
            </a:r>
          </a:p>
          <a:p>
            <a:pPr algn="ctr" defTabSz="821531">
              <a:lnSpc>
                <a:spcPct val="140000"/>
              </a:lnSpc>
              <a:spcBef>
                <a:spcPts val="0"/>
              </a:spcBef>
              <a:defRPr sz="2400" spc="480">
                <a:latin typeface="ヒラギノ角ゴシック W6"/>
                <a:ea typeface="ヒラギノ角ゴシック W6"/>
                <a:cs typeface="ヒラギノ角ゴシック W6"/>
                <a:sym typeface="ヒラギノ角ゴシック W6"/>
              </a:defRPr>
            </a:pPr>
            <a:r>
              <a:rPr dirty="0" err="1"/>
              <a:t>集客について悩み、模索し、考え抜いた結果、選択したのは「自社開発」です</a:t>
            </a:r>
            <a:r>
              <a:rPr dirty="0"/>
              <a:t>。</a:t>
            </a:r>
          </a:p>
        </p:txBody>
      </p:sp>
      <p:pic>
        <p:nvPicPr>
          <p:cNvPr id="457" name="イメージ" descr="イメージ"/>
          <p:cNvPicPr>
            <a:picLocks noChangeAspect="1"/>
          </p:cNvPicPr>
          <p:nvPr/>
        </p:nvPicPr>
        <p:blipFill>
          <a:blip r:embed="rId2">
            <a:extLst/>
          </a:blip>
          <a:srcRect l="14731" r="14731" b="854"/>
          <a:stretch>
            <a:fillRect/>
          </a:stretch>
        </p:blipFill>
        <p:spPr>
          <a:xfrm>
            <a:off x="4788832" y="4865093"/>
            <a:ext cx="5206722" cy="5209442"/>
          </a:xfrm>
          <a:prstGeom prst="rect">
            <a:avLst/>
          </a:prstGeom>
          <a:ln w="12700">
            <a:miter lim="400000"/>
          </a:ln>
        </p:spPr>
      </p:pic>
      <p:graphicFrame>
        <p:nvGraphicFramePr>
          <p:cNvPr id="458" name="表"/>
          <p:cNvGraphicFramePr/>
          <p:nvPr>
            <p:extLst>
              <p:ext uri="{D42A27DB-BD31-4B8C-83A1-F6EECF244321}">
                <p14:modId xmlns:p14="http://schemas.microsoft.com/office/powerpoint/2010/main" val="4030544086"/>
              </p:ext>
            </p:extLst>
          </p:nvPr>
        </p:nvGraphicFramePr>
        <p:xfrm>
          <a:off x="11729053" y="4723516"/>
          <a:ext cx="6732941" cy="6923571"/>
        </p:xfrm>
        <a:graphic>
          <a:graphicData uri="http://schemas.openxmlformats.org/drawingml/2006/table">
            <a:tbl>
              <a:tblPr firstRow="1" firstCol="1">
                <a:tableStyleId>{2708684C-4D16-4618-839F-0558EEFCDFE6}</a:tableStyleId>
              </a:tblPr>
              <a:tblGrid>
                <a:gridCol w="1845261"/>
                <a:gridCol w="4887680"/>
              </a:tblGrid>
              <a:tr h="636197">
                <a:tc>
                  <a:txBody>
                    <a:bodyPr/>
                    <a:lstStyle/>
                    <a:p>
                      <a:pPr algn="l" defTabSz="914400">
                        <a:tabLst>
                          <a:tab pos="1663700" algn="l"/>
                        </a:tabLst>
                        <a:defRPr b="0"/>
                      </a:pPr>
                      <a:r>
                        <a:rPr dirty="0" err="1">
                          <a:latin typeface="ヒラギノ角ゴシック W6"/>
                          <a:ea typeface="ヒラギノ角ゴシック W6"/>
                          <a:cs typeface="ヒラギノ角ゴシック W6"/>
                          <a:sym typeface="ヒラギノ角ゴシック W6"/>
                        </a:rPr>
                        <a:t>会社名</a:t>
                      </a:r>
                      <a:endParaRPr dirty="0">
                        <a:latin typeface="ヒラギノ角ゴシック W6"/>
                        <a:ea typeface="ヒラギノ角ゴシック W6"/>
                        <a:cs typeface="ヒラギノ角ゴシック W6"/>
                        <a:sym typeface="ヒラギノ角ゴシック W6"/>
                      </a:endParaRPr>
                    </a:p>
                  </a:txBody>
                  <a:tcPr marL="50800" marR="50800" marT="50800" marB="50800" anchor="ctr" horzOverflow="overflow">
                    <a:lnL w="0">
                      <a:miter lim="400000"/>
                    </a:lnL>
                    <a:lnR w="0">
                      <a:miter lim="400000"/>
                    </a:lnR>
                    <a:lnT w="0">
                      <a:miter lim="400000"/>
                    </a:lnT>
                    <a:lnB w="12700">
                      <a:solidFill>
                        <a:srgbClr val="D5D5D5"/>
                      </a:solidFill>
                      <a:miter lim="400000"/>
                    </a:lnB>
                    <a:solidFill>
                      <a:srgbClr val="FFFFFF"/>
                    </a:solidFill>
                  </a:tcPr>
                </a:tc>
                <a:tc>
                  <a:txBody>
                    <a:bodyPr/>
                    <a:lstStyle/>
                    <a:p>
                      <a:pPr algn="l" defTabSz="914400">
                        <a:tabLst>
                          <a:tab pos="1663700" algn="l"/>
                        </a:tabLst>
                        <a:defRPr b="0"/>
                      </a:pPr>
                      <a:r>
                        <a:rPr>
                          <a:latin typeface="ヒラギノ角ゴシック W2"/>
                          <a:ea typeface="ヒラギノ角ゴシック W2"/>
                          <a:cs typeface="ヒラギノ角ゴシック W2"/>
                          <a:sym typeface="ヒラギノ角ゴシック W2"/>
                        </a:rPr>
                        <a:t>ブレイン株式会社</a:t>
                      </a:r>
                    </a:p>
                  </a:txBody>
                  <a:tcPr marL="50800" marR="50800" marT="50800" marB="50800" anchor="ctr" horzOverflow="overflow">
                    <a:lnL w="0">
                      <a:miter lim="400000"/>
                    </a:lnL>
                    <a:lnR w="0">
                      <a:miter lim="400000"/>
                    </a:lnR>
                    <a:lnT w="0">
                      <a:miter lim="400000"/>
                    </a:lnT>
                    <a:lnB w="12700">
                      <a:solidFill>
                        <a:srgbClr val="D5D5D5"/>
                      </a:solidFill>
                      <a:miter lim="400000"/>
                    </a:lnB>
                    <a:solidFill>
                      <a:srgbClr val="FFFFFF"/>
                    </a:solidFill>
                  </a:tcPr>
                </a:tc>
              </a:tr>
              <a:tr h="1016219">
                <a:tc>
                  <a:txBody>
                    <a:bodyPr/>
                    <a:lstStyle/>
                    <a:p>
                      <a:pPr algn="l" defTabSz="914400">
                        <a:tabLst>
                          <a:tab pos="1663700" algn="l"/>
                        </a:tabLst>
                        <a:defRPr b="0"/>
                      </a:pPr>
                      <a:r>
                        <a:rPr>
                          <a:latin typeface="ヒラギノ角ゴシック W6"/>
                          <a:ea typeface="ヒラギノ角ゴシック W6"/>
                          <a:cs typeface="ヒラギノ角ゴシック W6"/>
                          <a:sym typeface="ヒラギノ角ゴシック W6"/>
                        </a:rPr>
                        <a:t>事業概要</a:t>
                      </a:r>
                    </a:p>
                  </a:txBody>
                  <a:tcPr marL="50800" marR="50800" marT="50800" marB="50800" anchor="ctr" horzOverflow="overflow">
                    <a:lnL w="0">
                      <a:miter lim="400000"/>
                    </a:lnL>
                    <a:lnR w="0">
                      <a:miter lim="400000"/>
                    </a:lnR>
                    <a:lnT w="12700">
                      <a:solidFill>
                        <a:srgbClr val="D5D5D5"/>
                      </a:solidFill>
                      <a:miter lim="400000"/>
                    </a:lnT>
                    <a:lnB w="12700">
                      <a:solidFill>
                        <a:srgbClr val="D5D5D5"/>
                      </a:solidFill>
                      <a:miter lim="400000"/>
                    </a:lnB>
                    <a:solidFill>
                      <a:srgbClr val="FFFFFF"/>
                    </a:solidFill>
                  </a:tcPr>
                </a:tc>
                <a:tc>
                  <a:txBody>
                    <a:bodyPr/>
                    <a:lstStyle/>
                    <a:p>
                      <a:pPr algn="l" defTabSz="457200">
                        <a:lnSpc>
                          <a:spcPts val="4200"/>
                        </a:lnSpc>
                      </a:pPr>
                      <a:r>
                        <a:rPr>
                          <a:solidFill>
                            <a:srgbClr val="2D2829"/>
                          </a:solidFill>
                          <a:latin typeface="ヒラギノ角ゴシック W3"/>
                          <a:ea typeface="ヒラギノ角ゴシック W3"/>
                          <a:cs typeface="ヒラギノ角ゴシック W3"/>
                          <a:sym typeface="ヒラギノ角ゴシック W3"/>
                        </a:rPr>
                        <a:t>クラウド型サービスの企画・開発、運営事業
ハードウェアの企画・開発</a:t>
                      </a:r>
                    </a:p>
                  </a:txBody>
                  <a:tcPr marL="50800" marR="50800" marT="50800" marB="50800" anchor="ctr" horzOverflow="overflow">
                    <a:lnL w="0">
                      <a:miter lim="400000"/>
                    </a:lnL>
                    <a:lnR w="0">
                      <a:miter lim="400000"/>
                    </a:lnR>
                    <a:lnT w="12700">
                      <a:solidFill>
                        <a:srgbClr val="D5D5D5"/>
                      </a:solidFill>
                      <a:miter lim="400000"/>
                    </a:lnT>
                    <a:lnB w="12700">
                      <a:solidFill>
                        <a:srgbClr val="D5D5D5"/>
                      </a:solidFill>
                      <a:miter lim="400000"/>
                    </a:lnB>
                    <a:solidFill>
                      <a:srgbClr val="FFFFFF"/>
                    </a:solidFill>
                  </a:tcPr>
                </a:tc>
              </a:tr>
              <a:tr h="1629963">
                <a:tc>
                  <a:txBody>
                    <a:bodyPr/>
                    <a:lstStyle/>
                    <a:p>
                      <a:pPr algn="l" defTabSz="914400">
                        <a:tabLst>
                          <a:tab pos="1663700" algn="l"/>
                        </a:tabLst>
                        <a:defRPr b="0"/>
                      </a:pPr>
                      <a:r>
                        <a:rPr>
                          <a:latin typeface="ヒラギノ角ゴシック W6"/>
                          <a:ea typeface="ヒラギノ角ゴシック W6"/>
                          <a:cs typeface="ヒラギノ角ゴシック W6"/>
                          <a:sym typeface="ヒラギノ角ゴシック W6"/>
                        </a:rPr>
                        <a:t>東京本社</a:t>
                      </a:r>
                    </a:p>
                  </a:txBody>
                  <a:tcPr marL="50800" marR="50800" marT="50800" marB="50800" anchor="ctr" horzOverflow="overflow">
                    <a:lnL w="0">
                      <a:miter lim="400000"/>
                    </a:lnL>
                    <a:lnR w="0">
                      <a:miter lim="400000"/>
                    </a:lnR>
                    <a:lnT w="12700">
                      <a:solidFill>
                        <a:srgbClr val="D5D5D5"/>
                      </a:solidFill>
                      <a:miter lim="400000"/>
                    </a:lnT>
                    <a:lnB w="12700">
                      <a:solidFill>
                        <a:srgbClr val="D5D5D5"/>
                      </a:solidFill>
                      <a:miter lim="400000"/>
                    </a:lnB>
                    <a:solidFill>
                      <a:srgbClr val="FFFFFF"/>
                    </a:solidFill>
                  </a:tcPr>
                </a:tc>
                <a:tc>
                  <a:txBody>
                    <a:bodyPr/>
                    <a:lstStyle/>
                    <a:p>
                      <a:pPr algn="l" defTabSz="825500"/>
                      <a:r>
                        <a:rPr>
                          <a:solidFill>
                            <a:srgbClr val="2D2829"/>
                          </a:solidFill>
                          <a:latin typeface="ヒラギノ角ゴシック W3"/>
                          <a:ea typeface="ヒラギノ角ゴシック W3"/>
                          <a:cs typeface="ヒラギノ角ゴシック W3"/>
                          <a:sym typeface="ヒラギノ角ゴシック W3"/>
                        </a:rPr>
                        <a:t>106-6117
東京都港区六本木6丁目10番1号
六本木ヒルズ森タワー17階</a:t>
                      </a:r>
                    </a:p>
                  </a:txBody>
                  <a:tcPr marL="50800" marR="50800" marT="50800" marB="50800" anchor="ctr" horzOverflow="overflow">
                    <a:lnL w="0">
                      <a:miter lim="400000"/>
                    </a:lnL>
                    <a:lnR w="0">
                      <a:miter lim="400000"/>
                    </a:lnR>
                    <a:lnT w="12700">
                      <a:solidFill>
                        <a:srgbClr val="D5D5D5"/>
                      </a:solidFill>
                      <a:miter lim="400000"/>
                    </a:lnT>
                    <a:lnB w="12700">
                      <a:solidFill>
                        <a:srgbClr val="D5D5D5"/>
                      </a:solidFill>
                      <a:miter lim="400000"/>
                    </a:lnB>
                    <a:solidFill>
                      <a:srgbClr val="FFFFFF"/>
                    </a:solidFill>
                  </a:tcPr>
                </a:tc>
              </a:tr>
              <a:tr h="1632861">
                <a:tc>
                  <a:txBody>
                    <a:bodyPr/>
                    <a:lstStyle/>
                    <a:p>
                      <a:pPr algn="l" defTabSz="914400">
                        <a:tabLst>
                          <a:tab pos="1663700" algn="l"/>
                        </a:tabLst>
                        <a:defRPr b="0"/>
                      </a:pPr>
                      <a:r>
                        <a:rPr>
                          <a:latin typeface="ヒラギノ角ゴシック W6"/>
                          <a:ea typeface="ヒラギノ角ゴシック W6"/>
                          <a:cs typeface="ヒラギノ角ゴシック W6"/>
                          <a:sym typeface="ヒラギノ角ゴシック W6"/>
                        </a:rPr>
                        <a:t>青森支社</a:t>
                      </a:r>
                    </a:p>
                  </a:txBody>
                  <a:tcPr marL="50800" marR="50800" marT="50800" marB="50800" anchor="ctr" horzOverflow="overflow">
                    <a:lnL w="0">
                      <a:miter lim="400000"/>
                    </a:lnL>
                    <a:lnR w="0">
                      <a:miter lim="400000"/>
                    </a:lnR>
                    <a:lnT w="12700">
                      <a:solidFill>
                        <a:srgbClr val="D5D5D5"/>
                      </a:solidFill>
                      <a:miter lim="400000"/>
                    </a:lnT>
                    <a:lnB w="12700">
                      <a:solidFill>
                        <a:srgbClr val="D5D5D5"/>
                      </a:solidFill>
                      <a:miter lim="400000"/>
                    </a:lnB>
                    <a:solidFill>
                      <a:srgbClr val="FFFFFF"/>
                    </a:solidFill>
                  </a:tcPr>
                </a:tc>
                <a:tc>
                  <a:txBody>
                    <a:bodyPr/>
                    <a:lstStyle/>
                    <a:p>
                      <a:pPr algn="l" defTabSz="825500"/>
                      <a:r>
                        <a:rPr>
                          <a:solidFill>
                            <a:srgbClr val="2D2829"/>
                          </a:solidFill>
                          <a:latin typeface="ヒラギノ角ゴシック W3"/>
                          <a:ea typeface="ヒラギノ角ゴシック W3"/>
                          <a:cs typeface="ヒラギノ角ゴシック W3"/>
                          <a:sym typeface="ヒラギノ角ゴシック W3"/>
                        </a:rPr>
                        <a:t>030-0801
青森県青森市新町1丁目12番5号
奥瀬ビル</a:t>
                      </a:r>
                    </a:p>
                  </a:txBody>
                  <a:tcPr marL="50800" marR="50800" marT="50800" marB="50800" anchor="ctr" horzOverflow="overflow">
                    <a:lnL w="0">
                      <a:miter lim="400000"/>
                    </a:lnL>
                    <a:lnR w="0">
                      <a:miter lim="400000"/>
                    </a:lnR>
                    <a:lnT w="12700">
                      <a:solidFill>
                        <a:srgbClr val="D5D5D5"/>
                      </a:solidFill>
                      <a:miter lim="400000"/>
                    </a:lnT>
                    <a:lnB w="12700">
                      <a:solidFill>
                        <a:srgbClr val="D5D5D5"/>
                      </a:solidFill>
                      <a:miter lim="400000"/>
                    </a:lnB>
                    <a:solidFill>
                      <a:srgbClr val="FFFFFF"/>
                    </a:solidFill>
                  </a:tcPr>
                </a:tc>
              </a:tr>
              <a:tr h="616431">
                <a:tc>
                  <a:txBody>
                    <a:bodyPr/>
                    <a:lstStyle/>
                    <a:p>
                      <a:pPr algn="l" defTabSz="914400">
                        <a:tabLst>
                          <a:tab pos="1663700" algn="l"/>
                        </a:tabLst>
                        <a:defRPr b="0"/>
                      </a:pPr>
                      <a:r>
                        <a:rPr>
                          <a:latin typeface="ヒラギノ角ゴシック W6"/>
                          <a:ea typeface="ヒラギノ角ゴシック W6"/>
                          <a:cs typeface="ヒラギノ角ゴシック W6"/>
                          <a:sym typeface="ヒラギノ角ゴシック W6"/>
                        </a:rPr>
                        <a:t>代表取締役</a:t>
                      </a:r>
                    </a:p>
                  </a:txBody>
                  <a:tcPr marL="50800" marR="50800" marT="50800" marB="50800" anchor="ctr" horzOverflow="overflow">
                    <a:lnL w="0">
                      <a:miter lim="400000"/>
                    </a:lnL>
                    <a:lnR w="0">
                      <a:miter lim="400000"/>
                    </a:lnR>
                    <a:lnT w="12700">
                      <a:solidFill>
                        <a:srgbClr val="D5D5D5"/>
                      </a:solidFill>
                      <a:miter lim="400000"/>
                    </a:lnT>
                    <a:lnB w="12700">
                      <a:solidFill>
                        <a:srgbClr val="D5D5D5"/>
                      </a:solidFill>
                      <a:miter lim="400000"/>
                    </a:lnB>
                    <a:solidFill>
                      <a:srgbClr val="FFFFFF"/>
                    </a:solidFill>
                  </a:tcPr>
                </a:tc>
                <a:tc>
                  <a:txBody>
                    <a:bodyPr/>
                    <a:lstStyle/>
                    <a:p>
                      <a:pPr algn="l" defTabSz="914400"/>
                      <a:r>
                        <a:rPr>
                          <a:latin typeface="ヒラギノ角ゴシック W3"/>
                          <a:ea typeface="ヒラギノ角ゴシック W3"/>
                          <a:cs typeface="ヒラギノ角ゴシック W3"/>
                          <a:sym typeface="ヒラギノ角ゴシック W3"/>
                        </a:rPr>
                        <a:t>天毛伸一</a:t>
                      </a:r>
                    </a:p>
                  </a:txBody>
                  <a:tcPr marL="50800" marR="50800" marT="50800" marB="50800" anchor="ctr" horzOverflow="overflow">
                    <a:lnL w="0">
                      <a:miter lim="400000"/>
                    </a:lnL>
                    <a:lnR w="0">
                      <a:miter lim="400000"/>
                    </a:lnR>
                    <a:lnT w="12700">
                      <a:solidFill>
                        <a:srgbClr val="D5D5D5"/>
                      </a:solidFill>
                      <a:miter lim="400000"/>
                    </a:lnT>
                    <a:lnB w="12700">
                      <a:solidFill>
                        <a:srgbClr val="D5D5D5"/>
                      </a:solidFill>
                      <a:miter lim="400000"/>
                    </a:lnB>
                    <a:solidFill>
                      <a:srgbClr val="FFFFFF"/>
                    </a:solidFill>
                  </a:tcPr>
                </a:tc>
              </a:tr>
              <a:tr h="625568">
                <a:tc>
                  <a:txBody>
                    <a:bodyPr/>
                    <a:lstStyle/>
                    <a:p>
                      <a:pPr algn="l" defTabSz="914400">
                        <a:tabLst>
                          <a:tab pos="1663700" algn="l"/>
                        </a:tabLst>
                        <a:defRPr b="0"/>
                      </a:pPr>
                      <a:r>
                        <a:rPr>
                          <a:latin typeface="ヒラギノ角ゴシック W6"/>
                          <a:ea typeface="ヒラギノ角ゴシック W6"/>
                          <a:cs typeface="ヒラギノ角ゴシック W6"/>
                          <a:sym typeface="ヒラギノ角ゴシック W6"/>
                        </a:rPr>
                        <a:t>資本金</a:t>
                      </a:r>
                    </a:p>
                  </a:txBody>
                  <a:tcPr marL="50800" marR="50800" marT="50800" marB="50800" anchor="ctr" horzOverflow="overflow">
                    <a:lnL w="0">
                      <a:miter lim="400000"/>
                    </a:lnL>
                    <a:lnR w="0">
                      <a:miter lim="400000"/>
                    </a:lnR>
                    <a:lnT w="12700">
                      <a:solidFill>
                        <a:srgbClr val="D5D5D5"/>
                      </a:solidFill>
                      <a:miter lim="400000"/>
                    </a:lnT>
                    <a:lnB w="12700">
                      <a:solidFill>
                        <a:srgbClr val="D5D5D5"/>
                      </a:solidFill>
                      <a:miter lim="400000"/>
                    </a:lnB>
                    <a:solidFill>
                      <a:srgbClr val="FFFFFF"/>
                    </a:solidFill>
                  </a:tcPr>
                </a:tc>
                <a:tc>
                  <a:txBody>
                    <a:bodyPr/>
                    <a:lstStyle/>
                    <a:p>
                      <a:pPr algn="l" defTabSz="914400"/>
                      <a:r>
                        <a:rPr>
                          <a:latin typeface="ヒラギノ角ゴシック W3"/>
                          <a:ea typeface="ヒラギノ角ゴシック W3"/>
                          <a:cs typeface="ヒラギノ角ゴシック W3"/>
                          <a:sym typeface="ヒラギノ角ゴシック W3"/>
                        </a:rPr>
                        <a:t>1億円</a:t>
                      </a:r>
                    </a:p>
                  </a:txBody>
                  <a:tcPr marL="50800" marR="50800" marT="50800" marB="50800" anchor="ctr" horzOverflow="overflow">
                    <a:lnL w="0">
                      <a:miter lim="400000"/>
                    </a:lnL>
                    <a:lnR w="0">
                      <a:miter lim="400000"/>
                    </a:lnR>
                    <a:lnT w="12700">
                      <a:solidFill>
                        <a:srgbClr val="D5D5D5"/>
                      </a:solidFill>
                      <a:miter lim="400000"/>
                    </a:lnT>
                    <a:lnB w="12700">
                      <a:solidFill>
                        <a:srgbClr val="D5D5D5"/>
                      </a:solidFill>
                      <a:miter lim="400000"/>
                    </a:lnB>
                    <a:solidFill>
                      <a:srgbClr val="FFFFFF"/>
                    </a:solidFill>
                  </a:tcPr>
                </a:tc>
              </a:tr>
              <a:tr h="614151">
                <a:tc>
                  <a:txBody>
                    <a:bodyPr/>
                    <a:lstStyle/>
                    <a:p>
                      <a:pPr algn="l" defTabSz="914400">
                        <a:tabLst>
                          <a:tab pos="1663700" algn="l"/>
                        </a:tabLst>
                        <a:defRPr b="0"/>
                      </a:pPr>
                      <a:r>
                        <a:rPr dirty="0">
                          <a:latin typeface="ヒラギノ角ゴシック W6"/>
                          <a:ea typeface="ヒラギノ角ゴシック W6"/>
                          <a:cs typeface="ヒラギノ角ゴシック W6"/>
                          <a:sym typeface="ヒラギノ角ゴシック W6"/>
                        </a:rPr>
                        <a:t>URL</a:t>
                      </a:r>
                    </a:p>
                  </a:txBody>
                  <a:tcPr marL="50800" marR="50800" marT="50800" marB="50800" anchor="ctr" horzOverflow="overflow">
                    <a:lnL w="0">
                      <a:miter lim="400000"/>
                    </a:lnL>
                    <a:lnR w="0">
                      <a:noFill/>
                      <a:miter lim="400000"/>
                    </a:lnR>
                    <a:lnT w="12700" cap="flat" cmpd="sng" algn="ctr">
                      <a:solidFill>
                        <a:srgbClr val="D5D5D5"/>
                      </a:solidFill>
                      <a:prstDash val="solid"/>
                      <a:miter lim="400000"/>
                      <a:headEnd type="none" w="med" len="med"/>
                      <a:tailEnd type="none" w="med" len="med"/>
                    </a:lnT>
                    <a:lnB w="12700">
                      <a:solidFill>
                        <a:srgbClr val="D5D5D5"/>
                      </a:solidFill>
                      <a:miter lim="400000"/>
                    </a:lnB>
                    <a:solidFill>
                      <a:srgbClr val="FFFFFF"/>
                    </a:solidFill>
                  </a:tcPr>
                </a:tc>
                <a:tc>
                  <a:txBody>
                    <a:bodyPr/>
                    <a:lstStyle/>
                    <a:p>
                      <a:pPr algn="l" defTabSz="825500"/>
                      <a:r>
                        <a:rPr>
                          <a:solidFill>
                            <a:srgbClr val="2D2829"/>
                          </a:solidFill>
                          <a:latin typeface="ヒラギノ角ゴシック W3"/>
                          <a:ea typeface="ヒラギノ角ゴシック W3"/>
                          <a:cs typeface="ヒラギノ角ゴシック W3"/>
                          <a:sym typeface="ヒラギノ角ゴシック W3"/>
                        </a:rPr>
                        <a:t>https://www.blayn.co.jp</a:t>
                      </a:r>
                    </a:p>
                  </a:txBody>
                  <a:tcPr marL="50800" marR="50800" marT="50800" marB="50800" anchor="ctr" horzOverflow="overflow">
                    <a:lnL w="0">
                      <a:noFill/>
                      <a:miter lim="400000"/>
                    </a:lnL>
                    <a:lnR w="0">
                      <a:miter lim="400000"/>
                    </a:lnR>
                    <a:lnT w="12700" cap="flat" cmpd="sng" algn="ctr">
                      <a:solidFill>
                        <a:srgbClr val="D5D5D5"/>
                      </a:solidFill>
                      <a:prstDash val="solid"/>
                      <a:miter lim="400000"/>
                      <a:headEnd type="none" w="med" len="med"/>
                      <a:tailEnd type="none" w="med" len="med"/>
                    </a:lnT>
                    <a:lnB w="12700">
                      <a:solidFill>
                        <a:srgbClr val="D5D5D5"/>
                      </a:solidFill>
                      <a:miter lim="400000"/>
                    </a:lnB>
                    <a:solidFill>
                      <a:srgbClr val="FFFFFF"/>
                    </a:solidFill>
                  </a:tcPr>
                </a:tc>
              </a:tr>
            </a:tbl>
          </a:graphicData>
        </a:graphic>
      </p:graphicFrame>
      <p:sp>
        <p:nvSpPr>
          <p:cNvPr id="5" name="利用料金"/>
          <p:cNvSpPr txBox="1"/>
          <p:nvPr/>
        </p:nvSpPr>
        <p:spPr>
          <a:xfrm>
            <a:off x="10040077" y="973962"/>
            <a:ext cx="4206280" cy="76739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ctr">
              <a:defRPr sz="6400">
                <a:latin typeface="ヒラギノ角ゴシック W7"/>
                <a:ea typeface="ヒラギノ角ゴシック W7"/>
                <a:cs typeface="ヒラギノ角ゴシック W7"/>
                <a:sym typeface="ヒラギノ角ゴシック W7"/>
              </a:defRPr>
            </a:lvl1pPr>
          </a:lstStyle>
          <a:p>
            <a:r>
              <a:rPr lang="ja-JP" altLang="en-US" sz="4800" dirty="0" smtClean="0"/>
              <a:t>システム開発元</a:t>
            </a:r>
            <a:endParaRPr sz="4800" dirty="0"/>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 name="オークションマーケティングからクオリティマーケティングに"/>
          <p:cNvSpPr txBox="1"/>
          <p:nvPr/>
        </p:nvSpPr>
        <p:spPr>
          <a:xfrm>
            <a:off x="5949632" y="1251108"/>
            <a:ext cx="12484736" cy="5524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ctr">
              <a:defRPr sz="3500">
                <a:latin typeface="ヒラギノ角ゴシック W3"/>
                <a:ea typeface="ヒラギノ角ゴシック W3"/>
                <a:cs typeface="ヒラギノ角ゴシック W3"/>
                <a:sym typeface="ヒラギノ角ゴシック W3"/>
              </a:defRPr>
            </a:lvl1pPr>
          </a:lstStyle>
          <a:p>
            <a:r>
              <a:t>オークションマーケティングからクオリティマーケティングに</a:t>
            </a:r>
          </a:p>
        </p:txBody>
      </p:sp>
      <p:sp>
        <p:nvSpPr>
          <p:cNvPr id="193" name="集客は個の時代へ"/>
          <p:cNvSpPr txBox="1"/>
          <p:nvPr/>
        </p:nvSpPr>
        <p:spPr>
          <a:xfrm>
            <a:off x="8070850" y="2068685"/>
            <a:ext cx="8242301" cy="11176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ctr">
              <a:defRPr sz="8000">
                <a:latin typeface="ヒラギノ角ゴシック W7"/>
                <a:ea typeface="ヒラギノ角ゴシック W7"/>
                <a:cs typeface="ヒラギノ角ゴシック W7"/>
                <a:sym typeface="ヒラギノ角ゴシック W7"/>
              </a:defRPr>
            </a:lvl1pPr>
          </a:lstStyle>
          <a:p>
            <a:r>
              <a:t>集客は個の時代へ</a:t>
            </a:r>
          </a:p>
        </p:txBody>
      </p:sp>
      <p:pic>
        <p:nvPicPr>
          <p:cNvPr id="194" name="テレビの無料アイコン素材.png" descr="テレビの無料アイコン素材.png"/>
          <p:cNvPicPr>
            <a:picLocks noChangeAspect="1"/>
          </p:cNvPicPr>
          <p:nvPr/>
        </p:nvPicPr>
        <p:blipFill>
          <a:blip r:embed="rId2">
            <a:alphaModFix amt="40000"/>
            <a:extLst/>
          </a:blip>
          <a:srcRect/>
          <a:stretch>
            <a:fillRect/>
          </a:stretch>
        </p:blipFill>
        <p:spPr>
          <a:xfrm>
            <a:off x="3643395" y="7425504"/>
            <a:ext cx="2571784" cy="2571784"/>
          </a:xfrm>
          <a:prstGeom prst="rect">
            <a:avLst/>
          </a:prstGeom>
          <a:ln w="12700">
            <a:miter lim="400000"/>
          </a:ln>
        </p:spPr>
      </p:pic>
      <p:pic>
        <p:nvPicPr>
          <p:cNvPr id="195" name="ノートPCアイコン.png" descr="ノートPCアイコン.png"/>
          <p:cNvPicPr>
            <a:picLocks noChangeAspect="1"/>
          </p:cNvPicPr>
          <p:nvPr/>
        </p:nvPicPr>
        <p:blipFill>
          <a:blip r:embed="rId3">
            <a:alphaModFix amt="40000"/>
            <a:extLst/>
          </a:blip>
          <a:stretch>
            <a:fillRect/>
          </a:stretch>
        </p:blipFill>
        <p:spPr>
          <a:xfrm>
            <a:off x="7251050" y="7622639"/>
            <a:ext cx="2571751" cy="2571751"/>
          </a:xfrm>
          <a:prstGeom prst="rect">
            <a:avLst/>
          </a:prstGeom>
          <a:ln w="12700">
            <a:miter lim="400000"/>
          </a:ln>
        </p:spPr>
      </p:pic>
      <p:pic>
        <p:nvPicPr>
          <p:cNvPr id="196" name="サラリーマン.png" descr="サラリーマン.png"/>
          <p:cNvPicPr>
            <a:picLocks noChangeAspect="1"/>
          </p:cNvPicPr>
          <p:nvPr/>
        </p:nvPicPr>
        <p:blipFill>
          <a:blip r:embed="rId4">
            <a:alphaModFix amt="40000"/>
            <a:extLst/>
          </a:blip>
          <a:stretch>
            <a:fillRect/>
          </a:stretch>
        </p:blipFill>
        <p:spPr>
          <a:xfrm>
            <a:off x="5471116" y="4620031"/>
            <a:ext cx="2571751" cy="2571751"/>
          </a:xfrm>
          <a:prstGeom prst="rect">
            <a:avLst/>
          </a:prstGeom>
          <a:ln w="12700">
            <a:miter lim="400000"/>
          </a:ln>
        </p:spPr>
      </p:pic>
      <p:sp>
        <p:nvSpPr>
          <p:cNvPr id="197" name="矢印"/>
          <p:cNvSpPr/>
          <p:nvPr/>
        </p:nvSpPr>
        <p:spPr>
          <a:xfrm>
            <a:off x="11042505" y="6115279"/>
            <a:ext cx="2298989" cy="1934573"/>
          </a:xfrm>
          <a:prstGeom prst="rightArrow">
            <a:avLst>
              <a:gd name="adj1" fmla="val 46197"/>
              <a:gd name="adj2" fmla="val 63888"/>
            </a:avLst>
          </a:prstGeom>
          <a:solidFill>
            <a:srgbClr val="D5D5D5"/>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endParaRPr/>
          </a:p>
        </p:txBody>
      </p:sp>
      <p:grpSp>
        <p:nvGrpSpPr>
          <p:cNvPr id="201" name="グループ"/>
          <p:cNvGrpSpPr/>
          <p:nvPr/>
        </p:nvGrpSpPr>
        <p:grpSpPr>
          <a:xfrm>
            <a:off x="14823181" y="4401070"/>
            <a:ext cx="6148490" cy="6363635"/>
            <a:chOff x="-101" y="0"/>
            <a:chExt cx="6148489" cy="6363633"/>
          </a:xfrm>
        </p:grpSpPr>
        <p:pic>
          <p:nvPicPr>
            <p:cNvPr id="198" name="スクリーンショット 2020-04-14 19.22.18.png" descr="スクリーンショット 2020-04-14 19.22.18.png"/>
            <p:cNvPicPr>
              <a:picLocks noChangeAspect="1"/>
            </p:cNvPicPr>
            <p:nvPr/>
          </p:nvPicPr>
          <p:blipFill>
            <a:blip r:embed="rId5">
              <a:alphaModFix amt="8000"/>
              <a:extLst/>
            </a:blip>
            <a:srcRect l="5894" t="5553" r="8025" b="5357"/>
            <a:stretch>
              <a:fillRect/>
            </a:stretch>
          </p:blipFill>
          <p:spPr>
            <a:xfrm>
              <a:off x="-102" y="0"/>
              <a:ext cx="6148490" cy="6152450"/>
            </a:xfrm>
            <a:custGeom>
              <a:avLst/>
              <a:gdLst/>
              <a:ahLst/>
              <a:cxnLst>
                <a:cxn ang="0">
                  <a:pos x="wd2" y="hd2"/>
                </a:cxn>
                <a:cxn ang="5400000">
                  <a:pos x="wd2" y="hd2"/>
                </a:cxn>
                <a:cxn ang="10800000">
                  <a:pos x="wd2" y="hd2"/>
                </a:cxn>
                <a:cxn ang="16200000">
                  <a:pos x="wd2" y="hd2"/>
                </a:cxn>
              </a:cxnLst>
              <a:rect l="0" t="0" r="r" b="b"/>
              <a:pathLst>
                <a:path w="19925" h="21499" extrusionOk="0">
                  <a:moveTo>
                    <a:pt x="9923" y="0"/>
                  </a:moveTo>
                  <a:cubicBezTo>
                    <a:pt x="3053" y="-1"/>
                    <a:pt x="-1675" y="7249"/>
                    <a:pt x="560" y="14356"/>
                  </a:cubicBezTo>
                  <a:cubicBezTo>
                    <a:pt x="1050" y="15914"/>
                    <a:pt x="1700" y="17007"/>
                    <a:pt x="2923" y="18329"/>
                  </a:cubicBezTo>
                  <a:cubicBezTo>
                    <a:pt x="4452" y="19983"/>
                    <a:pt x="6241" y="21014"/>
                    <a:pt x="8261" y="21405"/>
                  </a:cubicBezTo>
                  <a:cubicBezTo>
                    <a:pt x="9262" y="21599"/>
                    <a:pt x="11524" y="21481"/>
                    <a:pt x="12567" y="21180"/>
                  </a:cubicBezTo>
                  <a:cubicBezTo>
                    <a:pt x="16955" y="19917"/>
                    <a:pt x="19925" y="15707"/>
                    <a:pt x="19925" y="10750"/>
                  </a:cubicBezTo>
                  <a:cubicBezTo>
                    <a:pt x="19925" y="8885"/>
                    <a:pt x="19658" y="7612"/>
                    <a:pt x="18919" y="5961"/>
                  </a:cubicBezTo>
                  <a:cubicBezTo>
                    <a:pt x="17269" y="2272"/>
                    <a:pt x="13841" y="1"/>
                    <a:pt x="9923" y="0"/>
                  </a:cubicBezTo>
                  <a:close/>
                </a:path>
              </a:pathLst>
            </a:custGeom>
            <a:ln w="12700" cap="flat">
              <a:noFill/>
              <a:miter lim="400000"/>
            </a:ln>
            <a:effectLst/>
          </p:spPr>
        </p:pic>
        <p:sp>
          <p:nvSpPr>
            <p:cNvPr id="199" name="円形"/>
            <p:cNvSpPr/>
            <p:nvPr/>
          </p:nvSpPr>
          <p:spPr>
            <a:xfrm>
              <a:off x="454325" y="2152435"/>
              <a:ext cx="963737" cy="963738"/>
            </a:xfrm>
            <a:prstGeom prst="ellipse">
              <a:avLst/>
            </a:prstGeom>
            <a:solidFill>
              <a:srgbClr val="FFFFFF"/>
            </a:solidFill>
            <a:ln w="12700" cap="flat">
              <a:noFill/>
              <a:miter lim="400000"/>
            </a:ln>
            <a:effectLst/>
          </p:spPr>
          <p:txBody>
            <a:bodyPr wrap="square" lIns="0" tIns="0" rIns="0" bIns="0" numCol="1" anchor="ctr">
              <a:noAutofit/>
            </a:bodyPr>
            <a:lstStyle/>
            <a:p>
              <a:pPr algn="ctr" defTabSz="825500">
                <a:lnSpc>
                  <a:spcPct val="100000"/>
                </a:lnSpc>
                <a:spcBef>
                  <a:spcPts val="0"/>
                </a:spcBef>
                <a:defRPr sz="3200">
                  <a:solidFill>
                    <a:srgbClr val="FFFFFF"/>
                  </a:solidFill>
                </a:defRPr>
              </a:pPr>
              <a:endParaRPr/>
            </a:p>
          </p:txBody>
        </p:sp>
        <p:pic>
          <p:nvPicPr>
            <p:cNvPr id="200" name="スクリーンショット 2020-04-16 16.43.06.png" descr="スクリーンショット 2020-04-16 16.43.06.png"/>
            <p:cNvPicPr>
              <a:picLocks noChangeAspect="1"/>
            </p:cNvPicPr>
            <p:nvPr/>
          </p:nvPicPr>
          <p:blipFill>
            <a:blip r:embed="rId6">
              <a:extLst/>
            </a:blip>
            <a:srcRect l="16193" t="6491" r="7248" b="2144"/>
            <a:stretch>
              <a:fillRect/>
            </a:stretch>
          </p:blipFill>
          <p:spPr>
            <a:xfrm>
              <a:off x="461215" y="368718"/>
              <a:ext cx="5354772" cy="5994917"/>
            </a:xfrm>
            <a:custGeom>
              <a:avLst/>
              <a:gdLst/>
              <a:ahLst/>
              <a:cxnLst>
                <a:cxn ang="0">
                  <a:pos x="wd2" y="hd2"/>
                </a:cxn>
                <a:cxn ang="5400000">
                  <a:pos x="wd2" y="hd2"/>
                </a:cxn>
                <a:cxn ang="10800000">
                  <a:pos x="wd2" y="hd2"/>
                </a:cxn>
                <a:cxn ang="16200000">
                  <a:pos x="wd2" y="hd2"/>
                </a:cxn>
              </a:cxnLst>
              <a:rect l="0" t="0" r="r" b="b"/>
              <a:pathLst>
                <a:path w="20918" h="21587" extrusionOk="0">
                  <a:moveTo>
                    <a:pt x="10352" y="0"/>
                  </a:moveTo>
                  <a:cubicBezTo>
                    <a:pt x="9535" y="-13"/>
                    <a:pt x="8980" y="288"/>
                    <a:pt x="8623" y="931"/>
                  </a:cubicBezTo>
                  <a:cubicBezTo>
                    <a:pt x="8432" y="1274"/>
                    <a:pt x="8404" y="1399"/>
                    <a:pt x="8425" y="1837"/>
                  </a:cubicBezTo>
                  <a:lnTo>
                    <a:pt x="8448" y="2344"/>
                  </a:lnTo>
                  <a:lnTo>
                    <a:pt x="7780" y="2337"/>
                  </a:lnTo>
                  <a:cubicBezTo>
                    <a:pt x="7300" y="2332"/>
                    <a:pt x="7093" y="2359"/>
                    <a:pt x="7048" y="2428"/>
                  </a:cubicBezTo>
                  <a:cubicBezTo>
                    <a:pt x="7013" y="2482"/>
                    <a:pt x="6893" y="2524"/>
                    <a:pt x="6780" y="2524"/>
                  </a:cubicBezTo>
                  <a:cubicBezTo>
                    <a:pt x="6666" y="2524"/>
                    <a:pt x="6596" y="2547"/>
                    <a:pt x="6625" y="2573"/>
                  </a:cubicBezTo>
                  <a:cubicBezTo>
                    <a:pt x="6653" y="2599"/>
                    <a:pt x="6639" y="2663"/>
                    <a:pt x="6592" y="2714"/>
                  </a:cubicBezTo>
                  <a:cubicBezTo>
                    <a:pt x="6526" y="2788"/>
                    <a:pt x="6417" y="2724"/>
                    <a:pt x="6094" y="2420"/>
                  </a:cubicBezTo>
                  <a:cubicBezTo>
                    <a:pt x="5478" y="1839"/>
                    <a:pt x="4737" y="1710"/>
                    <a:pt x="3949" y="2048"/>
                  </a:cubicBezTo>
                  <a:cubicBezTo>
                    <a:pt x="3725" y="2144"/>
                    <a:pt x="3516" y="2201"/>
                    <a:pt x="3483" y="2174"/>
                  </a:cubicBezTo>
                  <a:cubicBezTo>
                    <a:pt x="3451" y="2148"/>
                    <a:pt x="3449" y="2164"/>
                    <a:pt x="3477" y="2210"/>
                  </a:cubicBezTo>
                  <a:cubicBezTo>
                    <a:pt x="3506" y="2256"/>
                    <a:pt x="3426" y="2375"/>
                    <a:pt x="3297" y="2474"/>
                  </a:cubicBezTo>
                  <a:cubicBezTo>
                    <a:pt x="3170" y="2573"/>
                    <a:pt x="3079" y="2667"/>
                    <a:pt x="3096" y="2683"/>
                  </a:cubicBezTo>
                  <a:cubicBezTo>
                    <a:pt x="3113" y="2699"/>
                    <a:pt x="3078" y="2841"/>
                    <a:pt x="3017" y="2999"/>
                  </a:cubicBezTo>
                  <a:cubicBezTo>
                    <a:pt x="2802" y="3553"/>
                    <a:pt x="2932" y="4310"/>
                    <a:pt x="3304" y="4674"/>
                  </a:cubicBezTo>
                  <a:cubicBezTo>
                    <a:pt x="3393" y="4761"/>
                    <a:pt x="3441" y="4871"/>
                    <a:pt x="3411" y="4917"/>
                  </a:cubicBezTo>
                  <a:cubicBezTo>
                    <a:pt x="3378" y="4965"/>
                    <a:pt x="3400" y="4991"/>
                    <a:pt x="3462" y="4979"/>
                  </a:cubicBezTo>
                  <a:cubicBezTo>
                    <a:pt x="3520" y="4969"/>
                    <a:pt x="3674" y="5011"/>
                    <a:pt x="3804" y="5075"/>
                  </a:cubicBezTo>
                  <a:cubicBezTo>
                    <a:pt x="3934" y="5139"/>
                    <a:pt x="4195" y="5230"/>
                    <a:pt x="4384" y="5277"/>
                  </a:cubicBezTo>
                  <a:cubicBezTo>
                    <a:pt x="4804" y="5381"/>
                    <a:pt x="5396" y="5273"/>
                    <a:pt x="5806" y="5018"/>
                  </a:cubicBezTo>
                  <a:cubicBezTo>
                    <a:pt x="5954" y="4926"/>
                    <a:pt x="6104" y="4866"/>
                    <a:pt x="6139" y="4886"/>
                  </a:cubicBezTo>
                  <a:cubicBezTo>
                    <a:pt x="6221" y="4933"/>
                    <a:pt x="6159" y="5628"/>
                    <a:pt x="6049" y="5893"/>
                  </a:cubicBezTo>
                  <a:cubicBezTo>
                    <a:pt x="5977" y="6068"/>
                    <a:pt x="5951" y="6080"/>
                    <a:pt x="5838" y="5994"/>
                  </a:cubicBezTo>
                  <a:cubicBezTo>
                    <a:pt x="5667" y="5863"/>
                    <a:pt x="5679" y="5855"/>
                    <a:pt x="5488" y="6183"/>
                  </a:cubicBezTo>
                  <a:cubicBezTo>
                    <a:pt x="5349" y="6421"/>
                    <a:pt x="5328" y="6544"/>
                    <a:pt x="5369" y="6900"/>
                  </a:cubicBezTo>
                  <a:cubicBezTo>
                    <a:pt x="5410" y="7263"/>
                    <a:pt x="5460" y="7368"/>
                    <a:pt x="5685" y="7569"/>
                  </a:cubicBezTo>
                  <a:lnTo>
                    <a:pt x="5952" y="7806"/>
                  </a:lnTo>
                  <a:lnTo>
                    <a:pt x="5964" y="8638"/>
                  </a:lnTo>
                  <a:cubicBezTo>
                    <a:pt x="5972" y="9174"/>
                    <a:pt x="5945" y="9488"/>
                    <a:pt x="5890" y="9520"/>
                  </a:cubicBezTo>
                  <a:cubicBezTo>
                    <a:pt x="5828" y="9555"/>
                    <a:pt x="5828" y="9594"/>
                    <a:pt x="5890" y="9663"/>
                  </a:cubicBezTo>
                  <a:cubicBezTo>
                    <a:pt x="5954" y="9734"/>
                    <a:pt x="5923" y="9794"/>
                    <a:pt x="5764" y="9910"/>
                  </a:cubicBezTo>
                  <a:cubicBezTo>
                    <a:pt x="5648" y="9994"/>
                    <a:pt x="5524" y="10063"/>
                    <a:pt x="5487" y="10063"/>
                  </a:cubicBezTo>
                  <a:cubicBezTo>
                    <a:pt x="5449" y="10063"/>
                    <a:pt x="5418" y="10143"/>
                    <a:pt x="5418" y="10240"/>
                  </a:cubicBezTo>
                  <a:cubicBezTo>
                    <a:pt x="5418" y="10337"/>
                    <a:pt x="5381" y="10438"/>
                    <a:pt x="5335" y="10464"/>
                  </a:cubicBezTo>
                  <a:cubicBezTo>
                    <a:pt x="5288" y="10491"/>
                    <a:pt x="5221" y="10581"/>
                    <a:pt x="5187" y="10666"/>
                  </a:cubicBezTo>
                  <a:cubicBezTo>
                    <a:pt x="5140" y="10784"/>
                    <a:pt x="5164" y="10839"/>
                    <a:pt x="5291" y="10897"/>
                  </a:cubicBezTo>
                  <a:cubicBezTo>
                    <a:pt x="5382" y="10939"/>
                    <a:pt x="5457" y="11011"/>
                    <a:pt x="5457" y="11057"/>
                  </a:cubicBezTo>
                  <a:cubicBezTo>
                    <a:pt x="5457" y="11104"/>
                    <a:pt x="5502" y="11183"/>
                    <a:pt x="5556" y="11233"/>
                  </a:cubicBezTo>
                  <a:cubicBezTo>
                    <a:pt x="5697" y="11362"/>
                    <a:pt x="5682" y="11981"/>
                    <a:pt x="5536" y="12092"/>
                  </a:cubicBezTo>
                  <a:cubicBezTo>
                    <a:pt x="5471" y="12142"/>
                    <a:pt x="5418" y="12246"/>
                    <a:pt x="5418" y="12324"/>
                  </a:cubicBezTo>
                  <a:cubicBezTo>
                    <a:pt x="5418" y="12401"/>
                    <a:pt x="5381" y="12529"/>
                    <a:pt x="5335" y="12608"/>
                  </a:cubicBezTo>
                  <a:cubicBezTo>
                    <a:pt x="5251" y="12752"/>
                    <a:pt x="5320" y="13079"/>
                    <a:pt x="5508" y="13437"/>
                  </a:cubicBezTo>
                  <a:cubicBezTo>
                    <a:pt x="5589" y="13589"/>
                    <a:pt x="5563" y="14062"/>
                    <a:pt x="5463" y="14277"/>
                  </a:cubicBezTo>
                  <a:cubicBezTo>
                    <a:pt x="5329" y="14567"/>
                    <a:pt x="5576" y="15187"/>
                    <a:pt x="5842" y="15225"/>
                  </a:cubicBezTo>
                  <a:cubicBezTo>
                    <a:pt x="5933" y="15238"/>
                    <a:pt x="5998" y="15292"/>
                    <a:pt x="5986" y="15345"/>
                  </a:cubicBezTo>
                  <a:cubicBezTo>
                    <a:pt x="5973" y="15398"/>
                    <a:pt x="6001" y="15482"/>
                    <a:pt x="6046" y="15532"/>
                  </a:cubicBezTo>
                  <a:cubicBezTo>
                    <a:pt x="6105" y="15597"/>
                    <a:pt x="6082" y="15676"/>
                    <a:pt x="5967" y="15811"/>
                  </a:cubicBezTo>
                  <a:cubicBezTo>
                    <a:pt x="5556" y="16292"/>
                    <a:pt x="5450" y="17093"/>
                    <a:pt x="5725" y="17637"/>
                  </a:cubicBezTo>
                  <a:cubicBezTo>
                    <a:pt x="5896" y="17974"/>
                    <a:pt x="6428" y="18494"/>
                    <a:pt x="6646" y="18536"/>
                  </a:cubicBezTo>
                  <a:cubicBezTo>
                    <a:pt x="6729" y="18552"/>
                    <a:pt x="7085" y="18568"/>
                    <a:pt x="7438" y="18572"/>
                  </a:cubicBezTo>
                  <a:cubicBezTo>
                    <a:pt x="8034" y="18578"/>
                    <a:pt x="8108" y="18563"/>
                    <a:pt x="8423" y="18359"/>
                  </a:cubicBezTo>
                  <a:cubicBezTo>
                    <a:pt x="8610" y="18238"/>
                    <a:pt x="8867" y="17996"/>
                    <a:pt x="8994" y="17823"/>
                  </a:cubicBezTo>
                  <a:cubicBezTo>
                    <a:pt x="9196" y="17546"/>
                    <a:pt x="9235" y="17521"/>
                    <a:pt x="9318" y="17626"/>
                  </a:cubicBezTo>
                  <a:cubicBezTo>
                    <a:pt x="9370" y="17691"/>
                    <a:pt x="9453" y="17746"/>
                    <a:pt x="9504" y="17746"/>
                  </a:cubicBezTo>
                  <a:cubicBezTo>
                    <a:pt x="9554" y="17746"/>
                    <a:pt x="9617" y="17794"/>
                    <a:pt x="9642" y="17854"/>
                  </a:cubicBezTo>
                  <a:cubicBezTo>
                    <a:pt x="9667" y="17914"/>
                    <a:pt x="9733" y="17963"/>
                    <a:pt x="9790" y="17963"/>
                  </a:cubicBezTo>
                  <a:cubicBezTo>
                    <a:pt x="9848" y="17963"/>
                    <a:pt x="9968" y="18047"/>
                    <a:pt x="10057" y="18151"/>
                  </a:cubicBezTo>
                  <a:cubicBezTo>
                    <a:pt x="10161" y="18273"/>
                    <a:pt x="10264" y="18326"/>
                    <a:pt x="10345" y="18297"/>
                  </a:cubicBezTo>
                  <a:cubicBezTo>
                    <a:pt x="10427" y="18268"/>
                    <a:pt x="10485" y="18297"/>
                    <a:pt x="10508" y="18380"/>
                  </a:cubicBezTo>
                  <a:cubicBezTo>
                    <a:pt x="10528" y="18451"/>
                    <a:pt x="10657" y="18572"/>
                    <a:pt x="10794" y="18652"/>
                  </a:cubicBezTo>
                  <a:cubicBezTo>
                    <a:pt x="10930" y="18731"/>
                    <a:pt x="11132" y="18853"/>
                    <a:pt x="11242" y="18922"/>
                  </a:cubicBezTo>
                  <a:cubicBezTo>
                    <a:pt x="11351" y="18991"/>
                    <a:pt x="11527" y="19082"/>
                    <a:pt x="11631" y="19123"/>
                  </a:cubicBezTo>
                  <a:cubicBezTo>
                    <a:pt x="11734" y="19165"/>
                    <a:pt x="11796" y="19219"/>
                    <a:pt x="11770" y="19243"/>
                  </a:cubicBezTo>
                  <a:cubicBezTo>
                    <a:pt x="11697" y="19311"/>
                    <a:pt x="12091" y="19567"/>
                    <a:pt x="12229" y="19542"/>
                  </a:cubicBezTo>
                  <a:cubicBezTo>
                    <a:pt x="12296" y="19530"/>
                    <a:pt x="12397" y="19602"/>
                    <a:pt x="12454" y="19702"/>
                  </a:cubicBezTo>
                  <a:cubicBezTo>
                    <a:pt x="12511" y="19802"/>
                    <a:pt x="12596" y="19876"/>
                    <a:pt x="12645" y="19866"/>
                  </a:cubicBezTo>
                  <a:cubicBezTo>
                    <a:pt x="12693" y="19857"/>
                    <a:pt x="12812" y="19955"/>
                    <a:pt x="12910" y="20084"/>
                  </a:cubicBezTo>
                  <a:cubicBezTo>
                    <a:pt x="13007" y="20212"/>
                    <a:pt x="13134" y="20345"/>
                    <a:pt x="13190" y="20377"/>
                  </a:cubicBezTo>
                  <a:cubicBezTo>
                    <a:pt x="13247" y="20408"/>
                    <a:pt x="13293" y="20509"/>
                    <a:pt x="13293" y="20599"/>
                  </a:cubicBezTo>
                  <a:cubicBezTo>
                    <a:pt x="13293" y="20690"/>
                    <a:pt x="13381" y="20840"/>
                    <a:pt x="13490" y="20934"/>
                  </a:cubicBezTo>
                  <a:cubicBezTo>
                    <a:pt x="13598" y="21028"/>
                    <a:pt x="13687" y="21138"/>
                    <a:pt x="13687" y="21178"/>
                  </a:cubicBezTo>
                  <a:cubicBezTo>
                    <a:pt x="13687" y="21219"/>
                    <a:pt x="13763" y="21326"/>
                    <a:pt x="13857" y="21418"/>
                  </a:cubicBezTo>
                  <a:lnTo>
                    <a:pt x="14029" y="21587"/>
                  </a:lnTo>
                  <a:lnTo>
                    <a:pt x="19211" y="21587"/>
                  </a:lnTo>
                  <a:lnTo>
                    <a:pt x="19184" y="20952"/>
                  </a:lnTo>
                  <a:cubicBezTo>
                    <a:pt x="19160" y="20348"/>
                    <a:pt x="19148" y="20316"/>
                    <a:pt x="18949" y="20228"/>
                  </a:cubicBezTo>
                  <a:cubicBezTo>
                    <a:pt x="18791" y="20158"/>
                    <a:pt x="18744" y="20090"/>
                    <a:pt x="18761" y="19951"/>
                  </a:cubicBezTo>
                  <a:cubicBezTo>
                    <a:pt x="18777" y="19817"/>
                    <a:pt x="18753" y="19777"/>
                    <a:pt x="18673" y="19805"/>
                  </a:cubicBezTo>
                  <a:cubicBezTo>
                    <a:pt x="18555" y="19846"/>
                    <a:pt x="18396" y="19571"/>
                    <a:pt x="18471" y="19455"/>
                  </a:cubicBezTo>
                  <a:cubicBezTo>
                    <a:pt x="18494" y="19419"/>
                    <a:pt x="18476" y="19410"/>
                    <a:pt x="18431" y="19436"/>
                  </a:cubicBezTo>
                  <a:cubicBezTo>
                    <a:pt x="18304" y="19508"/>
                    <a:pt x="18088" y="19148"/>
                    <a:pt x="18130" y="18936"/>
                  </a:cubicBezTo>
                  <a:cubicBezTo>
                    <a:pt x="18159" y="18789"/>
                    <a:pt x="18144" y="18765"/>
                    <a:pt x="18065" y="18826"/>
                  </a:cubicBezTo>
                  <a:cubicBezTo>
                    <a:pt x="17951" y="18913"/>
                    <a:pt x="17859" y="18860"/>
                    <a:pt x="17859" y="18707"/>
                  </a:cubicBezTo>
                  <a:cubicBezTo>
                    <a:pt x="17859" y="18652"/>
                    <a:pt x="17766" y="18493"/>
                    <a:pt x="17652" y="18356"/>
                  </a:cubicBezTo>
                  <a:cubicBezTo>
                    <a:pt x="17539" y="18219"/>
                    <a:pt x="17476" y="18107"/>
                    <a:pt x="17513" y="18107"/>
                  </a:cubicBezTo>
                  <a:cubicBezTo>
                    <a:pt x="17549" y="18107"/>
                    <a:pt x="17501" y="18056"/>
                    <a:pt x="17404" y="17994"/>
                  </a:cubicBezTo>
                  <a:cubicBezTo>
                    <a:pt x="17308" y="17932"/>
                    <a:pt x="17229" y="17840"/>
                    <a:pt x="17229" y="17788"/>
                  </a:cubicBezTo>
                  <a:cubicBezTo>
                    <a:pt x="17229" y="17737"/>
                    <a:pt x="17161" y="17638"/>
                    <a:pt x="17077" y="17568"/>
                  </a:cubicBezTo>
                  <a:cubicBezTo>
                    <a:pt x="16994" y="17499"/>
                    <a:pt x="16944" y="17398"/>
                    <a:pt x="16966" y="17345"/>
                  </a:cubicBezTo>
                  <a:cubicBezTo>
                    <a:pt x="16988" y="17293"/>
                    <a:pt x="16896" y="17176"/>
                    <a:pt x="16763" y="17085"/>
                  </a:cubicBezTo>
                  <a:cubicBezTo>
                    <a:pt x="16603" y="16977"/>
                    <a:pt x="16535" y="16879"/>
                    <a:pt x="16563" y="16798"/>
                  </a:cubicBezTo>
                  <a:cubicBezTo>
                    <a:pt x="16586" y="16731"/>
                    <a:pt x="16557" y="16659"/>
                    <a:pt x="16499" y="16638"/>
                  </a:cubicBezTo>
                  <a:cubicBezTo>
                    <a:pt x="16417" y="16609"/>
                    <a:pt x="16394" y="16375"/>
                    <a:pt x="16401" y="15596"/>
                  </a:cubicBezTo>
                  <a:cubicBezTo>
                    <a:pt x="16406" y="15044"/>
                    <a:pt x="16381" y="14555"/>
                    <a:pt x="16344" y="14509"/>
                  </a:cubicBezTo>
                  <a:cubicBezTo>
                    <a:pt x="16242" y="14381"/>
                    <a:pt x="16401" y="14327"/>
                    <a:pt x="16637" y="14410"/>
                  </a:cubicBezTo>
                  <a:cubicBezTo>
                    <a:pt x="17214" y="14612"/>
                    <a:pt x="18168" y="14371"/>
                    <a:pt x="18583" y="13917"/>
                  </a:cubicBezTo>
                  <a:cubicBezTo>
                    <a:pt x="19624" y="12778"/>
                    <a:pt x="18788" y="11048"/>
                    <a:pt x="17197" y="11050"/>
                  </a:cubicBezTo>
                  <a:cubicBezTo>
                    <a:pt x="16933" y="11051"/>
                    <a:pt x="16638" y="11091"/>
                    <a:pt x="16539" y="11140"/>
                  </a:cubicBezTo>
                  <a:cubicBezTo>
                    <a:pt x="16441" y="11189"/>
                    <a:pt x="16317" y="11203"/>
                    <a:pt x="16263" y="11172"/>
                  </a:cubicBezTo>
                  <a:cubicBezTo>
                    <a:pt x="16210" y="11141"/>
                    <a:pt x="16131" y="11115"/>
                    <a:pt x="16088" y="11115"/>
                  </a:cubicBezTo>
                  <a:cubicBezTo>
                    <a:pt x="16045" y="11114"/>
                    <a:pt x="15998" y="11043"/>
                    <a:pt x="15984" y="10956"/>
                  </a:cubicBezTo>
                  <a:cubicBezTo>
                    <a:pt x="15971" y="10869"/>
                    <a:pt x="15909" y="10759"/>
                    <a:pt x="15846" y="10712"/>
                  </a:cubicBezTo>
                  <a:cubicBezTo>
                    <a:pt x="15726" y="10620"/>
                    <a:pt x="15704" y="10197"/>
                    <a:pt x="15806" y="9956"/>
                  </a:cubicBezTo>
                  <a:cubicBezTo>
                    <a:pt x="15852" y="9848"/>
                    <a:pt x="15826" y="9791"/>
                    <a:pt x="15702" y="9734"/>
                  </a:cubicBezTo>
                  <a:cubicBezTo>
                    <a:pt x="15598" y="9686"/>
                    <a:pt x="15545" y="9602"/>
                    <a:pt x="15559" y="9507"/>
                  </a:cubicBezTo>
                  <a:cubicBezTo>
                    <a:pt x="15572" y="9422"/>
                    <a:pt x="15530" y="9336"/>
                    <a:pt x="15462" y="9312"/>
                  </a:cubicBezTo>
                  <a:cubicBezTo>
                    <a:pt x="15395" y="9289"/>
                    <a:pt x="15339" y="9208"/>
                    <a:pt x="15339" y="9131"/>
                  </a:cubicBezTo>
                  <a:cubicBezTo>
                    <a:pt x="15339" y="9054"/>
                    <a:pt x="15286" y="8972"/>
                    <a:pt x="15221" y="8949"/>
                  </a:cubicBezTo>
                  <a:cubicBezTo>
                    <a:pt x="15156" y="8926"/>
                    <a:pt x="15104" y="8844"/>
                    <a:pt x="15104" y="8765"/>
                  </a:cubicBezTo>
                  <a:cubicBezTo>
                    <a:pt x="15104" y="8686"/>
                    <a:pt x="15066" y="8600"/>
                    <a:pt x="15020" y="8574"/>
                  </a:cubicBezTo>
                  <a:cubicBezTo>
                    <a:pt x="14974" y="8547"/>
                    <a:pt x="14954" y="8481"/>
                    <a:pt x="14976" y="8426"/>
                  </a:cubicBezTo>
                  <a:cubicBezTo>
                    <a:pt x="14999" y="8372"/>
                    <a:pt x="14980" y="8307"/>
                    <a:pt x="14935" y="8281"/>
                  </a:cubicBezTo>
                  <a:cubicBezTo>
                    <a:pt x="14889" y="8254"/>
                    <a:pt x="14872" y="8140"/>
                    <a:pt x="14897" y="8023"/>
                  </a:cubicBezTo>
                  <a:cubicBezTo>
                    <a:pt x="14931" y="7871"/>
                    <a:pt x="14900" y="7773"/>
                    <a:pt x="14787" y="7669"/>
                  </a:cubicBezTo>
                  <a:cubicBezTo>
                    <a:pt x="14702" y="7590"/>
                    <a:pt x="14631" y="7444"/>
                    <a:pt x="14631" y="7345"/>
                  </a:cubicBezTo>
                  <a:cubicBezTo>
                    <a:pt x="14631" y="7125"/>
                    <a:pt x="14545" y="7115"/>
                    <a:pt x="14353" y="7310"/>
                  </a:cubicBezTo>
                  <a:cubicBezTo>
                    <a:pt x="14166" y="7501"/>
                    <a:pt x="14045" y="7457"/>
                    <a:pt x="14025" y="7193"/>
                  </a:cubicBezTo>
                  <a:cubicBezTo>
                    <a:pt x="14016" y="7077"/>
                    <a:pt x="13983" y="6778"/>
                    <a:pt x="13955" y="6529"/>
                  </a:cubicBezTo>
                  <a:cubicBezTo>
                    <a:pt x="13924" y="6265"/>
                    <a:pt x="13935" y="6038"/>
                    <a:pt x="13980" y="5985"/>
                  </a:cubicBezTo>
                  <a:cubicBezTo>
                    <a:pt x="14028" y="5929"/>
                    <a:pt x="14033" y="5680"/>
                    <a:pt x="13990" y="5315"/>
                  </a:cubicBezTo>
                  <a:cubicBezTo>
                    <a:pt x="13954" y="4996"/>
                    <a:pt x="13928" y="4376"/>
                    <a:pt x="13933" y="3938"/>
                  </a:cubicBezTo>
                  <a:cubicBezTo>
                    <a:pt x="13943" y="3139"/>
                    <a:pt x="13928" y="2997"/>
                    <a:pt x="13821" y="2840"/>
                  </a:cubicBezTo>
                  <a:cubicBezTo>
                    <a:pt x="13790" y="2794"/>
                    <a:pt x="13786" y="2703"/>
                    <a:pt x="13812" y="2640"/>
                  </a:cubicBezTo>
                  <a:cubicBezTo>
                    <a:pt x="13846" y="2558"/>
                    <a:pt x="13814" y="2524"/>
                    <a:pt x="13704" y="2524"/>
                  </a:cubicBezTo>
                  <a:cubicBezTo>
                    <a:pt x="13553" y="2524"/>
                    <a:pt x="13338" y="2362"/>
                    <a:pt x="13406" y="2300"/>
                  </a:cubicBezTo>
                  <a:cubicBezTo>
                    <a:pt x="13424" y="2283"/>
                    <a:pt x="13174" y="2281"/>
                    <a:pt x="12851" y="2296"/>
                  </a:cubicBezTo>
                  <a:cubicBezTo>
                    <a:pt x="12527" y="2310"/>
                    <a:pt x="12220" y="2306"/>
                    <a:pt x="12167" y="2287"/>
                  </a:cubicBezTo>
                  <a:cubicBezTo>
                    <a:pt x="12100" y="2263"/>
                    <a:pt x="12083" y="2116"/>
                    <a:pt x="12111" y="1791"/>
                  </a:cubicBezTo>
                  <a:cubicBezTo>
                    <a:pt x="12159" y="1245"/>
                    <a:pt x="11986" y="869"/>
                    <a:pt x="11466" y="376"/>
                  </a:cubicBezTo>
                  <a:cubicBezTo>
                    <a:pt x="11195" y="119"/>
                    <a:pt x="11086" y="68"/>
                    <a:pt x="10718" y="26"/>
                  </a:cubicBezTo>
                  <a:cubicBezTo>
                    <a:pt x="10590" y="11"/>
                    <a:pt x="10468" y="2"/>
                    <a:pt x="10352" y="0"/>
                  </a:cubicBezTo>
                  <a:close/>
                  <a:moveTo>
                    <a:pt x="16176" y="1881"/>
                  </a:moveTo>
                  <a:cubicBezTo>
                    <a:pt x="16015" y="1889"/>
                    <a:pt x="15861" y="1914"/>
                    <a:pt x="15725" y="1955"/>
                  </a:cubicBezTo>
                  <a:cubicBezTo>
                    <a:pt x="14816" y="2236"/>
                    <a:pt x="14314" y="3136"/>
                    <a:pt x="14555" y="4058"/>
                  </a:cubicBezTo>
                  <a:cubicBezTo>
                    <a:pt x="14610" y="4271"/>
                    <a:pt x="14651" y="4454"/>
                    <a:pt x="14645" y="4463"/>
                  </a:cubicBezTo>
                  <a:cubicBezTo>
                    <a:pt x="14598" y="4533"/>
                    <a:pt x="15405" y="5100"/>
                    <a:pt x="15710" y="5212"/>
                  </a:cubicBezTo>
                  <a:cubicBezTo>
                    <a:pt x="16590" y="5537"/>
                    <a:pt x="17696" y="5103"/>
                    <a:pt x="18068" y="4285"/>
                  </a:cubicBezTo>
                  <a:cubicBezTo>
                    <a:pt x="18223" y="3943"/>
                    <a:pt x="18199" y="3200"/>
                    <a:pt x="18021" y="2839"/>
                  </a:cubicBezTo>
                  <a:cubicBezTo>
                    <a:pt x="17939" y="2672"/>
                    <a:pt x="17892" y="2518"/>
                    <a:pt x="17916" y="2496"/>
                  </a:cubicBezTo>
                  <a:cubicBezTo>
                    <a:pt x="17984" y="2433"/>
                    <a:pt x="17772" y="2231"/>
                    <a:pt x="17688" y="2278"/>
                  </a:cubicBezTo>
                  <a:cubicBezTo>
                    <a:pt x="17647" y="2302"/>
                    <a:pt x="17547" y="2266"/>
                    <a:pt x="17466" y="2198"/>
                  </a:cubicBezTo>
                  <a:cubicBezTo>
                    <a:pt x="17203" y="1979"/>
                    <a:pt x="16660" y="1858"/>
                    <a:pt x="16176" y="1881"/>
                  </a:cubicBezTo>
                  <a:close/>
                  <a:moveTo>
                    <a:pt x="1666" y="6451"/>
                  </a:moveTo>
                  <a:cubicBezTo>
                    <a:pt x="1376" y="6463"/>
                    <a:pt x="1120" y="6512"/>
                    <a:pt x="1073" y="6564"/>
                  </a:cubicBezTo>
                  <a:cubicBezTo>
                    <a:pt x="1027" y="6615"/>
                    <a:pt x="947" y="6656"/>
                    <a:pt x="896" y="6656"/>
                  </a:cubicBezTo>
                  <a:cubicBezTo>
                    <a:pt x="845" y="6656"/>
                    <a:pt x="695" y="6762"/>
                    <a:pt x="561" y="6892"/>
                  </a:cubicBezTo>
                  <a:cubicBezTo>
                    <a:pt x="-380" y="7804"/>
                    <a:pt x="-97" y="9273"/>
                    <a:pt x="1110" y="9735"/>
                  </a:cubicBezTo>
                  <a:cubicBezTo>
                    <a:pt x="1306" y="9811"/>
                    <a:pt x="1390" y="9880"/>
                    <a:pt x="1352" y="9938"/>
                  </a:cubicBezTo>
                  <a:cubicBezTo>
                    <a:pt x="1315" y="9994"/>
                    <a:pt x="1342" y="9990"/>
                    <a:pt x="1426" y="9927"/>
                  </a:cubicBezTo>
                  <a:cubicBezTo>
                    <a:pt x="1531" y="9849"/>
                    <a:pt x="1559" y="9705"/>
                    <a:pt x="1559" y="9261"/>
                  </a:cubicBezTo>
                  <a:cubicBezTo>
                    <a:pt x="1559" y="8697"/>
                    <a:pt x="1560" y="8695"/>
                    <a:pt x="1344" y="8672"/>
                  </a:cubicBezTo>
                  <a:cubicBezTo>
                    <a:pt x="1161" y="8653"/>
                    <a:pt x="1127" y="8615"/>
                    <a:pt x="1127" y="8432"/>
                  </a:cubicBezTo>
                  <a:cubicBezTo>
                    <a:pt x="1127" y="8249"/>
                    <a:pt x="1161" y="8211"/>
                    <a:pt x="1344" y="8192"/>
                  </a:cubicBezTo>
                  <a:cubicBezTo>
                    <a:pt x="1542" y="8171"/>
                    <a:pt x="1559" y="8142"/>
                    <a:pt x="1559" y="7860"/>
                  </a:cubicBezTo>
                  <a:cubicBezTo>
                    <a:pt x="1559" y="7691"/>
                    <a:pt x="1606" y="7495"/>
                    <a:pt x="1663" y="7423"/>
                  </a:cubicBezTo>
                  <a:cubicBezTo>
                    <a:pt x="1762" y="7299"/>
                    <a:pt x="1779" y="7301"/>
                    <a:pt x="1990" y="7469"/>
                  </a:cubicBezTo>
                  <a:cubicBezTo>
                    <a:pt x="2169" y="7611"/>
                    <a:pt x="2197" y="7672"/>
                    <a:pt x="2133" y="7778"/>
                  </a:cubicBezTo>
                  <a:cubicBezTo>
                    <a:pt x="2000" y="7996"/>
                    <a:pt x="2101" y="8168"/>
                    <a:pt x="2375" y="8192"/>
                  </a:cubicBezTo>
                  <a:cubicBezTo>
                    <a:pt x="2548" y="8207"/>
                    <a:pt x="2615" y="8248"/>
                    <a:pt x="2595" y="8323"/>
                  </a:cubicBezTo>
                  <a:cubicBezTo>
                    <a:pt x="2580" y="8383"/>
                    <a:pt x="2559" y="8481"/>
                    <a:pt x="2549" y="8541"/>
                  </a:cubicBezTo>
                  <a:cubicBezTo>
                    <a:pt x="2538" y="8601"/>
                    <a:pt x="2451" y="8653"/>
                    <a:pt x="2356" y="8658"/>
                  </a:cubicBezTo>
                  <a:cubicBezTo>
                    <a:pt x="2262" y="8662"/>
                    <a:pt x="2163" y="8686"/>
                    <a:pt x="2136" y="8711"/>
                  </a:cubicBezTo>
                  <a:cubicBezTo>
                    <a:pt x="2085" y="8758"/>
                    <a:pt x="2099" y="9858"/>
                    <a:pt x="2152" y="9907"/>
                  </a:cubicBezTo>
                  <a:cubicBezTo>
                    <a:pt x="2169" y="9923"/>
                    <a:pt x="2326" y="9868"/>
                    <a:pt x="2501" y="9784"/>
                  </a:cubicBezTo>
                  <a:cubicBezTo>
                    <a:pt x="2675" y="9700"/>
                    <a:pt x="2862" y="9647"/>
                    <a:pt x="2918" y="9667"/>
                  </a:cubicBezTo>
                  <a:cubicBezTo>
                    <a:pt x="2973" y="9686"/>
                    <a:pt x="3052" y="9628"/>
                    <a:pt x="3096" y="9538"/>
                  </a:cubicBezTo>
                  <a:cubicBezTo>
                    <a:pt x="3141" y="9445"/>
                    <a:pt x="3232" y="9383"/>
                    <a:pt x="3307" y="9394"/>
                  </a:cubicBezTo>
                  <a:cubicBezTo>
                    <a:pt x="3457" y="9417"/>
                    <a:pt x="3568" y="9296"/>
                    <a:pt x="3456" y="9232"/>
                  </a:cubicBezTo>
                  <a:cubicBezTo>
                    <a:pt x="3412" y="9208"/>
                    <a:pt x="3450" y="9047"/>
                    <a:pt x="3545" y="8848"/>
                  </a:cubicBezTo>
                  <a:cubicBezTo>
                    <a:pt x="3636" y="8660"/>
                    <a:pt x="3705" y="8393"/>
                    <a:pt x="3699" y="8256"/>
                  </a:cubicBezTo>
                  <a:cubicBezTo>
                    <a:pt x="3693" y="8119"/>
                    <a:pt x="3733" y="7960"/>
                    <a:pt x="3786" y="7900"/>
                  </a:cubicBezTo>
                  <a:cubicBezTo>
                    <a:pt x="3862" y="7815"/>
                    <a:pt x="3862" y="7785"/>
                    <a:pt x="3783" y="7760"/>
                  </a:cubicBezTo>
                  <a:cubicBezTo>
                    <a:pt x="3727" y="7743"/>
                    <a:pt x="3633" y="7625"/>
                    <a:pt x="3575" y="7496"/>
                  </a:cubicBezTo>
                  <a:cubicBezTo>
                    <a:pt x="3270" y="6824"/>
                    <a:pt x="2525" y="6416"/>
                    <a:pt x="1666" y="6451"/>
                  </a:cubicBezTo>
                  <a:close/>
                  <a:moveTo>
                    <a:pt x="19139" y="6483"/>
                  </a:moveTo>
                  <a:cubicBezTo>
                    <a:pt x="18230" y="6505"/>
                    <a:pt x="18098" y="6517"/>
                    <a:pt x="18118" y="6579"/>
                  </a:cubicBezTo>
                  <a:cubicBezTo>
                    <a:pt x="18127" y="6607"/>
                    <a:pt x="17965" y="6766"/>
                    <a:pt x="17756" y="6933"/>
                  </a:cubicBezTo>
                  <a:cubicBezTo>
                    <a:pt x="17548" y="7099"/>
                    <a:pt x="17398" y="7236"/>
                    <a:pt x="17423" y="7236"/>
                  </a:cubicBezTo>
                  <a:cubicBezTo>
                    <a:pt x="17448" y="7236"/>
                    <a:pt x="17414" y="7355"/>
                    <a:pt x="17349" y="7499"/>
                  </a:cubicBezTo>
                  <a:cubicBezTo>
                    <a:pt x="17101" y="8044"/>
                    <a:pt x="17230" y="8786"/>
                    <a:pt x="17662" y="9307"/>
                  </a:cubicBezTo>
                  <a:cubicBezTo>
                    <a:pt x="17767" y="9433"/>
                    <a:pt x="17827" y="9563"/>
                    <a:pt x="17797" y="9594"/>
                  </a:cubicBezTo>
                  <a:cubicBezTo>
                    <a:pt x="17766" y="9625"/>
                    <a:pt x="17784" y="9628"/>
                    <a:pt x="17837" y="9600"/>
                  </a:cubicBezTo>
                  <a:cubicBezTo>
                    <a:pt x="17890" y="9572"/>
                    <a:pt x="18050" y="9605"/>
                    <a:pt x="18192" y="9673"/>
                  </a:cubicBezTo>
                  <a:cubicBezTo>
                    <a:pt x="18334" y="9740"/>
                    <a:pt x="18538" y="9821"/>
                    <a:pt x="18646" y="9854"/>
                  </a:cubicBezTo>
                  <a:cubicBezTo>
                    <a:pt x="18924" y="9937"/>
                    <a:pt x="19535" y="9875"/>
                    <a:pt x="19843" y="9733"/>
                  </a:cubicBezTo>
                  <a:cubicBezTo>
                    <a:pt x="20860" y="9261"/>
                    <a:pt x="21220" y="8145"/>
                    <a:pt x="20643" y="7250"/>
                  </a:cubicBezTo>
                  <a:cubicBezTo>
                    <a:pt x="20522" y="7063"/>
                    <a:pt x="20430" y="6886"/>
                    <a:pt x="20440" y="6856"/>
                  </a:cubicBezTo>
                  <a:cubicBezTo>
                    <a:pt x="20450" y="6826"/>
                    <a:pt x="20431" y="6808"/>
                    <a:pt x="20398" y="6816"/>
                  </a:cubicBezTo>
                  <a:cubicBezTo>
                    <a:pt x="20311" y="6838"/>
                    <a:pt x="19828" y="6589"/>
                    <a:pt x="19828" y="6523"/>
                  </a:cubicBezTo>
                  <a:cubicBezTo>
                    <a:pt x="19828" y="6491"/>
                    <a:pt x="19518" y="6474"/>
                    <a:pt x="19139" y="6483"/>
                  </a:cubicBezTo>
                  <a:close/>
                  <a:moveTo>
                    <a:pt x="2815" y="11458"/>
                  </a:moveTo>
                  <a:cubicBezTo>
                    <a:pt x="2173" y="11469"/>
                    <a:pt x="1498" y="11859"/>
                    <a:pt x="1209" y="12419"/>
                  </a:cubicBezTo>
                  <a:cubicBezTo>
                    <a:pt x="780" y="13251"/>
                    <a:pt x="1144" y="14274"/>
                    <a:pt x="2020" y="14700"/>
                  </a:cubicBezTo>
                  <a:cubicBezTo>
                    <a:pt x="2453" y="14911"/>
                    <a:pt x="3236" y="14897"/>
                    <a:pt x="3725" y="14669"/>
                  </a:cubicBezTo>
                  <a:cubicBezTo>
                    <a:pt x="3935" y="14571"/>
                    <a:pt x="4142" y="14510"/>
                    <a:pt x="4184" y="14534"/>
                  </a:cubicBezTo>
                  <a:cubicBezTo>
                    <a:pt x="4227" y="14559"/>
                    <a:pt x="4238" y="14544"/>
                    <a:pt x="4211" y="14503"/>
                  </a:cubicBezTo>
                  <a:cubicBezTo>
                    <a:pt x="4183" y="14461"/>
                    <a:pt x="4210" y="14389"/>
                    <a:pt x="4271" y="14343"/>
                  </a:cubicBezTo>
                  <a:cubicBezTo>
                    <a:pt x="4692" y="14021"/>
                    <a:pt x="4850" y="12954"/>
                    <a:pt x="4555" y="12422"/>
                  </a:cubicBezTo>
                  <a:cubicBezTo>
                    <a:pt x="4470" y="12268"/>
                    <a:pt x="4422" y="12107"/>
                    <a:pt x="4449" y="12063"/>
                  </a:cubicBezTo>
                  <a:cubicBezTo>
                    <a:pt x="4477" y="12020"/>
                    <a:pt x="4470" y="12007"/>
                    <a:pt x="4435" y="12036"/>
                  </a:cubicBezTo>
                  <a:cubicBezTo>
                    <a:pt x="4369" y="12091"/>
                    <a:pt x="3792" y="11664"/>
                    <a:pt x="3820" y="11580"/>
                  </a:cubicBezTo>
                  <a:cubicBezTo>
                    <a:pt x="3829" y="11554"/>
                    <a:pt x="3740" y="11532"/>
                    <a:pt x="3623" y="11530"/>
                  </a:cubicBezTo>
                  <a:cubicBezTo>
                    <a:pt x="3506" y="11529"/>
                    <a:pt x="3264" y="11505"/>
                    <a:pt x="3087" y="11476"/>
                  </a:cubicBezTo>
                  <a:cubicBezTo>
                    <a:pt x="2997" y="11462"/>
                    <a:pt x="2907" y="11456"/>
                    <a:pt x="2815" y="11458"/>
                  </a:cubicBezTo>
                  <a:close/>
                </a:path>
              </a:pathLst>
            </a:custGeom>
            <a:ln w="12700" cap="flat">
              <a:noFill/>
              <a:miter lim="400000"/>
            </a:ln>
            <a:effectLst/>
          </p:spPr>
        </p:pic>
      </p:grpSp>
      <p:grpSp>
        <p:nvGrpSpPr>
          <p:cNvPr id="204" name="グループ"/>
          <p:cNvGrpSpPr/>
          <p:nvPr/>
        </p:nvGrpSpPr>
        <p:grpSpPr>
          <a:xfrm>
            <a:off x="7231312" y="6112174"/>
            <a:ext cx="1013286" cy="1013287"/>
            <a:chOff x="0" y="0"/>
            <a:chExt cx="1013285" cy="1013285"/>
          </a:xfrm>
        </p:grpSpPr>
        <p:sp>
          <p:nvSpPr>
            <p:cNvPr id="202" name="円形"/>
            <p:cNvSpPr/>
            <p:nvPr/>
          </p:nvSpPr>
          <p:spPr>
            <a:xfrm>
              <a:off x="0" y="0"/>
              <a:ext cx="1013286" cy="1013286"/>
            </a:xfrm>
            <a:prstGeom prst="ellipse">
              <a:avLst/>
            </a:prstGeom>
            <a:solidFill>
              <a:schemeClr val="accent4">
                <a:hueOff val="-1081314"/>
                <a:satOff val="4338"/>
                <a:lumOff val="-8931"/>
              </a:schemeClr>
            </a:solidFill>
            <a:ln w="12700" cap="flat">
              <a:noFill/>
              <a:miter lim="400000"/>
            </a:ln>
            <a:effectLst/>
          </p:spPr>
          <p:txBody>
            <a:bodyPr wrap="square" lIns="0" tIns="0" rIns="0" bIns="0" numCol="1" anchor="ctr">
              <a:noAutofit/>
            </a:bodyPr>
            <a:lstStyle/>
            <a:p>
              <a:pPr algn="ctr" defTabSz="825500">
                <a:lnSpc>
                  <a:spcPct val="100000"/>
                </a:lnSpc>
                <a:spcBef>
                  <a:spcPts val="0"/>
                </a:spcBef>
                <a:defRPr sz="3200">
                  <a:solidFill>
                    <a:srgbClr val="FFFFFF"/>
                  </a:solidFill>
                </a:defRPr>
              </a:pPr>
              <a:endParaRPr/>
            </a:p>
          </p:txBody>
        </p:sp>
        <p:pic>
          <p:nvPicPr>
            <p:cNvPr id="203" name="イメージ" descr="イメージ"/>
            <p:cNvPicPr>
              <a:picLocks noChangeAspect="1"/>
            </p:cNvPicPr>
            <p:nvPr/>
          </p:nvPicPr>
          <p:blipFill>
            <a:blip r:embed="rId7">
              <a:extLst/>
            </a:blip>
            <a:stretch>
              <a:fillRect/>
            </a:stretch>
          </p:blipFill>
          <p:spPr>
            <a:xfrm>
              <a:off x="242675" y="201386"/>
              <a:ext cx="527936" cy="610513"/>
            </a:xfrm>
            <a:prstGeom prst="rect">
              <a:avLst/>
            </a:prstGeom>
            <a:ln w="12700" cap="flat">
              <a:noFill/>
              <a:miter lim="400000"/>
            </a:ln>
            <a:effectLst/>
          </p:spPr>
        </p:pic>
      </p:grpSp>
      <p:grpSp>
        <p:nvGrpSpPr>
          <p:cNvPr id="207" name="グループ"/>
          <p:cNvGrpSpPr/>
          <p:nvPr/>
        </p:nvGrpSpPr>
        <p:grpSpPr>
          <a:xfrm>
            <a:off x="9095299" y="8946196"/>
            <a:ext cx="1013286" cy="1013287"/>
            <a:chOff x="0" y="0"/>
            <a:chExt cx="1013285" cy="1013285"/>
          </a:xfrm>
        </p:grpSpPr>
        <p:sp>
          <p:nvSpPr>
            <p:cNvPr id="205" name="円形"/>
            <p:cNvSpPr/>
            <p:nvPr/>
          </p:nvSpPr>
          <p:spPr>
            <a:xfrm>
              <a:off x="0" y="0"/>
              <a:ext cx="1013286" cy="1013286"/>
            </a:xfrm>
            <a:prstGeom prst="ellipse">
              <a:avLst/>
            </a:prstGeom>
            <a:solidFill>
              <a:schemeClr val="accent4">
                <a:hueOff val="-1081314"/>
                <a:satOff val="4338"/>
                <a:lumOff val="-8931"/>
              </a:schemeClr>
            </a:solidFill>
            <a:ln w="12700" cap="flat">
              <a:noFill/>
              <a:miter lim="400000"/>
            </a:ln>
            <a:effectLst/>
          </p:spPr>
          <p:txBody>
            <a:bodyPr wrap="square" lIns="0" tIns="0" rIns="0" bIns="0" numCol="1" anchor="ctr">
              <a:noAutofit/>
            </a:bodyPr>
            <a:lstStyle/>
            <a:p>
              <a:pPr algn="ctr" defTabSz="825500">
                <a:lnSpc>
                  <a:spcPct val="100000"/>
                </a:lnSpc>
                <a:spcBef>
                  <a:spcPts val="0"/>
                </a:spcBef>
                <a:defRPr sz="3200">
                  <a:solidFill>
                    <a:srgbClr val="FFFFFF"/>
                  </a:solidFill>
                </a:defRPr>
              </a:pPr>
              <a:endParaRPr/>
            </a:p>
          </p:txBody>
        </p:sp>
        <p:pic>
          <p:nvPicPr>
            <p:cNvPr id="206" name="イメージ" descr="イメージ"/>
            <p:cNvPicPr>
              <a:picLocks noChangeAspect="1"/>
            </p:cNvPicPr>
            <p:nvPr/>
          </p:nvPicPr>
          <p:blipFill>
            <a:blip r:embed="rId7">
              <a:extLst/>
            </a:blip>
            <a:stretch>
              <a:fillRect/>
            </a:stretch>
          </p:blipFill>
          <p:spPr>
            <a:xfrm>
              <a:off x="242675" y="201386"/>
              <a:ext cx="527936" cy="610513"/>
            </a:xfrm>
            <a:prstGeom prst="rect">
              <a:avLst/>
            </a:prstGeom>
            <a:ln w="12700" cap="flat">
              <a:noFill/>
              <a:miter lim="400000"/>
            </a:ln>
            <a:effectLst/>
          </p:spPr>
        </p:pic>
      </p:grpSp>
      <p:grpSp>
        <p:nvGrpSpPr>
          <p:cNvPr id="210" name="グループ"/>
          <p:cNvGrpSpPr/>
          <p:nvPr/>
        </p:nvGrpSpPr>
        <p:grpSpPr>
          <a:xfrm>
            <a:off x="5481446" y="8946196"/>
            <a:ext cx="1013286" cy="1013287"/>
            <a:chOff x="0" y="0"/>
            <a:chExt cx="1013285" cy="1013285"/>
          </a:xfrm>
        </p:grpSpPr>
        <p:sp>
          <p:nvSpPr>
            <p:cNvPr id="208" name="円形"/>
            <p:cNvSpPr/>
            <p:nvPr/>
          </p:nvSpPr>
          <p:spPr>
            <a:xfrm>
              <a:off x="0" y="0"/>
              <a:ext cx="1013286" cy="1013286"/>
            </a:xfrm>
            <a:prstGeom prst="ellipse">
              <a:avLst/>
            </a:prstGeom>
            <a:solidFill>
              <a:schemeClr val="accent4">
                <a:hueOff val="-1081314"/>
                <a:satOff val="4338"/>
                <a:lumOff val="-8931"/>
              </a:schemeClr>
            </a:solidFill>
            <a:ln w="12700" cap="flat">
              <a:noFill/>
              <a:miter lim="400000"/>
            </a:ln>
            <a:effectLst/>
          </p:spPr>
          <p:txBody>
            <a:bodyPr wrap="square" lIns="0" tIns="0" rIns="0" bIns="0" numCol="1" anchor="ctr">
              <a:noAutofit/>
            </a:bodyPr>
            <a:lstStyle/>
            <a:p>
              <a:pPr algn="ctr" defTabSz="825500">
                <a:lnSpc>
                  <a:spcPct val="100000"/>
                </a:lnSpc>
                <a:spcBef>
                  <a:spcPts val="0"/>
                </a:spcBef>
                <a:defRPr sz="3200">
                  <a:solidFill>
                    <a:srgbClr val="FFFFFF"/>
                  </a:solidFill>
                </a:defRPr>
              </a:pPr>
              <a:endParaRPr/>
            </a:p>
          </p:txBody>
        </p:sp>
        <p:pic>
          <p:nvPicPr>
            <p:cNvPr id="209" name="イメージ" descr="イメージ"/>
            <p:cNvPicPr>
              <a:picLocks noChangeAspect="1"/>
            </p:cNvPicPr>
            <p:nvPr/>
          </p:nvPicPr>
          <p:blipFill>
            <a:blip r:embed="rId7">
              <a:extLst/>
            </a:blip>
            <a:stretch>
              <a:fillRect/>
            </a:stretch>
          </p:blipFill>
          <p:spPr>
            <a:xfrm>
              <a:off x="242675" y="201386"/>
              <a:ext cx="527936" cy="610513"/>
            </a:xfrm>
            <a:prstGeom prst="rect">
              <a:avLst/>
            </a:prstGeom>
            <a:ln w="12700" cap="flat">
              <a:noFill/>
              <a:miter lim="400000"/>
            </a:ln>
            <a:effectLst/>
          </p:spPr>
        </p:pic>
      </p:grpSp>
      <p:sp>
        <p:nvSpPr>
          <p:cNvPr id="211" name="質の高いお店がマップ、SNS内で上位表示"/>
          <p:cNvSpPr txBox="1"/>
          <p:nvPr/>
        </p:nvSpPr>
        <p:spPr>
          <a:xfrm>
            <a:off x="14311023" y="11010900"/>
            <a:ext cx="7403212" cy="4826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ctr">
              <a:defRPr sz="3000">
                <a:latin typeface="ヒラギノ角ゴシック W6"/>
                <a:ea typeface="ヒラギノ角ゴシック W6"/>
                <a:cs typeface="ヒラギノ角ゴシック W6"/>
                <a:sym typeface="ヒラギノ角ゴシック W6"/>
              </a:defRPr>
            </a:lvl1pPr>
          </a:lstStyle>
          <a:p>
            <a:r>
              <a:t>質の高いお店がマップ、SNS内で上位表示</a:t>
            </a:r>
          </a:p>
        </p:txBody>
      </p:sp>
      <p:sp>
        <p:nvSpPr>
          <p:cNvPr id="212" name="高額な広告料金により、ポータルサイト内で上位表示"/>
          <p:cNvSpPr txBox="1"/>
          <p:nvPr/>
        </p:nvSpPr>
        <p:spPr>
          <a:xfrm>
            <a:off x="2276368" y="11010900"/>
            <a:ext cx="9227821" cy="4826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ctr">
              <a:defRPr sz="3000">
                <a:latin typeface="ヒラギノ角ゴシック W6"/>
                <a:ea typeface="ヒラギノ角ゴシック W6"/>
                <a:cs typeface="ヒラギノ角ゴシック W6"/>
                <a:sym typeface="ヒラギノ角ゴシック W6"/>
              </a:defRPr>
            </a:lvl1pPr>
          </a:lstStyle>
          <a:p>
            <a:r>
              <a:t>高額な広告料金により、ポータルサイト内で上位表示</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 name="角丸四角形"/>
          <p:cNvSpPr/>
          <p:nvPr/>
        </p:nvSpPr>
        <p:spPr>
          <a:xfrm>
            <a:off x="4342750" y="10181852"/>
            <a:ext cx="15556665" cy="2197881"/>
          </a:xfrm>
          <a:prstGeom prst="roundRect">
            <a:avLst>
              <a:gd name="adj" fmla="val 9372"/>
            </a:avLst>
          </a:prstGeom>
          <a:solidFill>
            <a:srgbClr val="D5D5D5">
              <a:alpha val="20106"/>
            </a:srgbClr>
          </a:solidFill>
          <a:ln w="12700">
            <a:miter lim="400000"/>
          </a:ln>
        </p:spPr>
        <p:txBody>
          <a:bodyPr lIns="71437" tIns="71437" rIns="71437" bIns="71437" anchor="ctr"/>
          <a:lstStyle/>
          <a:p>
            <a:pPr algn="ctr" defTabSz="821531">
              <a:lnSpc>
                <a:spcPct val="100000"/>
              </a:lnSpc>
              <a:spcBef>
                <a:spcPts val="0"/>
              </a:spcBef>
              <a:defRPr sz="3000">
                <a:solidFill>
                  <a:srgbClr val="FFFFFF"/>
                </a:solidFill>
              </a:defRPr>
            </a:pPr>
            <a:endParaRPr/>
          </a:p>
        </p:txBody>
      </p:sp>
      <p:sp>
        <p:nvSpPr>
          <p:cNvPr id="215" name="BME(ブレインマップエンジン)とは"/>
          <p:cNvSpPr txBox="1"/>
          <p:nvPr/>
        </p:nvSpPr>
        <p:spPr>
          <a:xfrm>
            <a:off x="5495899" y="1371650"/>
            <a:ext cx="13392202" cy="9144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ctr">
              <a:defRPr sz="6400">
                <a:latin typeface="ヒラギノ角ゴシック W7"/>
                <a:ea typeface="ヒラギノ角ゴシック W7"/>
                <a:cs typeface="ヒラギノ角ゴシック W7"/>
                <a:sym typeface="ヒラギノ角ゴシック W7"/>
              </a:defRPr>
            </a:lvl1pPr>
          </a:lstStyle>
          <a:p>
            <a:r>
              <a:t>BME(ブレインマップエンジン)とは</a:t>
            </a:r>
          </a:p>
        </p:txBody>
      </p:sp>
      <p:sp>
        <p:nvSpPr>
          <p:cNvPr id="216" name="MEO対策※の中でも最大級の効果があると言われている《サイテーション》を重視。…"/>
          <p:cNvSpPr txBox="1"/>
          <p:nvPr/>
        </p:nvSpPr>
        <p:spPr>
          <a:xfrm>
            <a:off x="5870753" y="10569475"/>
            <a:ext cx="12642495" cy="135839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p>
            <a:pPr defTabSz="821531">
              <a:lnSpc>
                <a:spcPct val="100000"/>
              </a:lnSpc>
              <a:spcBef>
                <a:spcPts val="0"/>
              </a:spcBef>
              <a:defRPr sz="2400">
                <a:latin typeface="ヒラギノ角ゴシック W2"/>
                <a:ea typeface="ヒラギノ角ゴシック W2"/>
                <a:cs typeface="ヒラギノ角ゴシック W2"/>
                <a:sym typeface="ヒラギノ角ゴシック W2"/>
              </a:defRPr>
            </a:pPr>
            <a:r>
              <a:t>MEO対策</a:t>
            </a:r>
            <a:r>
              <a:rPr sz="1600" baseline="62500"/>
              <a:t>※</a:t>
            </a:r>
            <a:r>
              <a:t>の中でも最大級の効果があると言われている《サイテーション》を重視。</a:t>
            </a:r>
          </a:p>
          <a:p>
            <a:pPr defTabSz="821531">
              <a:lnSpc>
                <a:spcPct val="100000"/>
              </a:lnSpc>
              <a:spcBef>
                <a:spcPts val="0"/>
              </a:spcBef>
              <a:defRPr sz="2400">
                <a:latin typeface="ヒラギノ角ゴシック W0"/>
                <a:ea typeface="ヒラギノ角ゴシック W0"/>
                <a:cs typeface="ヒラギノ角ゴシック W0"/>
                <a:sym typeface="ヒラギノ角ゴシック W0"/>
              </a:defRPr>
            </a:pPr>
            <a:r>
              <a:rPr>
                <a:latin typeface="ヒラギノ角ゴシック W2"/>
                <a:ea typeface="ヒラギノ角ゴシック W2"/>
                <a:cs typeface="ヒラギノ角ゴシック W2"/>
                <a:sym typeface="ヒラギノ角ゴシック W2"/>
              </a:rPr>
              <a:t>さらに高度なSEO対策を加えることにより、Google検索エンジン/Googleマップにおいて、</a:t>
            </a:r>
          </a:p>
          <a:p>
            <a:pPr defTabSz="821531">
              <a:lnSpc>
                <a:spcPct val="100000"/>
              </a:lnSpc>
              <a:spcBef>
                <a:spcPts val="0"/>
              </a:spcBef>
              <a:defRPr sz="2400">
                <a:latin typeface="ヒラギノ角ゴシック W0"/>
                <a:ea typeface="ヒラギノ角ゴシック W0"/>
                <a:cs typeface="ヒラギノ角ゴシック W0"/>
                <a:sym typeface="ヒラギノ角ゴシック W0"/>
              </a:defRPr>
            </a:pPr>
            <a:r>
              <a:rPr>
                <a:latin typeface="ヒラギノ角ゴシック W8"/>
                <a:ea typeface="ヒラギノ角ゴシック W8"/>
                <a:cs typeface="ヒラギノ角ゴシック W8"/>
                <a:sym typeface="ヒラギノ角ゴシック W8"/>
              </a:rPr>
              <a:t>｢業態×エリア｣</a:t>
            </a:r>
            <a:r>
              <a:rPr>
                <a:latin typeface="ヒラギノ角ゴシック W2"/>
                <a:ea typeface="ヒラギノ角ゴシック W2"/>
                <a:cs typeface="ヒラギノ角ゴシック W2"/>
                <a:sym typeface="ヒラギノ角ゴシック W2"/>
              </a:rPr>
              <a:t>で検索をした際に、お店のアカウントを上位表示させるサービスです。</a:t>
            </a:r>
          </a:p>
        </p:txBody>
      </p:sp>
      <p:sp>
        <p:nvSpPr>
          <p:cNvPr id="217" name="①Googleで検索"/>
          <p:cNvSpPr txBox="1"/>
          <p:nvPr/>
        </p:nvSpPr>
        <p:spPr>
          <a:xfrm>
            <a:off x="4744829" y="9116945"/>
            <a:ext cx="2368297" cy="406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ctr">
              <a:defRPr sz="2400">
                <a:latin typeface="ヒラギノ角ゴシック W2"/>
                <a:ea typeface="ヒラギノ角ゴシック W2"/>
                <a:cs typeface="ヒラギノ角ゴシック W2"/>
                <a:sym typeface="ヒラギノ角ゴシック W2"/>
              </a:defRPr>
            </a:lvl1pPr>
          </a:lstStyle>
          <a:p>
            <a:r>
              <a:t>①Googleで検索</a:t>
            </a:r>
          </a:p>
        </p:txBody>
      </p:sp>
      <p:sp>
        <p:nvSpPr>
          <p:cNvPr id="218" name="②お店の情報を確認"/>
          <p:cNvSpPr txBox="1"/>
          <p:nvPr/>
        </p:nvSpPr>
        <p:spPr>
          <a:xfrm>
            <a:off x="9930514" y="9116945"/>
            <a:ext cx="2857501" cy="406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ctr">
              <a:defRPr sz="2400">
                <a:latin typeface="ヒラギノ角ゴシック W2"/>
                <a:ea typeface="ヒラギノ角ゴシック W2"/>
                <a:cs typeface="ヒラギノ角ゴシック W2"/>
                <a:sym typeface="ヒラギノ角ゴシック W2"/>
              </a:defRPr>
            </a:lvl1pPr>
          </a:lstStyle>
          <a:p>
            <a:r>
              <a:t>②お店の情報を確認</a:t>
            </a:r>
          </a:p>
        </p:txBody>
      </p:sp>
      <p:sp>
        <p:nvSpPr>
          <p:cNvPr id="219" name="③経路案内や電話予約をダイレクトに"/>
          <p:cNvSpPr txBox="1"/>
          <p:nvPr/>
        </p:nvSpPr>
        <p:spPr>
          <a:xfrm>
            <a:off x="14530003" y="9116945"/>
            <a:ext cx="5262373" cy="406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ctr">
              <a:defRPr sz="2400">
                <a:latin typeface="ヒラギノ角ゴシック W2"/>
                <a:ea typeface="ヒラギノ角ゴシック W2"/>
                <a:cs typeface="ヒラギノ角ゴシック W2"/>
                <a:sym typeface="ヒラギノ角ゴシック W2"/>
              </a:defRPr>
            </a:lvl1pPr>
          </a:lstStyle>
          <a:p>
            <a:r>
              <a:t>③経路案内や電話予約をダイレクトに</a:t>
            </a:r>
          </a:p>
        </p:txBody>
      </p:sp>
      <p:grpSp>
        <p:nvGrpSpPr>
          <p:cNvPr id="226" name="グループ"/>
          <p:cNvGrpSpPr/>
          <p:nvPr/>
        </p:nvGrpSpPr>
        <p:grpSpPr>
          <a:xfrm>
            <a:off x="4587052" y="3360018"/>
            <a:ext cx="2683852" cy="5432636"/>
            <a:chOff x="0" y="0"/>
            <a:chExt cx="2683850" cy="5432634"/>
          </a:xfrm>
        </p:grpSpPr>
        <p:sp>
          <p:nvSpPr>
            <p:cNvPr id="220" name="角丸四角形"/>
            <p:cNvSpPr/>
            <p:nvPr/>
          </p:nvSpPr>
          <p:spPr>
            <a:xfrm>
              <a:off x="0" y="0"/>
              <a:ext cx="2683851" cy="5432635"/>
            </a:xfrm>
            <a:prstGeom prst="roundRect">
              <a:avLst>
                <a:gd name="adj" fmla="val 16232"/>
              </a:avLst>
            </a:prstGeom>
            <a:noFill/>
            <a:ln w="31750" cap="flat">
              <a:solidFill>
                <a:srgbClr val="479FF8"/>
              </a:solidFill>
              <a:prstDash val="solid"/>
              <a:miter lim="400000"/>
            </a:ln>
            <a:effectLst/>
          </p:spPr>
          <p:txBody>
            <a:bodyPr wrap="square" lIns="50800" tIns="50800" rIns="50800" bIns="50800" numCol="1" anchor="ctr">
              <a:noAutofit/>
            </a:bodyPr>
            <a:lstStyle/>
            <a:p>
              <a:pPr algn="ctr" defTabSz="584200">
                <a:lnSpc>
                  <a:spcPct val="100000"/>
                </a:lnSpc>
                <a:spcBef>
                  <a:spcPts val="0"/>
                </a:spcBef>
                <a:defRPr sz="2200">
                  <a:solidFill>
                    <a:srgbClr val="FFFFFF"/>
                  </a:solidFill>
                </a:defRPr>
              </a:pPr>
              <a:endParaRPr/>
            </a:p>
          </p:txBody>
        </p:sp>
        <p:grpSp>
          <p:nvGrpSpPr>
            <p:cNvPr id="223" name="グループ"/>
            <p:cNvGrpSpPr/>
            <p:nvPr/>
          </p:nvGrpSpPr>
          <p:grpSpPr>
            <a:xfrm>
              <a:off x="1010458" y="253719"/>
              <a:ext cx="662935" cy="149784"/>
              <a:chOff x="0" y="0"/>
              <a:chExt cx="662933" cy="149783"/>
            </a:xfrm>
          </p:grpSpPr>
          <p:sp>
            <p:nvSpPr>
              <p:cNvPr id="221" name="円形"/>
              <p:cNvSpPr/>
              <p:nvPr/>
            </p:nvSpPr>
            <p:spPr>
              <a:xfrm>
                <a:off x="0" y="0"/>
                <a:ext cx="149784" cy="149784"/>
              </a:xfrm>
              <a:prstGeom prst="ellipse">
                <a:avLst/>
              </a:prstGeom>
              <a:solidFill>
                <a:srgbClr val="479FF8"/>
              </a:solidFill>
              <a:ln w="12700" cap="flat">
                <a:noFill/>
                <a:miter lim="400000"/>
              </a:ln>
              <a:effectLst/>
            </p:spPr>
            <p:txBody>
              <a:bodyPr wrap="square" lIns="50800" tIns="50800" rIns="50800" bIns="50800" numCol="1" anchor="ctr">
                <a:noAutofit/>
              </a:bodyPr>
              <a:lstStyle/>
              <a:p>
                <a:pPr algn="ctr" defTabSz="584200">
                  <a:lnSpc>
                    <a:spcPct val="100000"/>
                  </a:lnSpc>
                  <a:spcBef>
                    <a:spcPts val="0"/>
                  </a:spcBef>
                  <a:defRPr sz="2200">
                    <a:solidFill>
                      <a:srgbClr val="FFFFFF"/>
                    </a:solidFill>
                  </a:defRPr>
                </a:pPr>
                <a:endParaRPr/>
              </a:p>
            </p:txBody>
          </p:sp>
          <p:sp>
            <p:nvSpPr>
              <p:cNvPr id="222" name="四角形"/>
              <p:cNvSpPr/>
              <p:nvPr/>
            </p:nvSpPr>
            <p:spPr>
              <a:xfrm>
                <a:off x="230129" y="54625"/>
                <a:ext cx="432805" cy="40533"/>
              </a:xfrm>
              <a:prstGeom prst="rect">
                <a:avLst/>
              </a:prstGeom>
              <a:solidFill>
                <a:srgbClr val="479FF8"/>
              </a:solidFill>
              <a:ln w="12700" cap="flat">
                <a:noFill/>
                <a:miter lim="400000"/>
              </a:ln>
              <a:effectLst/>
            </p:spPr>
            <p:txBody>
              <a:bodyPr wrap="square" lIns="50800" tIns="50800" rIns="50800" bIns="50800" numCol="1" anchor="ctr">
                <a:noAutofit/>
              </a:bodyPr>
              <a:lstStyle/>
              <a:p>
                <a:pPr algn="ctr" defTabSz="584200">
                  <a:lnSpc>
                    <a:spcPct val="100000"/>
                  </a:lnSpc>
                  <a:spcBef>
                    <a:spcPts val="0"/>
                  </a:spcBef>
                  <a:defRPr sz="2200">
                    <a:solidFill>
                      <a:srgbClr val="FFFFFF"/>
                    </a:solidFill>
                  </a:defRPr>
                </a:pPr>
                <a:endParaRPr/>
              </a:p>
            </p:txBody>
          </p:sp>
        </p:grpSp>
        <p:sp>
          <p:nvSpPr>
            <p:cNvPr id="224" name="円形"/>
            <p:cNvSpPr/>
            <p:nvPr/>
          </p:nvSpPr>
          <p:spPr>
            <a:xfrm>
              <a:off x="1167576" y="4934835"/>
              <a:ext cx="348698" cy="348698"/>
            </a:xfrm>
            <a:prstGeom prst="ellipse">
              <a:avLst/>
            </a:prstGeom>
            <a:noFill/>
            <a:ln w="25400" cap="flat">
              <a:solidFill>
                <a:srgbClr val="479FF8"/>
              </a:solidFill>
              <a:prstDash val="solid"/>
              <a:miter lim="400000"/>
            </a:ln>
            <a:effectLst/>
          </p:spPr>
          <p:txBody>
            <a:bodyPr wrap="square" lIns="50800" tIns="50800" rIns="50800" bIns="50800" numCol="1" anchor="ctr">
              <a:noAutofit/>
            </a:bodyPr>
            <a:lstStyle/>
            <a:p>
              <a:pPr algn="ctr" defTabSz="584200">
                <a:lnSpc>
                  <a:spcPct val="100000"/>
                </a:lnSpc>
                <a:spcBef>
                  <a:spcPts val="0"/>
                </a:spcBef>
                <a:defRPr sz="2200">
                  <a:solidFill>
                    <a:srgbClr val="FFFFFF"/>
                  </a:solidFill>
                </a:defRPr>
              </a:pPr>
              <a:endParaRPr/>
            </a:p>
          </p:txBody>
        </p:sp>
        <p:pic>
          <p:nvPicPr>
            <p:cNvPr id="225" name="screencapture-google-search-2019-12-06-12_02_37.png" descr="screencapture-google-search-2019-12-06-12_02_37.png"/>
            <p:cNvPicPr>
              <a:picLocks noChangeAspect="1"/>
            </p:cNvPicPr>
            <p:nvPr/>
          </p:nvPicPr>
          <p:blipFill>
            <a:blip r:embed="rId2">
              <a:extLst/>
            </a:blip>
            <a:srcRect b="82957"/>
            <a:stretch>
              <a:fillRect/>
            </a:stretch>
          </p:blipFill>
          <p:spPr>
            <a:xfrm>
              <a:off x="185321" y="652011"/>
              <a:ext cx="2313219" cy="4150062"/>
            </a:xfrm>
            <a:prstGeom prst="rect">
              <a:avLst/>
            </a:prstGeom>
            <a:ln w="25400" cap="flat">
              <a:solidFill>
                <a:srgbClr val="479FF8"/>
              </a:solidFill>
              <a:prstDash val="solid"/>
              <a:miter lim="400000"/>
            </a:ln>
            <a:effectLst/>
          </p:spPr>
        </p:pic>
      </p:grpSp>
      <p:sp>
        <p:nvSpPr>
          <p:cNvPr id="227" name="矢印"/>
          <p:cNvSpPr/>
          <p:nvPr/>
        </p:nvSpPr>
        <p:spPr>
          <a:xfrm>
            <a:off x="8248737" y="5898830"/>
            <a:ext cx="882939" cy="778679"/>
          </a:xfrm>
          <a:prstGeom prst="rightArrow">
            <a:avLst>
              <a:gd name="adj1" fmla="val 51961"/>
              <a:gd name="adj2" fmla="val 65180"/>
            </a:avLst>
          </a:prstGeom>
          <a:solidFill>
            <a:srgbClr val="5E5E5E"/>
          </a:solidFill>
          <a:ln w="12700">
            <a:miter lim="400000"/>
          </a:ln>
        </p:spPr>
        <p:txBody>
          <a:bodyPr lIns="50800" tIns="50800" rIns="50800" bIns="50800" anchor="ctr"/>
          <a:lstStyle/>
          <a:p>
            <a:pPr algn="ctr" defTabSz="584200">
              <a:lnSpc>
                <a:spcPct val="100000"/>
              </a:lnSpc>
              <a:spcBef>
                <a:spcPts val="0"/>
              </a:spcBef>
              <a:defRPr sz="2200">
                <a:solidFill>
                  <a:srgbClr val="FFFFFF"/>
                </a:solidFill>
              </a:defRPr>
            </a:pPr>
            <a:endParaRPr/>
          </a:p>
        </p:txBody>
      </p:sp>
      <p:sp>
        <p:nvSpPr>
          <p:cNvPr id="228" name="矢印"/>
          <p:cNvSpPr/>
          <p:nvPr/>
        </p:nvSpPr>
        <p:spPr>
          <a:xfrm>
            <a:off x="13470290" y="5898830"/>
            <a:ext cx="882939" cy="778679"/>
          </a:xfrm>
          <a:prstGeom prst="rightArrow">
            <a:avLst>
              <a:gd name="adj1" fmla="val 51961"/>
              <a:gd name="adj2" fmla="val 65180"/>
            </a:avLst>
          </a:prstGeom>
          <a:solidFill>
            <a:srgbClr val="5E5E5E"/>
          </a:solidFill>
          <a:ln w="12700">
            <a:miter lim="400000"/>
          </a:ln>
        </p:spPr>
        <p:txBody>
          <a:bodyPr lIns="50800" tIns="50800" rIns="50800" bIns="50800" anchor="ctr"/>
          <a:lstStyle/>
          <a:p>
            <a:pPr algn="ctr" defTabSz="584200">
              <a:lnSpc>
                <a:spcPct val="100000"/>
              </a:lnSpc>
              <a:spcBef>
                <a:spcPts val="0"/>
              </a:spcBef>
              <a:defRPr sz="2200">
                <a:solidFill>
                  <a:srgbClr val="FFFFFF"/>
                </a:solidFill>
              </a:defRPr>
            </a:pPr>
            <a:endParaRPr/>
          </a:p>
        </p:txBody>
      </p:sp>
      <p:grpSp>
        <p:nvGrpSpPr>
          <p:cNvPr id="235" name="グループ"/>
          <p:cNvGrpSpPr/>
          <p:nvPr/>
        </p:nvGrpSpPr>
        <p:grpSpPr>
          <a:xfrm>
            <a:off x="10017398" y="3360138"/>
            <a:ext cx="2683733" cy="5432396"/>
            <a:chOff x="0" y="0"/>
            <a:chExt cx="2683731" cy="5432395"/>
          </a:xfrm>
        </p:grpSpPr>
        <p:sp>
          <p:nvSpPr>
            <p:cNvPr id="229" name="角丸四角形"/>
            <p:cNvSpPr/>
            <p:nvPr/>
          </p:nvSpPr>
          <p:spPr>
            <a:xfrm>
              <a:off x="0" y="0"/>
              <a:ext cx="2683732" cy="5432396"/>
            </a:xfrm>
            <a:prstGeom prst="roundRect">
              <a:avLst>
                <a:gd name="adj" fmla="val 16232"/>
              </a:avLst>
            </a:prstGeom>
            <a:noFill/>
            <a:ln w="31750" cap="flat">
              <a:solidFill>
                <a:srgbClr val="479FF8"/>
              </a:solidFill>
              <a:prstDash val="solid"/>
              <a:miter lim="400000"/>
            </a:ln>
            <a:effectLst/>
          </p:spPr>
          <p:txBody>
            <a:bodyPr wrap="square" lIns="50800" tIns="50800" rIns="50800" bIns="50800" numCol="1" anchor="ctr">
              <a:noAutofit/>
            </a:bodyPr>
            <a:lstStyle/>
            <a:p>
              <a:pPr algn="ctr" defTabSz="584200">
                <a:lnSpc>
                  <a:spcPct val="100000"/>
                </a:lnSpc>
                <a:spcBef>
                  <a:spcPts val="0"/>
                </a:spcBef>
                <a:defRPr sz="2200">
                  <a:solidFill>
                    <a:srgbClr val="FFFFFF"/>
                  </a:solidFill>
                </a:defRPr>
              </a:pPr>
              <a:endParaRPr/>
            </a:p>
          </p:txBody>
        </p:sp>
        <p:grpSp>
          <p:nvGrpSpPr>
            <p:cNvPr id="232" name="グループ"/>
            <p:cNvGrpSpPr/>
            <p:nvPr/>
          </p:nvGrpSpPr>
          <p:grpSpPr>
            <a:xfrm>
              <a:off x="1010413" y="253708"/>
              <a:ext cx="662905" cy="149778"/>
              <a:chOff x="0" y="0"/>
              <a:chExt cx="662904" cy="149776"/>
            </a:xfrm>
          </p:grpSpPr>
          <p:sp>
            <p:nvSpPr>
              <p:cNvPr id="230" name="円形"/>
              <p:cNvSpPr/>
              <p:nvPr/>
            </p:nvSpPr>
            <p:spPr>
              <a:xfrm>
                <a:off x="0" y="0"/>
                <a:ext cx="149777" cy="149777"/>
              </a:xfrm>
              <a:prstGeom prst="ellipse">
                <a:avLst/>
              </a:prstGeom>
              <a:solidFill>
                <a:srgbClr val="479FF8"/>
              </a:solidFill>
              <a:ln w="12700" cap="flat">
                <a:noFill/>
                <a:miter lim="400000"/>
              </a:ln>
              <a:effectLst/>
            </p:spPr>
            <p:txBody>
              <a:bodyPr wrap="square" lIns="50800" tIns="50800" rIns="50800" bIns="50800" numCol="1" anchor="ctr">
                <a:noAutofit/>
              </a:bodyPr>
              <a:lstStyle/>
              <a:p>
                <a:pPr algn="ctr" defTabSz="584200">
                  <a:lnSpc>
                    <a:spcPct val="100000"/>
                  </a:lnSpc>
                  <a:spcBef>
                    <a:spcPts val="0"/>
                  </a:spcBef>
                  <a:defRPr sz="2200">
                    <a:solidFill>
                      <a:srgbClr val="FFFFFF"/>
                    </a:solidFill>
                  </a:defRPr>
                </a:pPr>
                <a:endParaRPr/>
              </a:p>
            </p:txBody>
          </p:sp>
          <p:sp>
            <p:nvSpPr>
              <p:cNvPr id="231" name="四角形"/>
              <p:cNvSpPr/>
              <p:nvPr/>
            </p:nvSpPr>
            <p:spPr>
              <a:xfrm>
                <a:off x="230119" y="54623"/>
                <a:ext cx="432786" cy="40531"/>
              </a:xfrm>
              <a:prstGeom prst="rect">
                <a:avLst/>
              </a:prstGeom>
              <a:solidFill>
                <a:srgbClr val="479FF8"/>
              </a:solidFill>
              <a:ln w="12700" cap="flat">
                <a:noFill/>
                <a:miter lim="400000"/>
              </a:ln>
              <a:effectLst/>
            </p:spPr>
            <p:txBody>
              <a:bodyPr wrap="square" lIns="50800" tIns="50800" rIns="50800" bIns="50800" numCol="1" anchor="ctr">
                <a:noAutofit/>
              </a:bodyPr>
              <a:lstStyle/>
              <a:p>
                <a:pPr algn="ctr" defTabSz="584200">
                  <a:lnSpc>
                    <a:spcPct val="100000"/>
                  </a:lnSpc>
                  <a:spcBef>
                    <a:spcPts val="0"/>
                  </a:spcBef>
                  <a:defRPr sz="2200">
                    <a:solidFill>
                      <a:srgbClr val="FFFFFF"/>
                    </a:solidFill>
                  </a:defRPr>
                </a:pPr>
                <a:endParaRPr/>
              </a:p>
            </p:txBody>
          </p:sp>
        </p:grpSp>
        <p:sp>
          <p:nvSpPr>
            <p:cNvPr id="233" name="円形"/>
            <p:cNvSpPr/>
            <p:nvPr/>
          </p:nvSpPr>
          <p:spPr>
            <a:xfrm>
              <a:off x="1167524" y="4934617"/>
              <a:ext cx="348683" cy="348683"/>
            </a:xfrm>
            <a:prstGeom prst="ellipse">
              <a:avLst/>
            </a:prstGeom>
            <a:noFill/>
            <a:ln w="25400" cap="flat">
              <a:solidFill>
                <a:srgbClr val="479FF8"/>
              </a:solidFill>
              <a:prstDash val="solid"/>
              <a:miter lim="400000"/>
            </a:ln>
            <a:effectLst/>
          </p:spPr>
          <p:txBody>
            <a:bodyPr wrap="square" lIns="50800" tIns="50800" rIns="50800" bIns="50800" numCol="1" anchor="ctr">
              <a:noAutofit/>
            </a:bodyPr>
            <a:lstStyle/>
            <a:p>
              <a:pPr algn="ctr" defTabSz="584200">
                <a:lnSpc>
                  <a:spcPct val="100000"/>
                </a:lnSpc>
                <a:spcBef>
                  <a:spcPts val="0"/>
                </a:spcBef>
                <a:defRPr sz="2200">
                  <a:solidFill>
                    <a:srgbClr val="FFFFFF"/>
                  </a:solidFill>
                </a:defRPr>
              </a:pPr>
              <a:endParaRPr/>
            </a:p>
          </p:txBody>
        </p:sp>
        <p:pic>
          <p:nvPicPr>
            <p:cNvPr id="234" name="screencapture-google-search-2019-12-06-13_03_41.png" descr="screencapture-google-search-2019-12-06-13_03_41.png"/>
            <p:cNvPicPr>
              <a:picLocks noChangeAspect="1"/>
            </p:cNvPicPr>
            <p:nvPr/>
          </p:nvPicPr>
          <p:blipFill>
            <a:blip r:embed="rId3">
              <a:extLst/>
            </a:blip>
            <a:srcRect b="91153"/>
            <a:stretch>
              <a:fillRect/>
            </a:stretch>
          </p:blipFill>
          <p:spPr>
            <a:xfrm>
              <a:off x="190978" y="651982"/>
              <a:ext cx="2307259" cy="4153066"/>
            </a:xfrm>
            <a:prstGeom prst="rect">
              <a:avLst/>
            </a:prstGeom>
            <a:ln w="25400" cap="flat">
              <a:solidFill>
                <a:srgbClr val="479FF8"/>
              </a:solidFill>
              <a:prstDash val="solid"/>
              <a:miter lim="400000"/>
            </a:ln>
            <a:effectLst/>
          </p:spPr>
        </p:pic>
      </p:grpSp>
      <p:grpSp>
        <p:nvGrpSpPr>
          <p:cNvPr id="242" name="グループ"/>
          <p:cNvGrpSpPr/>
          <p:nvPr/>
        </p:nvGrpSpPr>
        <p:grpSpPr>
          <a:xfrm>
            <a:off x="15122388" y="3357837"/>
            <a:ext cx="2686007" cy="5436998"/>
            <a:chOff x="0" y="0"/>
            <a:chExt cx="2686005" cy="5436997"/>
          </a:xfrm>
        </p:grpSpPr>
        <p:sp>
          <p:nvSpPr>
            <p:cNvPr id="236" name="角丸四角形"/>
            <p:cNvSpPr/>
            <p:nvPr/>
          </p:nvSpPr>
          <p:spPr>
            <a:xfrm>
              <a:off x="0" y="0"/>
              <a:ext cx="2686006" cy="5436998"/>
            </a:xfrm>
            <a:prstGeom prst="roundRect">
              <a:avLst>
                <a:gd name="adj" fmla="val 16232"/>
              </a:avLst>
            </a:prstGeom>
            <a:noFill/>
            <a:ln w="31750" cap="flat">
              <a:solidFill>
                <a:srgbClr val="479FF8"/>
              </a:solidFill>
              <a:prstDash val="solid"/>
              <a:miter lim="400000"/>
            </a:ln>
            <a:effectLst/>
          </p:spPr>
          <p:txBody>
            <a:bodyPr wrap="square" lIns="50800" tIns="50800" rIns="50800" bIns="50800" numCol="1" anchor="ctr">
              <a:noAutofit/>
            </a:bodyPr>
            <a:lstStyle/>
            <a:p>
              <a:pPr algn="ctr" defTabSz="584200">
                <a:lnSpc>
                  <a:spcPct val="100000"/>
                </a:lnSpc>
                <a:spcBef>
                  <a:spcPts val="0"/>
                </a:spcBef>
                <a:defRPr sz="2200">
                  <a:solidFill>
                    <a:srgbClr val="FFFFFF"/>
                  </a:solidFill>
                </a:defRPr>
              </a:pPr>
              <a:endParaRPr/>
            </a:p>
          </p:txBody>
        </p:sp>
        <p:grpSp>
          <p:nvGrpSpPr>
            <p:cNvPr id="239" name="グループ"/>
            <p:cNvGrpSpPr/>
            <p:nvPr/>
          </p:nvGrpSpPr>
          <p:grpSpPr>
            <a:xfrm>
              <a:off x="1011270" y="253923"/>
              <a:ext cx="663467" cy="149905"/>
              <a:chOff x="0" y="0"/>
              <a:chExt cx="663465" cy="149903"/>
            </a:xfrm>
          </p:grpSpPr>
          <p:sp>
            <p:nvSpPr>
              <p:cNvPr id="237" name="円形"/>
              <p:cNvSpPr/>
              <p:nvPr/>
            </p:nvSpPr>
            <p:spPr>
              <a:xfrm>
                <a:off x="0" y="0"/>
                <a:ext cx="149904" cy="149904"/>
              </a:xfrm>
              <a:prstGeom prst="ellipse">
                <a:avLst/>
              </a:prstGeom>
              <a:solidFill>
                <a:srgbClr val="479FF8"/>
              </a:solidFill>
              <a:ln w="12700" cap="flat">
                <a:noFill/>
                <a:miter lim="400000"/>
              </a:ln>
              <a:effectLst/>
            </p:spPr>
            <p:txBody>
              <a:bodyPr wrap="square" lIns="50800" tIns="50800" rIns="50800" bIns="50800" numCol="1" anchor="ctr">
                <a:noAutofit/>
              </a:bodyPr>
              <a:lstStyle/>
              <a:p>
                <a:pPr algn="ctr" defTabSz="584200">
                  <a:lnSpc>
                    <a:spcPct val="100000"/>
                  </a:lnSpc>
                  <a:spcBef>
                    <a:spcPts val="0"/>
                  </a:spcBef>
                  <a:defRPr sz="2200">
                    <a:solidFill>
                      <a:srgbClr val="FFFFFF"/>
                    </a:solidFill>
                  </a:defRPr>
                </a:pPr>
                <a:endParaRPr/>
              </a:p>
            </p:txBody>
          </p:sp>
          <p:sp>
            <p:nvSpPr>
              <p:cNvPr id="238" name="四角形"/>
              <p:cNvSpPr/>
              <p:nvPr/>
            </p:nvSpPr>
            <p:spPr>
              <a:xfrm>
                <a:off x="230314" y="54669"/>
                <a:ext cx="433152" cy="40566"/>
              </a:xfrm>
              <a:prstGeom prst="rect">
                <a:avLst/>
              </a:prstGeom>
              <a:solidFill>
                <a:srgbClr val="479FF8"/>
              </a:solidFill>
              <a:ln w="12700" cap="flat">
                <a:noFill/>
                <a:miter lim="400000"/>
              </a:ln>
              <a:effectLst/>
            </p:spPr>
            <p:txBody>
              <a:bodyPr wrap="square" lIns="50800" tIns="50800" rIns="50800" bIns="50800" numCol="1" anchor="ctr">
                <a:noAutofit/>
              </a:bodyPr>
              <a:lstStyle/>
              <a:p>
                <a:pPr algn="ctr" defTabSz="584200">
                  <a:lnSpc>
                    <a:spcPct val="100000"/>
                  </a:lnSpc>
                  <a:spcBef>
                    <a:spcPts val="0"/>
                  </a:spcBef>
                  <a:defRPr sz="2200">
                    <a:solidFill>
                      <a:srgbClr val="FFFFFF"/>
                    </a:solidFill>
                  </a:defRPr>
                </a:pPr>
                <a:endParaRPr/>
              </a:p>
            </p:txBody>
          </p:sp>
        </p:grpSp>
        <p:sp>
          <p:nvSpPr>
            <p:cNvPr id="240" name="円形"/>
            <p:cNvSpPr/>
            <p:nvPr/>
          </p:nvSpPr>
          <p:spPr>
            <a:xfrm>
              <a:off x="1168514" y="4938798"/>
              <a:ext cx="348978" cy="348978"/>
            </a:xfrm>
            <a:prstGeom prst="ellipse">
              <a:avLst/>
            </a:prstGeom>
            <a:noFill/>
            <a:ln w="25400" cap="flat">
              <a:solidFill>
                <a:srgbClr val="479FF8"/>
              </a:solidFill>
              <a:prstDash val="solid"/>
              <a:miter lim="400000"/>
            </a:ln>
            <a:effectLst/>
          </p:spPr>
          <p:txBody>
            <a:bodyPr wrap="square" lIns="50800" tIns="50800" rIns="50800" bIns="50800" numCol="1" anchor="ctr">
              <a:noAutofit/>
            </a:bodyPr>
            <a:lstStyle/>
            <a:p>
              <a:pPr algn="ctr" defTabSz="584200">
                <a:lnSpc>
                  <a:spcPct val="100000"/>
                </a:lnSpc>
                <a:spcBef>
                  <a:spcPts val="0"/>
                </a:spcBef>
                <a:defRPr sz="2200">
                  <a:solidFill>
                    <a:srgbClr val="FFFFFF"/>
                  </a:solidFill>
                </a:defRPr>
              </a:pPr>
              <a:endParaRPr/>
            </a:p>
          </p:txBody>
        </p:sp>
        <p:pic>
          <p:nvPicPr>
            <p:cNvPr id="241" name="IMG_4273.png" descr="IMG_4273.png"/>
            <p:cNvPicPr>
              <a:picLocks noChangeAspect="1"/>
            </p:cNvPicPr>
            <p:nvPr/>
          </p:nvPicPr>
          <p:blipFill>
            <a:blip r:embed="rId4">
              <a:extLst/>
            </a:blip>
            <a:srcRect/>
            <a:stretch>
              <a:fillRect/>
            </a:stretch>
          </p:blipFill>
          <p:spPr>
            <a:xfrm>
              <a:off x="185470" y="675620"/>
              <a:ext cx="2309214" cy="4107320"/>
            </a:xfrm>
            <a:prstGeom prst="rect">
              <a:avLst/>
            </a:prstGeom>
            <a:ln w="25400" cap="flat">
              <a:solidFill>
                <a:srgbClr val="479FF8"/>
              </a:solidFill>
              <a:prstDash val="solid"/>
              <a:miter lim="400000"/>
            </a:ln>
            <a:effectLst/>
          </p:spPr>
        </p:pic>
      </p:grpSp>
      <p:grpSp>
        <p:nvGrpSpPr>
          <p:cNvPr id="249" name="グループ"/>
          <p:cNvGrpSpPr/>
          <p:nvPr/>
        </p:nvGrpSpPr>
        <p:grpSpPr>
          <a:xfrm>
            <a:off x="16704188" y="3184755"/>
            <a:ext cx="2686006" cy="5436998"/>
            <a:chOff x="0" y="0"/>
            <a:chExt cx="2686005" cy="5436997"/>
          </a:xfrm>
        </p:grpSpPr>
        <p:sp>
          <p:nvSpPr>
            <p:cNvPr id="243" name="角丸四角形"/>
            <p:cNvSpPr/>
            <p:nvPr/>
          </p:nvSpPr>
          <p:spPr>
            <a:xfrm>
              <a:off x="0" y="0"/>
              <a:ext cx="2686006" cy="5436998"/>
            </a:xfrm>
            <a:prstGeom prst="roundRect">
              <a:avLst>
                <a:gd name="adj" fmla="val 16232"/>
              </a:avLst>
            </a:prstGeom>
            <a:solidFill>
              <a:srgbClr val="FFFFFF"/>
            </a:solidFill>
            <a:ln w="31750" cap="flat">
              <a:solidFill>
                <a:srgbClr val="479FF8"/>
              </a:solidFill>
              <a:prstDash val="solid"/>
              <a:miter lim="400000"/>
            </a:ln>
            <a:effectLst/>
          </p:spPr>
          <p:txBody>
            <a:bodyPr wrap="square" lIns="50800" tIns="50800" rIns="50800" bIns="50800" numCol="1" anchor="ctr">
              <a:noAutofit/>
            </a:bodyPr>
            <a:lstStyle/>
            <a:p>
              <a:pPr algn="ctr" defTabSz="584200">
                <a:lnSpc>
                  <a:spcPct val="100000"/>
                </a:lnSpc>
                <a:spcBef>
                  <a:spcPts val="0"/>
                </a:spcBef>
                <a:defRPr sz="2200">
                  <a:solidFill>
                    <a:srgbClr val="FFFFFF"/>
                  </a:solidFill>
                </a:defRPr>
              </a:pPr>
              <a:endParaRPr/>
            </a:p>
          </p:txBody>
        </p:sp>
        <p:grpSp>
          <p:nvGrpSpPr>
            <p:cNvPr id="246" name="グループ"/>
            <p:cNvGrpSpPr/>
            <p:nvPr/>
          </p:nvGrpSpPr>
          <p:grpSpPr>
            <a:xfrm>
              <a:off x="1011269" y="253923"/>
              <a:ext cx="663467" cy="149905"/>
              <a:chOff x="0" y="0"/>
              <a:chExt cx="663465" cy="149903"/>
            </a:xfrm>
          </p:grpSpPr>
          <p:sp>
            <p:nvSpPr>
              <p:cNvPr id="244" name="円形"/>
              <p:cNvSpPr/>
              <p:nvPr/>
            </p:nvSpPr>
            <p:spPr>
              <a:xfrm>
                <a:off x="0" y="0"/>
                <a:ext cx="149904" cy="149904"/>
              </a:xfrm>
              <a:prstGeom prst="ellipse">
                <a:avLst/>
              </a:prstGeom>
              <a:solidFill>
                <a:srgbClr val="479FF8"/>
              </a:solidFill>
              <a:ln w="12700" cap="flat">
                <a:noFill/>
                <a:miter lim="400000"/>
              </a:ln>
              <a:effectLst/>
            </p:spPr>
            <p:txBody>
              <a:bodyPr wrap="square" lIns="50800" tIns="50800" rIns="50800" bIns="50800" numCol="1" anchor="ctr">
                <a:noAutofit/>
              </a:bodyPr>
              <a:lstStyle/>
              <a:p>
                <a:pPr algn="ctr" defTabSz="584200">
                  <a:lnSpc>
                    <a:spcPct val="100000"/>
                  </a:lnSpc>
                  <a:spcBef>
                    <a:spcPts val="0"/>
                  </a:spcBef>
                  <a:defRPr sz="2200">
                    <a:solidFill>
                      <a:srgbClr val="FFFFFF"/>
                    </a:solidFill>
                  </a:defRPr>
                </a:pPr>
                <a:endParaRPr/>
              </a:p>
            </p:txBody>
          </p:sp>
          <p:sp>
            <p:nvSpPr>
              <p:cNvPr id="245" name="四角形"/>
              <p:cNvSpPr/>
              <p:nvPr/>
            </p:nvSpPr>
            <p:spPr>
              <a:xfrm>
                <a:off x="230314" y="54669"/>
                <a:ext cx="433152" cy="40566"/>
              </a:xfrm>
              <a:prstGeom prst="rect">
                <a:avLst/>
              </a:prstGeom>
              <a:solidFill>
                <a:srgbClr val="479FF8"/>
              </a:solidFill>
              <a:ln w="12700" cap="flat">
                <a:noFill/>
                <a:miter lim="400000"/>
              </a:ln>
              <a:effectLst/>
            </p:spPr>
            <p:txBody>
              <a:bodyPr wrap="square" lIns="50800" tIns="50800" rIns="50800" bIns="50800" numCol="1" anchor="ctr">
                <a:noAutofit/>
              </a:bodyPr>
              <a:lstStyle/>
              <a:p>
                <a:pPr algn="ctr" defTabSz="584200">
                  <a:lnSpc>
                    <a:spcPct val="100000"/>
                  </a:lnSpc>
                  <a:spcBef>
                    <a:spcPts val="0"/>
                  </a:spcBef>
                  <a:defRPr sz="2200">
                    <a:solidFill>
                      <a:srgbClr val="FFFFFF"/>
                    </a:solidFill>
                  </a:defRPr>
                </a:pPr>
                <a:endParaRPr/>
              </a:p>
            </p:txBody>
          </p:sp>
        </p:grpSp>
        <p:sp>
          <p:nvSpPr>
            <p:cNvPr id="247" name="円形"/>
            <p:cNvSpPr/>
            <p:nvPr/>
          </p:nvSpPr>
          <p:spPr>
            <a:xfrm>
              <a:off x="1168513" y="4938798"/>
              <a:ext cx="348978" cy="348978"/>
            </a:xfrm>
            <a:prstGeom prst="ellipse">
              <a:avLst/>
            </a:prstGeom>
            <a:noFill/>
            <a:ln w="25400" cap="flat">
              <a:solidFill>
                <a:srgbClr val="479FF8"/>
              </a:solidFill>
              <a:prstDash val="solid"/>
              <a:miter lim="400000"/>
            </a:ln>
            <a:effectLst/>
          </p:spPr>
          <p:txBody>
            <a:bodyPr wrap="square" lIns="50800" tIns="50800" rIns="50800" bIns="50800" numCol="1" anchor="ctr">
              <a:noAutofit/>
            </a:bodyPr>
            <a:lstStyle/>
            <a:p>
              <a:pPr algn="ctr" defTabSz="584200">
                <a:lnSpc>
                  <a:spcPct val="100000"/>
                </a:lnSpc>
                <a:spcBef>
                  <a:spcPts val="0"/>
                </a:spcBef>
                <a:defRPr sz="2200">
                  <a:solidFill>
                    <a:srgbClr val="FFFFFF"/>
                  </a:solidFill>
                </a:defRPr>
              </a:pPr>
              <a:endParaRPr/>
            </a:p>
          </p:txBody>
        </p:sp>
        <p:pic>
          <p:nvPicPr>
            <p:cNvPr id="248" name="IMG_830F6EB0CE39-1.jpeg" descr="IMG_830F6EB0CE39-1.jpeg"/>
            <p:cNvPicPr>
              <a:picLocks noChangeAspect="1"/>
            </p:cNvPicPr>
            <p:nvPr/>
          </p:nvPicPr>
          <p:blipFill>
            <a:blip r:embed="rId5">
              <a:extLst/>
            </a:blip>
            <a:stretch>
              <a:fillRect/>
            </a:stretch>
          </p:blipFill>
          <p:spPr>
            <a:xfrm>
              <a:off x="185470" y="675620"/>
              <a:ext cx="2309214" cy="4107320"/>
            </a:xfrm>
            <a:prstGeom prst="rect">
              <a:avLst/>
            </a:prstGeom>
            <a:ln w="25400" cap="flat">
              <a:solidFill>
                <a:srgbClr val="479FF8"/>
              </a:solidFill>
              <a:prstDash val="solid"/>
              <a:miter lim="400000"/>
            </a:ln>
            <a:effectLst/>
          </p:spPr>
        </p:pic>
      </p:grpSp>
      <p:sp>
        <p:nvSpPr>
          <p:cNvPr id="250" name="四角形"/>
          <p:cNvSpPr/>
          <p:nvPr/>
        </p:nvSpPr>
        <p:spPr>
          <a:xfrm>
            <a:off x="4820181" y="6211726"/>
            <a:ext cx="2217593" cy="609601"/>
          </a:xfrm>
          <a:prstGeom prst="rect">
            <a:avLst/>
          </a:prstGeom>
          <a:solidFill>
            <a:schemeClr val="accent5">
              <a:hueOff val="-82419"/>
              <a:satOff val="-9513"/>
              <a:lumOff val="-16343"/>
              <a:alpha val="50000"/>
            </a:schemeClr>
          </a:solidFill>
          <a:ln w="12700">
            <a:miter lim="400000"/>
          </a:ln>
        </p:spPr>
        <p:txBody>
          <a:bodyPr lIns="50800" tIns="50800" rIns="50800" bIns="50800" anchor="ctr"/>
          <a:lstStyle/>
          <a:p>
            <a:pPr algn="ctr" defTabSz="584200">
              <a:lnSpc>
                <a:spcPct val="100000"/>
              </a:lnSpc>
              <a:spcBef>
                <a:spcPts val="0"/>
              </a:spcBef>
              <a:defRPr sz="2200">
                <a:solidFill>
                  <a:srgbClr val="FFFFFF"/>
                </a:solidFill>
              </a:defRPr>
            </a:pPr>
            <a:endParaRPr/>
          </a:p>
        </p:txBody>
      </p:sp>
      <p:sp>
        <p:nvSpPr>
          <p:cNvPr id="251" name="四角形"/>
          <p:cNvSpPr/>
          <p:nvPr/>
        </p:nvSpPr>
        <p:spPr>
          <a:xfrm>
            <a:off x="10342638" y="6058866"/>
            <a:ext cx="381829" cy="419101"/>
          </a:xfrm>
          <a:prstGeom prst="rect">
            <a:avLst/>
          </a:prstGeom>
          <a:solidFill>
            <a:schemeClr val="accent5">
              <a:hueOff val="-82419"/>
              <a:satOff val="-9513"/>
              <a:lumOff val="-16343"/>
              <a:alpha val="50000"/>
            </a:schemeClr>
          </a:solidFill>
          <a:ln w="12700">
            <a:miter lim="400000"/>
          </a:ln>
        </p:spPr>
        <p:txBody>
          <a:bodyPr lIns="50800" tIns="50800" rIns="50800" bIns="50800" anchor="ctr"/>
          <a:lstStyle/>
          <a:p>
            <a:pPr algn="ctr" defTabSz="584200">
              <a:lnSpc>
                <a:spcPct val="100000"/>
              </a:lnSpc>
              <a:spcBef>
                <a:spcPts val="0"/>
              </a:spcBef>
              <a:defRPr sz="2200">
                <a:solidFill>
                  <a:srgbClr val="FFFFFF"/>
                </a:solidFill>
              </a:defRPr>
            </a:pPr>
            <a:endParaRPr/>
          </a:p>
        </p:txBody>
      </p:sp>
      <p:sp>
        <p:nvSpPr>
          <p:cNvPr id="252" name="四角形"/>
          <p:cNvSpPr/>
          <p:nvPr/>
        </p:nvSpPr>
        <p:spPr>
          <a:xfrm>
            <a:off x="10872234" y="6062500"/>
            <a:ext cx="381829" cy="419101"/>
          </a:xfrm>
          <a:prstGeom prst="rect">
            <a:avLst/>
          </a:prstGeom>
          <a:solidFill>
            <a:schemeClr val="accent5">
              <a:hueOff val="-82419"/>
              <a:satOff val="-9513"/>
              <a:lumOff val="-16343"/>
              <a:alpha val="50000"/>
            </a:schemeClr>
          </a:solidFill>
          <a:ln w="12700">
            <a:miter lim="400000"/>
          </a:ln>
        </p:spPr>
        <p:txBody>
          <a:bodyPr lIns="50800" tIns="50800" rIns="50800" bIns="50800" anchor="ctr"/>
          <a:lstStyle/>
          <a:p>
            <a:pPr algn="ctr" defTabSz="584200">
              <a:lnSpc>
                <a:spcPct val="100000"/>
              </a:lnSpc>
              <a:spcBef>
                <a:spcPts val="0"/>
              </a:spcBef>
              <a:defRPr sz="2200">
                <a:solidFill>
                  <a:srgbClr val="FFFFFF"/>
                </a:solidFill>
              </a:defRPr>
            </a:pPr>
            <a:endParaRP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 name="MEOを軸にしたサービス"/>
          <p:cNvSpPr txBox="1"/>
          <p:nvPr/>
        </p:nvSpPr>
        <p:spPr>
          <a:xfrm>
            <a:off x="7432395" y="1371650"/>
            <a:ext cx="9519210" cy="9144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ctr">
              <a:defRPr sz="6400">
                <a:latin typeface="ヒラギノ角ゴシック W7"/>
                <a:ea typeface="ヒラギノ角ゴシック W7"/>
                <a:cs typeface="ヒラギノ角ゴシック W7"/>
                <a:sym typeface="ヒラギノ角ゴシック W7"/>
              </a:defRPr>
            </a:lvl1pPr>
          </a:lstStyle>
          <a:p>
            <a:r>
              <a:t>MEOを軸にしたサービス</a:t>
            </a:r>
          </a:p>
        </p:txBody>
      </p:sp>
      <p:sp>
        <p:nvSpPr>
          <p:cNvPr id="255" name="ユーザーのポータルサイト離れやSEO対策の飽和状態もあり、MEO対策に注力したいというニーズは高まっております。…"/>
          <p:cNvSpPr txBox="1"/>
          <p:nvPr/>
        </p:nvSpPr>
        <p:spPr>
          <a:xfrm>
            <a:off x="3048609" y="2935587"/>
            <a:ext cx="18286782" cy="8763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gn="ctr" defTabSz="355600">
              <a:lnSpc>
                <a:spcPts val="2900"/>
              </a:lnSpc>
              <a:spcBef>
                <a:spcPts val="0"/>
              </a:spcBef>
              <a:defRPr sz="2400">
                <a:latin typeface="ヒラギノ角ゴシック W2"/>
                <a:ea typeface="ヒラギノ角ゴシック W2"/>
                <a:cs typeface="ヒラギノ角ゴシック W2"/>
                <a:sym typeface="ヒラギノ角ゴシック W2"/>
              </a:defRPr>
            </a:pPr>
            <a:r>
              <a:t>ユーザーのポータルサイト離れやSEO対策の飽和状態もあり、MEO対策に注力したいというニーズは高まっております。</a:t>
            </a:r>
          </a:p>
          <a:p>
            <a:pPr algn="ctr" defTabSz="355600">
              <a:lnSpc>
                <a:spcPts val="2900"/>
              </a:lnSpc>
              <a:spcBef>
                <a:spcPts val="0"/>
              </a:spcBef>
              <a:defRPr sz="2400">
                <a:latin typeface="ヒラギノ角ゴシック W2"/>
                <a:ea typeface="ヒラギノ角ゴシック W2"/>
                <a:cs typeface="ヒラギノ角ゴシック W2"/>
                <a:sym typeface="ヒラギノ角ゴシック W2"/>
              </a:defRPr>
            </a:pPr>
            <a:r>
              <a:t>約74%のユーザーがGoogleから</a:t>
            </a:r>
            <a:r>
              <a:rPr>
                <a:latin typeface="ヒラギノ角ゴシック W8"/>
                <a:ea typeface="ヒラギノ角ゴシック W8"/>
                <a:cs typeface="ヒラギノ角ゴシック W8"/>
                <a:sym typeface="ヒラギノ角ゴシック W8"/>
              </a:rPr>
              <a:t>「業態×エリア」</a:t>
            </a:r>
            <a:r>
              <a:t>で検索し、画面占有率の高いGoogleマイビジネスを見てお店を選択をしています。</a:t>
            </a:r>
          </a:p>
        </p:txBody>
      </p:sp>
      <p:sp>
        <p:nvSpPr>
          <p:cNvPr id="256" name="(マップエンジン最適化)"/>
          <p:cNvSpPr txBox="1"/>
          <p:nvPr/>
        </p:nvSpPr>
        <p:spPr>
          <a:xfrm>
            <a:off x="7266978" y="2217706"/>
            <a:ext cx="2406295" cy="3238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ctr" defTabSz="355600">
              <a:lnSpc>
                <a:spcPts val="2100"/>
              </a:lnSpc>
              <a:spcBef>
                <a:spcPts val="0"/>
              </a:spcBef>
              <a:defRPr sz="1700">
                <a:latin typeface="ヒラギノ角ゴシック W2"/>
                <a:ea typeface="ヒラギノ角ゴシック W2"/>
                <a:cs typeface="ヒラギノ角ゴシック W2"/>
                <a:sym typeface="ヒラギノ角ゴシック W2"/>
              </a:defRPr>
            </a:lvl1pPr>
          </a:lstStyle>
          <a:p>
            <a:r>
              <a:t>(マップエンジン最適化)</a:t>
            </a:r>
          </a:p>
        </p:txBody>
      </p:sp>
      <p:sp>
        <p:nvSpPr>
          <p:cNvPr id="257" name="円形"/>
          <p:cNvSpPr/>
          <p:nvPr/>
        </p:nvSpPr>
        <p:spPr>
          <a:xfrm>
            <a:off x="16373692" y="5921209"/>
            <a:ext cx="6485732" cy="6485732"/>
          </a:xfrm>
          <a:prstGeom prst="ellipse">
            <a:avLst/>
          </a:prstGeom>
          <a:solidFill>
            <a:srgbClr val="F5D588"/>
          </a:solidFill>
          <a:ln w="12700">
            <a:miter lim="400000"/>
          </a:ln>
        </p:spPr>
        <p:txBody>
          <a:bodyPr lIns="0" tIns="0" rIns="0" bIns="0" anchor="ctr"/>
          <a:lstStyle/>
          <a:p>
            <a:pPr algn="ctr" defTabSz="825500">
              <a:lnSpc>
                <a:spcPct val="100000"/>
              </a:lnSpc>
              <a:spcBef>
                <a:spcPts val="0"/>
              </a:spcBef>
              <a:defRPr sz="3200">
                <a:solidFill>
                  <a:srgbClr val="FFFFFF"/>
                </a:solidFill>
              </a:defRPr>
            </a:pPr>
            <a:endParaRPr/>
          </a:p>
        </p:txBody>
      </p:sp>
      <p:sp>
        <p:nvSpPr>
          <p:cNvPr id="258" name="お店のアカウントをタップすると左図の表示になり、口コミや写真を見てお店を選び、席の予約をしたら経路案内まで一通りが完結します。…"/>
          <p:cNvSpPr txBox="1"/>
          <p:nvPr/>
        </p:nvSpPr>
        <p:spPr>
          <a:xfrm>
            <a:off x="17438571" y="7700592"/>
            <a:ext cx="4355974" cy="34036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defTabSz="355600">
              <a:lnSpc>
                <a:spcPct val="100000"/>
              </a:lnSpc>
              <a:spcBef>
                <a:spcPts val="0"/>
              </a:spcBef>
              <a:defRPr sz="2000">
                <a:latin typeface="ヒラギノ角ゴシック W2"/>
                <a:ea typeface="ヒラギノ角ゴシック W2"/>
                <a:cs typeface="ヒラギノ角ゴシック W2"/>
                <a:sym typeface="ヒラギノ角ゴシック W2"/>
              </a:defRPr>
            </a:pPr>
            <a:r>
              <a:t>お店のアカウントをタップすると左図の表示になり、口コミや写真を見てお店を選び、席の予約をしたら経路案内まで一通りが完結します。</a:t>
            </a:r>
          </a:p>
          <a:p>
            <a:pPr defTabSz="355600">
              <a:lnSpc>
                <a:spcPct val="100000"/>
              </a:lnSpc>
              <a:spcBef>
                <a:spcPts val="0"/>
              </a:spcBef>
              <a:defRPr sz="2000">
                <a:latin typeface="ヒラギノ角ゴシック W2"/>
                <a:ea typeface="ヒラギノ角ゴシック W2"/>
                <a:cs typeface="ヒラギノ角ゴシック W2"/>
                <a:sym typeface="ヒラギノ角ゴシック W2"/>
              </a:defRPr>
            </a:pPr>
            <a:endParaRPr/>
          </a:p>
          <a:p>
            <a:pPr defTabSz="355600">
              <a:lnSpc>
                <a:spcPct val="100000"/>
              </a:lnSpc>
              <a:spcBef>
                <a:spcPts val="0"/>
              </a:spcBef>
              <a:defRPr sz="2000">
                <a:latin typeface="ヒラギノ角ゴシック W2"/>
                <a:ea typeface="ヒラギノ角ゴシック W2"/>
                <a:cs typeface="ヒラギノ角ゴシック W2"/>
                <a:sym typeface="ヒラギノ角ゴシック W2"/>
              </a:defRPr>
            </a:pPr>
            <a:r>
              <a:t>Googleマイビジネスを上位表示させることが集客において多くの効果もたらしており、上位表示させるための対策をMEOと呼びます。</a:t>
            </a:r>
          </a:p>
        </p:txBody>
      </p:sp>
      <p:sp>
        <p:nvSpPr>
          <p:cNvPr id="259" name="【MEOとは？】"/>
          <p:cNvSpPr txBox="1"/>
          <p:nvPr/>
        </p:nvSpPr>
        <p:spPr>
          <a:xfrm>
            <a:off x="18033375" y="6911160"/>
            <a:ext cx="3166365" cy="508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ctr" defTabSz="821531">
              <a:lnSpc>
                <a:spcPct val="100000"/>
              </a:lnSpc>
              <a:spcBef>
                <a:spcPts val="0"/>
              </a:spcBef>
              <a:defRPr sz="3200">
                <a:latin typeface="ヒラギノ角ゴシック W6"/>
                <a:ea typeface="ヒラギノ角ゴシック W6"/>
                <a:cs typeface="ヒラギノ角ゴシック W6"/>
                <a:sym typeface="ヒラギノ角ゴシック W6"/>
              </a:defRPr>
            </a:lvl1pPr>
          </a:lstStyle>
          <a:p>
            <a:r>
              <a:t>【MEOとは？】</a:t>
            </a:r>
          </a:p>
        </p:txBody>
      </p:sp>
      <p:pic>
        <p:nvPicPr>
          <p:cNvPr id="260" name="IMG_0924.PNG" descr="IMG_0924.PNG"/>
          <p:cNvPicPr>
            <a:picLocks noChangeAspect="1"/>
          </p:cNvPicPr>
          <p:nvPr/>
        </p:nvPicPr>
        <p:blipFill>
          <a:blip r:embed="rId2">
            <a:extLst/>
          </a:blip>
          <a:srcRect t="13496" b="11229"/>
          <a:stretch>
            <a:fillRect/>
          </a:stretch>
        </p:blipFill>
        <p:spPr>
          <a:xfrm>
            <a:off x="8394004" y="4802386"/>
            <a:ext cx="4064001" cy="6620725"/>
          </a:xfrm>
          <a:prstGeom prst="rect">
            <a:avLst/>
          </a:prstGeom>
          <a:ln w="12700">
            <a:solidFill>
              <a:srgbClr val="929292"/>
            </a:solidFill>
            <a:miter lim="400000"/>
          </a:ln>
        </p:spPr>
      </p:pic>
      <p:grpSp>
        <p:nvGrpSpPr>
          <p:cNvPr id="263" name="グループ"/>
          <p:cNvGrpSpPr/>
          <p:nvPr/>
        </p:nvGrpSpPr>
        <p:grpSpPr>
          <a:xfrm>
            <a:off x="12341165" y="4937675"/>
            <a:ext cx="2566989" cy="889001"/>
            <a:chOff x="-269449" y="0"/>
            <a:chExt cx="2566987" cy="889000"/>
          </a:xfrm>
        </p:grpSpPr>
        <p:sp>
          <p:nvSpPr>
            <p:cNvPr id="261" name="コールアウト"/>
            <p:cNvSpPr/>
            <p:nvPr/>
          </p:nvSpPr>
          <p:spPr>
            <a:xfrm>
              <a:off x="-269450" y="0"/>
              <a:ext cx="2566989" cy="889000"/>
            </a:xfrm>
            <a:custGeom>
              <a:avLst/>
              <a:gdLst/>
              <a:ahLst/>
              <a:cxnLst>
                <a:cxn ang="0">
                  <a:pos x="wd2" y="hd2"/>
                </a:cxn>
                <a:cxn ang="5400000">
                  <a:pos x="wd2" y="hd2"/>
                </a:cxn>
                <a:cxn ang="10800000">
                  <a:pos x="wd2" y="hd2"/>
                </a:cxn>
                <a:cxn ang="16200000">
                  <a:pos x="wd2" y="hd2"/>
                </a:cxn>
              </a:cxnLst>
              <a:rect l="0" t="0" r="r" b="b"/>
              <a:pathLst>
                <a:path w="21600" h="21600" extrusionOk="0">
                  <a:moveTo>
                    <a:pt x="21066" y="0"/>
                  </a:moveTo>
                  <a:cubicBezTo>
                    <a:pt x="21361" y="0"/>
                    <a:pt x="21600" y="691"/>
                    <a:pt x="21600" y="1543"/>
                  </a:cubicBezTo>
                  <a:lnTo>
                    <a:pt x="21600" y="20057"/>
                  </a:lnTo>
                  <a:cubicBezTo>
                    <a:pt x="21600" y="20909"/>
                    <a:pt x="21361" y="21600"/>
                    <a:pt x="21066" y="21600"/>
                  </a:cubicBezTo>
                  <a:lnTo>
                    <a:pt x="2802" y="21600"/>
                  </a:lnTo>
                  <a:cubicBezTo>
                    <a:pt x="2507" y="21600"/>
                    <a:pt x="2268" y="20909"/>
                    <a:pt x="2268" y="20057"/>
                  </a:cubicBezTo>
                  <a:lnTo>
                    <a:pt x="2268" y="17569"/>
                  </a:lnTo>
                  <a:lnTo>
                    <a:pt x="0" y="14484"/>
                  </a:lnTo>
                  <a:lnTo>
                    <a:pt x="2268" y="11408"/>
                  </a:lnTo>
                  <a:lnTo>
                    <a:pt x="2268" y="1543"/>
                  </a:lnTo>
                  <a:cubicBezTo>
                    <a:pt x="2268" y="691"/>
                    <a:pt x="2507" y="0"/>
                    <a:pt x="2802" y="0"/>
                  </a:cubicBezTo>
                  <a:lnTo>
                    <a:pt x="21066" y="0"/>
                  </a:lnTo>
                  <a:close/>
                </a:path>
              </a:pathLst>
            </a:custGeom>
            <a:solidFill>
              <a:schemeClr val="accent4">
                <a:hueOff val="-1081314"/>
                <a:satOff val="4338"/>
                <a:lumOff val="-8931"/>
              </a:schemeClr>
            </a:solidFill>
            <a:ln w="12700" cap="flat">
              <a:noFill/>
              <a:miter lim="400000"/>
            </a:ln>
            <a:effectLst/>
          </p:spPr>
          <p:txBody>
            <a:bodyPr wrap="square" lIns="0" tIns="0" rIns="0" bIns="0" numCol="1" anchor="ctr">
              <a:noAutofit/>
            </a:bodyPr>
            <a:lstStyle/>
            <a:p>
              <a:pPr algn="ctr" defTabSz="825500">
                <a:lnSpc>
                  <a:spcPct val="100000"/>
                </a:lnSpc>
                <a:spcBef>
                  <a:spcPts val="0"/>
                </a:spcBef>
                <a:defRPr sz="3200">
                  <a:solidFill>
                    <a:srgbClr val="FFFFFF"/>
                  </a:solidFill>
                </a:defRPr>
              </a:pPr>
              <a:endParaRPr/>
            </a:p>
          </p:txBody>
        </p:sp>
        <p:sp>
          <p:nvSpPr>
            <p:cNvPr id="262" name="SNS…"/>
            <p:cNvSpPr txBox="1"/>
            <p:nvPr/>
          </p:nvSpPr>
          <p:spPr>
            <a:xfrm>
              <a:off x="213741" y="88900"/>
              <a:ext cx="1871981" cy="6858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numCol="1" anchor="ctr">
              <a:spAutoFit/>
            </a:bodyPr>
            <a:lstStyle/>
            <a:p>
              <a:pPr algn="ctr" defTabSz="821531">
                <a:lnSpc>
                  <a:spcPct val="80000"/>
                </a:lnSpc>
                <a:spcBef>
                  <a:spcPts val="0"/>
                </a:spcBef>
                <a:defRPr sz="2000">
                  <a:solidFill>
                    <a:srgbClr val="FFFFFF"/>
                  </a:solidFill>
                  <a:latin typeface="ヒラギノ角ゴシック W6"/>
                  <a:ea typeface="ヒラギノ角ゴシック W6"/>
                  <a:cs typeface="ヒラギノ角ゴシック W6"/>
                  <a:sym typeface="ヒラギノ角ゴシック W6"/>
                </a:defRPr>
              </a:pPr>
              <a:r>
                <a:t>SNS</a:t>
              </a:r>
            </a:p>
            <a:p>
              <a:pPr algn="ctr" defTabSz="821531">
                <a:lnSpc>
                  <a:spcPct val="80000"/>
                </a:lnSpc>
                <a:spcBef>
                  <a:spcPts val="0"/>
                </a:spcBef>
                <a:defRPr sz="2000">
                  <a:solidFill>
                    <a:srgbClr val="FFFFFF"/>
                  </a:solidFill>
                  <a:latin typeface="ヒラギノ角ゴシック W6"/>
                  <a:ea typeface="ヒラギノ角ゴシック W6"/>
                  <a:cs typeface="ヒラギノ角ゴシック W6"/>
                  <a:sym typeface="ヒラギノ角ゴシック W6"/>
                </a:defRPr>
              </a:pPr>
              <a:r>
                <a:t>ポータルサイト</a:t>
              </a:r>
            </a:p>
          </p:txBody>
        </p:sp>
      </p:grpSp>
      <p:sp>
        <p:nvSpPr>
          <p:cNvPr id="264" name="コールアウト"/>
          <p:cNvSpPr/>
          <p:nvPr/>
        </p:nvSpPr>
        <p:spPr>
          <a:xfrm>
            <a:off x="12276871" y="6104075"/>
            <a:ext cx="2631283" cy="949722"/>
          </a:xfrm>
          <a:custGeom>
            <a:avLst/>
            <a:gdLst/>
            <a:ahLst/>
            <a:cxnLst>
              <a:cxn ang="0">
                <a:pos x="wd2" y="hd2"/>
              </a:cxn>
              <a:cxn ang="5400000">
                <a:pos x="wd2" y="hd2"/>
              </a:cxn>
              <a:cxn ang="10800000">
                <a:pos x="wd2" y="hd2"/>
              </a:cxn>
              <a:cxn ang="16200000">
                <a:pos x="wd2" y="hd2"/>
              </a:cxn>
            </a:cxnLst>
            <a:rect l="0" t="0" r="r" b="b"/>
            <a:pathLst>
              <a:path w="21600" h="21600" extrusionOk="0">
                <a:moveTo>
                  <a:pt x="21079" y="0"/>
                </a:moveTo>
                <a:cubicBezTo>
                  <a:pt x="21367" y="0"/>
                  <a:pt x="21600" y="647"/>
                  <a:pt x="21600" y="1444"/>
                </a:cubicBezTo>
                <a:lnTo>
                  <a:pt x="21600" y="18775"/>
                </a:lnTo>
                <a:cubicBezTo>
                  <a:pt x="21600" y="19572"/>
                  <a:pt x="21367" y="20219"/>
                  <a:pt x="21079" y="20219"/>
                </a:cubicBezTo>
                <a:lnTo>
                  <a:pt x="9862" y="20219"/>
                </a:lnTo>
                <a:lnTo>
                  <a:pt x="0" y="21600"/>
                </a:lnTo>
                <a:lnTo>
                  <a:pt x="2740" y="16888"/>
                </a:lnTo>
                <a:lnTo>
                  <a:pt x="2740" y="1444"/>
                </a:lnTo>
                <a:cubicBezTo>
                  <a:pt x="2740" y="647"/>
                  <a:pt x="2973" y="0"/>
                  <a:pt x="3261" y="0"/>
                </a:cubicBezTo>
                <a:lnTo>
                  <a:pt x="21079" y="0"/>
                </a:lnTo>
                <a:close/>
              </a:path>
            </a:pathLst>
          </a:custGeom>
          <a:solidFill>
            <a:schemeClr val="accent4">
              <a:hueOff val="-1081314"/>
              <a:satOff val="4338"/>
              <a:lumOff val="-8931"/>
            </a:schemeClr>
          </a:solidFill>
          <a:ln w="12700">
            <a:miter lim="400000"/>
          </a:ln>
        </p:spPr>
        <p:txBody>
          <a:bodyPr lIns="0" tIns="0" rIns="0" bIns="0" anchor="ctr"/>
          <a:lstStyle/>
          <a:p>
            <a:pPr algn="ctr" defTabSz="825500">
              <a:lnSpc>
                <a:spcPct val="100000"/>
              </a:lnSpc>
              <a:spcBef>
                <a:spcPts val="0"/>
              </a:spcBef>
              <a:defRPr sz="3200">
                <a:solidFill>
                  <a:srgbClr val="FFFFFF"/>
                </a:solidFill>
              </a:defRPr>
            </a:pPr>
            <a:endParaRPr/>
          </a:p>
        </p:txBody>
      </p:sp>
      <p:sp>
        <p:nvSpPr>
          <p:cNvPr id="265" name="混雑状況…"/>
          <p:cNvSpPr txBox="1"/>
          <p:nvPr/>
        </p:nvSpPr>
        <p:spPr>
          <a:xfrm>
            <a:off x="13195196" y="6192974"/>
            <a:ext cx="1130301" cy="6858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gn="ctr" defTabSz="821531">
              <a:lnSpc>
                <a:spcPct val="80000"/>
              </a:lnSpc>
              <a:spcBef>
                <a:spcPts val="0"/>
              </a:spcBef>
              <a:defRPr sz="2000">
                <a:solidFill>
                  <a:srgbClr val="FFFFFF"/>
                </a:solidFill>
                <a:latin typeface="ヒラギノ角ゴシック W6"/>
                <a:ea typeface="ヒラギノ角ゴシック W6"/>
                <a:cs typeface="ヒラギノ角ゴシック W6"/>
                <a:sym typeface="ヒラギノ角ゴシック W6"/>
              </a:defRPr>
            </a:pPr>
            <a:r>
              <a:t>混雑状況</a:t>
            </a:r>
          </a:p>
          <a:p>
            <a:pPr algn="ctr" defTabSz="821531">
              <a:lnSpc>
                <a:spcPct val="80000"/>
              </a:lnSpc>
              <a:spcBef>
                <a:spcPts val="0"/>
              </a:spcBef>
              <a:defRPr sz="2000">
                <a:solidFill>
                  <a:srgbClr val="FFFFFF"/>
                </a:solidFill>
                <a:latin typeface="ヒラギノ角ゴシック W6"/>
                <a:ea typeface="ヒラギノ角ゴシック W6"/>
                <a:cs typeface="ヒラギノ角ゴシック W6"/>
                <a:sym typeface="ヒラギノ角ゴシック W6"/>
              </a:defRPr>
            </a:pPr>
            <a:r>
              <a:t>ライブ</a:t>
            </a:r>
          </a:p>
        </p:txBody>
      </p:sp>
      <p:sp>
        <p:nvSpPr>
          <p:cNvPr id="266" name="コールアウト"/>
          <p:cNvSpPr/>
          <p:nvPr/>
        </p:nvSpPr>
        <p:spPr>
          <a:xfrm>
            <a:off x="9370360" y="11259719"/>
            <a:ext cx="2297510" cy="835026"/>
          </a:xfrm>
          <a:custGeom>
            <a:avLst/>
            <a:gdLst/>
            <a:ahLst/>
            <a:cxnLst>
              <a:cxn ang="0">
                <a:pos x="wd2" y="hd2"/>
              </a:cxn>
              <a:cxn ang="5400000">
                <a:pos x="wd2" y="hd2"/>
              </a:cxn>
              <a:cxn ang="10800000">
                <a:pos x="wd2" y="hd2"/>
              </a:cxn>
              <a:cxn ang="16200000">
                <a:pos x="wd2" y="hd2"/>
              </a:cxn>
            </a:cxnLst>
            <a:rect l="0" t="0" r="r" b="b"/>
            <a:pathLst>
              <a:path w="21600" h="21600" extrusionOk="0">
                <a:moveTo>
                  <a:pt x="10533" y="0"/>
                </a:moveTo>
                <a:lnTo>
                  <a:pt x="11727" y="8459"/>
                </a:lnTo>
                <a:lnTo>
                  <a:pt x="21003" y="8459"/>
                </a:lnTo>
                <a:cubicBezTo>
                  <a:pt x="21333" y="8459"/>
                  <a:pt x="21600" y="9195"/>
                  <a:pt x="21600" y="10102"/>
                </a:cubicBezTo>
                <a:lnTo>
                  <a:pt x="21600" y="19957"/>
                </a:lnTo>
                <a:cubicBezTo>
                  <a:pt x="21600" y="20865"/>
                  <a:pt x="21333" y="21600"/>
                  <a:pt x="21003" y="21600"/>
                </a:cubicBezTo>
                <a:lnTo>
                  <a:pt x="597" y="21600"/>
                </a:lnTo>
                <a:cubicBezTo>
                  <a:pt x="267" y="21600"/>
                  <a:pt x="0" y="20865"/>
                  <a:pt x="0" y="19957"/>
                </a:cubicBezTo>
                <a:lnTo>
                  <a:pt x="0" y="10102"/>
                </a:lnTo>
                <a:cubicBezTo>
                  <a:pt x="0" y="9195"/>
                  <a:pt x="267" y="8459"/>
                  <a:pt x="597" y="8459"/>
                </a:cubicBezTo>
                <a:lnTo>
                  <a:pt x="9343" y="8459"/>
                </a:lnTo>
                <a:lnTo>
                  <a:pt x="10533" y="0"/>
                </a:lnTo>
                <a:close/>
              </a:path>
            </a:pathLst>
          </a:custGeom>
          <a:solidFill>
            <a:schemeClr val="accent4">
              <a:hueOff val="-1081314"/>
              <a:satOff val="4338"/>
              <a:lumOff val="-8931"/>
            </a:schemeClr>
          </a:solidFill>
          <a:ln w="12700">
            <a:miter lim="400000"/>
          </a:ln>
        </p:spPr>
        <p:txBody>
          <a:bodyPr lIns="0" tIns="0" rIns="0" bIns="0" anchor="ctr"/>
          <a:lstStyle/>
          <a:p>
            <a:pPr algn="ctr" defTabSz="825500">
              <a:lnSpc>
                <a:spcPct val="100000"/>
              </a:lnSpc>
              <a:spcBef>
                <a:spcPts val="0"/>
              </a:spcBef>
              <a:defRPr sz="3200">
                <a:solidFill>
                  <a:srgbClr val="FFFFFF"/>
                </a:solidFill>
              </a:defRPr>
            </a:pPr>
            <a:endParaRPr/>
          </a:p>
        </p:txBody>
      </p:sp>
      <p:sp>
        <p:nvSpPr>
          <p:cNvPr id="267" name="口コミ"/>
          <p:cNvSpPr txBox="1"/>
          <p:nvPr/>
        </p:nvSpPr>
        <p:spPr>
          <a:xfrm>
            <a:off x="10081913" y="11662944"/>
            <a:ext cx="876301" cy="355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ctr" defTabSz="821531">
              <a:lnSpc>
                <a:spcPct val="80000"/>
              </a:lnSpc>
              <a:spcBef>
                <a:spcPts val="0"/>
              </a:spcBef>
              <a:defRPr sz="2000">
                <a:solidFill>
                  <a:srgbClr val="FFFFFF"/>
                </a:solidFill>
                <a:latin typeface="ヒラギノ角ゴシック W6"/>
                <a:ea typeface="ヒラギノ角ゴシック W6"/>
                <a:cs typeface="ヒラギノ角ゴシック W6"/>
                <a:sym typeface="ヒラギノ角ゴシック W6"/>
              </a:defRPr>
            </a:lvl1pPr>
          </a:lstStyle>
          <a:p>
            <a:r>
              <a:t>口コミ</a:t>
            </a:r>
          </a:p>
        </p:txBody>
      </p:sp>
      <p:grpSp>
        <p:nvGrpSpPr>
          <p:cNvPr id="270" name="グループ"/>
          <p:cNvGrpSpPr/>
          <p:nvPr/>
        </p:nvGrpSpPr>
        <p:grpSpPr>
          <a:xfrm>
            <a:off x="2180807" y="5261584"/>
            <a:ext cx="2551510" cy="889001"/>
            <a:chOff x="29" y="0"/>
            <a:chExt cx="2551509" cy="889000"/>
          </a:xfrm>
        </p:grpSpPr>
        <p:sp>
          <p:nvSpPr>
            <p:cNvPr id="268" name="コールアウト"/>
            <p:cNvSpPr/>
            <p:nvPr/>
          </p:nvSpPr>
          <p:spPr>
            <a:xfrm>
              <a:off x="29" y="0"/>
              <a:ext cx="2551510" cy="889000"/>
            </a:xfrm>
            <a:custGeom>
              <a:avLst/>
              <a:gdLst/>
              <a:ahLst/>
              <a:cxnLst>
                <a:cxn ang="0">
                  <a:pos x="wd2" y="hd2"/>
                </a:cxn>
                <a:cxn ang="5400000">
                  <a:pos x="wd2" y="hd2"/>
                </a:cxn>
                <a:cxn ang="10800000">
                  <a:pos x="wd2" y="hd2"/>
                </a:cxn>
                <a:cxn ang="16200000">
                  <a:pos x="wd2" y="hd2"/>
                </a:cxn>
              </a:cxnLst>
              <a:rect l="0" t="0" r="r" b="b"/>
              <a:pathLst>
                <a:path w="21600" h="21600" extrusionOk="0">
                  <a:moveTo>
                    <a:pt x="18912" y="0"/>
                  </a:moveTo>
                  <a:cubicBezTo>
                    <a:pt x="19209" y="0"/>
                    <a:pt x="19450" y="691"/>
                    <a:pt x="19450" y="1543"/>
                  </a:cubicBezTo>
                  <a:lnTo>
                    <a:pt x="19450" y="6789"/>
                  </a:lnTo>
                  <a:lnTo>
                    <a:pt x="21600" y="9874"/>
                  </a:lnTo>
                  <a:lnTo>
                    <a:pt x="19450" y="12960"/>
                  </a:lnTo>
                  <a:lnTo>
                    <a:pt x="19450" y="20057"/>
                  </a:lnTo>
                  <a:cubicBezTo>
                    <a:pt x="19450" y="20909"/>
                    <a:pt x="19209" y="21600"/>
                    <a:pt x="18912" y="21600"/>
                  </a:cubicBezTo>
                  <a:lnTo>
                    <a:pt x="538" y="21600"/>
                  </a:lnTo>
                  <a:cubicBezTo>
                    <a:pt x="241" y="21600"/>
                    <a:pt x="0" y="20909"/>
                    <a:pt x="0" y="20057"/>
                  </a:cubicBezTo>
                  <a:lnTo>
                    <a:pt x="0" y="1543"/>
                  </a:lnTo>
                  <a:cubicBezTo>
                    <a:pt x="0" y="691"/>
                    <a:pt x="241" y="0"/>
                    <a:pt x="538" y="0"/>
                  </a:cubicBezTo>
                  <a:lnTo>
                    <a:pt x="18912" y="0"/>
                  </a:lnTo>
                  <a:close/>
                </a:path>
              </a:pathLst>
            </a:custGeom>
            <a:solidFill>
              <a:schemeClr val="accent4">
                <a:hueOff val="-1081314"/>
                <a:satOff val="4338"/>
                <a:lumOff val="-8931"/>
              </a:schemeClr>
            </a:solidFill>
            <a:ln w="12700" cap="flat">
              <a:noFill/>
              <a:miter lim="400000"/>
            </a:ln>
            <a:effectLst/>
          </p:spPr>
          <p:txBody>
            <a:bodyPr wrap="square" lIns="0" tIns="0" rIns="0" bIns="0" numCol="1" anchor="ctr">
              <a:noAutofit/>
            </a:bodyPr>
            <a:lstStyle/>
            <a:p>
              <a:pPr algn="ctr" defTabSz="825500">
                <a:lnSpc>
                  <a:spcPct val="100000"/>
                </a:lnSpc>
                <a:spcBef>
                  <a:spcPts val="0"/>
                </a:spcBef>
                <a:defRPr sz="3200">
                  <a:solidFill>
                    <a:srgbClr val="FFFFFF"/>
                  </a:solidFill>
                </a:defRPr>
              </a:pPr>
              <a:endParaRPr/>
            </a:p>
          </p:txBody>
        </p:sp>
        <p:sp>
          <p:nvSpPr>
            <p:cNvPr id="269" name="写真・動画…"/>
            <p:cNvSpPr txBox="1"/>
            <p:nvPr/>
          </p:nvSpPr>
          <p:spPr>
            <a:xfrm>
              <a:off x="80392" y="88900"/>
              <a:ext cx="2138681" cy="6858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numCol="1" anchor="ctr">
              <a:spAutoFit/>
            </a:bodyPr>
            <a:lstStyle/>
            <a:p>
              <a:pPr algn="ctr" defTabSz="821531">
                <a:lnSpc>
                  <a:spcPct val="80000"/>
                </a:lnSpc>
                <a:spcBef>
                  <a:spcPts val="0"/>
                </a:spcBef>
                <a:defRPr sz="2000">
                  <a:solidFill>
                    <a:srgbClr val="FFFFFF"/>
                  </a:solidFill>
                  <a:latin typeface="ヒラギノ角ゴシック W6"/>
                  <a:ea typeface="ヒラギノ角ゴシック W6"/>
                  <a:cs typeface="ヒラギノ角ゴシック W6"/>
                  <a:sym typeface="ヒラギノ角ゴシック W6"/>
                </a:defRPr>
              </a:pPr>
              <a:r>
                <a:t>写真・動画</a:t>
              </a:r>
            </a:p>
            <a:p>
              <a:pPr algn="ctr" defTabSz="821531">
                <a:lnSpc>
                  <a:spcPct val="80000"/>
                </a:lnSpc>
                <a:spcBef>
                  <a:spcPts val="0"/>
                </a:spcBef>
                <a:defRPr sz="2000">
                  <a:solidFill>
                    <a:srgbClr val="FFFFFF"/>
                  </a:solidFill>
                  <a:latin typeface="ヒラギノ角ゴシック W6"/>
                  <a:ea typeface="ヒラギノ角ゴシック W6"/>
                  <a:cs typeface="ヒラギノ角ゴシック W6"/>
                  <a:sym typeface="ヒラギノ角ゴシック W6"/>
                </a:defRPr>
              </a:pPr>
              <a:r>
                <a:t>ストリートビュー</a:t>
              </a:r>
            </a:p>
          </p:txBody>
        </p:sp>
      </p:grpSp>
      <p:grpSp>
        <p:nvGrpSpPr>
          <p:cNvPr id="273" name="グループ"/>
          <p:cNvGrpSpPr/>
          <p:nvPr/>
        </p:nvGrpSpPr>
        <p:grpSpPr>
          <a:xfrm>
            <a:off x="2180807" y="9555167"/>
            <a:ext cx="2551510" cy="508001"/>
            <a:chOff x="29" y="0"/>
            <a:chExt cx="2551509" cy="508000"/>
          </a:xfrm>
        </p:grpSpPr>
        <p:sp>
          <p:nvSpPr>
            <p:cNvPr id="271" name="コールアウト"/>
            <p:cNvSpPr/>
            <p:nvPr/>
          </p:nvSpPr>
          <p:spPr>
            <a:xfrm>
              <a:off x="29" y="0"/>
              <a:ext cx="2551510" cy="508000"/>
            </a:xfrm>
            <a:custGeom>
              <a:avLst/>
              <a:gdLst/>
              <a:ahLst/>
              <a:cxnLst>
                <a:cxn ang="0">
                  <a:pos x="wd2" y="hd2"/>
                </a:cxn>
                <a:cxn ang="5400000">
                  <a:pos x="wd2" y="hd2"/>
                </a:cxn>
                <a:cxn ang="10800000">
                  <a:pos x="wd2" y="hd2"/>
                </a:cxn>
                <a:cxn ang="16200000">
                  <a:pos x="wd2" y="hd2"/>
                </a:cxn>
              </a:cxnLst>
              <a:rect l="0" t="0" r="r" b="b"/>
              <a:pathLst>
                <a:path w="21600" h="21600" extrusionOk="0">
                  <a:moveTo>
                    <a:pt x="18912" y="0"/>
                  </a:moveTo>
                  <a:cubicBezTo>
                    <a:pt x="19209" y="0"/>
                    <a:pt x="19450" y="1209"/>
                    <a:pt x="19450" y="2700"/>
                  </a:cubicBezTo>
                  <a:lnTo>
                    <a:pt x="19450" y="5265"/>
                  </a:lnTo>
                  <a:lnTo>
                    <a:pt x="21600" y="10665"/>
                  </a:lnTo>
                  <a:lnTo>
                    <a:pt x="19450" y="16065"/>
                  </a:lnTo>
                  <a:lnTo>
                    <a:pt x="19450" y="18900"/>
                  </a:lnTo>
                  <a:cubicBezTo>
                    <a:pt x="19450" y="20391"/>
                    <a:pt x="19209" y="21600"/>
                    <a:pt x="18912" y="21600"/>
                  </a:cubicBezTo>
                  <a:lnTo>
                    <a:pt x="538" y="21600"/>
                  </a:lnTo>
                  <a:cubicBezTo>
                    <a:pt x="241" y="21600"/>
                    <a:pt x="0" y="20391"/>
                    <a:pt x="0" y="18900"/>
                  </a:cubicBezTo>
                  <a:lnTo>
                    <a:pt x="0" y="2700"/>
                  </a:lnTo>
                  <a:cubicBezTo>
                    <a:pt x="0" y="1209"/>
                    <a:pt x="241" y="0"/>
                    <a:pt x="538" y="0"/>
                  </a:cubicBezTo>
                  <a:lnTo>
                    <a:pt x="18912" y="0"/>
                  </a:lnTo>
                  <a:close/>
                </a:path>
              </a:pathLst>
            </a:custGeom>
            <a:solidFill>
              <a:schemeClr val="accent4">
                <a:hueOff val="-1081314"/>
                <a:satOff val="4338"/>
                <a:lumOff val="-8931"/>
              </a:schemeClr>
            </a:solidFill>
            <a:ln w="12700" cap="flat">
              <a:noFill/>
              <a:miter lim="400000"/>
            </a:ln>
            <a:effectLst/>
          </p:spPr>
          <p:txBody>
            <a:bodyPr wrap="square" lIns="0" tIns="0" rIns="0" bIns="0" numCol="1" anchor="ctr">
              <a:noAutofit/>
            </a:bodyPr>
            <a:lstStyle/>
            <a:p>
              <a:pPr algn="ctr" defTabSz="825500">
                <a:lnSpc>
                  <a:spcPct val="100000"/>
                </a:lnSpc>
                <a:spcBef>
                  <a:spcPts val="0"/>
                </a:spcBef>
                <a:defRPr sz="3200">
                  <a:solidFill>
                    <a:srgbClr val="FFFFFF"/>
                  </a:solidFill>
                </a:defRPr>
              </a:pPr>
              <a:endParaRPr/>
            </a:p>
          </p:txBody>
        </p:sp>
        <p:sp>
          <p:nvSpPr>
            <p:cNvPr id="272" name="住 所"/>
            <p:cNvSpPr txBox="1"/>
            <p:nvPr/>
          </p:nvSpPr>
          <p:spPr>
            <a:xfrm>
              <a:off x="796291" y="76200"/>
              <a:ext cx="706883" cy="3556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numCol="1" anchor="ctr">
              <a:spAutoFit/>
            </a:bodyPr>
            <a:lstStyle>
              <a:lvl1pPr algn="ctr" defTabSz="821531">
                <a:lnSpc>
                  <a:spcPct val="80000"/>
                </a:lnSpc>
                <a:spcBef>
                  <a:spcPts val="0"/>
                </a:spcBef>
                <a:defRPr sz="2000">
                  <a:solidFill>
                    <a:srgbClr val="FFFFFF"/>
                  </a:solidFill>
                  <a:latin typeface="ヒラギノ角ゴシック W6"/>
                  <a:ea typeface="ヒラギノ角ゴシック W6"/>
                  <a:cs typeface="ヒラギノ角ゴシック W6"/>
                  <a:sym typeface="ヒラギノ角ゴシック W6"/>
                </a:defRPr>
              </a:lvl1pPr>
            </a:lstStyle>
            <a:p>
              <a:r>
                <a:t>住 所</a:t>
              </a:r>
            </a:p>
          </p:txBody>
        </p:sp>
      </p:grpSp>
      <p:grpSp>
        <p:nvGrpSpPr>
          <p:cNvPr id="276" name="グループ"/>
          <p:cNvGrpSpPr/>
          <p:nvPr/>
        </p:nvGrpSpPr>
        <p:grpSpPr>
          <a:xfrm>
            <a:off x="2180807" y="10201856"/>
            <a:ext cx="2552701" cy="508001"/>
            <a:chOff x="29" y="0"/>
            <a:chExt cx="2552700" cy="508000"/>
          </a:xfrm>
        </p:grpSpPr>
        <p:sp>
          <p:nvSpPr>
            <p:cNvPr id="274" name="コールアウト"/>
            <p:cNvSpPr/>
            <p:nvPr/>
          </p:nvSpPr>
          <p:spPr>
            <a:xfrm>
              <a:off x="29" y="0"/>
              <a:ext cx="2552701" cy="508000"/>
            </a:xfrm>
            <a:custGeom>
              <a:avLst/>
              <a:gdLst/>
              <a:ahLst/>
              <a:cxnLst>
                <a:cxn ang="0">
                  <a:pos x="wd2" y="hd2"/>
                </a:cxn>
                <a:cxn ang="5400000">
                  <a:pos x="wd2" y="hd2"/>
                </a:cxn>
                <a:cxn ang="10800000">
                  <a:pos x="wd2" y="hd2"/>
                </a:cxn>
                <a:cxn ang="16200000">
                  <a:pos x="wd2" y="hd2"/>
                </a:cxn>
              </a:cxnLst>
              <a:rect l="0" t="0" r="r" b="b"/>
              <a:pathLst>
                <a:path w="21600" h="21600" extrusionOk="0">
                  <a:moveTo>
                    <a:pt x="18903" y="0"/>
                  </a:moveTo>
                  <a:cubicBezTo>
                    <a:pt x="19200" y="0"/>
                    <a:pt x="19441" y="1209"/>
                    <a:pt x="19441" y="2700"/>
                  </a:cubicBezTo>
                  <a:lnTo>
                    <a:pt x="19441" y="4860"/>
                  </a:lnTo>
                  <a:lnTo>
                    <a:pt x="21600" y="10260"/>
                  </a:lnTo>
                  <a:lnTo>
                    <a:pt x="19441" y="15660"/>
                  </a:lnTo>
                  <a:lnTo>
                    <a:pt x="19441" y="18900"/>
                  </a:lnTo>
                  <a:cubicBezTo>
                    <a:pt x="19441" y="20391"/>
                    <a:pt x="19200" y="21600"/>
                    <a:pt x="18903" y="21600"/>
                  </a:cubicBezTo>
                  <a:lnTo>
                    <a:pt x="537" y="21600"/>
                  </a:lnTo>
                  <a:cubicBezTo>
                    <a:pt x="241" y="21600"/>
                    <a:pt x="0" y="20391"/>
                    <a:pt x="0" y="18900"/>
                  </a:cubicBezTo>
                  <a:lnTo>
                    <a:pt x="0" y="2700"/>
                  </a:lnTo>
                  <a:cubicBezTo>
                    <a:pt x="0" y="1209"/>
                    <a:pt x="241" y="0"/>
                    <a:pt x="537" y="0"/>
                  </a:cubicBezTo>
                  <a:lnTo>
                    <a:pt x="18903" y="0"/>
                  </a:lnTo>
                  <a:close/>
                </a:path>
              </a:pathLst>
            </a:custGeom>
            <a:solidFill>
              <a:schemeClr val="accent4">
                <a:hueOff val="-1081314"/>
                <a:satOff val="4338"/>
                <a:lumOff val="-8931"/>
              </a:schemeClr>
            </a:solidFill>
            <a:ln w="12700" cap="flat">
              <a:noFill/>
              <a:miter lim="400000"/>
            </a:ln>
            <a:effectLst/>
          </p:spPr>
          <p:txBody>
            <a:bodyPr wrap="square" lIns="0" tIns="0" rIns="0" bIns="0" numCol="1" anchor="ctr">
              <a:noAutofit/>
            </a:bodyPr>
            <a:lstStyle/>
            <a:p>
              <a:pPr algn="ctr" defTabSz="825500">
                <a:lnSpc>
                  <a:spcPct val="100000"/>
                </a:lnSpc>
                <a:spcBef>
                  <a:spcPts val="0"/>
                </a:spcBef>
                <a:defRPr sz="3200">
                  <a:solidFill>
                    <a:srgbClr val="FFFFFF"/>
                  </a:solidFill>
                </a:defRPr>
              </a:pPr>
              <a:endParaRPr/>
            </a:p>
          </p:txBody>
        </p:sp>
        <p:sp>
          <p:nvSpPr>
            <p:cNvPr id="275" name="営業時間"/>
            <p:cNvSpPr txBox="1"/>
            <p:nvPr/>
          </p:nvSpPr>
          <p:spPr>
            <a:xfrm>
              <a:off x="584582" y="76200"/>
              <a:ext cx="1130301" cy="3556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numCol="1" anchor="ctr">
              <a:spAutoFit/>
            </a:bodyPr>
            <a:lstStyle>
              <a:lvl1pPr algn="ctr" defTabSz="821531">
                <a:lnSpc>
                  <a:spcPct val="80000"/>
                </a:lnSpc>
                <a:spcBef>
                  <a:spcPts val="0"/>
                </a:spcBef>
                <a:defRPr sz="2000">
                  <a:solidFill>
                    <a:srgbClr val="FFFFFF"/>
                  </a:solidFill>
                  <a:latin typeface="ヒラギノ角ゴシック W6"/>
                  <a:ea typeface="ヒラギノ角ゴシック W6"/>
                  <a:cs typeface="ヒラギノ角ゴシック W6"/>
                  <a:sym typeface="ヒラギノ角ゴシック W6"/>
                </a:defRPr>
              </a:lvl1pPr>
            </a:lstStyle>
            <a:p>
              <a:r>
                <a:t>営業時間</a:t>
              </a:r>
            </a:p>
          </p:txBody>
        </p:sp>
      </p:grpSp>
      <p:grpSp>
        <p:nvGrpSpPr>
          <p:cNvPr id="279" name="グループ"/>
          <p:cNvGrpSpPr/>
          <p:nvPr/>
        </p:nvGrpSpPr>
        <p:grpSpPr>
          <a:xfrm>
            <a:off x="2180807" y="7594857"/>
            <a:ext cx="2551510" cy="889001"/>
            <a:chOff x="29" y="0"/>
            <a:chExt cx="2551509" cy="889000"/>
          </a:xfrm>
        </p:grpSpPr>
        <p:sp>
          <p:nvSpPr>
            <p:cNvPr id="277" name="コールアウト"/>
            <p:cNvSpPr/>
            <p:nvPr/>
          </p:nvSpPr>
          <p:spPr>
            <a:xfrm>
              <a:off x="29" y="0"/>
              <a:ext cx="2551510" cy="889000"/>
            </a:xfrm>
            <a:custGeom>
              <a:avLst/>
              <a:gdLst/>
              <a:ahLst/>
              <a:cxnLst>
                <a:cxn ang="0">
                  <a:pos x="wd2" y="hd2"/>
                </a:cxn>
                <a:cxn ang="5400000">
                  <a:pos x="wd2" y="hd2"/>
                </a:cxn>
                <a:cxn ang="10800000">
                  <a:pos x="wd2" y="hd2"/>
                </a:cxn>
                <a:cxn ang="16200000">
                  <a:pos x="wd2" y="hd2"/>
                </a:cxn>
              </a:cxnLst>
              <a:rect l="0" t="0" r="r" b="b"/>
              <a:pathLst>
                <a:path w="21600" h="21600" extrusionOk="0">
                  <a:moveTo>
                    <a:pt x="18912" y="0"/>
                  </a:moveTo>
                  <a:cubicBezTo>
                    <a:pt x="19209" y="0"/>
                    <a:pt x="19450" y="691"/>
                    <a:pt x="19450" y="1543"/>
                  </a:cubicBezTo>
                  <a:lnTo>
                    <a:pt x="19450" y="6789"/>
                  </a:lnTo>
                  <a:lnTo>
                    <a:pt x="21600" y="9874"/>
                  </a:lnTo>
                  <a:lnTo>
                    <a:pt x="19450" y="12960"/>
                  </a:lnTo>
                  <a:lnTo>
                    <a:pt x="19450" y="20057"/>
                  </a:lnTo>
                  <a:cubicBezTo>
                    <a:pt x="19450" y="20909"/>
                    <a:pt x="19209" y="21600"/>
                    <a:pt x="18912" y="21600"/>
                  </a:cubicBezTo>
                  <a:lnTo>
                    <a:pt x="538" y="21600"/>
                  </a:lnTo>
                  <a:cubicBezTo>
                    <a:pt x="241" y="21600"/>
                    <a:pt x="0" y="20909"/>
                    <a:pt x="0" y="20057"/>
                  </a:cubicBezTo>
                  <a:lnTo>
                    <a:pt x="0" y="1543"/>
                  </a:lnTo>
                  <a:cubicBezTo>
                    <a:pt x="0" y="691"/>
                    <a:pt x="241" y="0"/>
                    <a:pt x="538" y="0"/>
                  </a:cubicBezTo>
                  <a:lnTo>
                    <a:pt x="18912" y="0"/>
                  </a:lnTo>
                  <a:close/>
                </a:path>
              </a:pathLst>
            </a:custGeom>
            <a:solidFill>
              <a:schemeClr val="accent4">
                <a:hueOff val="-1081314"/>
                <a:satOff val="4338"/>
                <a:lumOff val="-8931"/>
              </a:schemeClr>
            </a:solidFill>
            <a:ln w="12700" cap="flat">
              <a:noFill/>
              <a:miter lim="400000"/>
            </a:ln>
            <a:effectLst/>
          </p:spPr>
          <p:txBody>
            <a:bodyPr wrap="square" lIns="0" tIns="0" rIns="0" bIns="0" numCol="1" anchor="ctr">
              <a:noAutofit/>
            </a:bodyPr>
            <a:lstStyle/>
            <a:p>
              <a:pPr algn="ctr" defTabSz="825500">
                <a:lnSpc>
                  <a:spcPct val="100000"/>
                </a:lnSpc>
                <a:spcBef>
                  <a:spcPts val="0"/>
                </a:spcBef>
                <a:defRPr sz="3200"/>
              </a:pPr>
              <a:endParaRPr/>
            </a:p>
          </p:txBody>
        </p:sp>
        <p:sp>
          <p:nvSpPr>
            <p:cNvPr id="278" name="電話・経路案内…"/>
            <p:cNvSpPr txBox="1"/>
            <p:nvPr/>
          </p:nvSpPr>
          <p:spPr>
            <a:xfrm>
              <a:off x="203582" y="88900"/>
              <a:ext cx="1892301" cy="6858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numCol="1" anchor="ctr">
              <a:spAutoFit/>
            </a:bodyPr>
            <a:lstStyle/>
            <a:p>
              <a:pPr algn="ctr" defTabSz="821531">
                <a:lnSpc>
                  <a:spcPct val="80000"/>
                </a:lnSpc>
                <a:spcBef>
                  <a:spcPts val="0"/>
                </a:spcBef>
                <a:defRPr sz="2000">
                  <a:solidFill>
                    <a:srgbClr val="FFFFFF"/>
                  </a:solidFill>
                  <a:latin typeface="ヒラギノ角ゴシック W6"/>
                  <a:ea typeface="ヒラギノ角ゴシック W6"/>
                  <a:cs typeface="ヒラギノ角ゴシック W6"/>
                  <a:sym typeface="ヒラギノ角ゴシック W6"/>
                </a:defRPr>
              </a:pPr>
              <a:r>
                <a:t>電話・経路案内</a:t>
              </a:r>
            </a:p>
            <a:p>
              <a:pPr algn="ctr" defTabSz="821531">
                <a:lnSpc>
                  <a:spcPct val="80000"/>
                </a:lnSpc>
                <a:spcBef>
                  <a:spcPts val="0"/>
                </a:spcBef>
                <a:defRPr sz="2000">
                  <a:solidFill>
                    <a:srgbClr val="FFFFFF"/>
                  </a:solidFill>
                  <a:latin typeface="ヒラギノ角ゴシック W6"/>
                  <a:ea typeface="ヒラギノ角ゴシック W6"/>
                  <a:cs typeface="ヒラギノ角ゴシック W6"/>
                  <a:sym typeface="ヒラギノ角ゴシック W6"/>
                </a:defRPr>
              </a:pPr>
              <a:r>
                <a:t>ウェブサイト</a:t>
              </a:r>
            </a:p>
          </p:txBody>
        </p:sp>
      </p:grpSp>
      <p:pic>
        <p:nvPicPr>
          <p:cNvPr id="280" name="cap01.PNG" descr="cap01.PNG"/>
          <p:cNvPicPr>
            <a:picLocks noChangeAspect="1"/>
          </p:cNvPicPr>
          <p:nvPr/>
        </p:nvPicPr>
        <p:blipFill>
          <a:blip r:embed="rId3">
            <a:extLst/>
          </a:blip>
          <a:srcRect t="7208" b="8351"/>
          <a:stretch>
            <a:fillRect/>
          </a:stretch>
        </p:blipFill>
        <p:spPr>
          <a:xfrm>
            <a:off x="4634898" y="4804325"/>
            <a:ext cx="3619501" cy="6614607"/>
          </a:xfrm>
          <a:prstGeom prst="rect">
            <a:avLst/>
          </a:prstGeom>
          <a:ln w="12700">
            <a:solidFill>
              <a:srgbClr val="929292"/>
            </a:solidFill>
            <a:miter lim="400000"/>
          </a:ln>
        </p:spPr>
      </p:pic>
      <p:pic>
        <p:nvPicPr>
          <p:cNvPr id="281" name="cap3.PNG" descr="cap3.PNG"/>
          <p:cNvPicPr>
            <a:picLocks noChangeAspect="1"/>
          </p:cNvPicPr>
          <p:nvPr/>
        </p:nvPicPr>
        <p:blipFill>
          <a:blip r:embed="rId4">
            <a:extLst/>
          </a:blip>
          <a:srcRect t="22480" b="19525"/>
          <a:stretch>
            <a:fillRect/>
          </a:stretch>
        </p:blipFill>
        <p:spPr>
          <a:xfrm>
            <a:off x="12603839" y="7257832"/>
            <a:ext cx="3302001" cy="4144464"/>
          </a:xfrm>
          <a:prstGeom prst="rect">
            <a:avLst/>
          </a:prstGeom>
          <a:ln w="12700">
            <a:solidFill>
              <a:srgbClr val="929292"/>
            </a:solidFill>
            <a:miter lim="400000"/>
          </a:ln>
        </p:spPr>
      </p:pic>
      <p:grpSp>
        <p:nvGrpSpPr>
          <p:cNvPr id="284" name="グループ"/>
          <p:cNvGrpSpPr/>
          <p:nvPr/>
        </p:nvGrpSpPr>
        <p:grpSpPr>
          <a:xfrm>
            <a:off x="13368618" y="12042376"/>
            <a:ext cx="1778001" cy="508001"/>
            <a:chOff x="0" y="0"/>
            <a:chExt cx="1778000" cy="508000"/>
          </a:xfrm>
        </p:grpSpPr>
        <p:sp>
          <p:nvSpPr>
            <p:cNvPr id="282" name="角丸四角形"/>
            <p:cNvSpPr/>
            <p:nvPr/>
          </p:nvSpPr>
          <p:spPr>
            <a:xfrm>
              <a:off x="0" y="0"/>
              <a:ext cx="1778000" cy="508000"/>
            </a:xfrm>
            <a:prstGeom prst="roundRect">
              <a:avLst>
                <a:gd name="adj" fmla="val 11728"/>
              </a:avLst>
            </a:prstGeom>
            <a:solidFill>
              <a:schemeClr val="accent4">
                <a:hueOff val="-1081314"/>
                <a:satOff val="4338"/>
                <a:lumOff val="-8931"/>
              </a:schemeClr>
            </a:solidFill>
            <a:ln w="12700" cap="flat">
              <a:noFill/>
              <a:miter lim="400000"/>
            </a:ln>
            <a:effectLst/>
          </p:spPr>
          <p:txBody>
            <a:bodyPr wrap="square" lIns="0" tIns="0" rIns="0" bIns="0" numCol="1" anchor="ctr">
              <a:noAutofit/>
            </a:bodyPr>
            <a:lstStyle/>
            <a:p>
              <a:pPr algn="ctr" defTabSz="825500">
                <a:lnSpc>
                  <a:spcPct val="100000"/>
                </a:lnSpc>
                <a:spcBef>
                  <a:spcPts val="0"/>
                </a:spcBef>
                <a:defRPr sz="3200">
                  <a:solidFill>
                    <a:srgbClr val="FFFFFF"/>
                  </a:solidFill>
                </a:defRPr>
              </a:pPr>
              <a:endParaRPr/>
            </a:p>
          </p:txBody>
        </p:sp>
        <p:sp>
          <p:nvSpPr>
            <p:cNvPr id="283" name="質問と回答"/>
            <p:cNvSpPr txBox="1"/>
            <p:nvPr/>
          </p:nvSpPr>
          <p:spPr>
            <a:xfrm>
              <a:off x="197267" y="76200"/>
              <a:ext cx="1384301" cy="3556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numCol="1" anchor="ctr">
              <a:spAutoFit/>
            </a:bodyPr>
            <a:lstStyle>
              <a:lvl1pPr algn="ctr" defTabSz="821531">
                <a:lnSpc>
                  <a:spcPct val="100000"/>
                </a:lnSpc>
                <a:spcBef>
                  <a:spcPts val="0"/>
                </a:spcBef>
                <a:defRPr sz="2000">
                  <a:solidFill>
                    <a:srgbClr val="FFFFFF"/>
                  </a:solidFill>
                  <a:latin typeface="ヒラギノ角ゴシック W6"/>
                  <a:ea typeface="ヒラギノ角ゴシック W6"/>
                  <a:cs typeface="ヒラギノ角ゴシック W6"/>
                  <a:sym typeface="ヒラギノ角ゴシック W6"/>
                </a:defRPr>
              </a:lvl1pPr>
            </a:lstStyle>
            <a:p>
              <a:r>
                <a:t>質問と回答</a:t>
              </a:r>
            </a:p>
          </p:txBody>
        </p:sp>
      </p:grpSp>
      <p:sp>
        <p:nvSpPr>
          <p:cNvPr id="285" name="コールアウト"/>
          <p:cNvSpPr/>
          <p:nvPr/>
        </p:nvSpPr>
        <p:spPr>
          <a:xfrm>
            <a:off x="13368618" y="11131113"/>
            <a:ext cx="1778001" cy="875507"/>
          </a:xfrm>
          <a:custGeom>
            <a:avLst/>
            <a:gdLst/>
            <a:ahLst/>
            <a:cxnLst>
              <a:cxn ang="0">
                <a:pos x="wd2" y="hd2"/>
              </a:cxn>
              <a:cxn ang="5400000">
                <a:pos x="wd2" y="hd2"/>
              </a:cxn>
              <a:cxn ang="10800000">
                <a:pos x="wd2" y="hd2"/>
              </a:cxn>
              <a:cxn ang="16200000">
                <a:pos x="wd2" y="hd2"/>
              </a:cxn>
            </a:cxnLst>
            <a:rect l="0" t="0" r="r" b="b"/>
            <a:pathLst>
              <a:path w="21600" h="21600" extrusionOk="0">
                <a:moveTo>
                  <a:pt x="12034" y="0"/>
                </a:moveTo>
                <a:lnTo>
                  <a:pt x="13582" y="9067"/>
                </a:lnTo>
                <a:lnTo>
                  <a:pt x="20829" y="9067"/>
                </a:lnTo>
                <a:cubicBezTo>
                  <a:pt x="21255" y="9067"/>
                  <a:pt x="21600" y="9768"/>
                  <a:pt x="21600" y="10634"/>
                </a:cubicBezTo>
                <a:lnTo>
                  <a:pt x="21600" y="20033"/>
                </a:lnTo>
                <a:cubicBezTo>
                  <a:pt x="21600" y="20899"/>
                  <a:pt x="21255" y="21600"/>
                  <a:pt x="20829" y="21600"/>
                </a:cubicBezTo>
                <a:lnTo>
                  <a:pt x="771" y="21600"/>
                </a:lnTo>
                <a:cubicBezTo>
                  <a:pt x="345" y="21600"/>
                  <a:pt x="0" y="20899"/>
                  <a:pt x="0" y="20033"/>
                </a:cubicBezTo>
                <a:lnTo>
                  <a:pt x="0" y="10634"/>
                </a:lnTo>
                <a:cubicBezTo>
                  <a:pt x="0" y="9768"/>
                  <a:pt x="345" y="9067"/>
                  <a:pt x="771" y="9067"/>
                </a:cubicBezTo>
                <a:lnTo>
                  <a:pt x="10491" y="9067"/>
                </a:lnTo>
                <a:lnTo>
                  <a:pt x="12034" y="0"/>
                </a:lnTo>
                <a:close/>
              </a:path>
            </a:pathLst>
          </a:custGeom>
          <a:solidFill>
            <a:schemeClr val="accent4">
              <a:hueOff val="-1081314"/>
              <a:satOff val="4338"/>
              <a:lumOff val="-8931"/>
            </a:schemeClr>
          </a:solidFill>
          <a:ln w="12700">
            <a:miter lim="400000"/>
          </a:ln>
        </p:spPr>
        <p:txBody>
          <a:bodyPr lIns="0" tIns="0" rIns="0" bIns="0" anchor="ctr"/>
          <a:lstStyle/>
          <a:p>
            <a:pPr algn="ctr" defTabSz="825500">
              <a:lnSpc>
                <a:spcPct val="100000"/>
              </a:lnSpc>
              <a:spcBef>
                <a:spcPts val="0"/>
              </a:spcBef>
              <a:defRPr sz="3200">
                <a:solidFill>
                  <a:srgbClr val="FFFFFF"/>
                </a:solidFill>
              </a:defRPr>
            </a:pPr>
            <a:endParaRPr/>
          </a:p>
        </p:txBody>
      </p:sp>
      <p:sp>
        <p:nvSpPr>
          <p:cNvPr id="286" name="投 稿"/>
          <p:cNvSpPr txBox="1"/>
          <p:nvPr/>
        </p:nvSpPr>
        <p:spPr>
          <a:xfrm>
            <a:off x="13904177" y="11574819"/>
            <a:ext cx="706883" cy="355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ctr" defTabSz="821531">
              <a:lnSpc>
                <a:spcPct val="80000"/>
              </a:lnSpc>
              <a:spcBef>
                <a:spcPts val="0"/>
              </a:spcBef>
              <a:defRPr sz="2000">
                <a:solidFill>
                  <a:srgbClr val="FFFFFF"/>
                </a:solidFill>
                <a:latin typeface="ヒラギノ角ゴシック W6"/>
                <a:ea typeface="ヒラギノ角ゴシック W6"/>
                <a:cs typeface="ヒラギノ角ゴシック W6"/>
                <a:sym typeface="ヒラギノ角ゴシック W6"/>
              </a:defRPr>
            </a:lvl1pPr>
          </a:lstStyle>
          <a:p>
            <a:r>
              <a:t>投 稿</a:t>
            </a: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2" name="グループ"/>
          <p:cNvGrpSpPr/>
          <p:nvPr/>
        </p:nvGrpSpPr>
        <p:grpSpPr>
          <a:xfrm>
            <a:off x="4689765" y="6491877"/>
            <a:ext cx="15004779" cy="4278011"/>
            <a:chOff x="179" y="0"/>
            <a:chExt cx="15004778" cy="4278010"/>
          </a:xfrm>
        </p:grpSpPr>
        <p:pic>
          <p:nvPicPr>
            <p:cNvPr id="288" name="スクリーンショット 2020-03-29 10.10.04.png" descr="スクリーンショット 2020-03-29 10.10.04.png"/>
            <p:cNvPicPr>
              <a:picLocks noChangeAspect="1"/>
            </p:cNvPicPr>
            <p:nvPr/>
          </p:nvPicPr>
          <p:blipFill>
            <a:blip r:embed="rId2">
              <a:extLst/>
            </a:blip>
            <a:srcRect l="16281" t="13555" r="9987" b="6541"/>
            <a:stretch>
              <a:fillRect/>
            </a:stretch>
          </p:blipFill>
          <p:spPr>
            <a:xfrm>
              <a:off x="11923864" y="2730354"/>
              <a:ext cx="1452642" cy="1440590"/>
            </a:xfrm>
            <a:custGeom>
              <a:avLst/>
              <a:gdLst/>
              <a:ahLst/>
              <a:cxnLst>
                <a:cxn ang="0">
                  <a:pos x="wd2" y="hd2"/>
                </a:cxn>
                <a:cxn ang="5400000">
                  <a:pos x="wd2" y="hd2"/>
                </a:cxn>
                <a:cxn ang="10800000">
                  <a:pos x="wd2" y="hd2"/>
                </a:cxn>
                <a:cxn ang="16200000">
                  <a:pos x="wd2" y="hd2"/>
                </a:cxn>
              </a:cxnLst>
              <a:rect l="0" t="0" r="r" b="b"/>
              <a:pathLst>
                <a:path w="21551" h="21472" extrusionOk="0">
                  <a:moveTo>
                    <a:pt x="11153" y="9"/>
                  </a:moveTo>
                  <a:cubicBezTo>
                    <a:pt x="8520" y="-96"/>
                    <a:pt x="5806" y="751"/>
                    <a:pt x="3581" y="2700"/>
                  </a:cubicBezTo>
                  <a:cubicBezTo>
                    <a:pt x="1124" y="4853"/>
                    <a:pt x="-30" y="7940"/>
                    <a:pt x="1" y="10982"/>
                  </a:cubicBezTo>
                  <a:cubicBezTo>
                    <a:pt x="40" y="14894"/>
                    <a:pt x="2035" y="18729"/>
                    <a:pt x="5736" y="20405"/>
                  </a:cubicBezTo>
                  <a:cubicBezTo>
                    <a:pt x="7378" y="21150"/>
                    <a:pt x="9152" y="21504"/>
                    <a:pt x="10899" y="21470"/>
                  </a:cubicBezTo>
                  <a:cubicBezTo>
                    <a:pt x="12647" y="21437"/>
                    <a:pt x="14372" y="21016"/>
                    <a:pt x="15928" y="20210"/>
                  </a:cubicBezTo>
                  <a:cubicBezTo>
                    <a:pt x="17866" y="19207"/>
                    <a:pt x="18822" y="18180"/>
                    <a:pt x="20032" y="15815"/>
                  </a:cubicBezTo>
                  <a:cubicBezTo>
                    <a:pt x="21099" y="13728"/>
                    <a:pt x="21570" y="12347"/>
                    <a:pt x="21551" y="10805"/>
                  </a:cubicBezTo>
                  <a:cubicBezTo>
                    <a:pt x="21539" y="9879"/>
                    <a:pt x="21352" y="8899"/>
                    <a:pt x="21009" y="7669"/>
                  </a:cubicBezTo>
                  <a:cubicBezTo>
                    <a:pt x="19707" y="2990"/>
                    <a:pt x="15541" y="183"/>
                    <a:pt x="11153" y="9"/>
                  </a:cubicBezTo>
                  <a:close/>
                </a:path>
              </a:pathLst>
            </a:custGeom>
            <a:ln w="12700" cap="flat">
              <a:noFill/>
              <a:miter lim="400000"/>
            </a:ln>
            <a:effectLst/>
          </p:spPr>
        </p:pic>
        <p:pic>
          <p:nvPicPr>
            <p:cNvPr id="289" name="スクリーンショット 2020-03-29 10.10.09.png" descr="スクリーンショット 2020-03-29 10.10.09.png"/>
            <p:cNvPicPr>
              <a:picLocks noChangeAspect="1"/>
            </p:cNvPicPr>
            <p:nvPr/>
          </p:nvPicPr>
          <p:blipFill>
            <a:blip r:embed="rId3">
              <a:extLst/>
            </a:blip>
            <a:srcRect l="9582" t="10522" r="19274" b="6468"/>
            <a:stretch>
              <a:fillRect/>
            </a:stretch>
          </p:blipFill>
          <p:spPr>
            <a:xfrm>
              <a:off x="8537424" y="2730378"/>
              <a:ext cx="1449255" cy="1440461"/>
            </a:xfrm>
            <a:custGeom>
              <a:avLst/>
              <a:gdLst/>
              <a:ahLst/>
              <a:cxnLst>
                <a:cxn ang="0">
                  <a:pos x="wd2" y="hd2"/>
                </a:cxn>
                <a:cxn ang="5400000">
                  <a:pos x="wd2" y="hd2"/>
                </a:cxn>
                <a:cxn ang="10800000">
                  <a:pos x="wd2" y="hd2"/>
                </a:cxn>
                <a:cxn ang="16200000">
                  <a:pos x="wd2" y="hd2"/>
                </a:cxn>
              </a:cxnLst>
              <a:rect l="0" t="0" r="r" b="b"/>
              <a:pathLst>
                <a:path w="19712" h="19995" extrusionOk="0">
                  <a:moveTo>
                    <a:pt x="9308" y="17"/>
                  </a:moveTo>
                  <a:cubicBezTo>
                    <a:pt x="6050" y="200"/>
                    <a:pt x="2895" y="1842"/>
                    <a:pt x="1232" y="4860"/>
                  </a:cubicBezTo>
                  <a:cubicBezTo>
                    <a:pt x="-1302" y="9457"/>
                    <a:pt x="221" y="15929"/>
                    <a:pt x="4449" y="18533"/>
                  </a:cubicBezTo>
                  <a:cubicBezTo>
                    <a:pt x="9160" y="21434"/>
                    <a:pt x="15929" y="19853"/>
                    <a:pt x="18533" y="15244"/>
                  </a:cubicBezTo>
                  <a:cubicBezTo>
                    <a:pt x="20298" y="12119"/>
                    <a:pt x="20047" y="6657"/>
                    <a:pt x="18009" y="3912"/>
                  </a:cubicBezTo>
                  <a:cubicBezTo>
                    <a:pt x="15926" y="1105"/>
                    <a:pt x="12565" y="-166"/>
                    <a:pt x="9308" y="17"/>
                  </a:cubicBezTo>
                  <a:close/>
                </a:path>
              </a:pathLst>
            </a:custGeom>
            <a:ln w="12700" cap="flat">
              <a:noFill/>
              <a:miter lim="400000"/>
            </a:ln>
            <a:effectLst/>
          </p:spPr>
        </p:pic>
        <p:pic>
          <p:nvPicPr>
            <p:cNvPr id="290" name="スクリーンショット 2020-03-29 10.10.14.png" descr="スクリーンショット 2020-03-29 10.10.14.png"/>
            <p:cNvPicPr>
              <a:picLocks noChangeAspect="1"/>
            </p:cNvPicPr>
            <p:nvPr/>
          </p:nvPicPr>
          <p:blipFill>
            <a:blip r:embed="rId4">
              <a:extLst/>
            </a:blip>
            <a:srcRect l="16249" t="14963" r="9004" b="6532"/>
            <a:stretch>
              <a:fillRect/>
            </a:stretch>
          </p:blipFill>
          <p:spPr>
            <a:xfrm>
              <a:off x="10295657" y="2730494"/>
              <a:ext cx="1426922" cy="1440468"/>
            </a:xfrm>
            <a:custGeom>
              <a:avLst/>
              <a:gdLst/>
              <a:ahLst/>
              <a:cxnLst>
                <a:cxn ang="0">
                  <a:pos x="wd2" y="hd2"/>
                </a:cxn>
                <a:cxn ang="5400000">
                  <a:pos x="wd2" y="hd2"/>
                </a:cxn>
                <a:cxn ang="10800000">
                  <a:pos x="wd2" y="hd2"/>
                </a:cxn>
                <a:cxn ang="16200000">
                  <a:pos x="wd2" y="hd2"/>
                </a:cxn>
              </a:cxnLst>
              <a:rect l="0" t="0" r="r" b="b"/>
              <a:pathLst>
                <a:path w="19801" h="20901" extrusionOk="0">
                  <a:moveTo>
                    <a:pt x="9268" y="21"/>
                  </a:moveTo>
                  <a:cubicBezTo>
                    <a:pt x="8425" y="78"/>
                    <a:pt x="7585" y="249"/>
                    <a:pt x="6768" y="539"/>
                  </a:cubicBezTo>
                  <a:cubicBezTo>
                    <a:pt x="1939" y="2254"/>
                    <a:pt x="-300" y="5832"/>
                    <a:pt x="32" y="11297"/>
                  </a:cubicBezTo>
                  <a:cubicBezTo>
                    <a:pt x="276" y="15303"/>
                    <a:pt x="1900" y="18042"/>
                    <a:pt x="5127" y="19877"/>
                  </a:cubicBezTo>
                  <a:cubicBezTo>
                    <a:pt x="7893" y="21450"/>
                    <a:pt x="12865" y="21173"/>
                    <a:pt x="15475" y="19301"/>
                  </a:cubicBezTo>
                  <a:cubicBezTo>
                    <a:pt x="20847" y="15447"/>
                    <a:pt x="21300" y="6831"/>
                    <a:pt x="16361" y="2480"/>
                  </a:cubicBezTo>
                  <a:cubicBezTo>
                    <a:pt x="14346" y="705"/>
                    <a:pt x="11796" y="-150"/>
                    <a:pt x="9268" y="21"/>
                  </a:cubicBezTo>
                  <a:close/>
                </a:path>
              </a:pathLst>
            </a:custGeom>
            <a:ln w="12700" cap="flat">
              <a:noFill/>
              <a:miter lim="400000"/>
            </a:ln>
            <a:effectLst/>
          </p:spPr>
        </p:pic>
        <p:pic>
          <p:nvPicPr>
            <p:cNvPr id="291" name="スクリーンショット 2020-03-29 10.10.22.png" descr="スクリーンショット 2020-03-29 10.10.22.png"/>
            <p:cNvPicPr>
              <a:picLocks noChangeAspect="1"/>
            </p:cNvPicPr>
            <p:nvPr/>
          </p:nvPicPr>
          <p:blipFill>
            <a:blip r:embed="rId5">
              <a:extLst/>
            </a:blip>
            <a:srcRect l="15740" t="4761" r="14680" b="6977"/>
            <a:stretch>
              <a:fillRect/>
            </a:stretch>
          </p:blipFill>
          <p:spPr>
            <a:xfrm>
              <a:off x="5084384" y="2705667"/>
              <a:ext cx="1515957" cy="1489883"/>
            </a:xfrm>
            <a:custGeom>
              <a:avLst/>
              <a:gdLst/>
              <a:ahLst/>
              <a:cxnLst>
                <a:cxn ang="0">
                  <a:pos x="wd2" y="hd2"/>
                </a:cxn>
                <a:cxn ang="5400000">
                  <a:pos x="wd2" y="hd2"/>
                </a:cxn>
                <a:cxn ang="10800000">
                  <a:pos x="wd2" y="hd2"/>
                </a:cxn>
                <a:cxn ang="16200000">
                  <a:pos x="wd2" y="hd2"/>
                </a:cxn>
              </a:cxnLst>
              <a:rect l="0" t="0" r="r" b="b"/>
              <a:pathLst>
                <a:path w="20025" h="21103" extrusionOk="0">
                  <a:moveTo>
                    <a:pt x="10134" y="0"/>
                  </a:moveTo>
                  <a:cubicBezTo>
                    <a:pt x="6300" y="0"/>
                    <a:pt x="3387" y="1568"/>
                    <a:pt x="1468" y="4666"/>
                  </a:cubicBezTo>
                  <a:cubicBezTo>
                    <a:pt x="262" y="6612"/>
                    <a:pt x="0" y="7664"/>
                    <a:pt x="0" y="10585"/>
                  </a:cubicBezTo>
                  <a:cubicBezTo>
                    <a:pt x="0" y="13615"/>
                    <a:pt x="234" y="14487"/>
                    <a:pt x="1599" y="16543"/>
                  </a:cubicBezTo>
                  <a:cubicBezTo>
                    <a:pt x="2478" y="17869"/>
                    <a:pt x="4032" y="19426"/>
                    <a:pt x="5054" y="20006"/>
                  </a:cubicBezTo>
                  <a:cubicBezTo>
                    <a:pt x="7859" y="21600"/>
                    <a:pt x="12634" y="21436"/>
                    <a:pt x="15492" y="19646"/>
                  </a:cubicBezTo>
                  <a:cubicBezTo>
                    <a:pt x="20601" y="16449"/>
                    <a:pt x="21600" y="7938"/>
                    <a:pt x="17421" y="3221"/>
                  </a:cubicBezTo>
                  <a:cubicBezTo>
                    <a:pt x="15290" y="815"/>
                    <a:pt x="13446" y="0"/>
                    <a:pt x="10134" y="0"/>
                  </a:cubicBezTo>
                  <a:close/>
                </a:path>
              </a:pathLst>
            </a:custGeom>
            <a:ln w="12700" cap="flat">
              <a:noFill/>
              <a:miter lim="400000"/>
            </a:ln>
            <a:effectLst/>
          </p:spPr>
        </p:pic>
        <p:pic>
          <p:nvPicPr>
            <p:cNvPr id="292" name="スクリーンショット 2020-03-29 10.10.28.png" descr="スクリーンショット 2020-03-29 10.10.28.png"/>
            <p:cNvPicPr>
              <a:picLocks noChangeAspect="1"/>
            </p:cNvPicPr>
            <p:nvPr/>
          </p:nvPicPr>
          <p:blipFill>
            <a:blip r:embed="rId6">
              <a:extLst/>
            </a:blip>
            <a:srcRect l="11669" t="10234" r="19193" b="6177"/>
            <a:stretch>
              <a:fillRect/>
            </a:stretch>
          </p:blipFill>
          <p:spPr>
            <a:xfrm>
              <a:off x="3389688" y="2721597"/>
              <a:ext cx="1452434" cy="1458130"/>
            </a:xfrm>
            <a:custGeom>
              <a:avLst/>
              <a:gdLst/>
              <a:ahLst/>
              <a:cxnLst>
                <a:cxn ang="0">
                  <a:pos x="wd2" y="hd2"/>
                </a:cxn>
                <a:cxn ang="5400000">
                  <a:pos x="wd2" y="hd2"/>
                </a:cxn>
                <a:cxn ang="10800000">
                  <a:pos x="wd2" y="hd2"/>
                </a:cxn>
                <a:cxn ang="16200000">
                  <a:pos x="wd2" y="hd2"/>
                </a:cxn>
              </a:cxnLst>
              <a:rect l="0" t="0" r="r" b="b"/>
              <a:pathLst>
                <a:path w="21389" h="21154" extrusionOk="0">
                  <a:moveTo>
                    <a:pt x="10752" y="0"/>
                  </a:moveTo>
                  <a:cubicBezTo>
                    <a:pt x="8271" y="4"/>
                    <a:pt x="6793" y="125"/>
                    <a:pt x="6334" y="357"/>
                  </a:cubicBezTo>
                  <a:cubicBezTo>
                    <a:pt x="4544" y="1262"/>
                    <a:pt x="4061" y="1594"/>
                    <a:pt x="2868" y="2770"/>
                  </a:cubicBezTo>
                  <a:cubicBezTo>
                    <a:pt x="2164" y="3463"/>
                    <a:pt x="1471" y="4289"/>
                    <a:pt x="1325" y="4601"/>
                  </a:cubicBezTo>
                  <a:cubicBezTo>
                    <a:pt x="1179" y="4912"/>
                    <a:pt x="852" y="5533"/>
                    <a:pt x="600" y="5982"/>
                  </a:cubicBezTo>
                  <a:cubicBezTo>
                    <a:pt x="7" y="7042"/>
                    <a:pt x="-211" y="11909"/>
                    <a:pt x="244" y="13911"/>
                  </a:cubicBezTo>
                  <a:cubicBezTo>
                    <a:pt x="841" y="16541"/>
                    <a:pt x="3992" y="19861"/>
                    <a:pt x="6679" y="20687"/>
                  </a:cubicBezTo>
                  <a:cubicBezTo>
                    <a:pt x="9193" y="21461"/>
                    <a:pt x="9098" y="21596"/>
                    <a:pt x="9098" y="17290"/>
                  </a:cubicBezTo>
                  <a:lnTo>
                    <a:pt x="9098" y="13496"/>
                  </a:lnTo>
                  <a:lnTo>
                    <a:pt x="7783" y="13410"/>
                  </a:lnTo>
                  <a:lnTo>
                    <a:pt x="6474" y="13329"/>
                  </a:lnTo>
                  <a:lnTo>
                    <a:pt x="6474" y="11970"/>
                  </a:lnTo>
                  <a:lnTo>
                    <a:pt x="6474" y="10606"/>
                  </a:lnTo>
                  <a:lnTo>
                    <a:pt x="7783" y="10525"/>
                  </a:lnTo>
                  <a:lnTo>
                    <a:pt x="9098" y="10445"/>
                  </a:lnTo>
                  <a:lnTo>
                    <a:pt x="9098" y="8591"/>
                  </a:lnTo>
                  <a:cubicBezTo>
                    <a:pt x="9098" y="7121"/>
                    <a:pt x="9225" y="6550"/>
                    <a:pt x="9723" y="5815"/>
                  </a:cubicBezTo>
                  <a:cubicBezTo>
                    <a:pt x="10525" y="4634"/>
                    <a:pt x="11936" y="3939"/>
                    <a:pt x="13534" y="3938"/>
                  </a:cubicBezTo>
                  <a:cubicBezTo>
                    <a:pt x="15215" y="3938"/>
                    <a:pt x="15795" y="4387"/>
                    <a:pt x="15679" y="5585"/>
                  </a:cubicBezTo>
                  <a:cubicBezTo>
                    <a:pt x="15592" y="6483"/>
                    <a:pt x="15528" y="6529"/>
                    <a:pt x="14247" y="6708"/>
                  </a:cubicBezTo>
                  <a:cubicBezTo>
                    <a:pt x="13511" y="6811"/>
                    <a:pt x="12835" y="6971"/>
                    <a:pt x="12745" y="7059"/>
                  </a:cubicBezTo>
                  <a:cubicBezTo>
                    <a:pt x="12655" y="7147"/>
                    <a:pt x="12530" y="7941"/>
                    <a:pt x="12465" y="8827"/>
                  </a:cubicBezTo>
                  <a:lnTo>
                    <a:pt x="12348" y="10439"/>
                  </a:lnTo>
                  <a:lnTo>
                    <a:pt x="13692" y="10525"/>
                  </a:lnTo>
                  <a:cubicBezTo>
                    <a:pt x="15033" y="10609"/>
                    <a:pt x="15037" y="10611"/>
                    <a:pt x="15124" y="11648"/>
                  </a:cubicBezTo>
                  <a:cubicBezTo>
                    <a:pt x="15236" y="12992"/>
                    <a:pt x="14807" y="13467"/>
                    <a:pt x="13481" y="13467"/>
                  </a:cubicBezTo>
                  <a:lnTo>
                    <a:pt x="12412" y="13467"/>
                  </a:lnTo>
                  <a:lnTo>
                    <a:pt x="12412" y="17308"/>
                  </a:lnTo>
                  <a:lnTo>
                    <a:pt x="12412" y="21154"/>
                  </a:lnTo>
                  <a:lnTo>
                    <a:pt x="13587" y="20969"/>
                  </a:lnTo>
                  <a:cubicBezTo>
                    <a:pt x="15385" y="20690"/>
                    <a:pt x="16936" y="19834"/>
                    <a:pt x="18595" y="18200"/>
                  </a:cubicBezTo>
                  <a:cubicBezTo>
                    <a:pt x="21043" y="15789"/>
                    <a:pt x="21389" y="14834"/>
                    <a:pt x="21389" y="10473"/>
                  </a:cubicBezTo>
                  <a:cubicBezTo>
                    <a:pt x="21389" y="7191"/>
                    <a:pt x="21319" y="6661"/>
                    <a:pt x="20752" y="5528"/>
                  </a:cubicBezTo>
                  <a:cubicBezTo>
                    <a:pt x="20082" y="4188"/>
                    <a:pt x="17714" y="1635"/>
                    <a:pt x="16725" y="1186"/>
                  </a:cubicBezTo>
                  <a:cubicBezTo>
                    <a:pt x="16403" y="1040"/>
                    <a:pt x="15767" y="709"/>
                    <a:pt x="15311" y="455"/>
                  </a:cubicBezTo>
                  <a:cubicBezTo>
                    <a:pt x="14643" y="83"/>
                    <a:pt x="13758" y="-4"/>
                    <a:pt x="10752" y="0"/>
                  </a:cubicBezTo>
                  <a:close/>
                </a:path>
              </a:pathLst>
            </a:custGeom>
            <a:ln w="12700" cap="flat">
              <a:noFill/>
              <a:miter lim="400000"/>
            </a:ln>
            <a:effectLst/>
          </p:spPr>
        </p:pic>
        <p:pic>
          <p:nvPicPr>
            <p:cNvPr id="293" name="スクリーンショット 2020-03-29 10.10.32.png" descr="スクリーンショット 2020-03-29 10.10.32.png"/>
            <p:cNvPicPr>
              <a:picLocks noChangeAspect="1"/>
            </p:cNvPicPr>
            <p:nvPr/>
          </p:nvPicPr>
          <p:blipFill>
            <a:blip r:embed="rId7">
              <a:extLst/>
            </a:blip>
            <a:srcRect l="9350" t="17961" r="9887" b="7032"/>
            <a:stretch>
              <a:fillRect/>
            </a:stretch>
          </p:blipFill>
          <p:spPr>
            <a:xfrm>
              <a:off x="1695041" y="2821158"/>
              <a:ext cx="1452484" cy="1447326"/>
            </a:xfrm>
            <a:custGeom>
              <a:avLst/>
              <a:gdLst/>
              <a:ahLst/>
              <a:cxnLst>
                <a:cxn ang="0">
                  <a:pos x="wd2" y="hd2"/>
                </a:cxn>
                <a:cxn ang="5400000">
                  <a:pos x="wd2" y="hd2"/>
                </a:cxn>
                <a:cxn ang="10800000">
                  <a:pos x="wd2" y="hd2"/>
                </a:cxn>
                <a:cxn ang="16200000">
                  <a:pos x="wd2" y="hd2"/>
                </a:cxn>
              </a:cxnLst>
              <a:rect l="0" t="0" r="r" b="b"/>
              <a:pathLst>
                <a:path w="21344" h="21565" extrusionOk="0">
                  <a:moveTo>
                    <a:pt x="10742" y="0"/>
                  </a:moveTo>
                  <a:cubicBezTo>
                    <a:pt x="7410" y="0"/>
                    <a:pt x="6895" y="70"/>
                    <a:pt x="5732" y="650"/>
                  </a:cubicBezTo>
                  <a:cubicBezTo>
                    <a:pt x="4062" y="1485"/>
                    <a:pt x="1600" y="3983"/>
                    <a:pt x="792" y="5665"/>
                  </a:cubicBezTo>
                  <a:cubicBezTo>
                    <a:pt x="27" y="7258"/>
                    <a:pt x="-256" y="11903"/>
                    <a:pt x="268" y="14275"/>
                  </a:cubicBezTo>
                  <a:cubicBezTo>
                    <a:pt x="861" y="16965"/>
                    <a:pt x="3981" y="20353"/>
                    <a:pt x="6683" y="21241"/>
                  </a:cubicBezTo>
                  <a:cubicBezTo>
                    <a:pt x="7472" y="21500"/>
                    <a:pt x="8930" y="21600"/>
                    <a:pt x="11156" y="21554"/>
                  </a:cubicBezTo>
                  <a:cubicBezTo>
                    <a:pt x="14017" y="21496"/>
                    <a:pt x="14647" y="21400"/>
                    <a:pt x="15839" y="20809"/>
                  </a:cubicBezTo>
                  <a:cubicBezTo>
                    <a:pt x="17599" y="19938"/>
                    <a:pt x="19803" y="17702"/>
                    <a:pt x="20667" y="15913"/>
                  </a:cubicBezTo>
                  <a:cubicBezTo>
                    <a:pt x="21282" y="14641"/>
                    <a:pt x="21344" y="14178"/>
                    <a:pt x="21344" y="10745"/>
                  </a:cubicBezTo>
                  <a:cubicBezTo>
                    <a:pt x="21344" y="6271"/>
                    <a:pt x="20996" y="5294"/>
                    <a:pt x="18556" y="2821"/>
                  </a:cubicBezTo>
                  <a:cubicBezTo>
                    <a:pt x="16117" y="347"/>
                    <a:pt x="15153" y="0"/>
                    <a:pt x="10742" y="0"/>
                  </a:cubicBezTo>
                  <a:close/>
                </a:path>
              </a:pathLst>
            </a:custGeom>
            <a:ln w="12700" cap="flat">
              <a:noFill/>
              <a:miter lim="400000"/>
            </a:ln>
            <a:effectLst/>
          </p:spPr>
        </p:pic>
        <p:pic>
          <p:nvPicPr>
            <p:cNvPr id="294" name="スクリーンショット 2020-03-29 10.10.38.png" descr="スクリーンショット 2020-03-29 10.10.38.png"/>
            <p:cNvPicPr>
              <a:picLocks noChangeAspect="1"/>
            </p:cNvPicPr>
            <p:nvPr/>
          </p:nvPicPr>
          <p:blipFill>
            <a:blip r:embed="rId8">
              <a:extLst/>
            </a:blip>
            <a:srcRect l="7628" t="13402" r="18565" b="6451"/>
            <a:stretch>
              <a:fillRect/>
            </a:stretch>
          </p:blipFill>
          <p:spPr>
            <a:xfrm>
              <a:off x="6777575" y="2690313"/>
              <a:ext cx="1516067" cy="1520852"/>
            </a:xfrm>
            <a:custGeom>
              <a:avLst/>
              <a:gdLst/>
              <a:ahLst/>
              <a:cxnLst>
                <a:cxn ang="0">
                  <a:pos x="wd2" y="hd2"/>
                </a:cxn>
                <a:cxn ang="5400000">
                  <a:pos x="wd2" y="hd2"/>
                </a:cxn>
                <a:cxn ang="10800000">
                  <a:pos x="wd2" y="hd2"/>
                </a:cxn>
                <a:cxn ang="16200000">
                  <a:pos x="wd2" y="hd2"/>
                </a:cxn>
              </a:cxnLst>
              <a:rect l="0" t="0" r="r" b="b"/>
              <a:pathLst>
                <a:path w="21598" h="21573" extrusionOk="0">
                  <a:moveTo>
                    <a:pt x="10867" y="0"/>
                  </a:moveTo>
                  <a:cubicBezTo>
                    <a:pt x="8368" y="0"/>
                    <a:pt x="7875" y="86"/>
                    <a:pt x="6271" y="811"/>
                  </a:cubicBezTo>
                  <a:cubicBezTo>
                    <a:pt x="3922" y="1871"/>
                    <a:pt x="1879" y="3905"/>
                    <a:pt x="815" y="6243"/>
                  </a:cubicBezTo>
                  <a:cubicBezTo>
                    <a:pt x="82" y="7851"/>
                    <a:pt x="-2" y="8327"/>
                    <a:pt x="0" y="10888"/>
                  </a:cubicBezTo>
                  <a:cubicBezTo>
                    <a:pt x="3" y="13354"/>
                    <a:pt x="100" y="13939"/>
                    <a:pt x="713" y="15250"/>
                  </a:cubicBezTo>
                  <a:cubicBezTo>
                    <a:pt x="1981" y="17963"/>
                    <a:pt x="4508" y="20368"/>
                    <a:pt x="7102" y="21319"/>
                  </a:cubicBezTo>
                  <a:cubicBezTo>
                    <a:pt x="7574" y="21492"/>
                    <a:pt x="9335" y="21600"/>
                    <a:pt x="11144" y="21567"/>
                  </a:cubicBezTo>
                  <a:cubicBezTo>
                    <a:pt x="14061" y="21513"/>
                    <a:pt x="14487" y="21436"/>
                    <a:pt x="15882" y="20717"/>
                  </a:cubicBezTo>
                  <a:cubicBezTo>
                    <a:pt x="17910" y="19671"/>
                    <a:pt x="19761" y="17839"/>
                    <a:pt x="20773" y="15881"/>
                  </a:cubicBezTo>
                  <a:cubicBezTo>
                    <a:pt x="21555" y="14368"/>
                    <a:pt x="21598" y="14117"/>
                    <a:pt x="21598" y="10820"/>
                  </a:cubicBezTo>
                  <a:cubicBezTo>
                    <a:pt x="21598" y="7671"/>
                    <a:pt x="21529" y="7229"/>
                    <a:pt x="20897" y="5984"/>
                  </a:cubicBezTo>
                  <a:cubicBezTo>
                    <a:pt x="19847" y="3918"/>
                    <a:pt x="17611" y="1781"/>
                    <a:pt x="15486" y="822"/>
                  </a:cubicBezTo>
                  <a:cubicBezTo>
                    <a:pt x="13859" y="87"/>
                    <a:pt x="13373" y="0"/>
                    <a:pt x="10867" y="0"/>
                  </a:cubicBezTo>
                  <a:close/>
                </a:path>
              </a:pathLst>
            </a:custGeom>
            <a:ln w="12700" cap="flat">
              <a:noFill/>
              <a:miter lim="400000"/>
            </a:ln>
            <a:effectLst/>
          </p:spPr>
        </p:pic>
        <p:pic>
          <p:nvPicPr>
            <p:cNvPr id="295" name="スクリーンショット 2020-03-29 10.10.56.png" descr="スクリーンショット 2020-03-29 10.10.56.png"/>
            <p:cNvPicPr>
              <a:picLocks noChangeAspect="1"/>
            </p:cNvPicPr>
            <p:nvPr/>
          </p:nvPicPr>
          <p:blipFill>
            <a:blip r:embed="rId9">
              <a:extLst/>
            </a:blip>
            <a:srcRect l="13975" t="13435" r="11849" b="7088"/>
            <a:stretch>
              <a:fillRect/>
            </a:stretch>
          </p:blipFill>
          <p:spPr>
            <a:xfrm>
              <a:off x="179" y="2811774"/>
              <a:ext cx="1452217" cy="1466237"/>
            </a:xfrm>
            <a:custGeom>
              <a:avLst/>
              <a:gdLst/>
              <a:ahLst/>
              <a:cxnLst>
                <a:cxn ang="0">
                  <a:pos x="wd2" y="hd2"/>
                </a:cxn>
                <a:cxn ang="5400000">
                  <a:pos x="wd2" y="hd2"/>
                </a:cxn>
                <a:cxn ang="10800000">
                  <a:pos x="wd2" y="hd2"/>
                </a:cxn>
                <a:cxn ang="16200000">
                  <a:pos x="wd2" y="hd2"/>
                </a:cxn>
              </a:cxnLst>
              <a:rect l="0" t="0" r="r" b="b"/>
              <a:pathLst>
                <a:path w="19477" h="21098" extrusionOk="0">
                  <a:moveTo>
                    <a:pt x="9659" y="1"/>
                  </a:moveTo>
                  <a:cubicBezTo>
                    <a:pt x="7452" y="-35"/>
                    <a:pt x="5243" y="645"/>
                    <a:pt x="3479" y="2137"/>
                  </a:cubicBezTo>
                  <a:cubicBezTo>
                    <a:pt x="254" y="4866"/>
                    <a:pt x="-992" y="11221"/>
                    <a:pt x="871" y="15443"/>
                  </a:cubicBezTo>
                  <a:cubicBezTo>
                    <a:pt x="1826" y="17608"/>
                    <a:pt x="4400" y="19962"/>
                    <a:pt x="6668" y="20743"/>
                  </a:cubicBezTo>
                  <a:cubicBezTo>
                    <a:pt x="9057" y="21565"/>
                    <a:pt x="13088" y="20905"/>
                    <a:pt x="15306" y="19326"/>
                  </a:cubicBezTo>
                  <a:cubicBezTo>
                    <a:pt x="19100" y="16626"/>
                    <a:pt x="20608" y="10277"/>
                    <a:pt x="18559" y="5632"/>
                  </a:cubicBezTo>
                  <a:cubicBezTo>
                    <a:pt x="17001" y="2102"/>
                    <a:pt x="13337" y="62"/>
                    <a:pt x="9659" y="1"/>
                  </a:cubicBezTo>
                  <a:close/>
                </a:path>
              </a:pathLst>
            </a:custGeom>
            <a:ln w="12700" cap="flat">
              <a:noFill/>
              <a:miter lim="400000"/>
            </a:ln>
            <a:effectLst/>
          </p:spPr>
        </p:pic>
        <p:pic>
          <p:nvPicPr>
            <p:cNvPr id="296" name="スクリーンショット 2020-03-29 10.11.03.png" descr="スクリーンショット 2020-03-29 10.11.03.png"/>
            <p:cNvPicPr>
              <a:picLocks noChangeAspect="1"/>
            </p:cNvPicPr>
            <p:nvPr/>
          </p:nvPicPr>
          <p:blipFill>
            <a:blip r:embed="rId10">
              <a:extLst/>
            </a:blip>
            <a:srcRect l="18518" t="11405" r="11511" b="6840"/>
            <a:stretch>
              <a:fillRect/>
            </a:stretch>
          </p:blipFill>
          <p:spPr>
            <a:xfrm>
              <a:off x="13577840" y="2744436"/>
              <a:ext cx="1427118" cy="1412081"/>
            </a:xfrm>
            <a:custGeom>
              <a:avLst/>
              <a:gdLst/>
              <a:ahLst/>
              <a:cxnLst>
                <a:cxn ang="0">
                  <a:pos x="wd2" y="hd2"/>
                </a:cxn>
                <a:cxn ang="5400000">
                  <a:pos x="wd2" y="hd2"/>
                </a:cxn>
                <a:cxn ang="10800000">
                  <a:pos x="wd2" y="hd2"/>
                </a:cxn>
                <a:cxn ang="16200000">
                  <a:pos x="wd2" y="hd2"/>
                </a:cxn>
              </a:cxnLst>
              <a:rect l="0" t="0" r="r" b="b"/>
              <a:pathLst>
                <a:path w="21270" h="21171" extrusionOk="0">
                  <a:moveTo>
                    <a:pt x="10097" y="2"/>
                  </a:moveTo>
                  <a:cubicBezTo>
                    <a:pt x="4165" y="111"/>
                    <a:pt x="0" y="4378"/>
                    <a:pt x="0" y="10570"/>
                  </a:cubicBezTo>
                  <a:cubicBezTo>
                    <a:pt x="0" y="15194"/>
                    <a:pt x="1872" y="18221"/>
                    <a:pt x="5909" y="20126"/>
                  </a:cubicBezTo>
                  <a:cubicBezTo>
                    <a:pt x="9024" y="21595"/>
                    <a:pt x="12780" y="21511"/>
                    <a:pt x="15817" y="19899"/>
                  </a:cubicBezTo>
                  <a:cubicBezTo>
                    <a:pt x="19051" y="18184"/>
                    <a:pt x="21600" y="13510"/>
                    <a:pt x="21235" y="9969"/>
                  </a:cubicBezTo>
                  <a:cubicBezTo>
                    <a:pt x="20632" y="4113"/>
                    <a:pt x="16973" y="457"/>
                    <a:pt x="11304" y="38"/>
                  </a:cubicBezTo>
                  <a:cubicBezTo>
                    <a:pt x="10893" y="8"/>
                    <a:pt x="10493" y="-5"/>
                    <a:pt x="10097" y="2"/>
                  </a:cubicBezTo>
                  <a:close/>
                </a:path>
              </a:pathLst>
            </a:custGeom>
            <a:ln w="12700" cap="flat">
              <a:noFill/>
              <a:miter lim="400000"/>
            </a:ln>
            <a:effectLst/>
          </p:spPr>
        </p:pic>
        <p:pic>
          <p:nvPicPr>
            <p:cNvPr id="297" name="スクリーンショット 2020-03-29 10.17.43.png" descr="スクリーンショット 2020-03-29 10.17.43.png"/>
            <p:cNvPicPr>
              <a:picLocks noChangeAspect="1"/>
            </p:cNvPicPr>
            <p:nvPr/>
          </p:nvPicPr>
          <p:blipFill>
            <a:blip r:embed="rId11">
              <a:extLst/>
            </a:blip>
            <a:srcRect t="4744"/>
            <a:stretch>
              <a:fillRect/>
            </a:stretch>
          </p:blipFill>
          <p:spPr>
            <a:xfrm>
              <a:off x="6501624" y="237918"/>
              <a:ext cx="2067905" cy="2027738"/>
            </a:xfrm>
            <a:prstGeom prst="rect">
              <a:avLst/>
            </a:prstGeom>
            <a:ln w="12700" cap="flat">
              <a:noFill/>
              <a:miter lim="400000"/>
            </a:ln>
            <a:effectLst/>
          </p:spPr>
        </p:pic>
        <p:sp>
          <p:nvSpPr>
            <p:cNvPr id="298" name="楕円"/>
            <p:cNvSpPr/>
            <p:nvPr/>
          </p:nvSpPr>
          <p:spPr>
            <a:xfrm>
              <a:off x="6517936" y="178237"/>
              <a:ext cx="1970881" cy="2031701"/>
            </a:xfrm>
            <a:prstGeom prst="ellipse">
              <a:avLst/>
            </a:prstGeom>
            <a:noFill/>
            <a:ln w="152400" cap="flat">
              <a:solidFill>
                <a:srgbClr val="FFFFFF"/>
              </a:solidFill>
              <a:prstDash val="solid"/>
              <a:miter lim="400000"/>
            </a:ln>
            <a:effectLst/>
          </p:spPr>
          <p:txBody>
            <a:bodyPr wrap="square" lIns="71437" tIns="71437" rIns="71437" bIns="71437" numCol="1" anchor="ctr">
              <a:noAutofit/>
            </a:bodyPr>
            <a:lstStyle/>
            <a:p>
              <a:pPr algn="ctr" defTabSz="821531">
                <a:lnSpc>
                  <a:spcPct val="100000"/>
                </a:lnSpc>
                <a:spcBef>
                  <a:spcPts val="0"/>
                </a:spcBef>
                <a:defRPr sz="3000">
                  <a:solidFill>
                    <a:srgbClr val="FFFFFF"/>
                  </a:solidFill>
                </a:defRPr>
              </a:pPr>
              <a:endParaRPr/>
            </a:p>
          </p:txBody>
        </p:sp>
        <p:sp>
          <p:nvSpPr>
            <p:cNvPr id="299" name="四角形"/>
            <p:cNvSpPr/>
            <p:nvPr/>
          </p:nvSpPr>
          <p:spPr>
            <a:xfrm>
              <a:off x="8358140" y="0"/>
              <a:ext cx="563736" cy="808532"/>
            </a:xfrm>
            <a:prstGeom prst="rect">
              <a:avLst/>
            </a:prstGeom>
            <a:solidFill>
              <a:srgbClr val="FFFFFF"/>
            </a:solidFill>
            <a:ln w="12700" cap="flat">
              <a:noFill/>
              <a:miter lim="400000"/>
            </a:ln>
            <a:effectLst/>
          </p:spPr>
          <p:txBody>
            <a:bodyPr wrap="square" lIns="71437" tIns="71437" rIns="71437" bIns="71437" numCol="1" anchor="ctr">
              <a:noAutofit/>
            </a:bodyPr>
            <a:lstStyle/>
            <a:p>
              <a:pPr algn="ctr" defTabSz="821531">
                <a:lnSpc>
                  <a:spcPct val="100000"/>
                </a:lnSpc>
                <a:spcBef>
                  <a:spcPts val="0"/>
                </a:spcBef>
                <a:defRPr sz="3000">
                  <a:solidFill>
                    <a:srgbClr val="FFFFFF"/>
                  </a:solidFill>
                </a:defRPr>
              </a:pPr>
              <a:endParaRPr/>
            </a:p>
          </p:txBody>
        </p:sp>
        <p:sp>
          <p:nvSpPr>
            <p:cNvPr id="300" name="四角形"/>
            <p:cNvSpPr/>
            <p:nvPr/>
          </p:nvSpPr>
          <p:spPr>
            <a:xfrm>
              <a:off x="8252467" y="1832120"/>
              <a:ext cx="473012" cy="530013"/>
            </a:xfrm>
            <a:prstGeom prst="rect">
              <a:avLst/>
            </a:prstGeom>
            <a:solidFill>
              <a:srgbClr val="FFFFFF"/>
            </a:solidFill>
            <a:ln w="12700" cap="flat">
              <a:noFill/>
              <a:miter lim="400000"/>
            </a:ln>
            <a:effectLst/>
          </p:spPr>
          <p:txBody>
            <a:bodyPr wrap="square" lIns="71437" tIns="71437" rIns="71437" bIns="71437" numCol="1" anchor="ctr">
              <a:noAutofit/>
            </a:bodyPr>
            <a:lstStyle/>
            <a:p>
              <a:pPr algn="ctr" defTabSz="821531">
                <a:lnSpc>
                  <a:spcPct val="100000"/>
                </a:lnSpc>
                <a:spcBef>
                  <a:spcPts val="0"/>
                </a:spcBef>
                <a:defRPr sz="3000">
                  <a:solidFill>
                    <a:srgbClr val="FFFFFF"/>
                  </a:solidFill>
                </a:defRPr>
              </a:pPr>
              <a:endParaRPr/>
            </a:p>
          </p:txBody>
        </p:sp>
        <p:sp>
          <p:nvSpPr>
            <p:cNvPr id="301" name="四角形"/>
            <p:cNvSpPr/>
            <p:nvPr/>
          </p:nvSpPr>
          <p:spPr>
            <a:xfrm>
              <a:off x="6454298" y="2065327"/>
              <a:ext cx="473012" cy="530012"/>
            </a:xfrm>
            <a:prstGeom prst="rect">
              <a:avLst/>
            </a:prstGeom>
            <a:solidFill>
              <a:srgbClr val="FFFFFF"/>
            </a:solidFill>
            <a:ln w="12700" cap="flat">
              <a:noFill/>
              <a:miter lim="400000"/>
            </a:ln>
            <a:effectLst/>
          </p:spPr>
          <p:txBody>
            <a:bodyPr wrap="square" lIns="71437" tIns="71437" rIns="71437" bIns="71437" numCol="1" anchor="ctr">
              <a:noAutofit/>
            </a:bodyPr>
            <a:lstStyle/>
            <a:p>
              <a:pPr algn="ctr" defTabSz="821531">
                <a:lnSpc>
                  <a:spcPct val="100000"/>
                </a:lnSpc>
                <a:spcBef>
                  <a:spcPts val="0"/>
                </a:spcBef>
                <a:defRPr sz="3000">
                  <a:solidFill>
                    <a:srgbClr val="FFFFFF"/>
                  </a:solidFill>
                </a:defRPr>
              </a:pPr>
              <a:endParaRPr/>
            </a:p>
          </p:txBody>
        </p:sp>
        <p:sp>
          <p:nvSpPr>
            <p:cNvPr id="302" name="四角形"/>
            <p:cNvSpPr/>
            <p:nvPr/>
          </p:nvSpPr>
          <p:spPr>
            <a:xfrm>
              <a:off x="6606651" y="2065327"/>
              <a:ext cx="473013" cy="530012"/>
            </a:xfrm>
            <a:prstGeom prst="rect">
              <a:avLst/>
            </a:prstGeom>
            <a:solidFill>
              <a:srgbClr val="FFFFFF"/>
            </a:solidFill>
            <a:ln w="12700" cap="flat">
              <a:noFill/>
              <a:miter lim="400000"/>
            </a:ln>
            <a:effectLst/>
          </p:spPr>
          <p:txBody>
            <a:bodyPr wrap="square" lIns="71437" tIns="71437" rIns="71437" bIns="71437" numCol="1" anchor="ctr">
              <a:noAutofit/>
            </a:bodyPr>
            <a:lstStyle/>
            <a:p>
              <a:pPr algn="ctr" defTabSz="821531">
                <a:lnSpc>
                  <a:spcPct val="100000"/>
                </a:lnSpc>
                <a:spcBef>
                  <a:spcPts val="0"/>
                </a:spcBef>
                <a:defRPr sz="3000">
                  <a:solidFill>
                    <a:srgbClr val="FFFFFF"/>
                  </a:solidFill>
                </a:defRPr>
              </a:pPr>
              <a:endParaRPr/>
            </a:p>
          </p:txBody>
        </p:sp>
        <p:sp>
          <p:nvSpPr>
            <p:cNvPr id="321" name="接続の線"/>
            <p:cNvSpPr/>
            <p:nvPr/>
          </p:nvSpPr>
          <p:spPr>
            <a:xfrm>
              <a:off x="1179404" y="774794"/>
              <a:ext cx="5302510" cy="2185968"/>
            </a:xfrm>
            <a:custGeom>
              <a:avLst/>
              <a:gdLst/>
              <a:ahLst/>
              <a:cxnLst>
                <a:cxn ang="0">
                  <a:pos x="wd2" y="hd2"/>
                </a:cxn>
                <a:cxn ang="5400000">
                  <a:pos x="wd2" y="hd2"/>
                </a:cxn>
                <a:cxn ang="10800000">
                  <a:pos x="wd2" y="hd2"/>
                </a:cxn>
                <a:cxn ang="16200000">
                  <a:pos x="wd2" y="hd2"/>
                </a:cxn>
              </a:cxnLst>
              <a:rect l="0" t="0" r="r" b="b"/>
              <a:pathLst>
                <a:path w="21600" h="18979" extrusionOk="0">
                  <a:moveTo>
                    <a:pt x="0" y="18979"/>
                  </a:moveTo>
                  <a:cubicBezTo>
                    <a:pt x="6151" y="3357"/>
                    <a:pt x="13351" y="-2621"/>
                    <a:pt x="21600" y="1045"/>
                  </a:cubicBezTo>
                </a:path>
              </a:pathLst>
            </a:custGeom>
            <a:noFill/>
            <a:ln w="25400" cap="flat">
              <a:solidFill>
                <a:srgbClr val="D5D5D5"/>
              </a:solidFill>
              <a:prstDash val="solid"/>
              <a:miter lim="400000"/>
            </a:ln>
            <a:effectLst/>
          </p:spPr>
          <p:txBody>
            <a:bodyPr/>
            <a:lstStyle/>
            <a:p>
              <a:endParaRPr/>
            </a:p>
          </p:txBody>
        </p:sp>
        <p:sp>
          <p:nvSpPr>
            <p:cNvPr id="304" name="線"/>
            <p:cNvSpPr/>
            <p:nvPr/>
          </p:nvSpPr>
          <p:spPr>
            <a:xfrm>
              <a:off x="2803027" y="1109448"/>
              <a:ext cx="3626192" cy="1772285"/>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4604" y="8099"/>
                    <a:pt x="11804" y="899"/>
                    <a:pt x="21600" y="0"/>
                  </a:cubicBezTo>
                </a:path>
              </a:pathLst>
            </a:custGeom>
            <a:noFill/>
            <a:ln w="25400" cap="flat">
              <a:solidFill>
                <a:srgbClr val="D5D5D5"/>
              </a:solidFill>
              <a:prstDash val="solid"/>
              <a:miter lim="400000"/>
            </a:ln>
            <a:effectLst/>
          </p:spPr>
          <p:txBody>
            <a:bodyPr wrap="square" lIns="0" tIns="0" rIns="0" bIns="0" numCol="1" anchor="ctr">
              <a:noAutofit/>
            </a:bodyPr>
            <a:lstStyle/>
            <a:p>
              <a:pPr defTabSz="457200">
                <a:lnSpc>
                  <a:spcPct val="100000"/>
                </a:lnSpc>
                <a:spcBef>
                  <a:spcPts val="0"/>
                </a:spcBef>
                <a:defRPr sz="1200"/>
              </a:pPr>
              <a:endParaRPr/>
            </a:p>
          </p:txBody>
        </p:sp>
        <p:sp>
          <p:nvSpPr>
            <p:cNvPr id="305" name="線"/>
            <p:cNvSpPr/>
            <p:nvPr/>
          </p:nvSpPr>
          <p:spPr>
            <a:xfrm>
              <a:off x="4183184" y="1359271"/>
              <a:ext cx="2298825" cy="1345741"/>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6261" y="10874"/>
                    <a:pt x="13461" y="3674"/>
                    <a:pt x="21600" y="0"/>
                  </a:cubicBezTo>
                </a:path>
              </a:pathLst>
            </a:custGeom>
            <a:noFill/>
            <a:ln w="25400" cap="flat">
              <a:solidFill>
                <a:srgbClr val="D5D5D5"/>
              </a:solidFill>
              <a:prstDash val="solid"/>
              <a:miter lim="400000"/>
            </a:ln>
            <a:effectLst/>
          </p:spPr>
          <p:txBody>
            <a:bodyPr wrap="square" lIns="0" tIns="0" rIns="0" bIns="0" numCol="1" anchor="ctr">
              <a:noAutofit/>
            </a:bodyPr>
            <a:lstStyle/>
            <a:p>
              <a:pPr defTabSz="457200">
                <a:lnSpc>
                  <a:spcPct val="100000"/>
                </a:lnSpc>
                <a:spcBef>
                  <a:spcPts val="0"/>
                </a:spcBef>
                <a:defRPr sz="1200"/>
              </a:pPr>
              <a:endParaRPr/>
            </a:p>
          </p:txBody>
        </p:sp>
        <p:sp>
          <p:nvSpPr>
            <p:cNvPr id="306" name="線"/>
            <p:cNvSpPr/>
            <p:nvPr/>
          </p:nvSpPr>
          <p:spPr>
            <a:xfrm>
              <a:off x="5855829" y="1613078"/>
              <a:ext cx="696900" cy="1104311"/>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4159" y="12324"/>
                    <a:pt x="11359" y="5124"/>
                    <a:pt x="21600" y="0"/>
                  </a:cubicBezTo>
                </a:path>
              </a:pathLst>
            </a:custGeom>
            <a:noFill/>
            <a:ln w="25400" cap="flat">
              <a:solidFill>
                <a:srgbClr val="D5D5D5"/>
              </a:solidFill>
              <a:prstDash val="solid"/>
              <a:miter lim="400000"/>
            </a:ln>
            <a:effectLst/>
          </p:spPr>
          <p:txBody>
            <a:bodyPr wrap="square" lIns="0" tIns="0" rIns="0" bIns="0" numCol="1" anchor="ctr">
              <a:noAutofit/>
            </a:bodyPr>
            <a:lstStyle/>
            <a:p>
              <a:pPr defTabSz="457200">
                <a:lnSpc>
                  <a:spcPct val="100000"/>
                </a:lnSpc>
                <a:spcBef>
                  <a:spcPts val="0"/>
                </a:spcBef>
                <a:defRPr sz="1200"/>
              </a:pPr>
              <a:endParaRPr/>
            </a:p>
          </p:txBody>
        </p:sp>
        <p:sp>
          <p:nvSpPr>
            <p:cNvPr id="307" name="線"/>
            <p:cNvSpPr/>
            <p:nvPr/>
          </p:nvSpPr>
          <p:spPr>
            <a:xfrm>
              <a:off x="8464887" y="1586301"/>
              <a:ext cx="757525" cy="1143174"/>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19485" y="12484"/>
                    <a:pt x="12285" y="5284"/>
                    <a:pt x="0" y="0"/>
                  </a:cubicBezTo>
                </a:path>
              </a:pathLst>
            </a:custGeom>
            <a:noFill/>
            <a:ln w="25400" cap="flat">
              <a:solidFill>
                <a:srgbClr val="D5D5D5"/>
              </a:solidFill>
              <a:prstDash val="solid"/>
              <a:miter lim="400000"/>
            </a:ln>
            <a:effectLst/>
          </p:spPr>
          <p:txBody>
            <a:bodyPr wrap="square" lIns="0" tIns="0" rIns="0" bIns="0" numCol="1" anchor="ctr">
              <a:noAutofit/>
            </a:bodyPr>
            <a:lstStyle/>
            <a:p>
              <a:pPr defTabSz="457200">
                <a:lnSpc>
                  <a:spcPct val="100000"/>
                </a:lnSpc>
                <a:spcBef>
                  <a:spcPts val="0"/>
                </a:spcBef>
                <a:defRPr sz="1200"/>
              </a:pPr>
              <a:endParaRPr/>
            </a:p>
          </p:txBody>
        </p:sp>
        <p:sp>
          <p:nvSpPr>
            <p:cNvPr id="308" name="線"/>
            <p:cNvSpPr/>
            <p:nvPr/>
          </p:nvSpPr>
          <p:spPr>
            <a:xfrm>
              <a:off x="8569573" y="1341985"/>
              <a:ext cx="2406937" cy="140765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8013" y="3467"/>
                    <a:pt x="15213" y="10667"/>
                    <a:pt x="21600" y="21600"/>
                  </a:cubicBezTo>
                </a:path>
              </a:pathLst>
            </a:custGeom>
            <a:noFill/>
            <a:ln w="25400" cap="flat">
              <a:solidFill>
                <a:srgbClr val="D5D5D5"/>
              </a:solidFill>
              <a:prstDash val="solid"/>
              <a:miter lim="400000"/>
            </a:ln>
            <a:effectLst/>
          </p:spPr>
          <p:txBody>
            <a:bodyPr wrap="square" lIns="0" tIns="0" rIns="0" bIns="0" numCol="1" anchor="ctr">
              <a:noAutofit/>
            </a:bodyPr>
            <a:lstStyle/>
            <a:p>
              <a:pPr defTabSz="457200">
                <a:lnSpc>
                  <a:spcPct val="100000"/>
                </a:lnSpc>
                <a:spcBef>
                  <a:spcPts val="0"/>
                </a:spcBef>
                <a:defRPr sz="1200"/>
              </a:pPr>
              <a:endParaRPr/>
            </a:p>
          </p:txBody>
        </p:sp>
        <p:sp>
          <p:nvSpPr>
            <p:cNvPr id="322" name="接続の線"/>
            <p:cNvSpPr/>
            <p:nvPr/>
          </p:nvSpPr>
          <p:spPr>
            <a:xfrm>
              <a:off x="8522072" y="760135"/>
              <a:ext cx="5308156" cy="2127942"/>
            </a:xfrm>
            <a:custGeom>
              <a:avLst/>
              <a:gdLst/>
              <a:ahLst/>
              <a:cxnLst>
                <a:cxn ang="0">
                  <a:pos x="wd2" y="hd2"/>
                </a:cxn>
                <a:cxn ang="5400000">
                  <a:pos x="wd2" y="hd2"/>
                </a:cxn>
                <a:cxn ang="10800000">
                  <a:pos x="wd2" y="hd2"/>
                </a:cxn>
                <a:cxn ang="16200000">
                  <a:pos x="wd2" y="hd2"/>
                </a:cxn>
              </a:cxnLst>
              <a:rect l="0" t="0" r="r" b="b"/>
              <a:pathLst>
                <a:path w="21600" h="18913" extrusionOk="0">
                  <a:moveTo>
                    <a:pt x="21600" y="18913"/>
                  </a:moveTo>
                  <a:cubicBezTo>
                    <a:pt x="15266" y="3247"/>
                    <a:pt x="8066" y="-2687"/>
                    <a:pt x="0" y="1112"/>
                  </a:cubicBezTo>
                </a:path>
              </a:pathLst>
            </a:custGeom>
            <a:noFill/>
            <a:ln w="25400" cap="flat">
              <a:solidFill>
                <a:srgbClr val="D5D5D5"/>
              </a:solidFill>
              <a:prstDash val="solid"/>
              <a:miter lim="400000"/>
            </a:ln>
            <a:effectLst/>
          </p:spPr>
          <p:txBody>
            <a:bodyPr/>
            <a:lstStyle/>
            <a:p>
              <a:endParaRPr/>
            </a:p>
          </p:txBody>
        </p:sp>
        <p:sp>
          <p:nvSpPr>
            <p:cNvPr id="310" name="線"/>
            <p:cNvSpPr/>
            <p:nvPr/>
          </p:nvSpPr>
          <p:spPr>
            <a:xfrm>
              <a:off x="8537575" y="1130415"/>
              <a:ext cx="3914549" cy="1611230"/>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16529" y="7313"/>
                    <a:pt x="9329" y="113"/>
                    <a:pt x="0" y="0"/>
                  </a:cubicBezTo>
                </a:path>
              </a:pathLst>
            </a:custGeom>
            <a:noFill/>
            <a:ln w="25400" cap="flat">
              <a:solidFill>
                <a:srgbClr val="D5D5D5"/>
              </a:solidFill>
              <a:prstDash val="solid"/>
              <a:miter lim="400000"/>
            </a:ln>
            <a:effectLst/>
          </p:spPr>
          <p:txBody>
            <a:bodyPr wrap="square" lIns="0" tIns="0" rIns="0" bIns="0" numCol="1" anchor="ctr">
              <a:noAutofit/>
            </a:bodyPr>
            <a:lstStyle/>
            <a:p>
              <a:pPr defTabSz="457200">
                <a:lnSpc>
                  <a:spcPct val="100000"/>
                </a:lnSpc>
                <a:spcBef>
                  <a:spcPts val="0"/>
                </a:spcBef>
                <a:defRPr sz="1200"/>
              </a:pPr>
              <a:endParaRPr/>
            </a:p>
          </p:txBody>
        </p:sp>
        <p:sp>
          <p:nvSpPr>
            <p:cNvPr id="311" name="線"/>
            <p:cNvSpPr/>
            <p:nvPr/>
          </p:nvSpPr>
          <p:spPr>
            <a:xfrm flipV="1">
              <a:off x="7486168" y="2160842"/>
              <a:ext cx="1" cy="530013"/>
            </a:xfrm>
            <a:prstGeom prst="line">
              <a:avLst/>
            </a:prstGeom>
            <a:noFill/>
            <a:ln w="25400" cap="flat">
              <a:solidFill>
                <a:srgbClr val="D5D5D5"/>
              </a:solidFill>
              <a:prstDash val="solid"/>
              <a:miter lim="400000"/>
            </a:ln>
            <a:effectLst/>
          </p:spPr>
          <p:txBody>
            <a:bodyPr wrap="square" lIns="50800" tIns="50800" rIns="50800" bIns="50800" numCol="1" anchor="ctr">
              <a:noAutofit/>
            </a:bodyPr>
            <a:lstStyle/>
            <a:p>
              <a:pPr defTabSz="457200">
                <a:lnSpc>
                  <a:spcPct val="100000"/>
                </a:lnSpc>
                <a:spcBef>
                  <a:spcPts val="0"/>
                </a:spcBef>
                <a:defRPr sz="1200"/>
              </a:pPr>
              <a:endParaRPr/>
            </a:p>
          </p:txBody>
        </p:sp>
      </p:grpSp>
      <p:sp>
        <p:nvSpPr>
          <p:cNvPr id="313" name="MEO対策の中でも最大級の効果がある《サイテーション》を重視、Googleが世界基準と認めている26媒体にお店のアカウントを自動生成します。SNSなど、Web上に存在する店舗情報は全てが正しいとは限らず、店舗名などの表記が統一されていません。ブレインは独自の技術によって店舗情報を一元管理し、ネット上の店舗情報を統一することに成功しました。…"/>
          <p:cNvSpPr txBox="1"/>
          <p:nvPr/>
        </p:nvSpPr>
        <p:spPr>
          <a:xfrm>
            <a:off x="5172391" y="2977767"/>
            <a:ext cx="14039219" cy="31496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just" defTabSz="821531">
              <a:lnSpc>
                <a:spcPct val="100000"/>
              </a:lnSpc>
              <a:spcBef>
                <a:spcPts val="0"/>
              </a:spcBef>
              <a:defRPr sz="2400">
                <a:latin typeface="ヒラギノ角ゴシック W2"/>
                <a:ea typeface="ヒラギノ角ゴシック W2"/>
                <a:cs typeface="ヒラギノ角ゴシック W2"/>
                <a:sym typeface="ヒラギノ角ゴシック W2"/>
              </a:defRPr>
            </a:pPr>
            <a:r>
              <a:t>MEO対策の中でも最大級の効果がある《サイテーション》を重視、Googleが世界基準と認めている26媒体にお店のアカウントを自動生成します。SNSなど、Web上に存在する店舗情報は全てが正しいとは限らず、店舗名などの表記が統一されていません。ブレインは独自の技術によって店舗情報を一元管理し、ネット上の店舗情報を統一することに成功しました。</a:t>
            </a:r>
          </a:p>
          <a:p>
            <a:pPr algn="just" defTabSz="821531">
              <a:lnSpc>
                <a:spcPct val="100000"/>
              </a:lnSpc>
              <a:spcBef>
                <a:spcPts val="0"/>
              </a:spcBef>
              <a:defRPr sz="2400">
                <a:latin typeface="ヒラギノ角ゴシック W2"/>
                <a:ea typeface="ヒラギノ角ゴシック W2"/>
                <a:cs typeface="ヒラギノ角ゴシック W2"/>
                <a:sym typeface="ヒラギノ角ゴシック W2"/>
              </a:defRPr>
            </a:pPr>
            <a:endParaRPr/>
          </a:p>
          <a:p>
            <a:pPr algn="just" defTabSz="821531">
              <a:lnSpc>
                <a:spcPct val="100000"/>
              </a:lnSpc>
              <a:spcBef>
                <a:spcPts val="0"/>
              </a:spcBef>
              <a:defRPr sz="2400">
                <a:latin typeface="ヒラギノ角ゴシック W2"/>
                <a:ea typeface="ヒラギノ角ゴシック W2"/>
                <a:cs typeface="ヒラギノ角ゴシック W2"/>
                <a:sym typeface="ヒラギノ角ゴシック W2"/>
              </a:defRPr>
            </a:pPr>
            <a:r>
              <a:t>統一された正しい店舗情報をGoogleマップは信頼できる情報だと認識し、検索ランキングも上位に表示されるようになります。</a:t>
            </a:r>
          </a:p>
        </p:txBody>
      </p:sp>
      <p:sp>
        <p:nvSpPr>
          <p:cNvPr id="314" name="26のSNS、地図サービスに対応"/>
          <p:cNvSpPr txBox="1"/>
          <p:nvPr/>
        </p:nvSpPr>
        <p:spPr>
          <a:xfrm>
            <a:off x="9152890" y="11540742"/>
            <a:ext cx="6078221" cy="5080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ctr">
              <a:defRPr sz="3200">
                <a:solidFill>
                  <a:schemeClr val="accent4">
                    <a:hueOff val="-1081314"/>
                    <a:satOff val="4338"/>
                    <a:lumOff val="-8931"/>
                  </a:schemeClr>
                </a:solidFill>
                <a:latin typeface="ヒラギノ角ゴシック W6"/>
                <a:ea typeface="ヒラギノ角ゴシック W6"/>
                <a:cs typeface="ヒラギノ角ゴシック W6"/>
                <a:sym typeface="ヒラギノ角ゴシック W6"/>
              </a:defRPr>
            </a:lvl1pPr>
          </a:lstStyle>
          <a:p>
            <a:r>
              <a:t>26のSNS、地図サービスに対応</a:t>
            </a:r>
          </a:p>
        </p:txBody>
      </p:sp>
      <p:sp>
        <p:nvSpPr>
          <p:cNvPr id="315" name="角丸四角形"/>
          <p:cNvSpPr/>
          <p:nvPr/>
        </p:nvSpPr>
        <p:spPr>
          <a:xfrm>
            <a:off x="6611286" y="11299442"/>
            <a:ext cx="11161428" cy="1016001"/>
          </a:xfrm>
          <a:prstGeom prst="roundRect">
            <a:avLst>
              <a:gd name="adj" fmla="val 50000"/>
            </a:avLst>
          </a:prstGeom>
          <a:ln w="25400">
            <a:solidFill>
              <a:schemeClr val="accent4">
                <a:hueOff val="-1081314"/>
                <a:satOff val="4338"/>
                <a:lumOff val="-8931"/>
              </a:schemeClr>
            </a:solidFill>
            <a:miter lim="400000"/>
          </a:ln>
        </p:spPr>
        <p:txBody>
          <a:bodyPr lIns="0" tIns="0" rIns="0" bIns="0" anchor="ctr"/>
          <a:lstStyle/>
          <a:p>
            <a:pPr algn="ctr" defTabSz="825500">
              <a:lnSpc>
                <a:spcPct val="100000"/>
              </a:lnSpc>
              <a:spcBef>
                <a:spcPts val="0"/>
              </a:spcBef>
              <a:defRPr sz="3200">
                <a:solidFill>
                  <a:srgbClr val="FFFFFF"/>
                </a:solidFill>
              </a:defRPr>
            </a:pPr>
            <a:endParaRPr/>
          </a:p>
        </p:txBody>
      </p:sp>
      <p:grpSp>
        <p:nvGrpSpPr>
          <p:cNvPr id="320" name="グループ"/>
          <p:cNvGrpSpPr/>
          <p:nvPr/>
        </p:nvGrpSpPr>
        <p:grpSpPr>
          <a:xfrm>
            <a:off x="4094055" y="1371649"/>
            <a:ext cx="16195889" cy="914401"/>
            <a:chOff x="0" y="0"/>
            <a:chExt cx="16195886" cy="914399"/>
          </a:xfrm>
        </p:grpSpPr>
        <p:sp>
          <p:nvSpPr>
            <p:cNvPr id="316" name="独自開発のサイテーションシステム"/>
            <p:cNvSpPr txBox="1"/>
            <p:nvPr/>
          </p:nvSpPr>
          <p:spPr>
            <a:xfrm>
              <a:off x="3158066" y="0"/>
              <a:ext cx="13037821" cy="9144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numCol="1" anchor="ctr">
              <a:spAutoFit/>
            </a:bodyPr>
            <a:lstStyle>
              <a:lvl1pPr algn="ctr">
                <a:defRPr sz="6400">
                  <a:latin typeface="ヒラギノ角ゴシック W7"/>
                  <a:ea typeface="ヒラギノ角ゴシック W7"/>
                  <a:cs typeface="ヒラギノ角ゴシック W7"/>
                  <a:sym typeface="ヒラギノ角ゴシック W7"/>
                </a:defRPr>
              </a:lvl1pPr>
            </a:lstStyle>
            <a:p>
              <a:r>
                <a:t>独自開発のサイテーションシステム</a:t>
              </a:r>
            </a:p>
          </p:txBody>
        </p:sp>
        <p:grpSp>
          <p:nvGrpSpPr>
            <p:cNvPr id="319" name="グループ"/>
            <p:cNvGrpSpPr/>
            <p:nvPr/>
          </p:nvGrpSpPr>
          <p:grpSpPr>
            <a:xfrm>
              <a:off x="0" y="152399"/>
              <a:ext cx="2922995" cy="609601"/>
              <a:chOff x="0" y="0"/>
              <a:chExt cx="2922994" cy="609600"/>
            </a:xfrm>
          </p:grpSpPr>
          <p:sp>
            <p:nvSpPr>
              <p:cNvPr id="317" name="角丸四角形"/>
              <p:cNvSpPr/>
              <p:nvPr/>
            </p:nvSpPr>
            <p:spPr>
              <a:xfrm>
                <a:off x="0" y="0"/>
                <a:ext cx="2922995" cy="609600"/>
              </a:xfrm>
              <a:prstGeom prst="roundRect">
                <a:avLst>
                  <a:gd name="adj" fmla="val 4668"/>
                </a:avLst>
              </a:prstGeom>
              <a:solidFill>
                <a:srgbClr val="000000"/>
              </a:solidFill>
              <a:ln w="12700" cap="flat">
                <a:noFill/>
                <a:miter lim="400000"/>
              </a:ln>
              <a:effectLst/>
            </p:spPr>
            <p:txBody>
              <a:bodyPr wrap="square" lIns="0" tIns="0" rIns="0" bIns="0" numCol="1" anchor="ctr">
                <a:noAutofit/>
              </a:bodyPr>
              <a:lstStyle/>
              <a:p>
                <a:pPr algn="ctr" defTabSz="825500">
                  <a:lnSpc>
                    <a:spcPct val="100000"/>
                  </a:lnSpc>
                  <a:spcBef>
                    <a:spcPts val="0"/>
                  </a:spcBef>
                  <a:defRPr sz="3200">
                    <a:solidFill>
                      <a:srgbClr val="FFFFFF"/>
                    </a:solidFill>
                  </a:defRPr>
                </a:pPr>
                <a:endParaRPr/>
              </a:p>
            </p:txBody>
          </p:sp>
          <p:sp>
            <p:nvSpPr>
              <p:cNvPr id="318" name="BMEの強み1"/>
              <p:cNvSpPr txBox="1"/>
              <p:nvPr/>
            </p:nvSpPr>
            <p:spPr>
              <a:xfrm>
                <a:off x="171939" y="50799"/>
                <a:ext cx="2579117" cy="508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numCol="1" anchor="ctr">
                <a:spAutoFit/>
              </a:bodyPr>
              <a:lstStyle>
                <a:lvl1pPr algn="ctr">
                  <a:defRPr sz="3200">
                    <a:solidFill>
                      <a:srgbClr val="FFFFFF"/>
                    </a:solidFill>
                    <a:latin typeface="ヒラギノ角ゴシック W5"/>
                    <a:ea typeface="ヒラギノ角ゴシック W5"/>
                    <a:cs typeface="ヒラギノ角ゴシック W5"/>
                    <a:sym typeface="ヒラギノ角ゴシック W5"/>
                  </a:defRPr>
                </a:lvl1pPr>
              </a:lstStyle>
              <a:p>
                <a:r>
                  <a:t>BMEの強み1</a:t>
                </a:r>
              </a:p>
            </p:txBody>
          </p:sp>
        </p:grpSp>
      </p:gr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58717" y="811965"/>
            <a:ext cx="18396438" cy="11686951"/>
          </a:xfrm>
          <a:prstGeom prst="rect">
            <a:avLst/>
          </a:prstGeom>
        </p:spPr>
      </p:pic>
    </p:spTree>
    <p:extLst>
      <p:ext uri="{BB962C8B-B14F-4D97-AF65-F5344CB8AC3E}">
        <p14:creationId xmlns:p14="http://schemas.microsoft.com/office/powerpoint/2010/main" val="3684649698"/>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4" name="Googleマップからの来店数、予約数を独自に計測しています。…"/>
          <p:cNvSpPr txBox="1"/>
          <p:nvPr/>
        </p:nvSpPr>
        <p:spPr>
          <a:xfrm>
            <a:off x="6069329" y="2679699"/>
            <a:ext cx="12245341" cy="8763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gn="ctr" defTabSz="355600">
              <a:lnSpc>
                <a:spcPts val="2900"/>
              </a:lnSpc>
              <a:spcBef>
                <a:spcPts val="0"/>
              </a:spcBef>
              <a:defRPr sz="2400">
                <a:latin typeface="ヒラギノ角ゴシック W2"/>
                <a:ea typeface="ヒラギノ角ゴシック W2"/>
                <a:cs typeface="ヒラギノ角ゴシック W2"/>
                <a:sym typeface="ヒラギノ角ゴシック W2"/>
              </a:defRPr>
            </a:pPr>
            <a:r>
              <a:t>Googleマップからの来店数、予約数を独自に計測しています。</a:t>
            </a:r>
          </a:p>
          <a:p>
            <a:pPr algn="ctr" defTabSz="355600">
              <a:lnSpc>
                <a:spcPts val="2900"/>
              </a:lnSpc>
              <a:spcBef>
                <a:spcPts val="0"/>
              </a:spcBef>
              <a:defRPr sz="2400">
                <a:latin typeface="ヒラギノ角ゴシック W2"/>
                <a:ea typeface="ヒラギノ角ゴシック W2"/>
                <a:cs typeface="ヒラギノ角ゴシック W2"/>
                <a:sym typeface="ヒラギノ角ゴシック W2"/>
              </a:defRPr>
            </a:pPr>
            <a:r>
              <a:t>計測した情報を管理画面で確認できることによって、費用対効果がひと目でわかります。</a:t>
            </a:r>
          </a:p>
        </p:txBody>
      </p:sp>
      <p:grpSp>
        <p:nvGrpSpPr>
          <p:cNvPr id="334" name="グループ"/>
          <p:cNvGrpSpPr/>
          <p:nvPr/>
        </p:nvGrpSpPr>
        <p:grpSpPr>
          <a:xfrm>
            <a:off x="3660258" y="3822650"/>
            <a:ext cx="17063484" cy="8284033"/>
            <a:chOff x="0" y="0"/>
            <a:chExt cx="17063483" cy="8284032"/>
          </a:xfrm>
        </p:grpSpPr>
        <p:pic>
          <p:nvPicPr>
            <p:cNvPr id="325" name="mng-img01.png" descr="mng-img01.png"/>
            <p:cNvPicPr>
              <a:picLocks noChangeAspect="1"/>
            </p:cNvPicPr>
            <p:nvPr/>
          </p:nvPicPr>
          <p:blipFill>
            <a:blip r:embed="rId2">
              <a:extLst/>
            </a:blip>
            <a:stretch>
              <a:fillRect/>
            </a:stretch>
          </p:blipFill>
          <p:spPr>
            <a:xfrm>
              <a:off x="7487683" y="1027643"/>
              <a:ext cx="9575801" cy="7162801"/>
            </a:xfrm>
            <a:prstGeom prst="rect">
              <a:avLst/>
            </a:prstGeom>
            <a:ln w="12700" cap="flat">
              <a:noFill/>
              <a:miter lim="400000"/>
            </a:ln>
            <a:effectLst/>
          </p:spPr>
        </p:pic>
        <p:sp>
          <p:nvSpPr>
            <p:cNvPr id="326" name="矢印"/>
            <p:cNvSpPr/>
            <p:nvPr/>
          </p:nvSpPr>
          <p:spPr>
            <a:xfrm>
              <a:off x="4961973" y="3514079"/>
              <a:ext cx="1965281" cy="1749594"/>
            </a:xfrm>
            <a:prstGeom prst="rightArrow">
              <a:avLst>
                <a:gd name="adj1" fmla="val 38634"/>
                <a:gd name="adj2" fmla="val 62547"/>
              </a:avLst>
            </a:prstGeom>
            <a:solidFill>
              <a:srgbClr val="D5D5D5"/>
            </a:solidFill>
            <a:ln w="12700" cap="flat">
              <a:noFill/>
              <a:miter lim="400000"/>
            </a:ln>
            <a:effectLst/>
          </p:spPr>
          <p:txBody>
            <a:bodyPr wrap="square" lIns="71437" tIns="71437" rIns="71437" bIns="71437" numCol="1" anchor="ctr">
              <a:noAutofit/>
            </a:bodyPr>
            <a:lstStyle/>
            <a:p>
              <a:pPr algn="ctr" defTabSz="821531">
                <a:lnSpc>
                  <a:spcPct val="100000"/>
                </a:lnSpc>
                <a:spcBef>
                  <a:spcPts val="0"/>
                </a:spcBef>
                <a:defRPr sz="3000">
                  <a:solidFill>
                    <a:srgbClr val="FFFFFF"/>
                  </a:solidFill>
                </a:defRPr>
              </a:pPr>
              <a:endParaRPr/>
            </a:p>
          </p:txBody>
        </p:sp>
        <p:pic>
          <p:nvPicPr>
            <p:cNvPr id="327" name="Combined Shape.png" descr="Combined Shape.png"/>
            <p:cNvPicPr>
              <a:picLocks noChangeAspect="1"/>
            </p:cNvPicPr>
            <p:nvPr/>
          </p:nvPicPr>
          <p:blipFill>
            <a:blip r:embed="rId3">
              <a:extLst/>
            </a:blip>
            <a:srcRect/>
            <a:stretch>
              <a:fillRect/>
            </a:stretch>
          </p:blipFill>
          <p:spPr>
            <a:xfrm>
              <a:off x="11024042" y="0"/>
              <a:ext cx="2503082" cy="2813541"/>
            </a:xfrm>
            <a:prstGeom prst="rect">
              <a:avLst/>
            </a:prstGeom>
            <a:ln w="12700" cap="flat">
              <a:noFill/>
              <a:miter lim="400000"/>
            </a:ln>
            <a:effectLst/>
          </p:spPr>
        </p:pic>
        <p:pic>
          <p:nvPicPr>
            <p:cNvPr id="328" name="Combined Shape.png" descr="Combined Shape.png"/>
            <p:cNvPicPr>
              <a:picLocks noChangeAspect="1"/>
            </p:cNvPicPr>
            <p:nvPr/>
          </p:nvPicPr>
          <p:blipFill>
            <a:blip r:embed="rId3">
              <a:extLst/>
            </a:blip>
            <a:stretch>
              <a:fillRect/>
            </a:stretch>
          </p:blipFill>
          <p:spPr>
            <a:xfrm rot="16200000">
              <a:off x="5679344" y="5395499"/>
              <a:ext cx="2503081" cy="2813541"/>
            </a:xfrm>
            <a:prstGeom prst="rect">
              <a:avLst/>
            </a:prstGeom>
            <a:ln w="12700" cap="flat">
              <a:noFill/>
              <a:miter lim="400000"/>
            </a:ln>
            <a:effectLst/>
          </p:spPr>
        </p:pic>
        <p:sp>
          <p:nvSpPr>
            <p:cNvPr id="329" name="ネット上の…"/>
            <p:cNvSpPr/>
            <p:nvPr/>
          </p:nvSpPr>
          <p:spPr>
            <a:xfrm>
              <a:off x="6759929" y="6802269"/>
              <a:ext cx="1270001" cy="1270001"/>
            </a:xfrm>
            <a:prstGeom prst="line">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71437" tIns="71437" rIns="71437" bIns="71437" numCol="1" anchor="ctr">
              <a:spAutoFit/>
            </a:bodyPr>
            <a:lstStyle/>
            <a:p>
              <a:pPr algn="ctr" defTabSz="821531">
                <a:lnSpc>
                  <a:spcPct val="80000"/>
                </a:lnSpc>
                <a:spcBef>
                  <a:spcPts val="0"/>
                </a:spcBef>
                <a:defRPr sz="2400">
                  <a:solidFill>
                    <a:srgbClr val="FFFFFF"/>
                  </a:solidFill>
                  <a:latin typeface="ヒラギノ角ゴシック W6"/>
                  <a:ea typeface="ヒラギノ角ゴシック W6"/>
                  <a:cs typeface="ヒラギノ角ゴシック W6"/>
                  <a:sym typeface="ヒラギノ角ゴシック W6"/>
                </a:defRPr>
              </a:pPr>
              <a:r>
                <a:t>ネット上の</a:t>
              </a:r>
            </a:p>
            <a:p>
              <a:pPr algn="ctr" defTabSz="821531">
                <a:lnSpc>
                  <a:spcPct val="80000"/>
                </a:lnSpc>
                <a:spcBef>
                  <a:spcPts val="0"/>
                </a:spcBef>
                <a:defRPr sz="2400">
                  <a:solidFill>
                    <a:srgbClr val="FFFFFF"/>
                  </a:solidFill>
                  <a:latin typeface="ヒラギノ角ゴシック W6"/>
                  <a:ea typeface="ヒラギノ角ゴシック W6"/>
                  <a:cs typeface="ヒラギノ角ゴシック W6"/>
                  <a:sym typeface="ヒラギノ角ゴシック W6"/>
                </a:defRPr>
              </a:pPr>
              <a:r>
                <a:t>口コミ評価が</a:t>
              </a:r>
            </a:p>
            <a:p>
              <a:pPr algn="ctr" defTabSz="821531">
                <a:lnSpc>
                  <a:spcPct val="80000"/>
                </a:lnSpc>
                <a:spcBef>
                  <a:spcPts val="0"/>
                </a:spcBef>
                <a:defRPr sz="2400">
                  <a:solidFill>
                    <a:srgbClr val="FFFFFF"/>
                  </a:solidFill>
                  <a:latin typeface="ヒラギノ角ゴシック W6"/>
                  <a:ea typeface="ヒラギノ角ゴシック W6"/>
                  <a:cs typeface="ヒラギノ角ゴシック W6"/>
                  <a:sym typeface="ヒラギノ角ゴシック W6"/>
                </a:defRPr>
              </a:pPr>
              <a:r>
                <a:t>確認できます</a:t>
              </a:r>
            </a:p>
          </p:txBody>
        </p:sp>
        <p:pic>
          <p:nvPicPr>
            <p:cNvPr id="330" name="IMG_0921.PNG" descr="IMG_0921.PNG"/>
            <p:cNvPicPr>
              <a:picLocks noChangeAspect="1"/>
            </p:cNvPicPr>
            <p:nvPr/>
          </p:nvPicPr>
          <p:blipFill>
            <a:blip r:embed="rId4">
              <a:extLst/>
            </a:blip>
            <a:srcRect t="9329" b="6055"/>
            <a:stretch>
              <a:fillRect/>
            </a:stretch>
          </p:blipFill>
          <p:spPr>
            <a:xfrm>
              <a:off x="7069" y="838727"/>
              <a:ext cx="4064001" cy="7442338"/>
            </a:xfrm>
            <a:prstGeom prst="rect">
              <a:avLst/>
            </a:prstGeom>
            <a:ln w="12700" cap="flat">
              <a:solidFill>
                <a:srgbClr val="929292"/>
              </a:solidFill>
              <a:prstDash val="solid"/>
              <a:miter lim="400000"/>
            </a:ln>
            <a:effectLst/>
          </p:spPr>
        </p:pic>
        <p:sp>
          <p:nvSpPr>
            <p:cNvPr id="331" name="Googleマップ…"/>
            <p:cNvSpPr/>
            <p:nvPr/>
          </p:nvSpPr>
          <p:spPr>
            <a:xfrm>
              <a:off x="12275583" y="1406770"/>
              <a:ext cx="1270001" cy="1270001"/>
            </a:xfrm>
            <a:prstGeom prst="line">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71437" tIns="71437" rIns="71437" bIns="71437" numCol="1" anchor="ctr">
              <a:spAutoFit/>
            </a:bodyPr>
            <a:lstStyle/>
            <a:p>
              <a:pPr algn="ctr" defTabSz="821531">
                <a:lnSpc>
                  <a:spcPct val="80000"/>
                </a:lnSpc>
                <a:spcBef>
                  <a:spcPts val="0"/>
                </a:spcBef>
                <a:defRPr sz="2400">
                  <a:solidFill>
                    <a:srgbClr val="FFFFFF"/>
                  </a:solidFill>
                  <a:latin typeface="ヒラギノ角ゴシック W6"/>
                  <a:ea typeface="ヒラギノ角ゴシック W6"/>
                  <a:cs typeface="ヒラギノ角ゴシック W6"/>
                  <a:sym typeface="ヒラギノ角ゴシック W6"/>
                </a:defRPr>
              </a:pPr>
              <a:r>
                <a:t>Googleマップ</a:t>
              </a:r>
            </a:p>
            <a:p>
              <a:pPr algn="ctr" defTabSz="821531">
                <a:lnSpc>
                  <a:spcPct val="80000"/>
                </a:lnSpc>
                <a:spcBef>
                  <a:spcPts val="0"/>
                </a:spcBef>
                <a:defRPr sz="2400">
                  <a:solidFill>
                    <a:srgbClr val="FFFFFF"/>
                  </a:solidFill>
                  <a:latin typeface="ヒラギノ角ゴシック W6"/>
                  <a:ea typeface="ヒラギノ角ゴシック W6"/>
                  <a:cs typeface="ヒラギノ角ゴシック W6"/>
                  <a:sym typeface="ヒラギノ角ゴシック W6"/>
                </a:defRPr>
              </a:pPr>
              <a:r>
                <a:t>からの売上高</a:t>
              </a:r>
            </a:p>
            <a:p>
              <a:pPr algn="ctr" defTabSz="821531">
                <a:lnSpc>
                  <a:spcPct val="80000"/>
                </a:lnSpc>
                <a:spcBef>
                  <a:spcPts val="0"/>
                </a:spcBef>
                <a:defRPr sz="2400">
                  <a:solidFill>
                    <a:srgbClr val="FFFFFF"/>
                  </a:solidFill>
                  <a:latin typeface="ヒラギノ角ゴシック W6"/>
                  <a:ea typeface="ヒラギノ角ゴシック W6"/>
                  <a:cs typeface="ヒラギノ角ゴシック W6"/>
                  <a:sym typeface="ヒラギノ角ゴシック W6"/>
                </a:defRPr>
              </a:pPr>
              <a:r>
                <a:t>を算出</a:t>
              </a:r>
            </a:p>
          </p:txBody>
        </p:sp>
        <p:pic>
          <p:nvPicPr>
            <p:cNvPr id="332" name="cap01.PNG" descr="cap01.PNG"/>
            <p:cNvPicPr>
              <a:picLocks noChangeAspect="1"/>
            </p:cNvPicPr>
            <p:nvPr/>
          </p:nvPicPr>
          <p:blipFill>
            <a:blip r:embed="rId5">
              <a:extLst/>
            </a:blip>
            <a:srcRect t="7075" b="8275"/>
            <a:stretch>
              <a:fillRect/>
            </a:stretch>
          </p:blipFill>
          <p:spPr>
            <a:xfrm>
              <a:off x="7069" y="838727"/>
              <a:ext cx="4064001" cy="7445306"/>
            </a:xfrm>
            <a:prstGeom prst="rect">
              <a:avLst/>
            </a:prstGeom>
            <a:ln w="12700" cap="flat">
              <a:solidFill>
                <a:srgbClr val="929292"/>
              </a:solidFill>
              <a:prstDash val="solid"/>
              <a:miter lim="400000"/>
            </a:ln>
            <a:effectLst/>
          </p:spPr>
        </p:pic>
        <p:sp>
          <p:nvSpPr>
            <p:cNvPr id="333" name="四角形"/>
            <p:cNvSpPr/>
            <p:nvPr/>
          </p:nvSpPr>
          <p:spPr>
            <a:xfrm>
              <a:off x="0" y="3885460"/>
              <a:ext cx="4078140" cy="1387476"/>
            </a:xfrm>
            <a:prstGeom prst="rect">
              <a:avLst/>
            </a:prstGeom>
            <a:noFill/>
            <a:ln w="76200" cap="flat">
              <a:solidFill>
                <a:schemeClr val="accent4">
                  <a:hueOff val="-1081314"/>
                  <a:satOff val="4338"/>
                  <a:lumOff val="-8931"/>
                </a:schemeClr>
              </a:solidFill>
              <a:prstDash val="solid"/>
              <a:miter lim="400000"/>
            </a:ln>
            <a:effectLst/>
          </p:spPr>
          <p:txBody>
            <a:bodyPr wrap="square" lIns="71437" tIns="71437" rIns="71437" bIns="71437" numCol="1" anchor="ctr">
              <a:noAutofit/>
            </a:bodyPr>
            <a:lstStyle/>
            <a:p>
              <a:pPr algn="ctr" defTabSz="821531">
                <a:lnSpc>
                  <a:spcPct val="100000"/>
                </a:lnSpc>
                <a:spcBef>
                  <a:spcPts val="0"/>
                </a:spcBef>
                <a:defRPr sz="3000">
                  <a:solidFill>
                    <a:srgbClr val="FFFFFF"/>
                  </a:solidFill>
                </a:defRPr>
              </a:pPr>
              <a:endParaRPr/>
            </a:p>
          </p:txBody>
        </p:sp>
      </p:grpSp>
      <p:grpSp>
        <p:nvGrpSpPr>
          <p:cNvPr id="339" name="グループ"/>
          <p:cNvGrpSpPr/>
          <p:nvPr/>
        </p:nvGrpSpPr>
        <p:grpSpPr>
          <a:xfrm>
            <a:off x="5243694" y="1371649"/>
            <a:ext cx="13896612" cy="914401"/>
            <a:chOff x="0" y="0"/>
            <a:chExt cx="13896610" cy="914399"/>
          </a:xfrm>
        </p:grpSpPr>
        <p:sp>
          <p:nvSpPr>
            <p:cNvPr id="335" name="費用対効果がわかる管理画面"/>
            <p:cNvSpPr txBox="1"/>
            <p:nvPr/>
          </p:nvSpPr>
          <p:spPr>
            <a:xfrm>
              <a:off x="3215910" y="0"/>
              <a:ext cx="10680701" cy="9144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numCol="1" anchor="ctr">
              <a:spAutoFit/>
            </a:bodyPr>
            <a:lstStyle>
              <a:lvl1pPr algn="ctr">
                <a:defRPr sz="6400">
                  <a:latin typeface="ヒラギノ角ゴシック W7"/>
                  <a:ea typeface="ヒラギノ角ゴシック W7"/>
                  <a:cs typeface="ヒラギノ角ゴシック W7"/>
                  <a:sym typeface="ヒラギノ角ゴシック W7"/>
                </a:defRPr>
              </a:lvl1pPr>
            </a:lstStyle>
            <a:p>
              <a:r>
                <a:t>費用対効果がわかる管理画面</a:t>
              </a:r>
            </a:p>
          </p:txBody>
        </p:sp>
        <p:grpSp>
          <p:nvGrpSpPr>
            <p:cNvPr id="338" name="グループ"/>
            <p:cNvGrpSpPr/>
            <p:nvPr/>
          </p:nvGrpSpPr>
          <p:grpSpPr>
            <a:xfrm>
              <a:off x="0" y="152399"/>
              <a:ext cx="2922995" cy="609601"/>
              <a:chOff x="0" y="0"/>
              <a:chExt cx="2922994" cy="609600"/>
            </a:xfrm>
          </p:grpSpPr>
          <p:sp>
            <p:nvSpPr>
              <p:cNvPr id="336" name="角丸四角形"/>
              <p:cNvSpPr/>
              <p:nvPr/>
            </p:nvSpPr>
            <p:spPr>
              <a:xfrm>
                <a:off x="0" y="0"/>
                <a:ext cx="2922995" cy="609600"/>
              </a:xfrm>
              <a:prstGeom prst="roundRect">
                <a:avLst>
                  <a:gd name="adj" fmla="val 4668"/>
                </a:avLst>
              </a:prstGeom>
              <a:solidFill>
                <a:srgbClr val="000000"/>
              </a:solidFill>
              <a:ln w="12700" cap="flat">
                <a:noFill/>
                <a:miter lim="400000"/>
              </a:ln>
              <a:effectLst/>
            </p:spPr>
            <p:txBody>
              <a:bodyPr wrap="square" lIns="0" tIns="0" rIns="0" bIns="0" numCol="1" anchor="ctr">
                <a:noAutofit/>
              </a:bodyPr>
              <a:lstStyle/>
              <a:p>
                <a:pPr algn="ctr" defTabSz="825500">
                  <a:lnSpc>
                    <a:spcPct val="100000"/>
                  </a:lnSpc>
                  <a:spcBef>
                    <a:spcPts val="0"/>
                  </a:spcBef>
                  <a:defRPr sz="3200">
                    <a:solidFill>
                      <a:srgbClr val="FFFFFF"/>
                    </a:solidFill>
                  </a:defRPr>
                </a:pPr>
                <a:endParaRPr/>
              </a:p>
            </p:txBody>
          </p:sp>
          <p:sp>
            <p:nvSpPr>
              <p:cNvPr id="337" name="BMEの強み2"/>
              <p:cNvSpPr txBox="1"/>
              <p:nvPr/>
            </p:nvSpPr>
            <p:spPr>
              <a:xfrm>
                <a:off x="171939" y="50799"/>
                <a:ext cx="2579117" cy="508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numCol="1" anchor="ctr">
                <a:spAutoFit/>
              </a:bodyPr>
              <a:lstStyle>
                <a:lvl1pPr algn="ctr">
                  <a:defRPr sz="3200">
                    <a:solidFill>
                      <a:srgbClr val="FFFFFF"/>
                    </a:solidFill>
                    <a:latin typeface="ヒラギノ角ゴシック W5"/>
                    <a:ea typeface="ヒラギノ角ゴシック W5"/>
                    <a:cs typeface="ヒラギノ角ゴシック W5"/>
                    <a:sym typeface="ヒラギノ角ゴシック W5"/>
                  </a:defRPr>
                </a:lvl1pPr>
              </a:lstStyle>
              <a:p>
                <a:r>
                  <a:t>BMEの強み2</a:t>
                </a:r>
              </a:p>
            </p:txBody>
          </p:sp>
        </p:grpSp>
      </p:gr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1" name="赤坂 居酒屋 (キーワード: ｢赤坂 居酒屋｣他 合計5ワード)"/>
          <p:cNvSpPr txBox="1"/>
          <p:nvPr/>
        </p:nvSpPr>
        <p:spPr>
          <a:xfrm>
            <a:off x="7833499" y="2501709"/>
            <a:ext cx="8717002" cy="4318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ctr">
              <a:defRPr sz="2600">
                <a:latin typeface="ヒラギノ角ゴシック W5"/>
                <a:ea typeface="ヒラギノ角ゴシック W5"/>
                <a:cs typeface="ヒラギノ角ゴシック W5"/>
                <a:sym typeface="ヒラギノ角ゴシック W5"/>
              </a:defRPr>
            </a:lvl1pPr>
          </a:lstStyle>
          <a:p>
            <a:r>
              <a:t>赤坂 居酒屋 (キーワード: ｢赤坂　居酒屋｣他 合計5ワード)</a:t>
            </a:r>
          </a:p>
        </p:txBody>
      </p:sp>
      <p:grpSp>
        <p:nvGrpSpPr>
          <p:cNvPr id="347" name="グループ"/>
          <p:cNvGrpSpPr/>
          <p:nvPr/>
        </p:nvGrpSpPr>
        <p:grpSpPr>
          <a:xfrm>
            <a:off x="5499507" y="8454184"/>
            <a:ext cx="13384984" cy="3876060"/>
            <a:chOff x="0" y="190499"/>
            <a:chExt cx="13384982" cy="3876058"/>
          </a:xfrm>
        </p:grpSpPr>
        <p:graphicFrame>
          <p:nvGraphicFramePr>
            <p:cNvPr id="342" name="表"/>
            <p:cNvGraphicFramePr/>
            <p:nvPr/>
          </p:nvGraphicFramePr>
          <p:xfrm>
            <a:off x="3708" y="447759"/>
            <a:ext cx="13381274" cy="3618798"/>
          </p:xfrm>
          <a:graphic>
            <a:graphicData uri="http://schemas.openxmlformats.org/drawingml/2006/table">
              <a:tbl>
                <a:tblPr firstRow="1" firstCol="1">
                  <a:tableStyleId>{2708684C-4D16-4618-839F-0558EEFCDFE6}</a:tableStyleId>
                </a:tblPr>
                <a:tblGrid>
                  <a:gridCol w="1983385"/>
                  <a:gridCol w="3876456"/>
                  <a:gridCol w="3869206"/>
                  <a:gridCol w="3652229"/>
                </a:tblGrid>
                <a:tr h="723760">
                  <a:tc>
                    <a:txBody>
                      <a:bodyPr/>
                      <a:lstStyle/>
                      <a:p>
                        <a:pPr algn="ctr" defTabSz="914400">
                          <a:lnSpc>
                            <a:spcPct val="100000"/>
                          </a:lnSpc>
                          <a:spcBef>
                            <a:spcPts val="0"/>
                          </a:spcBef>
                          <a:tabLst>
                            <a:tab pos="1663700" algn="l"/>
                          </a:tabLst>
                          <a:defRPr sz="2000" b="0">
                            <a:latin typeface="ヒラギノ角ゴシック W6"/>
                            <a:ea typeface="ヒラギノ角ゴシック W6"/>
                            <a:cs typeface="ヒラギノ角ゴシック W6"/>
                            <a:sym typeface="ヒラギノ角ゴシック W6"/>
                          </a:defRPr>
                        </a:pPr>
                        <a:endParaRPr/>
                      </a:p>
                    </a:txBody>
                    <a:tcPr marL="50800" marR="50800" marT="50800" marB="50800" anchor="ctr" horzOverflow="overflow">
                      <a:lnL w="12700">
                        <a:solidFill>
                          <a:srgbClr val="929292"/>
                        </a:solidFill>
                        <a:miter lim="400000"/>
                      </a:lnL>
                      <a:lnR w="12700">
                        <a:solidFill>
                          <a:srgbClr val="929292"/>
                        </a:solidFill>
                        <a:miter lim="400000"/>
                      </a:lnR>
                      <a:lnT w="12700">
                        <a:solidFill>
                          <a:srgbClr val="929292"/>
                        </a:solidFill>
                        <a:miter lim="400000"/>
                      </a:lnT>
                      <a:lnB w="12700">
                        <a:solidFill>
                          <a:srgbClr val="929292"/>
                        </a:solidFill>
                        <a:miter lim="400000"/>
                      </a:lnB>
                      <a:solidFill>
                        <a:srgbClr val="E7E7E7"/>
                      </a:solidFill>
                    </a:tcPr>
                  </a:tc>
                  <a:tc>
                    <a:txBody>
                      <a:bodyPr/>
                      <a:lstStyle/>
                      <a:p>
                        <a:pPr algn="ctr" defTabSz="914400">
                          <a:lnSpc>
                            <a:spcPct val="100000"/>
                          </a:lnSpc>
                          <a:spcBef>
                            <a:spcPts val="0"/>
                          </a:spcBef>
                          <a:tabLst>
                            <a:tab pos="1663700" algn="l"/>
                          </a:tabLst>
                          <a:defRPr sz="1800" b="0"/>
                        </a:pPr>
                        <a:r>
                          <a:rPr>
                            <a:latin typeface="ヒラギノ角ゴシック W6"/>
                            <a:ea typeface="ヒラギノ角ゴシック W6"/>
                            <a:cs typeface="ヒラギノ角ゴシック W6"/>
                            <a:sym typeface="ヒラギノ角ゴシック W6"/>
                          </a:rPr>
                          <a:t>BME導入前</a:t>
                        </a:r>
                      </a:p>
                    </a:txBody>
                    <a:tcPr marL="50800" marR="50800" marT="50800" marB="50800" anchor="ctr" horzOverflow="overflow">
                      <a:lnL w="12700">
                        <a:solidFill>
                          <a:srgbClr val="929292"/>
                        </a:solidFill>
                        <a:miter lim="400000"/>
                      </a:lnL>
                      <a:lnR w="12700">
                        <a:solidFill>
                          <a:srgbClr val="929292"/>
                        </a:solidFill>
                        <a:miter lim="400000"/>
                      </a:lnR>
                      <a:lnT w="12700">
                        <a:solidFill>
                          <a:srgbClr val="929292"/>
                        </a:solidFill>
                        <a:miter lim="400000"/>
                      </a:lnT>
                      <a:lnB w="12700">
                        <a:solidFill>
                          <a:srgbClr val="929292"/>
                        </a:solidFill>
                        <a:miter lim="400000"/>
                      </a:lnB>
                      <a:solidFill>
                        <a:srgbClr val="E7E7E7"/>
                      </a:solidFill>
                    </a:tcPr>
                  </a:tc>
                  <a:tc>
                    <a:txBody>
                      <a:bodyPr/>
                      <a:lstStyle/>
                      <a:p>
                        <a:pPr algn="ctr" defTabSz="914400">
                          <a:lnSpc>
                            <a:spcPct val="100000"/>
                          </a:lnSpc>
                          <a:spcBef>
                            <a:spcPts val="0"/>
                          </a:spcBef>
                          <a:tabLst>
                            <a:tab pos="1663700" algn="l"/>
                          </a:tabLst>
                          <a:defRPr sz="1800" b="0"/>
                        </a:pPr>
                        <a:r>
                          <a:rPr>
                            <a:solidFill>
                              <a:srgbClr val="FFFFFF"/>
                            </a:solidFill>
                            <a:latin typeface="ヒラギノ角ゴシック W6"/>
                            <a:ea typeface="ヒラギノ角ゴシック W6"/>
                            <a:cs typeface="ヒラギノ角ゴシック W6"/>
                            <a:sym typeface="ヒラギノ角ゴシック W6"/>
                          </a:rPr>
                          <a:t>BME導入後</a:t>
                        </a:r>
                      </a:p>
                    </a:txBody>
                    <a:tcPr marL="50800" marR="50800" marT="50800" marB="50800" anchor="ctr" horzOverflow="overflow">
                      <a:lnL w="12700">
                        <a:solidFill>
                          <a:srgbClr val="929292"/>
                        </a:solidFill>
                        <a:miter lim="400000"/>
                      </a:lnL>
                      <a:lnR w="12700">
                        <a:solidFill>
                          <a:srgbClr val="929292"/>
                        </a:solidFill>
                        <a:miter lim="400000"/>
                      </a:lnR>
                      <a:lnT w="12700">
                        <a:solidFill>
                          <a:srgbClr val="929292"/>
                        </a:solidFill>
                        <a:miter lim="400000"/>
                      </a:lnT>
                      <a:lnB w="0">
                        <a:miter lim="400000"/>
                      </a:lnB>
                      <a:solidFill>
                        <a:schemeClr val="accent4">
                          <a:hueOff val="-1081314"/>
                          <a:satOff val="4338"/>
                          <a:lumOff val="-8931"/>
                        </a:schemeClr>
                      </a:solidFill>
                    </a:tcPr>
                  </a:tc>
                  <a:tc>
                    <a:txBody>
                      <a:bodyPr/>
                      <a:lstStyle/>
                      <a:p>
                        <a:pPr algn="ctr" defTabSz="914400">
                          <a:lnSpc>
                            <a:spcPct val="100000"/>
                          </a:lnSpc>
                          <a:spcBef>
                            <a:spcPts val="0"/>
                          </a:spcBef>
                          <a:tabLst>
                            <a:tab pos="1663700" algn="l"/>
                          </a:tabLst>
                          <a:defRPr sz="1800" b="0"/>
                        </a:pPr>
                        <a:r>
                          <a:rPr>
                            <a:latin typeface="ヒラギノ角ゴシック W6"/>
                            <a:ea typeface="ヒラギノ角ゴシック W6"/>
                            <a:cs typeface="ヒラギノ角ゴシック W6"/>
                            <a:sym typeface="ヒラギノ角ゴシック W6"/>
                          </a:rPr>
                          <a:t>導入前後の比較</a:t>
                        </a:r>
                      </a:p>
                    </a:txBody>
                    <a:tcPr marL="50800" marR="50800" marT="50800" marB="50800" anchor="ctr" horzOverflow="overflow">
                      <a:lnL w="12700">
                        <a:solidFill>
                          <a:srgbClr val="929292"/>
                        </a:solidFill>
                        <a:miter lim="400000"/>
                      </a:lnL>
                      <a:lnR w="12700">
                        <a:solidFill>
                          <a:srgbClr val="929292"/>
                        </a:solidFill>
                        <a:miter lim="400000"/>
                      </a:lnR>
                      <a:lnT w="12700">
                        <a:solidFill>
                          <a:srgbClr val="929292"/>
                        </a:solidFill>
                        <a:miter lim="400000"/>
                      </a:lnT>
                      <a:lnB w="12700">
                        <a:solidFill>
                          <a:srgbClr val="929292"/>
                        </a:solidFill>
                        <a:miter lim="400000"/>
                      </a:lnB>
                      <a:solidFill>
                        <a:srgbClr val="E7E7E7"/>
                      </a:solidFill>
                    </a:tcPr>
                  </a:tc>
                </a:tr>
                <a:tr h="723760">
                  <a:tc>
                    <a:txBody>
                      <a:bodyPr/>
                      <a:lstStyle/>
                      <a:p>
                        <a:pPr algn="ctr" defTabSz="914400">
                          <a:lnSpc>
                            <a:spcPct val="100000"/>
                          </a:lnSpc>
                          <a:spcBef>
                            <a:spcPts val="0"/>
                          </a:spcBef>
                          <a:tabLst>
                            <a:tab pos="1663700" algn="l"/>
                          </a:tabLst>
                          <a:defRPr sz="1800" b="0"/>
                        </a:pPr>
                        <a:r>
                          <a:rPr>
                            <a:latin typeface="ヒラギノ角ゴシック W6"/>
                            <a:ea typeface="ヒラギノ角ゴシック W6"/>
                            <a:cs typeface="ヒラギノ角ゴシック W6"/>
                            <a:sym typeface="ヒラギノ角ゴシック W6"/>
                          </a:rPr>
                          <a:t>月間閲覧数</a:t>
                        </a:r>
                      </a:p>
                    </a:txBody>
                    <a:tcPr marL="50800" marR="50800" marT="50800" marB="50800" anchor="ctr" horzOverflow="overflow">
                      <a:lnL w="12700">
                        <a:solidFill>
                          <a:srgbClr val="929292"/>
                        </a:solidFill>
                        <a:miter lim="400000"/>
                      </a:lnL>
                      <a:lnR w="12700">
                        <a:solidFill>
                          <a:srgbClr val="929292"/>
                        </a:solidFill>
                        <a:miter lim="400000"/>
                      </a:lnR>
                      <a:lnT w="12700">
                        <a:solidFill>
                          <a:srgbClr val="929292"/>
                        </a:solidFill>
                        <a:miter lim="400000"/>
                      </a:lnT>
                      <a:lnB w="12700">
                        <a:solidFill>
                          <a:srgbClr val="929292"/>
                        </a:solidFill>
                        <a:miter lim="400000"/>
                      </a:lnB>
                      <a:solidFill>
                        <a:srgbClr val="E7E7E7"/>
                      </a:solidFill>
                    </a:tcPr>
                  </a:tc>
                  <a:tc>
                    <a:txBody>
                      <a:bodyPr/>
                      <a:lstStyle/>
                      <a:p>
                        <a:pPr algn="ctr" defTabSz="914400">
                          <a:lnSpc>
                            <a:spcPct val="100000"/>
                          </a:lnSpc>
                          <a:spcBef>
                            <a:spcPts val="0"/>
                          </a:spcBef>
                          <a:defRPr sz="1800"/>
                        </a:pPr>
                        <a:r>
                          <a:rPr sz="2000">
                            <a:latin typeface="ヒラギノ角ゴシック W3"/>
                            <a:ea typeface="ヒラギノ角ゴシック W3"/>
                            <a:cs typeface="ヒラギノ角ゴシック W3"/>
                            <a:sym typeface="ヒラギノ角ゴシック W3"/>
                          </a:rPr>
                          <a:t>130件</a:t>
                        </a:r>
                      </a:p>
                    </a:txBody>
                    <a:tcPr marL="50800" marR="50800" marT="50800" marB="50800" anchor="ctr" horzOverflow="overflow">
                      <a:lnL w="12700">
                        <a:solidFill>
                          <a:srgbClr val="929292"/>
                        </a:solidFill>
                        <a:miter lim="400000"/>
                      </a:lnL>
                      <a:lnR w="12700">
                        <a:solidFill>
                          <a:srgbClr val="929292"/>
                        </a:solidFill>
                        <a:miter lim="400000"/>
                      </a:lnR>
                      <a:lnT w="12700">
                        <a:solidFill>
                          <a:srgbClr val="929292"/>
                        </a:solidFill>
                        <a:miter lim="400000"/>
                      </a:lnT>
                      <a:lnB w="12700">
                        <a:solidFill>
                          <a:srgbClr val="929292"/>
                        </a:solidFill>
                        <a:miter lim="400000"/>
                      </a:lnB>
                      <a:solidFill>
                        <a:srgbClr val="FFFFFF"/>
                      </a:solidFill>
                    </a:tcPr>
                  </a:tc>
                  <a:tc>
                    <a:txBody>
                      <a:bodyPr/>
                      <a:lstStyle/>
                      <a:p>
                        <a:pPr algn="ctr" defTabSz="914400">
                          <a:lnSpc>
                            <a:spcPct val="100000"/>
                          </a:lnSpc>
                          <a:spcBef>
                            <a:spcPts val="0"/>
                          </a:spcBef>
                          <a:defRPr sz="1800"/>
                        </a:pPr>
                        <a:r>
                          <a:rPr sz="2000">
                            <a:latin typeface="ヒラギノ角ゴシック W7"/>
                            <a:ea typeface="ヒラギノ角ゴシック W7"/>
                            <a:cs typeface="ヒラギノ角ゴシック W7"/>
                            <a:sym typeface="ヒラギノ角ゴシック W7"/>
                          </a:rPr>
                          <a:t>2,100件</a:t>
                        </a:r>
                      </a:p>
                    </a:txBody>
                    <a:tcPr marL="50800" marR="50800" marT="50800" marB="50800" anchor="ctr" horzOverflow="overflow">
                      <a:lnL w="12700">
                        <a:solidFill>
                          <a:srgbClr val="929292"/>
                        </a:solidFill>
                        <a:miter lim="400000"/>
                      </a:lnL>
                      <a:lnR w="12700">
                        <a:solidFill>
                          <a:srgbClr val="929292"/>
                        </a:solidFill>
                        <a:miter lim="400000"/>
                      </a:lnR>
                      <a:lnT w="0">
                        <a:miter lim="400000"/>
                      </a:lnT>
                      <a:lnB w="12700">
                        <a:solidFill>
                          <a:srgbClr val="929292"/>
                        </a:solidFill>
                        <a:miter lim="400000"/>
                      </a:lnB>
                      <a:solidFill>
                        <a:srgbClr val="FFF3EF"/>
                      </a:solidFill>
                    </a:tcPr>
                  </a:tc>
                  <a:tc>
                    <a:txBody>
                      <a:bodyPr/>
                      <a:lstStyle/>
                      <a:p>
                        <a:pPr algn="ctr" defTabSz="914400">
                          <a:lnSpc>
                            <a:spcPct val="100000"/>
                          </a:lnSpc>
                          <a:spcBef>
                            <a:spcPts val="0"/>
                          </a:spcBef>
                          <a:defRPr sz="1800"/>
                        </a:pPr>
                        <a:r>
                          <a:rPr sz="2000">
                            <a:latin typeface="ヒラギノ角ゴシック W8"/>
                            <a:ea typeface="ヒラギノ角ゴシック W8"/>
                            <a:cs typeface="ヒラギノ角ゴシック W8"/>
                            <a:sym typeface="ヒラギノ角ゴシック W8"/>
                          </a:rPr>
                          <a:t>16倍</a:t>
                        </a:r>
                      </a:p>
                    </a:txBody>
                    <a:tcPr marL="50800" marR="50800" marT="50800" marB="50800" anchor="ctr" horzOverflow="overflow">
                      <a:lnL w="12700">
                        <a:solidFill>
                          <a:srgbClr val="929292"/>
                        </a:solidFill>
                        <a:miter lim="400000"/>
                      </a:lnL>
                      <a:lnR w="12700">
                        <a:solidFill>
                          <a:srgbClr val="929292"/>
                        </a:solidFill>
                        <a:miter lim="400000"/>
                      </a:lnR>
                      <a:lnT w="12700">
                        <a:solidFill>
                          <a:srgbClr val="929292"/>
                        </a:solidFill>
                        <a:miter lim="400000"/>
                      </a:lnT>
                      <a:lnB w="12700">
                        <a:solidFill>
                          <a:srgbClr val="929292"/>
                        </a:solidFill>
                        <a:miter lim="400000"/>
                      </a:lnB>
                      <a:solidFill>
                        <a:srgbClr val="FFFFFF"/>
                      </a:solidFill>
                    </a:tcPr>
                  </a:tc>
                </a:tr>
                <a:tr h="723760">
                  <a:tc>
                    <a:txBody>
                      <a:bodyPr/>
                      <a:lstStyle/>
                      <a:p>
                        <a:pPr algn="ctr" defTabSz="914400">
                          <a:lnSpc>
                            <a:spcPct val="100000"/>
                          </a:lnSpc>
                          <a:spcBef>
                            <a:spcPts val="0"/>
                          </a:spcBef>
                          <a:tabLst>
                            <a:tab pos="1663700" algn="l"/>
                          </a:tabLst>
                          <a:defRPr sz="1800" b="0"/>
                        </a:pPr>
                        <a:r>
                          <a:rPr>
                            <a:latin typeface="ヒラギノ角ゴシック W6"/>
                            <a:ea typeface="ヒラギノ角ゴシック W6"/>
                            <a:cs typeface="ヒラギノ角ゴシック W6"/>
                            <a:sym typeface="ヒラギノ角ゴシック W6"/>
                          </a:rPr>
                          <a:t>売上</a:t>
                        </a:r>
                      </a:p>
                    </a:txBody>
                    <a:tcPr marL="50800" marR="50800" marT="50800" marB="50800" anchor="ctr" horzOverflow="overflow">
                      <a:lnL w="12700">
                        <a:solidFill>
                          <a:srgbClr val="929292"/>
                        </a:solidFill>
                        <a:miter lim="400000"/>
                      </a:lnL>
                      <a:lnR w="12700">
                        <a:solidFill>
                          <a:srgbClr val="929292"/>
                        </a:solidFill>
                        <a:miter lim="400000"/>
                      </a:lnR>
                      <a:lnT w="12700">
                        <a:solidFill>
                          <a:srgbClr val="929292"/>
                        </a:solidFill>
                        <a:miter lim="400000"/>
                      </a:lnT>
                      <a:lnB w="12700">
                        <a:solidFill>
                          <a:srgbClr val="929292"/>
                        </a:solidFill>
                        <a:miter lim="400000"/>
                      </a:lnB>
                      <a:solidFill>
                        <a:srgbClr val="E7E7E7"/>
                      </a:solidFill>
                    </a:tcPr>
                  </a:tc>
                  <a:tc>
                    <a:txBody>
                      <a:bodyPr/>
                      <a:lstStyle/>
                      <a:p>
                        <a:pPr algn="ctr" defTabSz="914400">
                          <a:lnSpc>
                            <a:spcPct val="100000"/>
                          </a:lnSpc>
                          <a:spcBef>
                            <a:spcPts val="0"/>
                          </a:spcBef>
                          <a:defRPr sz="1800"/>
                        </a:pPr>
                        <a:r>
                          <a:rPr sz="2000">
                            <a:latin typeface="ヒラギノ角ゴシック W3"/>
                            <a:ea typeface="ヒラギノ角ゴシック W3"/>
                            <a:cs typeface="ヒラギノ角ゴシック W3"/>
                            <a:sym typeface="ヒラギノ角ゴシック W3"/>
                          </a:rPr>
                          <a:t>270万円</a:t>
                        </a:r>
                      </a:p>
                    </a:txBody>
                    <a:tcPr marL="50800" marR="50800" marT="50800" marB="50800" anchor="ctr" horzOverflow="overflow">
                      <a:lnL w="12700">
                        <a:solidFill>
                          <a:srgbClr val="929292"/>
                        </a:solidFill>
                        <a:miter lim="400000"/>
                      </a:lnL>
                      <a:lnR w="12700">
                        <a:solidFill>
                          <a:srgbClr val="929292"/>
                        </a:solidFill>
                        <a:miter lim="400000"/>
                      </a:lnR>
                      <a:lnT w="12700">
                        <a:solidFill>
                          <a:srgbClr val="929292"/>
                        </a:solidFill>
                        <a:miter lim="400000"/>
                      </a:lnT>
                      <a:lnB w="12700">
                        <a:solidFill>
                          <a:srgbClr val="929292"/>
                        </a:solidFill>
                        <a:miter lim="400000"/>
                      </a:lnB>
                      <a:solidFill>
                        <a:srgbClr val="FFFFFF"/>
                      </a:solidFill>
                    </a:tcPr>
                  </a:tc>
                  <a:tc>
                    <a:txBody>
                      <a:bodyPr/>
                      <a:lstStyle/>
                      <a:p>
                        <a:pPr algn="ctr" defTabSz="914400">
                          <a:lnSpc>
                            <a:spcPct val="100000"/>
                          </a:lnSpc>
                          <a:spcBef>
                            <a:spcPts val="0"/>
                          </a:spcBef>
                          <a:defRPr sz="1800"/>
                        </a:pPr>
                        <a:r>
                          <a:rPr sz="2000">
                            <a:latin typeface="ヒラギノ角ゴシック W7"/>
                            <a:ea typeface="ヒラギノ角ゴシック W7"/>
                            <a:cs typeface="ヒラギノ角ゴシック W7"/>
                            <a:sym typeface="ヒラギノ角ゴシック W7"/>
                          </a:rPr>
                          <a:t>350万円</a:t>
                        </a:r>
                      </a:p>
                    </a:txBody>
                    <a:tcPr marL="50800" marR="50800" marT="50800" marB="50800" anchor="ctr" horzOverflow="overflow">
                      <a:lnL w="12700">
                        <a:solidFill>
                          <a:srgbClr val="929292"/>
                        </a:solidFill>
                        <a:miter lim="400000"/>
                      </a:lnL>
                      <a:lnR w="12700">
                        <a:solidFill>
                          <a:srgbClr val="929292"/>
                        </a:solidFill>
                        <a:miter lim="400000"/>
                      </a:lnR>
                      <a:lnT w="12700">
                        <a:solidFill>
                          <a:srgbClr val="929292"/>
                        </a:solidFill>
                        <a:miter lim="400000"/>
                      </a:lnT>
                      <a:lnB w="12700">
                        <a:solidFill>
                          <a:srgbClr val="929292"/>
                        </a:solidFill>
                        <a:miter lim="400000"/>
                      </a:lnB>
                      <a:solidFill>
                        <a:srgbClr val="FFF3EF"/>
                      </a:solidFill>
                    </a:tcPr>
                  </a:tc>
                  <a:tc>
                    <a:txBody>
                      <a:bodyPr/>
                      <a:lstStyle/>
                      <a:p>
                        <a:pPr algn="ctr" defTabSz="914400">
                          <a:lnSpc>
                            <a:spcPct val="100000"/>
                          </a:lnSpc>
                          <a:spcBef>
                            <a:spcPts val="0"/>
                          </a:spcBef>
                          <a:defRPr sz="1800"/>
                        </a:pPr>
                        <a:r>
                          <a:rPr sz="2000">
                            <a:latin typeface="ヒラギノ角ゴシック W8"/>
                            <a:ea typeface="ヒラギノ角ゴシック W8"/>
                            <a:cs typeface="ヒラギノ角ゴシック W8"/>
                            <a:sym typeface="ヒラギノ角ゴシック W8"/>
                          </a:rPr>
                          <a:t>1.5倍</a:t>
                        </a:r>
                      </a:p>
                    </a:txBody>
                    <a:tcPr marL="50800" marR="50800" marT="50800" marB="50800" anchor="ctr" horzOverflow="overflow">
                      <a:lnL w="12700">
                        <a:solidFill>
                          <a:srgbClr val="929292"/>
                        </a:solidFill>
                        <a:miter lim="400000"/>
                      </a:lnL>
                      <a:lnR w="12700">
                        <a:solidFill>
                          <a:srgbClr val="929292"/>
                        </a:solidFill>
                        <a:miter lim="400000"/>
                      </a:lnR>
                      <a:lnT w="12700">
                        <a:solidFill>
                          <a:srgbClr val="929292"/>
                        </a:solidFill>
                        <a:miter lim="400000"/>
                      </a:lnT>
                      <a:lnB w="12700">
                        <a:solidFill>
                          <a:srgbClr val="929292"/>
                        </a:solidFill>
                        <a:miter lim="400000"/>
                      </a:lnB>
                      <a:solidFill>
                        <a:srgbClr val="FFFFFF"/>
                      </a:solidFill>
                    </a:tcPr>
                  </a:tc>
                </a:tr>
                <a:tr h="723760">
                  <a:tc>
                    <a:txBody>
                      <a:bodyPr/>
                      <a:lstStyle/>
                      <a:p>
                        <a:pPr algn="ctr" defTabSz="914400">
                          <a:lnSpc>
                            <a:spcPct val="100000"/>
                          </a:lnSpc>
                          <a:spcBef>
                            <a:spcPts val="0"/>
                          </a:spcBef>
                          <a:tabLst>
                            <a:tab pos="1663700" algn="l"/>
                          </a:tabLst>
                          <a:defRPr sz="1800" b="0"/>
                        </a:pPr>
                        <a:r>
                          <a:rPr>
                            <a:latin typeface="ヒラギノ角ゴシック W6"/>
                            <a:ea typeface="ヒラギノ角ゴシック W6"/>
                            <a:cs typeface="ヒラギノ角ゴシック W6"/>
                            <a:sym typeface="ヒラギノ角ゴシック W6"/>
                          </a:rPr>
                          <a:t>SEO順位</a:t>
                        </a:r>
                      </a:p>
                    </a:txBody>
                    <a:tcPr marL="50800" marR="50800" marT="50800" marB="50800" anchor="ctr" horzOverflow="overflow">
                      <a:lnL w="12700">
                        <a:solidFill>
                          <a:srgbClr val="929292"/>
                        </a:solidFill>
                        <a:miter lim="400000"/>
                      </a:lnL>
                      <a:lnR w="12700">
                        <a:solidFill>
                          <a:srgbClr val="929292"/>
                        </a:solidFill>
                        <a:miter lim="400000"/>
                      </a:lnR>
                      <a:lnT w="12700">
                        <a:solidFill>
                          <a:srgbClr val="929292"/>
                        </a:solidFill>
                        <a:miter lim="400000"/>
                      </a:lnT>
                      <a:lnB w="12700">
                        <a:solidFill>
                          <a:srgbClr val="929292"/>
                        </a:solidFill>
                        <a:miter lim="400000"/>
                      </a:lnB>
                      <a:solidFill>
                        <a:srgbClr val="E7E7E7"/>
                      </a:solidFill>
                    </a:tcPr>
                  </a:tc>
                  <a:tc>
                    <a:txBody>
                      <a:bodyPr/>
                      <a:lstStyle/>
                      <a:p>
                        <a:pPr algn="ctr" defTabSz="914400">
                          <a:lnSpc>
                            <a:spcPct val="100000"/>
                          </a:lnSpc>
                          <a:spcBef>
                            <a:spcPts val="0"/>
                          </a:spcBef>
                          <a:defRPr sz="1800"/>
                        </a:pPr>
                        <a:r>
                          <a:rPr>
                            <a:latin typeface="ヒラギノ角ゴシック W3"/>
                            <a:ea typeface="ヒラギノ角ゴシック W3"/>
                            <a:cs typeface="ヒラギノ角ゴシック W3"/>
                            <a:sym typeface="ヒラギノ角ゴシック W3"/>
                          </a:rPr>
                          <a:t>主要グルメサイトより下位</a:t>
                        </a:r>
                      </a:p>
                    </a:txBody>
                    <a:tcPr marL="50800" marR="50800" marT="50800" marB="50800" anchor="ctr" horzOverflow="overflow">
                      <a:lnL w="12700">
                        <a:solidFill>
                          <a:srgbClr val="929292"/>
                        </a:solidFill>
                        <a:miter lim="400000"/>
                      </a:lnL>
                      <a:lnR w="12700">
                        <a:solidFill>
                          <a:srgbClr val="929292"/>
                        </a:solidFill>
                        <a:miter lim="400000"/>
                      </a:lnR>
                      <a:lnT w="12700">
                        <a:solidFill>
                          <a:srgbClr val="929292"/>
                        </a:solidFill>
                        <a:miter lim="400000"/>
                      </a:lnT>
                      <a:lnB w="12700">
                        <a:solidFill>
                          <a:srgbClr val="929292"/>
                        </a:solidFill>
                        <a:miter lim="400000"/>
                      </a:lnB>
                      <a:solidFill>
                        <a:srgbClr val="FFFFFF"/>
                      </a:solidFill>
                    </a:tcPr>
                  </a:tc>
                  <a:tc>
                    <a:txBody>
                      <a:bodyPr/>
                      <a:lstStyle/>
                      <a:p>
                        <a:pPr algn="ctr" defTabSz="914400">
                          <a:lnSpc>
                            <a:spcPct val="100000"/>
                          </a:lnSpc>
                          <a:spcBef>
                            <a:spcPts val="0"/>
                          </a:spcBef>
                          <a:defRPr sz="1800"/>
                        </a:pPr>
                        <a:r>
                          <a:rPr>
                            <a:latin typeface="ヒラギノ角ゴシック W7"/>
                            <a:ea typeface="ヒラギノ角ゴシック W7"/>
                            <a:cs typeface="ヒラギノ角ゴシック W7"/>
                            <a:sym typeface="ヒラギノ角ゴシック W7"/>
                          </a:rPr>
                          <a:t>直接検索で最上位に</a:t>
                        </a:r>
                      </a:p>
                    </a:txBody>
                    <a:tcPr marL="50800" marR="50800" marT="50800" marB="50800" anchor="ctr" horzOverflow="overflow">
                      <a:lnL w="12700">
                        <a:solidFill>
                          <a:srgbClr val="929292"/>
                        </a:solidFill>
                        <a:miter lim="400000"/>
                      </a:lnL>
                      <a:lnR w="12700">
                        <a:solidFill>
                          <a:srgbClr val="929292"/>
                        </a:solidFill>
                        <a:miter lim="400000"/>
                      </a:lnR>
                      <a:lnT w="12700">
                        <a:solidFill>
                          <a:srgbClr val="929292"/>
                        </a:solidFill>
                        <a:miter lim="400000"/>
                      </a:lnT>
                      <a:lnB w="12700">
                        <a:solidFill>
                          <a:srgbClr val="929292"/>
                        </a:solidFill>
                        <a:miter lim="400000"/>
                      </a:lnB>
                      <a:solidFill>
                        <a:srgbClr val="FFF3EF"/>
                      </a:solidFill>
                    </a:tcPr>
                  </a:tc>
                  <a:tc>
                    <a:txBody>
                      <a:bodyPr/>
                      <a:lstStyle/>
                      <a:p>
                        <a:pPr algn="ctr" defTabSz="914400">
                          <a:lnSpc>
                            <a:spcPct val="80000"/>
                          </a:lnSpc>
                          <a:spcBef>
                            <a:spcPts val="0"/>
                          </a:spcBef>
                          <a:defRPr sz="1800"/>
                        </a:pPr>
                        <a:r>
                          <a:rPr>
                            <a:latin typeface="ヒラギノ角ゴシック W3"/>
                            <a:ea typeface="ヒラギノ角ゴシック W3"/>
                            <a:cs typeface="ヒラギノ角ゴシック W3"/>
                            <a:sym typeface="ヒラギノ角ゴシック W3"/>
                          </a:rPr>
                          <a:t>主要グルメサイトページを 抜いて露出度向上</a:t>
                        </a:r>
                      </a:p>
                    </a:txBody>
                    <a:tcPr marL="50800" marR="50800" marT="50800" marB="50800" anchor="ctr" horzOverflow="overflow">
                      <a:lnL w="12700">
                        <a:solidFill>
                          <a:srgbClr val="929292"/>
                        </a:solidFill>
                        <a:miter lim="400000"/>
                      </a:lnL>
                      <a:lnR w="12700">
                        <a:solidFill>
                          <a:srgbClr val="929292"/>
                        </a:solidFill>
                        <a:miter lim="400000"/>
                      </a:lnR>
                      <a:lnT w="12700">
                        <a:solidFill>
                          <a:srgbClr val="929292"/>
                        </a:solidFill>
                        <a:miter lim="400000"/>
                      </a:lnT>
                      <a:lnB w="12700">
                        <a:solidFill>
                          <a:srgbClr val="929292"/>
                        </a:solidFill>
                        <a:miter lim="400000"/>
                      </a:lnB>
                      <a:solidFill>
                        <a:srgbClr val="FFFFFF"/>
                      </a:solidFill>
                    </a:tcPr>
                  </a:tc>
                </a:tr>
                <a:tr h="723760">
                  <a:tc>
                    <a:txBody>
                      <a:bodyPr/>
                      <a:lstStyle/>
                      <a:p>
                        <a:pPr algn="ctr" defTabSz="914400">
                          <a:lnSpc>
                            <a:spcPct val="100000"/>
                          </a:lnSpc>
                          <a:spcBef>
                            <a:spcPts val="0"/>
                          </a:spcBef>
                          <a:tabLst>
                            <a:tab pos="1663700" algn="l"/>
                          </a:tabLst>
                          <a:defRPr sz="1800" b="0"/>
                        </a:pPr>
                        <a:r>
                          <a:rPr>
                            <a:latin typeface="ヒラギノ角ゴシック W6"/>
                            <a:ea typeface="ヒラギノ角ゴシック W6"/>
                            <a:cs typeface="ヒラギノ角ゴシック W6"/>
                            <a:sym typeface="ヒラギノ角ゴシック W6"/>
                          </a:rPr>
                          <a:t>広告宣伝費/月</a:t>
                        </a:r>
                      </a:p>
                    </a:txBody>
                    <a:tcPr marL="50800" marR="50800" marT="50800" marB="50800" anchor="ctr" horzOverflow="overflow">
                      <a:lnL w="12700">
                        <a:solidFill>
                          <a:srgbClr val="929292"/>
                        </a:solidFill>
                        <a:miter lim="400000"/>
                      </a:lnL>
                      <a:lnR w="12700">
                        <a:solidFill>
                          <a:srgbClr val="929292"/>
                        </a:solidFill>
                        <a:miter lim="400000"/>
                      </a:lnR>
                      <a:lnT w="12700">
                        <a:solidFill>
                          <a:srgbClr val="929292"/>
                        </a:solidFill>
                        <a:miter lim="400000"/>
                      </a:lnT>
                      <a:lnB w="12700">
                        <a:solidFill>
                          <a:srgbClr val="929292"/>
                        </a:solidFill>
                        <a:miter lim="400000"/>
                      </a:lnB>
                      <a:solidFill>
                        <a:srgbClr val="E7E7E7"/>
                      </a:solidFill>
                    </a:tcPr>
                  </a:tc>
                  <a:tc>
                    <a:txBody>
                      <a:bodyPr/>
                      <a:lstStyle/>
                      <a:p>
                        <a:pPr algn="ctr" defTabSz="914400">
                          <a:lnSpc>
                            <a:spcPct val="100000"/>
                          </a:lnSpc>
                          <a:spcBef>
                            <a:spcPts val="0"/>
                          </a:spcBef>
                          <a:defRPr sz="1800"/>
                        </a:pPr>
                        <a:r>
                          <a:rPr sz="2000">
                            <a:latin typeface="ヒラギノ角ゴシック W3"/>
                            <a:ea typeface="ヒラギノ角ゴシック W3"/>
                            <a:cs typeface="ヒラギノ角ゴシック W3"/>
                            <a:sym typeface="ヒラギノ角ゴシック W3"/>
                          </a:rPr>
                          <a:t>15万円</a:t>
                        </a:r>
                      </a:p>
                    </a:txBody>
                    <a:tcPr marL="50800" marR="50800" marT="50800" marB="50800" anchor="ctr" horzOverflow="overflow">
                      <a:lnL w="12700">
                        <a:solidFill>
                          <a:srgbClr val="929292"/>
                        </a:solidFill>
                        <a:miter lim="400000"/>
                      </a:lnL>
                      <a:lnR w="12700">
                        <a:solidFill>
                          <a:srgbClr val="929292"/>
                        </a:solidFill>
                        <a:miter lim="400000"/>
                      </a:lnR>
                      <a:lnT w="12700">
                        <a:solidFill>
                          <a:srgbClr val="929292"/>
                        </a:solidFill>
                        <a:miter lim="400000"/>
                      </a:lnT>
                      <a:lnB w="12700">
                        <a:solidFill>
                          <a:srgbClr val="929292"/>
                        </a:solidFill>
                        <a:miter lim="400000"/>
                      </a:lnB>
                      <a:solidFill>
                        <a:srgbClr val="FFFFFF"/>
                      </a:solidFill>
                    </a:tcPr>
                  </a:tc>
                  <a:tc>
                    <a:txBody>
                      <a:bodyPr/>
                      <a:lstStyle/>
                      <a:p>
                        <a:pPr algn="ctr" defTabSz="914400">
                          <a:lnSpc>
                            <a:spcPct val="80000"/>
                          </a:lnSpc>
                          <a:spcBef>
                            <a:spcPts val="0"/>
                          </a:spcBef>
                          <a:defRPr sz="2000">
                            <a:latin typeface="ヒラギノ角ゴシック W3"/>
                            <a:ea typeface="ヒラギノ角ゴシック W3"/>
                            <a:cs typeface="ヒラギノ角ゴシック W3"/>
                            <a:sym typeface="ヒラギノ角ゴシック W3"/>
                          </a:defRPr>
                        </a:pPr>
                        <a:r>
                          <a:rPr>
                            <a:latin typeface="ヒラギノ角ゴシック W7"/>
                            <a:ea typeface="ヒラギノ角ゴシック W7"/>
                            <a:cs typeface="ヒラギノ角ゴシック W7"/>
                            <a:sym typeface="ヒラギノ角ゴシック W7"/>
                          </a:rPr>
                          <a:t>39,800円</a:t>
                        </a:r>
                        <a:br>
                          <a:rPr>
                            <a:latin typeface="ヒラギノ角ゴシック W7"/>
                            <a:ea typeface="ヒラギノ角ゴシック W7"/>
                            <a:cs typeface="ヒラギノ角ゴシック W7"/>
                            <a:sym typeface="ヒラギノ角ゴシック W7"/>
                          </a:rPr>
                        </a:br>
                        <a:r>
                          <a:rPr sz="1600"/>
                          <a:t>(BME以外の媒体含む)</a:t>
                        </a:r>
                      </a:p>
                    </a:txBody>
                    <a:tcPr marL="50800" marR="50800" marT="50800" marB="50800" anchor="ctr" horzOverflow="overflow">
                      <a:lnL w="12700">
                        <a:solidFill>
                          <a:srgbClr val="929292"/>
                        </a:solidFill>
                        <a:miter lim="400000"/>
                      </a:lnL>
                      <a:lnR w="12700">
                        <a:solidFill>
                          <a:srgbClr val="929292"/>
                        </a:solidFill>
                        <a:miter lim="400000"/>
                      </a:lnR>
                      <a:lnT w="12700">
                        <a:solidFill>
                          <a:srgbClr val="929292"/>
                        </a:solidFill>
                        <a:miter lim="400000"/>
                      </a:lnT>
                      <a:lnB w="12700">
                        <a:solidFill>
                          <a:srgbClr val="929292"/>
                        </a:solidFill>
                        <a:miter lim="400000"/>
                      </a:lnB>
                      <a:solidFill>
                        <a:srgbClr val="FFF3EF"/>
                      </a:solidFill>
                    </a:tcPr>
                  </a:tc>
                  <a:tc>
                    <a:txBody>
                      <a:bodyPr/>
                      <a:lstStyle/>
                      <a:p>
                        <a:pPr algn="ctr" defTabSz="914400">
                          <a:lnSpc>
                            <a:spcPct val="100000"/>
                          </a:lnSpc>
                          <a:spcBef>
                            <a:spcPts val="0"/>
                          </a:spcBef>
                          <a:defRPr sz="1800"/>
                        </a:pPr>
                        <a:r>
                          <a:rPr sz="2000">
                            <a:latin typeface="ヒラギノ角ゴシック W8"/>
                            <a:ea typeface="ヒラギノ角ゴシック W8"/>
                            <a:cs typeface="ヒラギノ角ゴシック W8"/>
                            <a:sym typeface="ヒラギノ角ゴシック W8"/>
                          </a:rPr>
                          <a:t>-11万円の削減</a:t>
                        </a:r>
                      </a:p>
                    </a:txBody>
                    <a:tcPr marL="50800" marR="50800" marT="50800" marB="50800" anchor="ctr" horzOverflow="overflow">
                      <a:lnL w="12700">
                        <a:solidFill>
                          <a:srgbClr val="929292"/>
                        </a:solidFill>
                        <a:miter lim="400000"/>
                      </a:lnL>
                      <a:lnR w="12700">
                        <a:solidFill>
                          <a:srgbClr val="929292"/>
                        </a:solidFill>
                        <a:miter lim="400000"/>
                      </a:lnR>
                      <a:lnT w="12700">
                        <a:solidFill>
                          <a:srgbClr val="929292"/>
                        </a:solidFill>
                        <a:miter lim="400000"/>
                      </a:lnT>
                      <a:lnB w="12700">
                        <a:solidFill>
                          <a:srgbClr val="929292"/>
                        </a:solidFill>
                        <a:miter lim="400000"/>
                      </a:lnB>
                      <a:solidFill>
                        <a:srgbClr val="FFFFFF"/>
                      </a:solidFill>
                    </a:tcPr>
                  </a:tc>
                </a:tr>
              </a:tbl>
            </a:graphicData>
          </a:graphic>
        </p:graphicFrame>
        <p:sp>
          <p:nvSpPr>
            <p:cNvPr id="343" name="矢印"/>
            <p:cNvSpPr/>
            <p:nvPr/>
          </p:nvSpPr>
          <p:spPr>
            <a:xfrm rot="16200000">
              <a:off x="12090809" y="1357286"/>
              <a:ext cx="355700" cy="324410"/>
            </a:xfrm>
            <a:prstGeom prst="rightArrow">
              <a:avLst>
                <a:gd name="adj1" fmla="val 46197"/>
                <a:gd name="adj2" fmla="val 63888"/>
              </a:avLst>
            </a:prstGeom>
            <a:solidFill>
              <a:schemeClr val="accent5">
                <a:hueOff val="-82419"/>
                <a:satOff val="-9513"/>
                <a:lumOff val="-16343"/>
              </a:schemeClr>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endParaRPr/>
            </a:p>
          </p:txBody>
        </p:sp>
        <p:sp>
          <p:nvSpPr>
            <p:cNvPr id="344" name="矢印"/>
            <p:cNvSpPr/>
            <p:nvPr/>
          </p:nvSpPr>
          <p:spPr>
            <a:xfrm rot="16200000">
              <a:off x="12090807" y="2075905"/>
              <a:ext cx="355700" cy="324410"/>
            </a:xfrm>
            <a:prstGeom prst="rightArrow">
              <a:avLst>
                <a:gd name="adj1" fmla="val 46197"/>
                <a:gd name="adj2" fmla="val 63888"/>
              </a:avLst>
            </a:prstGeom>
            <a:solidFill>
              <a:schemeClr val="accent5">
                <a:hueOff val="-82419"/>
                <a:satOff val="-9513"/>
                <a:lumOff val="-16343"/>
              </a:schemeClr>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endParaRPr/>
            </a:p>
          </p:txBody>
        </p:sp>
        <p:sp>
          <p:nvSpPr>
            <p:cNvPr id="345" name="矢印"/>
            <p:cNvSpPr/>
            <p:nvPr/>
          </p:nvSpPr>
          <p:spPr>
            <a:xfrm rot="5400000">
              <a:off x="12586107" y="3586155"/>
              <a:ext cx="355700" cy="324410"/>
            </a:xfrm>
            <a:prstGeom prst="rightArrow">
              <a:avLst>
                <a:gd name="adj1" fmla="val 46197"/>
                <a:gd name="adj2" fmla="val 63888"/>
              </a:avLst>
            </a:prstGeom>
            <a:solidFill>
              <a:schemeClr val="accent5">
                <a:hueOff val="-82419"/>
                <a:satOff val="-9513"/>
                <a:lumOff val="-16343"/>
              </a:schemeClr>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endParaRPr/>
            </a:p>
          </p:txBody>
        </p:sp>
        <p:sp>
          <p:nvSpPr>
            <p:cNvPr id="346" name="比較表"/>
            <p:cNvSpPr/>
            <p:nvPr/>
          </p:nvSpPr>
          <p:spPr>
            <a:xfrm>
              <a:off x="0" y="190499"/>
              <a:ext cx="1270000" cy="1270001"/>
            </a:xfrm>
            <a:prstGeom prst="line">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numCol="1" anchor="ctr">
              <a:spAutoFit/>
            </a:bodyPr>
            <a:lstStyle>
              <a:lvl1pPr>
                <a:defRPr sz="2200">
                  <a:solidFill>
                    <a:srgbClr val="FFFFFF"/>
                  </a:solidFill>
                  <a:latin typeface="ヒラギノ角ゴシック W6"/>
                  <a:ea typeface="ヒラギノ角ゴシック W6"/>
                  <a:cs typeface="ヒラギノ角ゴシック W6"/>
                  <a:sym typeface="ヒラギノ角ゴシック W6"/>
                </a:defRPr>
              </a:lvl1pPr>
            </a:lstStyle>
            <a:p>
              <a:r>
                <a:t>比較表</a:t>
              </a:r>
            </a:p>
          </p:txBody>
        </p:sp>
      </p:grpSp>
      <p:grpSp>
        <p:nvGrpSpPr>
          <p:cNvPr id="369" name="グループ"/>
          <p:cNvGrpSpPr/>
          <p:nvPr/>
        </p:nvGrpSpPr>
        <p:grpSpPr>
          <a:xfrm>
            <a:off x="5499507" y="3470508"/>
            <a:ext cx="13423494" cy="4390338"/>
            <a:chOff x="0" y="0"/>
            <a:chExt cx="13423492" cy="4390336"/>
          </a:xfrm>
        </p:grpSpPr>
        <p:sp>
          <p:nvSpPr>
            <p:cNvPr id="348" name="四角形"/>
            <p:cNvSpPr/>
            <p:nvPr/>
          </p:nvSpPr>
          <p:spPr>
            <a:xfrm>
              <a:off x="7066552" y="481396"/>
              <a:ext cx="6350183" cy="3816242"/>
            </a:xfrm>
            <a:prstGeom prst="rect">
              <a:avLst/>
            </a:prstGeom>
            <a:solidFill>
              <a:srgbClr val="FFF4EF"/>
            </a:solidFill>
            <a:ln w="12700" cap="flat">
              <a:noFill/>
              <a:miter lim="400000"/>
            </a:ln>
            <a:effectLst/>
          </p:spPr>
          <p:txBody>
            <a:bodyPr wrap="square" lIns="0" tIns="0" rIns="0" bIns="0" numCol="1" anchor="ctr">
              <a:noAutofit/>
            </a:bodyPr>
            <a:lstStyle/>
            <a:p>
              <a:pPr algn="ctr" defTabSz="825500">
                <a:lnSpc>
                  <a:spcPct val="100000"/>
                </a:lnSpc>
                <a:spcBef>
                  <a:spcPts val="0"/>
                </a:spcBef>
                <a:defRPr sz="3200">
                  <a:solidFill>
                    <a:srgbClr val="FFFFFF"/>
                  </a:solidFill>
                </a:defRPr>
              </a:pPr>
              <a:endParaRPr/>
            </a:p>
          </p:txBody>
        </p:sp>
        <p:sp>
          <p:nvSpPr>
            <p:cNvPr id="349" name="閲覧数の推移"/>
            <p:cNvSpPr txBox="1"/>
            <p:nvPr/>
          </p:nvSpPr>
          <p:spPr>
            <a:xfrm>
              <a:off x="0" y="-1"/>
              <a:ext cx="1790700" cy="381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numCol="1" anchor="ctr">
              <a:spAutoFit/>
            </a:bodyPr>
            <a:lstStyle>
              <a:lvl1pPr>
                <a:defRPr sz="2200">
                  <a:latin typeface="ヒラギノ角ゴシック W6"/>
                  <a:ea typeface="ヒラギノ角ゴシック W6"/>
                  <a:cs typeface="ヒラギノ角ゴシック W6"/>
                  <a:sym typeface="ヒラギノ角ゴシック W6"/>
                </a:defRPr>
              </a:lvl1pPr>
            </a:lstStyle>
            <a:p>
              <a:r>
                <a:t>閲覧数の推移</a:t>
              </a:r>
            </a:p>
          </p:txBody>
        </p:sp>
        <p:sp>
          <p:nvSpPr>
            <p:cNvPr id="350" name="線"/>
            <p:cNvSpPr/>
            <p:nvPr/>
          </p:nvSpPr>
          <p:spPr>
            <a:xfrm>
              <a:off x="29108" y="3022748"/>
              <a:ext cx="13394385" cy="1"/>
            </a:xfrm>
            <a:prstGeom prst="line">
              <a:avLst/>
            </a:prstGeom>
            <a:noFill/>
            <a:ln w="12700" cap="flat">
              <a:solidFill>
                <a:srgbClr val="D5D5D5"/>
              </a:solidFill>
              <a:prstDash val="solid"/>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endParaRPr/>
            </a:p>
          </p:txBody>
        </p:sp>
        <p:sp>
          <p:nvSpPr>
            <p:cNvPr id="351" name="線"/>
            <p:cNvSpPr/>
            <p:nvPr/>
          </p:nvSpPr>
          <p:spPr>
            <a:xfrm>
              <a:off x="29108" y="1764772"/>
              <a:ext cx="13394385" cy="1"/>
            </a:xfrm>
            <a:prstGeom prst="line">
              <a:avLst/>
            </a:prstGeom>
            <a:noFill/>
            <a:ln w="12700" cap="flat">
              <a:solidFill>
                <a:srgbClr val="D5D5D5"/>
              </a:solidFill>
              <a:prstDash val="solid"/>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endParaRPr/>
            </a:p>
          </p:txBody>
        </p:sp>
        <p:sp>
          <p:nvSpPr>
            <p:cNvPr id="352" name="線"/>
            <p:cNvSpPr/>
            <p:nvPr/>
          </p:nvSpPr>
          <p:spPr>
            <a:xfrm>
              <a:off x="29108" y="481396"/>
              <a:ext cx="13394385" cy="1"/>
            </a:xfrm>
            <a:prstGeom prst="line">
              <a:avLst/>
            </a:prstGeom>
            <a:noFill/>
            <a:ln w="12700" cap="flat">
              <a:solidFill>
                <a:srgbClr val="FFFFFF"/>
              </a:solidFill>
              <a:prstDash val="solid"/>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endParaRPr/>
            </a:p>
          </p:txBody>
        </p:sp>
        <p:sp>
          <p:nvSpPr>
            <p:cNvPr id="353" name="線"/>
            <p:cNvSpPr/>
            <p:nvPr/>
          </p:nvSpPr>
          <p:spPr>
            <a:xfrm flipV="1">
              <a:off x="2848337" y="479888"/>
              <a:ext cx="1" cy="3801310"/>
            </a:xfrm>
            <a:prstGeom prst="line">
              <a:avLst/>
            </a:prstGeom>
            <a:noFill/>
            <a:ln w="12700" cap="flat">
              <a:solidFill>
                <a:srgbClr val="D5D5D5"/>
              </a:solidFill>
              <a:prstDash val="solid"/>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endParaRPr/>
            </a:p>
          </p:txBody>
        </p:sp>
        <p:sp>
          <p:nvSpPr>
            <p:cNvPr id="354" name="線"/>
            <p:cNvSpPr/>
            <p:nvPr/>
          </p:nvSpPr>
          <p:spPr>
            <a:xfrm flipV="1">
              <a:off x="10720229" y="479888"/>
              <a:ext cx="1" cy="3801310"/>
            </a:xfrm>
            <a:prstGeom prst="line">
              <a:avLst/>
            </a:prstGeom>
            <a:noFill/>
            <a:ln w="12700" cap="flat">
              <a:solidFill>
                <a:srgbClr val="D5D5D5"/>
              </a:solidFill>
              <a:prstDash val="solid"/>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endParaRPr/>
            </a:p>
          </p:txBody>
        </p:sp>
        <p:sp>
          <p:nvSpPr>
            <p:cNvPr id="355" name="線"/>
            <p:cNvSpPr/>
            <p:nvPr/>
          </p:nvSpPr>
          <p:spPr>
            <a:xfrm flipV="1">
              <a:off x="8096265" y="479888"/>
              <a:ext cx="1" cy="3801310"/>
            </a:xfrm>
            <a:prstGeom prst="line">
              <a:avLst/>
            </a:prstGeom>
            <a:noFill/>
            <a:ln w="12700" cap="flat">
              <a:solidFill>
                <a:srgbClr val="D5D5D5"/>
              </a:solidFill>
              <a:prstDash val="solid"/>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endParaRPr/>
            </a:p>
          </p:txBody>
        </p:sp>
        <p:sp>
          <p:nvSpPr>
            <p:cNvPr id="356" name="線"/>
            <p:cNvSpPr/>
            <p:nvPr/>
          </p:nvSpPr>
          <p:spPr>
            <a:xfrm flipV="1">
              <a:off x="5472301" y="479888"/>
              <a:ext cx="1" cy="3801310"/>
            </a:xfrm>
            <a:prstGeom prst="line">
              <a:avLst/>
            </a:prstGeom>
            <a:noFill/>
            <a:ln w="12700" cap="flat">
              <a:solidFill>
                <a:srgbClr val="D5D5D5"/>
              </a:solidFill>
              <a:prstDash val="solid"/>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endParaRPr/>
            </a:p>
          </p:txBody>
        </p:sp>
        <p:sp>
          <p:nvSpPr>
            <p:cNvPr id="357" name="線"/>
            <p:cNvSpPr/>
            <p:nvPr/>
          </p:nvSpPr>
          <p:spPr>
            <a:xfrm flipV="1">
              <a:off x="41808" y="479888"/>
              <a:ext cx="1" cy="3801310"/>
            </a:xfrm>
            <a:prstGeom prst="line">
              <a:avLst/>
            </a:prstGeom>
            <a:noFill/>
            <a:ln w="25400" cap="flat">
              <a:solidFill>
                <a:srgbClr val="D5D5D5"/>
              </a:solidFill>
              <a:prstDash val="solid"/>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endParaRPr/>
            </a:p>
          </p:txBody>
        </p:sp>
        <p:sp>
          <p:nvSpPr>
            <p:cNvPr id="358" name="線"/>
            <p:cNvSpPr/>
            <p:nvPr/>
          </p:nvSpPr>
          <p:spPr>
            <a:xfrm flipV="1">
              <a:off x="13416734" y="479888"/>
              <a:ext cx="1" cy="3801310"/>
            </a:xfrm>
            <a:prstGeom prst="line">
              <a:avLst/>
            </a:prstGeom>
            <a:noFill/>
            <a:ln w="12700" cap="flat">
              <a:solidFill>
                <a:srgbClr val="D5D5D5"/>
              </a:solidFill>
              <a:prstDash val="solid"/>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endParaRPr/>
            </a:p>
          </p:txBody>
        </p:sp>
        <p:sp>
          <p:nvSpPr>
            <p:cNvPr id="359" name="線"/>
            <p:cNvSpPr/>
            <p:nvPr/>
          </p:nvSpPr>
          <p:spPr>
            <a:xfrm>
              <a:off x="1656302" y="752662"/>
              <a:ext cx="11744113" cy="351033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812" y="20497"/>
                  </a:lnTo>
                  <a:lnTo>
                    <a:pt x="1694" y="20497"/>
                  </a:lnTo>
                  <a:lnTo>
                    <a:pt x="2499" y="19702"/>
                  </a:lnTo>
                  <a:lnTo>
                    <a:pt x="3324" y="19702"/>
                  </a:lnTo>
                  <a:lnTo>
                    <a:pt x="4111" y="18355"/>
                  </a:lnTo>
                  <a:lnTo>
                    <a:pt x="5054" y="17299"/>
                  </a:lnTo>
                  <a:lnTo>
                    <a:pt x="5839" y="17604"/>
                  </a:lnTo>
                  <a:lnTo>
                    <a:pt x="7449" y="19050"/>
                  </a:lnTo>
                  <a:lnTo>
                    <a:pt x="8249" y="17420"/>
                  </a:lnTo>
                  <a:lnTo>
                    <a:pt x="9058" y="19198"/>
                  </a:lnTo>
                  <a:lnTo>
                    <a:pt x="9903" y="19054"/>
                  </a:lnTo>
                  <a:lnTo>
                    <a:pt x="10715" y="4173"/>
                  </a:lnTo>
                  <a:lnTo>
                    <a:pt x="11548" y="3968"/>
                  </a:lnTo>
                  <a:lnTo>
                    <a:pt x="12389" y="2309"/>
                  </a:lnTo>
                  <a:lnTo>
                    <a:pt x="13208" y="4101"/>
                  </a:lnTo>
                  <a:lnTo>
                    <a:pt x="14023" y="1634"/>
                  </a:lnTo>
                  <a:lnTo>
                    <a:pt x="14876" y="814"/>
                  </a:lnTo>
                  <a:lnTo>
                    <a:pt x="15685" y="3171"/>
                  </a:lnTo>
                  <a:lnTo>
                    <a:pt x="16500" y="836"/>
                  </a:lnTo>
                  <a:lnTo>
                    <a:pt x="17343" y="0"/>
                  </a:lnTo>
                  <a:lnTo>
                    <a:pt x="18135" y="3324"/>
                  </a:lnTo>
                  <a:lnTo>
                    <a:pt x="18941" y="3442"/>
                  </a:lnTo>
                  <a:lnTo>
                    <a:pt x="19813" y="1657"/>
                  </a:lnTo>
                  <a:lnTo>
                    <a:pt x="20652" y="4181"/>
                  </a:lnTo>
                  <a:lnTo>
                    <a:pt x="21600" y="215"/>
                  </a:lnTo>
                </a:path>
              </a:pathLst>
            </a:custGeom>
            <a:noFill/>
            <a:ln w="50800" cap="flat">
              <a:solidFill>
                <a:schemeClr val="accent4">
                  <a:hueOff val="-1081314"/>
                  <a:satOff val="4338"/>
                  <a:lumOff val="-8931"/>
                </a:schemeClr>
              </a:solidFill>
              <a:prstDash val="solid"/>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endParaRPr/>
            </a:p>
          </p:txBody>
        </p:sp>
        <p:sp>
          <p:nvSpPr>
            <p:cNvPr id="360" name="矢印"/>
            <p:cNvSpPr/>
            <p:nvPr/>
          </p:nvSpPr>
          <p:spPr>
            <a:xfrm rot="19699048">
              <a:off x="7860704" y="2623483"/>
              <a:ext cx="4915256" cy="514409"/>
            </a:xfrm>
            <a:prstGeom prst="rightArrow">
              <a:avLst>
                <a:gd name="adj1" fmla="val 24667"/>
                <a:gd name="adj2" fmla="val 152146"/>
              </a:avLst>
            </a:prstGeom>
            <a:solidFill>
              <a:schemeClr val="accent5">
                <a:hueOff val="-82419"/>
                <a:satOff val="-9513"/>
                <a:lumOff val="-16343"/>
              </a:schemeClr>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479FF8"/>
                  </a:solidFill>
                </a:defRPr>
              </a:pPr>
              <a:endParaRPr/>
            </a:p>
          </p:txBody>
        </p:sp>
        <p:sp>
          <p:nvSpPr>
            <p:cNvPr id="361" name="線"/>
            <p:cNvSpPr/>
            <p:nvPr/>
          </p:nvSpPr>
          <p:spPr>
            <a:xfrm flipV="1">
              <a:off x="7041152" y="522723"/>
              <a:ext cx="1" cy="3773685"/>
            </a:xfrm>
            <a:prstGeom prst="line">
              <a:avLst/>
            </a:prstGeom>
            <a:noFill/>
            <a:ln w="38100" cap="flat">
              <a:solidFill>
                <a:schemeClr val="accent4">
                  <a:hueOff val="-1081314"/>
                  <a:satOff val="4338"/>
                  <a:lumOff val="-8931"/>
                </a:schemeClr>
              </a:solidFill>
              <a:prstDash val="sysDot"/>
              <a:miter lim="400000"/>
            </a:ln>
            <a:effectLst/>
          </p:spPr>
          <p:txBody>
            <a:bodyPr wrap="square" lIns="50800" tIns="50800" rIns="50800" bIns="50800" numCol="1" anchor="ctr">
              <a:noAutofit/>
            </a:bodyPr>
            <a:lstStyle/>
            <a:p>
              <a:pPr defTabSz="457200">
                <a:lnSpc>
                  <a:spcPct val="100000"/>
                </a:lnSpc>
                <a:spcBef>
                  <a:spcPts val="0"/>
                </a:spcBef>
                <a:defRPr sz="1200"/>
              </a:pPr>
              <a:endParaRPr/>
            </a:p>
          </p:txBody>
        </p:sp>
        <p:grpSp>
          <p:nvGrpSpPr>
            <p:cNvPr id="364" name="グループ"/>
            <p:cNvGrpSpPr/>
            <p:nvPr/>
          </p:nvGrpSpPr>
          <p:grpSpPr>
            <a:xfrm>
              <a:off x="198974" y="3594391"/>
              <a:ext cx="1879601" cy="482601"/>
              <a:chOff x="0" y="0"/>
              <a:chExt cx="1879600" cy="482599"/>
            </a:xfrm>
          </p:grpSpPr>
          <p:sp>
            <p:nvSpPr>
              <p:cNvPr id="362" name="角丸四角形"/>
              <p:cNvSpPr/>
              <p:nvPr/>
            </p:nvSpPr>
            <p:spPr>
              <a:xfrm>
                <a:off x="0" y="0"/>
                <a:ext cx="1879600" cy="482600"/>
              </a:xfrm>
              <a:prstGeom prst="roundRect">
                <a:avLst>
                  <a:gd name="adj" fmla="val 50000"/>
                </a:avLst>
              </a:prstGeom>
              <a:solidFill>
                <a:srgbClr val="FFFFFF"/>
              </a:solidFill>
              <a:ln w="12700" cap="flat">
                <a:solidFill>
                  <a:srgbClr val="000000"/>
                </a:solidFill>
                <a:prstDash val="solid"/>
                <a:miter lim="400000"/>
              </a:ln>
              <a:effectLst/>
            </p:spPr>
            <p:txBody>
              <a:bodyPr wrap="square" lIns="0" tIns="0" rIns="0" bIns="0" numCol="1" anchor="ctr">
                <a:noAutofit/>
              </a:bodyPr>
              <a:lstStyle/>
              <a:p>
                <a:pPr algn="ctr" defTabSz="825500">
                  <a:lnSpc>
                    <a:spcPct val="100000"/>
                  </a:lnSpc>
                  <a:spcBef>
                    <a:spcPts val="0"/>
                  </a:spcBef>
                  <a:defRPr sz="3200">
                    <a:solidFill>
                      <a:srgbClr val="FFFFFF"/>
                    </a:solidFill>
                  </a:defRPr>
                </a:pPr>
                <a:endParaRPr/>
              </a:p>
            </p:txBody>
          </p:sp>
          <p:sp>
            <p:nvSpPr>
              <p:cNvPr id="363" name="BME導入前"/>
              <p:cNvSpPr txBox="1"/>
              <p:nvPr/>
            </p:nvSpPr>
            <p:spPr>
              <a:xfrm>
                <a:off x="262457" y="76200"/>
                <a:ext cx="1354685" cy="3302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numCol="1" anchor="ctr">
                <a:spAutoFit/>
              </a:bodyPr>
              <a:lstStyle>
                <a:lvl1pPr>
                  <a:defRPr sz="1800">
                    <a:latin typeface="ヒラギノ角ゴシック W6"/>
                    <a:ea typeface="ヒラギノ角ゴシック W6"/>
                    <a:cs typeface="ヒラギノ角ゴシック W6"/>
                    <a:sym typeface="ヒラギノ角ゴシック W6"/>
                  </a:defRPr>
                </a:lvl1pPr>
              </a:lstStyle>
              <a:p>
                <a:r>
                  <a:t>BME導入前</a:t>
                </a:r>
              </a:p>
            </p:txBody>
          </p:sp>
        </p:grpSp>
        <p:grpSp>
          <p:nvGrpSpPr>
            <p:cNvPr id="367" name="グループ"/>
            <p:cNvGrpSpPr/>
            <p:nvPr/>
          </p:nvGrpSpPr>
          <p:grpSpPr>
            <a:xfrm>
              <a:off x="11366958" y="3594391"/>
              <a:ext cx="1879601" cy="482601"/>
              <a:chOff x="0" y="0"/>
              <a:chExt cx="1879600" cy="482599"/>
            </a:xfrm>
          </p:grpSpPr>
          <p:sp>
            <p:nvSpPr>
              <p:cNvPr id="365" name="角丸四角形"/>
              <p:cNvSpPr/>
              <p:nvPr/>
            </p:nvSpPr>
            <p:spPr>
              <a:xfrm>
                <a:off x="0" y="0"/>
                <a:ext cx="1879600" cy="482600"/>
              </a:xfrm>
              <a:prstGeom prst="roundRect">
                <a:avLst>
                  <a:gd name="adj" fmla="val 50000"/>
                </a:avLst>
              </a:prstGeom>
              <a:solidFill>
                <a:schemeClr val="accent4">
                  <a:hueOff val="-1081314"/>
                  <a:satOff val="4338"/>
                  <a:lumOff val="-8931"/>
                </a:schemeClr>
              </a:solidFill>
              <a:ln w="12700" cap="flat">
                <a:noFill/>
                <a:miter lim="400000"/>
              </a:ln>
              <a:effectLst/>
            </p:spPr>
            <p:txBody>
              <a:bodyPr wrap="square" lIns="0" tIns="0" rIns="0" bIns="0" numCol="1" anchor="ctr">
                <a:noAutofit/>
              </a:bodyPr>
              <a:lstStyle/>
              <a:p>
                <a:pPr algn="ctr" defTabSz="825500">
                  <a:lnSpc>
                    <a:spcPct val="100000"/>
                  </a:lnSpc>
                  <a:spcBef>
                    <a:spcPts val="0"/>
                  </a:spcBef>
                  <a:defRPr sz="3200">
                    <a:solidFill>
                      <a:srgbClr val="FFFFFF"/>
                    </a:solidFill>
                  </a:defRPr>
                </a:pPr>
                <a:endParaRPr/>
              </a:p>
            </p:txBody>
          </p:sp>
          <p:sp>
            <p:nvSpPr>
              <p:cNvPr id="366" name="BME導入後"/>
              <p:cNvSpPr txBox="1"/>
              <p:nvPr/>
            </p:nvSpPr>
            <p:spPr>
              <a:xfrm>
                <a:off x="262457" y="76200"/>
                <a:ext cx="1354685" cy="3302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numCol="1" anchor="ctr">
                <a:spAutoFit/>
              </a:bodyPr>
              <a:lstStyle>
                <a:lvl1pPr>
                  <a:defRPr sz="1800">
                    <a:solidFill>
                      <a:srgbClr val="FFFFFF"/>
                    </a:solidFill>
                    <a:latin typeface="ヒラギノ角ゴシック W6"/>
                    <a:ea typeface="ヒラギノ角ゴシック W6"/>
                    <a:cs typeface="ヒラギノ角ゴシック W6"/>
                    <a:sym typeface="ヒラギノ角ゴシック W6"/>
                  </a:defRPr>
                </a:lvl1pPr>
              </a:lstStyle>
              <a:p>
                <a:r>
                  <a:t>BME導入後</a:t>
                </a:r>
              </a:p>
            </p:txBody>
          </p:sp>
        </p:grpSp>
        <p:sp>
          <p:nvSpPr>
            <p:cNvPr id="368" name="線"/>
            <p:cNvSpPr/>
            <p:nvPr/>
          </p:nvSpPr>
          <p:spPr>
            <a:xfrm>
              <a:off x="29108" y="4280724"/>
              <a:ext cx="13393977" cy="1"/>
            </a:xfrm>
            <a:prstGeom prst="line">
              <a:avLst/>
            </a:prstGeom>
            <a:noFill/>
            <a:ln w="12700" cap="flat">
              <a:solidFill>
                <a:srgbClr val="000000"/>
              </a:solidFill>
              <a:prstDash val="solid"/>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endParaRPr/>
            </a:p>
          </p:txBody>
        </p:sp>
      </p:grpSp>
      <p:grpSp>
        <p:nvGrpSpPr>
          <p:cNvPr id="374" name="グループ"/>
          <p:cNvGrpSpPr/>
          <p:nvPr/>
        </p:nvGrpSpPr>
        <p:grpSpPr>
          <a:xfrm>
            <a:off x="6329708" y="1524049"/>
            <a:ext cx="3399897" cy="1574801"/>
            <a:chOff x="0" y="152399"/>
            <a:chExt cx="3399896" cy="1574800"/>
          </a:xfrm>
        </p:grpSpPr>
        <p:sp>
          <p:nvSpPr>
            <p:cNvPr id="370" name="BME導入前後の集客比較"/>
            <p:cNvSpPr/>
            <p:nvPr/>
          </p:nvSpPr>
          <p:spPr>
            <a:xfrm>
              <a:off x="2129896" y="457199"/>
              <a:ext cx="1270001" cy="1270001"/>
            </a:xfrm>
            <a:prstGeom prst="line">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numCol="1" anchor="ctr">
              <a:spAutoFit/>
            </a:bodyPr>
            <a:lstStyle>
              <a:lvl1pPr>
                <a:defRPr sz="6400">
                  <a:latin typeface="ヒラギノ角ゴシック W7"/>
                  <a:ea typeface="ヒラギノ角ゴシック W7"/>
                  <a:cs typeface="ヒラギノ角ゴシック W7"/>
                  <a:sym typeface="ヒラギノ角ゴシック W7"/>
                </a:defRPr>
              </a:lvl1pPr>
            </a:lstStyle>
            <a:p>
              <a:r>
                <a:t>BME導入前後の集客比較</a:t>
              </a:r>
            </a:p>
          </p:txBody>
        </p:sp>
        <p:grpSp>
          <p:nvGrpSpPr>
            <p:cNvPr id="373" name="グループ"/>
            <p:cNvGrpSpPr/>
            <p:nvPr/>
          </p:nvGrpSpPr>
          <p:grpSpPr>
            <a:xfrm>
              <a:off x="0" y="152399"/>
              <a:ext cx="2792249" cy="1574801"/>
              <a:chOff x="0" y="0"/>
              <a:chExt cx="2792248" cy="1574799"/>
            </a:xfrm>
          </p:grpSpPr>
          <p:sp>
            <p:nvSpPr>
              <p:cNvPr id="371" name="角丸四角形"/>
              <p:cNvSpPr/>
              <p:nvPr/>
            </p:nvSpPr>
            <p:spPr>
              <a:xfrm>
                <a:off x="0" y="0"/>
                <a:ext cx="1836981" cy="609600"/>
              </a:xfrm>
              <a:prstGeom prst="roundRect">
                <a:avLst>
                  <a:gd name="adj" fmla="val 4668"/>
                </a:avLst>
              </a:prstGeom>
              <a:solidFill>
                <a:srgbClr val="EC682C"/>
              </a:solidFill>
              <a:ln w="12700" cap="flat">
                <a:noFill/>
                <a:miter lim="400000"/>
              </a:ln>
              <a:effectLst/>
            </p:spPr>
            <p:txBody>
              <a:bodyPr wrap="square" lIns="0" tIns="0" rIns="0" bIns="0" numCol="1" anchor="ctr">
                <a:noAutofit/>
              </a:bodyPr>
              <a:lstStyle/>
              <a:p>
                <a:pPr algn="ctr" defTabSz="825500">
                  <a:lnSpc>
                    <a:spcPct val="100000"/>
                  </a:lnSpc>
                  <a:spcBef>
                    <a:spcPts val="0"/>
                  </a:spcBef>
                  <a:defRPr sz="3200">
                    <a:solidFill>
                      <a:srgbClr val="FFFFFF"/>
                    </a:solidFill>
                  </a:defRPr>
                </a:pPr>
                <a:endParaRPr/>
              </a:p>
            </p:txBody>
          </p:sp>
          <p:sp>
            <p:nvSpPr>
              <p:cNvPr id="372" name="事例1"/>
              <p:cNvSpPr/>
              <p:nvPr/>
            </p:nvSpPr>
            <p:spPr>
              <a:xfrm>
                <a:off x="1522248" y="304799"/>
                <a:ext cx="1270001" cy="1270001"/>
              </a:xfrm>
              <a:prstGeom prst="line">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numCol="1" anchor="ctr">
                <a:spAutoFit/>
              </a:bodyPr>
              <a:lstStyle>
                <a:lvl1pPr algn="r">
                  <a:defRPr sz="3200">
                    <a:solidFill>
                      <a:srgbClr val="FFFFFF"/>
                    </a:solidFill>
                    <a:latin typeface="ヒラギノ角ゴシック W5"/>
                    <a:ea typeface="ヒラギノ角ゴシック W5"/>
                    <a:cs typeface="ヒラギノ角ゴシック W5"/>
                    <a:sym typeface="ヒラギノ角ゴシック W5"/>
                  </a:defRPr>
                </a:lvl1pPr>
              </a:lstStyle>
              <a:p>
                <a:r>
                  <a:t>事例1</a:t>
                </a:r>
              </a:p>
            </p:txBody>
          </p:sp>
        </p:grpSp>
      </p:grpSp>
      <p:sp>
        <p:nvSpPr>
          <p:cNvPr id="375" name="四角形"/>
          <p:cNvSpPr/>
          <p:nvPr/>
        </p:nvSpPr>
        <p:spPr>
          <a:xfrm>
            <a:off x="11425799" y="8776361"/>
            <a:ext cx="3793763" cy="3596482"/>
          </a:xfrm>
          <a:prstGeom prst="rect">
            <a:avLst/>
          </a:prstGeom>
          <a:ln w="101600">
            <a:solidFill>
              <a:schemeClr val="accent4">
                <a:hueOff val="-1081314"/>
                <a:satOff val="4338"/>
                <a:lumOff val="-8931"/>
              </a:schemeClr>
            </a:solidFill>
            <a:miter lim="400000"/>
          </a:ln>
        </p:spPr>
        <p:txBody>
          <a:bodyPr lIns="0" tIns="0" rIns="0" bIns="0" anchor="ctr"/>
          <a:lstStyle/>
          <a:p>
            <a:pPr algn="ctr" defTabSz="825500">
              <a:lnSpc>
                <a:spcPct val="100000"/>
              </a:lnSpc>
              <a:spcBef>
                <a:spcPts val="0"/>
              </a:spcBef>
              <a:defRPr sz="3200">
                <a:solidFill>
                  <a:srgbClr val="FFFFFF"/>
                </a:solidFill>
              </a:defRPr>
            </a:pPr>
            <a:endParaRP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7" name="新型コロナウイルスの感染が拡大するなか、Googleはユーザーがテイウアウトやデリバリーを実施している店舗をユーザーが見つけやすくするために、タップするだけで｢テイクアウト｣ ｢デリバリー｣に対応した飲食店を検索し表示するタブを追加しました。"/>
          <p:cNvSpPr txBox="1"/>
          <p:nvPr/>
        </p:nvSpPr>
        <p:spPr>
          <a:xfrm>
            <a:off x="14706790" y="5320052"/>
            <a:ext cx="6170663" cy="26924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just">
              <a:lnSpc>
                <a:spcPct val="100000"/>
              </a:lnSpc>
              <a:spcBef>
                <a:spcPts val="900"/>
              </a:spcBef>
              <a:defRPr sz="2400">
                <a:latin typeface="ヒラギノ角ゴシック W2"/>
                <a:ea typeface="ヒラギノ角ゴシック W2"/>
                <a:cs typeface="ヒラギノ角ゴシック W2"/>
                <a:sym typeface="ヒラギノ角ゴシック W2"/>
              </a:defRPr>
            </a:pPr>
            <a:r>
              <a:t>新型コロナウイルスの感染が拡大するなか、Googleはユーザーがテイウアウトやデリバリーを実施している店舗をユーザーが見つけやすくするために、タップするだけで</a:t>
            </a:r>
            <a:r>
              <a:rPr>
                <a:latin typeface="ヒラギノ角ゴシック W8"/>
                <a:ea typeface="ヒラギノ角ゴシック W8"/>
                <a:cs typeface="ヒラギノ角ゴシック W8"/>
                <a:sym typeface="ヒラギノ角ゴシック W8"/>
              </a:rPr>
              <a:t>｢テイクアウト｣ ｢デリバリー｣</a:t>
            </a:r>
            <a:r>
              <a:t>に対応した飲食店を検索し表示するタブを追加しました。</a:t>
            </a:r>
          </a:p>
        </p:txBody>
      </p:sp>
      <p:pic>
        <p:nvPicPr>
          <p:cNvPr id="378" name="IMG_0927.PNG" descr="IMG_0927.PNG"/>
          <p:cNvPicPr>
            <a:picLocks noChangeAspect="1"/>
          </p:cNvPicPr>
          <p:nvPr/>
        </p:nvPicPr>
        <p:blipFill>
          <a:blip r:embed="rId2">
            <a:extLst/>
          </a:blip>
          <a:srcRect t="5153" b="3674"/>
          <a:stretch>
            <a:fillRect/>
          </a:stretch>
        </p:blipFill>
        <p:spPr>
          <a:xfrm>
            <a:off x="9218266" y="3693232"/>
            <a:ext cx="4441681" cy="8764302"/>
          </a:xfrm>
          <a:prstGeom prst="rect">
            <a:avLst/>
          </a:prstGeom>
          <a:ln w="12700">
            <a:solidFill>
              <a:srgbClr val="929292"/>
            </a:solidFill>
            <a:miter lim="400000"/>
          </a:ln>
        </p:spPr>
      </p:pic>
      <p:pic>
        <p:nvPicPr>
          <p:cNvPr id="379" name="IMG_0928.PNG" descr="IMG_0928.PNG"/>
          <p:cNvPicPr>
            <a:picLocks noChangeAspect="1"/>
          </p:cNvPicPr>
          <p:nvPr/>
        </p:nvPicPr>
        <p:blipFill>
          <a:blip r:embed="rId3">
            <a:extLst/>
          </a:blip>
          <a:srcRect t="5166" b="3590"/>
          <a:stretch>
            <a:fillRect/>
          </a:stretch>
        </p:blipFill>
        <p:spPr>
          <a:xfrm>
            <a:off x="3584561" y="3693232"/>
            <a:ext cx="4441681" cy="8771142"/>
          </a:xfrm>
          <a:prstGeom prst="rect">
            <a:avLst/>
          </a:prstGeom>
          <a:ln w="12700">
            <a:solidFill>
              <a:srgbClr val="929292"/>
            </a:solidFill>
            <a:miter lim="400000"/>
          </a:ln>
        </p:spPr>
      </p:pic>
      <p:sp>
        <p:nvSpPr>
          <p:cNvPr id="380" name="四角形"/>
          <p:cNvSpPr/>
          <p:nvPr/>
        </p:nvSpPr>
        <p:spPr>
          <a:xfrm>
            <a:off x="9232578" y="4845758"/>
            <a:ext cx="4440481" cy="7050138"/>
          </a:xfrm>
          <a:prstGeom prst="rect">
            <a:avLst/>
          </a:prstGeom>
          <a:ln w="76200">
            <a:solidFill>
              <a:schemeClr val="accent4">
                <a:hueOff val="-1081314"/>
                <a:satOff val="4338"/>
                <a:lumOff val="-8931"/>
              </a:schemeClr>
            </a:solidFill>
            <a:miter lim="400000"/>
          </a:ln>
        </p:spPr>
        <p:txBody>
          <a:bodyPr lIns="71437" tIns="71437" rIns="71437" bIns="71437" anchor="ctr"/>
          <a:lstStyle/>
          <a:p>
            <a:pPr algn="ctr" defTabSz="821531">
              <a:lnSpc>
                <a:spcPct val="100000"/>
              </a:lnSpc>
              <a:spcBef>
                <a:spcPts val="0"/>
              </a:spcBef>
              <a:defRPr sz="3000">
                <a:solidFill>
                  <a:srgbClr val="FFFFFF"/>
                </a:solidFill>
              </a:defRPr>
            </a:pPr>
            <a:endParaRPr/>
          </a:p>
        </p:txBody>
      </p:sp>
      <p:sp>
        <p:nvSpPr>
          <p:cNvPr id="381" name="四角形"/>
          <p:cNvSpPr/>
          <p:nvPr/>
        </p:nvSpPr>
        <p:spPr>
          <a:xfrm>
            <a:off x="4535684" y="4435288"/>
            <a:ext cx="1229944" cy="333914"/>
          </a:xfrm>
          <a:prstGeom prst="rect">
            <a:avLst/>
          </a:prstGeom>
          <a:ln w="50800">
            <a:solidFill>
              <a:schemeClr val="accent4">
                <a:hueOff val="-1081314"/>
                <a:satOff val="4338"/>
                <a:lumOff val="-8931"/>
              </a:schemeClr>
            </a:solidFill>
            <a:miter lim="400000"/>
          </a:ln>
        </p:spPr>
        <p:txBody>
          <a:bodyPr lIns="71437" tIns="71437" rIns="71437" bIns="71437" anchor="ctr"/>
          <a:lstStyle/>
          <a:p>
            <a:pPr algn="ctr" defTabSz="821531">
              <a:lnSpc>
                <a:spcPct val="100000"/>
              </a:lnSpc>
              <a:spcBef>
                <a:spcPts val="0"/>
              </a:spcBef>
              <a:defRPr sz="3000">
                <a:solidFill>
                  <a:srgbClr val="FFFFFF"/>
                </a:solidFill>
              </a:defRPr>
            </a:pPr>
            <a:endParaRPr/>
          </a:p>
        </p:txBody>
      </p:sp>
      <p:sp>
        <p:nvSpPr>
          <p:cNvPr id="382" name="矢印"/>
          <p:cNvSpPr/>
          <p:nvPr/>
        </p:nvSpPr>
        <p:spPr>
          <a:xfrm>
            <a:off x="7587066" y="7521047"/>
            <a:ext cx="2335603" cy="1964188"/>
          </a:xfrm>
          <a:prstGeom prst="rightArrow">
            <a:avLst>
              <a:gd name="adj1" fmla="val 48550"/>
              <a:gd name="adj2" fmla="val 69531"/>
            </a:avLst>
          </a:prstGeom>
          <a:solidFill>
            <a:srgbClr val="5E5E5E"/>
          </a:solidFill>
          <a:ln w="50800">
            <a:solidFill>
              <a:srgbClr val="FFFFFF"/>
            </a:solidFill>
            <a:miter lim="400000"/>
          </a:ln>
        </p:spPr>
        <p:txBody>
          <a:bodyPr lIns="50800" tIns="50800" rIns="50800" bIns="50800" anchor="ctr"/>
          <a:lstStyle/>
          <a:p>
            <a:pPr algn="ctr" defTabSz="825500">
              <a:lnSpc>
                <a:spcPct val="100000"/>
              </a:lnSpc>
              <a:spcBef>
                <a:spcPts val="0"/>
              </a:spcBef>
              <a:defRPr sz="3200">
                <a:solidFill>
                  <a:srgbClr val="FFFFFF"/>
                </a:solidFill>
              </a:defRPr>
            </a:pPr>
            <a:endParaRPr/>
          </a:p>
        </p:txBody>
      </p:sp>
      <p:sp>
        <p:nvSpPr>
          <p:cNvPr id="383" name="四角形"/>
          <p:cNvSpPr/>
          <p:nvPr/>
        </p:nvSpPr>
        <p:spPr>
          <a:xfrm>
            <a:off x="5835774" y="4435288"/>
            <a:ext cx="1229944" cy="333914"/>
          </a:xfrm>
          <a:prstGeom prst="rect">
            <a:avLst/>
          </a:prstGeom>
          <a:ln w="50800">
            <a:solidFill>
              <a:schemeClr val="accent4">
                <a:hueOff val="-1081314"/>
                <a:satOff val="4338"/>
                <a:lumOff val="-8931"/>
              </a:schemeClr>
            </a:solidFill>
            <a:miter lim="400000"/>
          </a:ln>
        </p:spPr>
        <p:txBody>
          <a:bodyPr lIns="71437" tIns="71437" rIns="71437" bIns="71437" anchor="ctr"/>
          <a:lstStyle/>
          <a:p>
            <a:pPr algn="ctr" defTabSz="821531">
              <a:lnSpc>
                <a:spcPct val="100000"/>
              </a:lnSpc>
              <a:spcBef>
                <a:spcPts val="0"/>
              </a:spcBef>
              <a:defRPr sz="3000">
                <a:solidFill>
                  <a:srgbClr val="FFFFFF"/>
                </a:solidFill>
              </a:defRPr>
            </a:pPr>
            <a:endParaRPr/>
          </a:p>
        </p:txBody>
      </p:sp>
      <p:sp>
        <p:nvSpPr>
          <p:cNvPr id="384" name="コールアウト"/>
          <p:cNvSpPr/>
          <p:nvPr/>
        </p:nvSpPr>
        <p:spPr>
          <a:xfrm>
            <a:off x="3940567" y="4903306"/>
            <a:ext cx="3856833" cy="1150939"/>
          </a:xfrm>
          <a:custGeom>
            <a:avLst/>
            <a:gdLst/>
            <a:ahLst/>
            <a:cxnLst>
              <a:cxn ang="0">
                <a:pos x="wd2" y="hd2"/>
              </a:cxn>
              <a:cxn ang="5400000">
                <a:pos x="wd2" y="hd2"/>
              </a:cxn>
              <a:cxn ang="10800000">
                <a:pos x="wd2" y="hd2"/>
              </a:cxn>
              <a:cxn ang="16200000">
                <a:pos x="wd2" y="hd2"/>
              </a:cxn>
            </a:cxnLst>
            <a:rect l="0" t="0" r="r" b="b"/>
            <a:pathLst>
              <a:path w="21600" h="21600" extrusionOk="0">
                <a:moveTo>
                  <a:pt x="10440" y="0"/>
                </a:moveTo>
                <a:lnTo>
                  <a:pt x="11151" y="4916"/>
                </a:lnTo>
                <a:lnTo>
                  <a:pt x="21244" y="4916"/>
                </a:lnTo>
                <a:cubicBezTo>
                  <a:pt x="21441" y="4916"/>
                  <a:pt x="21600" y="5449"/>
                  <a:pt x="21600" y="6108"/>
                </a:cubicBezTo>
                <a:lnTo>
                  <a:pt x="21600" y="20408"/>
                </a:lnTo>
                <a:cubicBezTo>
                  <a:pt x="21600" y="21066"/>
                  <a:pt x="21441" y="21600"/>
                  <a:pt x="21244" y="21600"/>
                </a:cubicBezTo>
                <a:lnTo>
                  <a:pt x="356" y="21600"/>
                </a:lnTo>
                <a:cubicBezTo>
                  <a:pt x="159" y="21600"/>
                  <a:pt x="0" y="21066"/>
                  <a:pt x="0" y="20408"/>
                </a:cubicBezTo>
                <a:lnTo>
                  <a:pt x="0" y="6108"/>
                </a:lnTo>
                <a:cubicBezTo>
                  <a:pt x="0" y="5449"/>
                  <a:pt x="159" y="4916"/>
                  <a:pt x="356" y="4916"/>
                </a:cubicBezTo>
                <a:lnTo>
                  <a:pt x="9729" y="4916"/>
                </a:lnTo>
                <a:lnTo>
                  <a:pt x="10440" y="0"/>
                </a:lnTo>
                <a:close/>
              </a:path>
            </a:pathLst>
          </a:custGeom>
          <a:solidFill>
            <a:schemeClr val="accent4">
              <a:hueOff val="-1081314"/>
              <a:satOff val="4338"/>
              <a:lumOff val="-8931"/>
            </a:schemeClr>
          </a:solidFill>
          <a:ln w="12700">
            <a:miter lim="400000"/>
          </a:ln>
        </p:spPr>
        <p:txBody>
          <a:bodyPr lIns="0" tIns="0" rIns="0" bIns="0" anchor="ctr"/>
          <a:lstStyle/>
          <a:p>
            <a:pPr algn="ctr" defTabSz="825500">
              <a:lnSpc>
                <a:spcPct val="100000"/>
              </a:lnSpc>
              <a:spcBef>
                <a:spcPts val="0"/>
              </a:spcBef>
              <a:defRPr sz="3200">
                <a:solidFill>
                  <a:srgbClr val="FFFFFF"/>
                </a:solidFill>
              </a:defRPr>
            </a:pPr>
            <a:endParaRPr/>
          </a:p>
        </p:txBody>
      </p:sp>
      <p:sp>
        <p:nvSpPr>
          <p:cNvPr id="385" name="｢テイクアウト｣｢デリバリー｣が…"/>
          <p:cNvSpPr txBox="1"/>
          <p:nvPr/>
        </p:nvSpPr>
        <p:spPr>
          <a:xfrm>
            <a:off x="4045297" y="5292244"/>
            <a:ext cx="3647441" cy="685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gn="ctr" defTabSz="821531">
              <a:lnSpc>
                <a:spcPct val="80000"/>
              </a:lnSpc>
              <a:spcBef>
                <a:spcPts val="0"/>
              </a:spcBef>
              <a:defRPr sz="2000">
                <a:solidFill>
                  <a:srgbClr val="FFFFFF"/>
                </a:solidFill>
                <a:latin typeface="ヒラギノ角ゴシック W6"/>
                <a:ea typeface="ヒラギノ角ゴシック W6"/>
                <a:cs typeface="ヒラギノ角ゴシック W6"/>
                <a:sym typeface="ヒラギノ角ゴシック W6"/>
              </a:defRPr>
            </a:pPr>
            <a:r>
              <a:rPr>
                <a:solidFill>
                  <a:schemeClr val="accent4">
                    <a:hueOff val="366961"/>
                    <a:satOff val="4172"/>
                    <a:lumOff val="11129"/>
                  </a:schemeClr>
                </a:solidFill>
              </a:rPr>
              <a:t>｢テイクアウト｣｢デリバリー｣</a:t>
            </a:r>
            <a:r>
              <a:t>が</a:t>
            </a:r>
          </a:p>
          <a:p>
            <a:pPr algn="ctr" defTabSz="821531">
              <a:lnSpc>
                <a:spcPct val="80000"/>
              </a:lnSpc>
              <a:spcBef>
                <a:spcPts val="0"/>
              </a:spcBef>
              <a:defRPr sz="2000">
                <a:solidFill>
                  <a:srgbClr val="FFFFFF"/>
                </a:solidFill>
                <a:latin typeface="ヒラギノ角ゴシック W6"/>
                <a:ea typeface="ヒラギノ角ゴシック W6"/>
                <a:cs typeface="ヒラギノ角ゴシック W6"/>
                <a:sym typeface="ヒラギノ角ゴシック W6"/>
              </a:defRPr>
            </a:pPr>
            <a:r>
              <a:t>追加されました</a:t>
            </a:r>
          </a:p>
        </p:txBody>
      </p:sp>
      <p:sp>
        <p:nvSpPr>
          <p:cNvPr id="386" name="今後、飲食店のみではなく、各業態で新型コロナウイルスに適応した対策がGoogleからリリースされる可能性が高まっています。"/>
          <p:cNvSpPr txBox="1"/>
          <p:nvPr/>
        </p:nvSpPr>
        <p:spPr>
          <a:xfrm>
            <a:off x="14706790" y="8317370"/>
            <a:ext cx="6170663" cy="13208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gn="just">
              <a:lnSpc>
                <a:spcPct val="100000"/>
              </a:lnSpc>
              <a:spcBef>
                <a:spcPts val="900"/>
              </a:spcBef>
              <a:defRPr sz="2400">
                <a:latin typeface="ヒラギノ角ゴシック W2"/>
                <a:ea typeface="ヒラギノ角ゴシック W2"/>
                <a:cs typeface="ヒラギノ角ゴシック W2"/>
                <a:sym typeface="ヒラギノ角ゴシック W2"/>
              </a:defRPr>
            </a:lvl1pPr>
          </a:lstStyle>
          <a:p>
            <a:r>
              <a:t>今後、飲食店のみではなく、各業態で新型コロナウイルスに適応した対策がGoogleからリリースされる可能性が高まっています。</a:t>
            </a:r>
          </a:p>
        </p:txBody>
      </p:sp>
      <p:sp>
        <p:nvSpPr>
          <p:cNvPr id="387" name="テイクアウト…"/>
          <p:cNvSpPr txBox="1"/>
          <p:nvPr/>
        </p:nvSpPr>
        <p:spPr>
          <a:xfrm>
            <a:off x="7745904" y="8160240"/>
            <a:ext cx="1638301" cy="6858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gn="ctr" defTabSz="821531">
              <a:lnSpc>
                <a:spcPct val="80000"/>
              </a:lnSpc>
              <a:spcBef>
                <a:spcPts val="0"/>
              </a:spcBef>
              <a:defRPr sz="2000">
                <a:solidFill>
                  <a:srgbClr val="FFFFFF"/>
                </a:solidFill>
                <a:latin typeface="ヒラギノ角ゴシック W6"/>
                <a:ea typeface="ヒラギノ角ゴシック W6"/>
                <a:cs typeface="ヒラギノ角ゴシック W6"/>
                <a:sym typeface="ヒラギノ角ゴシック W6"/>
              </a:defRPr>
            </a:pPr>
            <a:r>
              <a:t>テイクアウト</a:t>
            </a:r>
          </a:p>
          <a:p>
            <a:pPr algn="ctr" defTabSz="821531">
              <a:lnSpc>
                <a:spcPct val="80000"/>
              </a:lnSpc>
              <a:spcBef>
                <a:spcPts val="0"/>
              </a:spcBef>
              <a:defRPr sz="2000">
                <a:solidFill>
                  <a:srgbClr val="FFFFFF"/>
                </a:solidFill>
                <a:latin typeface="ヒラギノ角ゴシック W6"/>
                <a:ea typeface="ヒラギノ角ゴシック W6"/>
                <a:cs typeface="ヒラギノ角ゴシック W6"/>
                <a:sym typeface="ヒラギノ角ゴシック W6"/>
              </a:defRPr>
            </a:pPr>
            <a:r>
              <a:t>対象店を検索</a:t>
            </a:r>
          </a:p>
        </p:txBody>
      </p:sp>
      <p:sp>
        <p:nvSpPr>
          <p:cNvPr id="388" name="角丸四角形"/>
          <p:cNvSpPr/>
          <p:nvPr/>
        </p:nvSpPr>
        <p:spPr>
          <a:xfrm>
            <a:off x="9306875" y="3763897"/>
            <a:ext cx="4264606" cy="510198"/>
          </a:xfrm>
          <a:prstGeom prst="roundRect">
            <a:avLst>
              <a:gd name="adj" fmla="val 15168"/>
            </a:avLst>
          </a:prstGeom>
          <a:solidFill>
            <a:srgbClr val="FFFFFF"/>
          </a:solidFill>
          <a:ln w="63500">
            <a:solidFill>
              <a:schemeClr val="accent4">
                <a:hueOff val="-1081314"/>
                <a:satOff val="4338"/>
                <a:lumOff val="-8931"/>
              </a:schemeClr>
            </a:solidFill>
            <a:miter lim="400000"/>
          </a:ln>
        </p:spPr>
        <p:txBody>
          <a:bodyPr lIns="0" tIns="0" rIns="0" bIns="0" anchor="ctr"/>
          <a:lstStyle/>
          <a:p>
            <a:pPr algn="ctr" defTabSz="825500">
              <a:lnSpc>
                <a:spcPct val="100000"/>
              </a:lnSpc>
              <a:spcBef>
                <a:spcPts val="0"/>
              </a:spcBef>
              <a:defRPr sz="3200">
                <a:solidFill>
                  <a:srgbClr val="FFFFFF"/>
                </a:solidFill>
              </a:defRPr>
            </a:pPr>
            <a:endParaRPr/>
          </a:p>
        </p:txBody>
      </p:sp>
      <p:sp>
        <p:nvSpPr>
          <p:cNvPr id="389" name="テイクアウト"/>
          <p:cNvSpPr txBox="1"/>
          <p:nvPr/>
        </p:nvSpPr>
        <p:spPr>
          <a:xfrm>
            <a:off x="9403043" y="3875613"/>
            <a:ext cx="1165099" cy="279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ctr">
              <a:defRPr sz="1400">
                <a:latin typeface="ヒラギノ角ゴシック W5"/>
                <a:ea typeface="ヒラギノ角ゴシック W5"/>
                <a:cs typeface="ヒラギノ角ゴシック W5"/>
                <a:sym typeface="ヒラギノ角ゴシック W5"/>
              </a:defRPr>
            </a:lvl1pPr>
          </a:lstStyle>
          <a:p>
            <a:r>
              <a:t>テイクアウト</a:t>
            </a:r>
          </a:p>
        </p:txBody>
      </p:sp>
      <p:sp>
        <p:nvSpPr>
          <p:cNvPr id="390" name="×"/>
          <p:cNvSpPr txBox="1"/>
          <p:nvPr/>
        </p:nvSpPr>
        <p:spPr>
          <a:xfrm>
            <a:off x="13155625" y="3761313"/>
            <a:ext cx="328271" cy="4318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ctr">
              <a:defRPr sz="2600">
                <a:latin typeface="ヒラギノ角ゴシック W2"/>
                <a:ea typeface="ヒラギノ角ゴシック W2"/>
                <a:cs typeface="ヒラギノ角ゴシック W2"/>
                <a:sym typeface="ヒラギノ角ゴシック W2"/>
              </a:defRPr>
            </a:lvl1pPr>
          </a:lstStyle>
          <a:p>
            <a:r>
              <a:t>×</a:t>
            </a:r>
          </a:p>
        </p:txBody>
      </p:sp>
      <p:sp>
        <p:nvSpPr>
          <p:cNvPr id="391" name="新型コロナウイルス(COVID-19)対策"/>
          <p:cNvSpPr txBox="1"/>
          <p:nvPr/>
        </p:nvSpPr>
        <p:spPr>
          <a:xfrm>
            <a:off x="8709507" y="2463609"/>
            <a:ext cx="6964986" cy="508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ctr">
              <a:defRPr sz="3200">
                <a:latin typeface="ヒラギノ角ゴシック W5"/>
                <a:ea typeface="ヒラギノ角ゴシック W5"/>
                <a:cs typeface="ヒラギノ角ゴシック W5"/>
                <a:sym typeface="ヒラギノ角ゴシック W5"/>
              </a:defRPr>
            </a:lvl1pPr>
          </a:lstStyle>
          <a:p>
            <a:r>
              <a:t>新型コロナウイルス(COVID-19)対策</a:t>
            </a:r>
          </a:p>
        </p:txBody>
      </p:sp>
      <p:grpSp>
        <p:nvGrpSpPr>
          <p:cNvPr id="396" name="グループ"/>
          <p:cNvGrpSpPr/>
          <p:nvPr/>
        </p:nvGrpSpPr>
        <p:grpSpPr>
          <a:xfrm>
            <a:off x="2222167" y="1524049"/>
            <a:ext cx="3399897" cy="1574801"/>
            <a:chOff x="0" y="152399"/>
            <a:chExt cx="3399896" cy="1574800"/>
          </a:xfrm>
        </p:grpSpPr>
        <p:sp>
          <p:nvSpPr>
            <p:cNvPr id="392" name="Googleがテイクアウト、デリバリー情報を表示"/>
            <p:cNvSpPr/>
            <p:nvPr/>
          </p:nvSpPr>
          <p:spPr>
            <a:xfrm>
              <a:off x="2129896" y="457199"/>
              <a:ext cx="1270001" cy="1270001"/>
            </a:xfrm>
            <a:prstGeom prst="line">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numCol="1" anchor="ctr">
              <a:spAutoFit/>
            </a:bodyPr>
            <a:lstStyle>
              <a:lvl1pPr>
                <a:defRPr sz="6400">
                  <a:latin typeface="ヒラギノ角ゴシック W7"/>
                  <a:ea typeface="ヒラギノ角ゴシック W7"/>
                  <a:cs typeface="ヒラギノ角ゴシック W7"/>
                  <a:sym typeface="ヒラギノ角ゴシック W7"/>
                </a:defRPr>
              </a:lvl1pPr>
            </a:lstStyle>
            <a:p>
              <a:r>
                <a:t>Googleがテイクアウト、デリバリー情報を表示</a:t>
              </a:r>
            </a:p>
          </p:txBody>
        </p:sp>
        <p:grpSp>
          <p:nvGrpSpPr>
            <p:cNvPr id="395" name="グループ"/>
            <p:cNvGrpSpPr/>
            <p:nvPr/>
          </p:nvGrpSpPr>
          <p:grpSpPr>
            <a:xfrm>
              <a:off x="0" y="152399"/>
              <a:ext cx="2792249" cy="1574801"/>
              <a:chOff x="0" y="0"/>
              <a:chExt cx="2792248" cy="1574799"/>
            </a:xfrm>
          </p:grpSpPr>
          <p:sp>
            <p:nvSpPr>
              <p:cNvPr id="393" name="角丸四角形"/>
              <p:cNvSpPr/>
              <p:nvPr/>
            </p:nvSpPr>
            <p:spPr>
              <a:xfrm>
                <a:off x="0" y="0"/>
                <a:ext cx="1836981" cy="609600"/>
              </a:xfrm>
              <a:prstGeom prst="roundRect">
                <a:avLst>
                  <a:gd name="adj" fmla="val 4668"/>
                </a:avLst>
              </a:prstGeom>
              <a:solidFill>
                <a:srgbClr val="EC682C"/>
              </a:solidFill>
              <a:ln w="12700" cap="flat">
                <a:noFill/>
                <a:miter lim="400000"/>
              </a:ln>
              <a:effectLst/>
            </p:spPr>
            <p:txBody>
              <a:bodyPr wrap="square" lIns="0" tIns="0" rIns="0" bIns="0" numCol="1" anchor="ctr">
                <a:noAutofit/>
              </a:bodyPr>
              <a:lstStyle/>
              <a:p>
                <a:pPr algn="ctr" defTabSz="825500">
                  <a:lnSpc>
                    <a:spcPct val="100000"/>
                  </a:lnSpc>
                  <a:spcBef>
                    <a:spcPts val="0"/>
                  </a:spcBef>
                  <a:defRPr sz="3200">
                    <a:solidFill>
                      <a:srgbClr val="FFFFFF"/>
                    </a:solidFill>
                  </a:defRPr>
                </a:pPr>
                <a:endParaRPr/>
              </a:p>
            </p:txBody>
          </p:sp>
          <p:sp>
            <p:nvSpPr>
              <p:cNvPr id="394" name="事例2"/>
              <p:cNvSpPr/>
              <p:nvPr/>
            </p:nvSpPr>
            <p:spPr>
              <a:xfrm>
                <a:off x="1522248" y="304799"/>
                <a:ext cx="1270001" cy="1270001"/>
              </a:xfrm>
              <a:prstGeom prst="line">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numCol="1" anchor="ctr">
                <a:spAutoFit/>
              </a:bodyPr>
              <a:lstStyle>
                <a:lvl1pPr algn="r">
                  <a:defRPr sz="3200">
                    <a:solidFill>
                      <a:srgbClr val="FFFFFF"/>
                    </a:solidFill>
                    <a:latin typeface="ヒラギノ角ゴシック W5"/>
                    <a:ea typeface="ヒラギノ角ゴシック W5"/>
                    <a:cs typeface="ヒラギノ角ゴシック W5"/>
                    <a:sym typeface="ヒラギノ角ゴシック W5"/>
                  </a:defRPr>
                </a:lvl1pPr>
              </a:lstStyle>
              <a:p>
                <a:r>
                  <a:t>事例2</a:t>
                </a:r>
              </a:p>
            </p:txBody>
          </p:sp>
        </p:grpSp>
      </p:grpSp>
    </p:spTree>
  </p:cSld>
  <p:clrMapOvr>
    <a:masterClrMapping/>
  </p:clrMapOvr>
  <p:transition spd="med"/>
</p:sld>
</file>

<file path=ppt/theme/theme1.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ヒラギノ角ゴ ProN W6"/>
        <a:ea typeface="ヒラギノ角ゴ ProN W6"/>
        <a:cs typeface="ヒラギノ角ゴ ProN W6"/>
      </a:majorFont>
      <a:minorFont>
        <a:latin typeface="ヒラギノ角ゴ ProN W3"/>
        <a:ea typeface="ヒラギノ角ゴ ProN W3"/>
        <a:cs typeface="ヒラギノ角ゴ ProN W3"/>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ヒラギノ角ゴ ProN W3"/>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ヒラギノ角ゴ ProN W3"/>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ヒラギノ角ゴ ProN W6"/>
        <a:ea typeface="ヒラギノ角ゴ ProN W6"/>
        <a:cs typeface="ヒラギノ角ゴ ProN W6"/>
      </a:majorFont>
      <a:minorFont>
        <a:latin typeface="ヒラギノ角ゴ ProN W3"/>
        <a:ea typeface="ヒラギノ角ゴ ProN W3"/>
        <a:cs typeface="ヒラギノ角ゴ ProN W3"/>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ヒラギノ角ゴ ProN W3"/>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ヒラギノ角ゴ ProN W3"/>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TotalTime>
  <Words>524</Words>
  <Application>Microsoft Office PowerPoint</Application>
  <PresentationFormat>ユーザー設定</PresentationFormat>
  <Paragraphs>167</Paragraphs>
  <Slides>15</Slides>
  <Notes>2</Notes>
  <HiddenSlides>0</HiddenSlides>
  <MMClips>0</MMClips>
  <ScaleCrop>false</ScaleCrop>
  <HeadingPairs>
    <vt:vector size="6" baseType="variant">
      <vt:variant>
        <vt:lpstr>使用されているフォント</vt:lpstr>
      </vt:variant>
      <vt:variant>
        <vt:i4>15</vt:i4>
      </vt:variant>
      <vt:variant>
        <vt:lpstr>テーマ</vt:lpstr>
      </vt:variant>
      <vt:variant>
        <vt:i4>1</vt:i4>
      </vt:variant>
      <vt:variant>
        <vt:lpstr>スライド タイトル</vt:lpstr>
      </vt:variant>
      <vt:variant>
        <vt:i4>15</vt:i4>
      </vt:variant>
    </vt:vector>
  </HeadingPairs>
  <TitlesOfParts>
    <vt:vector size="31" baseType="lpstr">
      <vt:lpstr>Helvetica Neue Light</vt:lpstr>
      <vt:lpstr>Helvetica Neue Thin</vt:lpstr>
      <vt:lpstr>Lucida Grande</vt:lpstr>
      <vt:lpstr>ＭＳ Ｐゴシック</vt:lpstr>
      <vt:lpstr>ヒラギノ角ゴ ProN W3</vt:lpstr>
      <vt:lpstr>ヒラギノ角ゴ ProN W6</vt:lpstr>
      <vt:lpstr>ヒラギノ角ゴシック W2</vt:lpstr>
      <vt:lpstr>ヒラギノ角ゴシック W3</vt:lpstr>
      <vt:lpstr>ヒラギノ角ゴシック W5</vt:lpstr>
      <vt:lpstr>ヒラギノ角ゴシック W6</vt:lpstr>
      <vt:lpstr>ヒラギノ角ゴシック W7</vt:lpstr>
      <vt:lpstr>ヒラギノ角ゴシック W8</vt:lpstr>
      <vt:lpstr>メイリオ</vt:lpstr>
      <vt:lpstr>蘋果儷中黑</vt:lpstr>
      <vt:lpstr>Calibri</vt:lpstr>
      <vt:lpstr>White</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cp:lastModifiedBy>yukifumi</cp:lastModifiedBy>
  <cp:revision>9</cp:revision>
  <cp:lastPrinted>2020-04-27T10:57:31Z</cp:lastPrinted>
  <dcterms:modified xsi:type="dcterms:W3CDTF">2020-05-19T02:26:51Z</dcterms:modified>
</cp:coreProperties>
</file>