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cos sincos" userId="cddf80c276b8ae10" providerId="LiveId" clId="{8246ACCC-31BE-44CC-A08C-8D53AC171A64}"/>
    <pc:docChg chg="modSld">
      <pc:chgData name="sincos sincos" userId="cddf80c276b8ae10" providerId="LiveId" clId="{8246ACCC-31BE-44CC-A08C-8D53AC171A64}" dt="2020-12-17T13:52:11.846" v="0" actId="1076"/>
      <pc:docMkLst>
        <pc:docMk/>
      </pc:docMkLst>
      <pc:sldChg chg="modSp mod">
        <pc:chgData name="sincos sincos" userId="cddf80c276b8ae10" providerId="LiveId" clId="{8246ACCC-31BE-44CC-A08C-8D53AC171A64}" dt="2020-12-17T13:52:11.846" v="0" actId="1076"/>
        <pc:sldMkLst>
          <pc:docMk/>
          <pc:sldMk cId="867775273" sldId="256"/>
        </pc:sldMkLst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6" creationId="{A3F7573D-9869-40EA-B281-544EDDCEB703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10" creationId="{EF64CB0D-C81F-444F-AA9F-82A4BEBA22B9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11" creationId="{12E1DF31-2002-46EF-8A2E-975011307AC4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12" creationId="{DB4EAADC-DF9F-4117-8EE5-D9BFA14F821A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13" creationId="{A03F4C49-847B-40C9-A9C6-52AA2AAAE92F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16" creationId="{E1A5586F-2AC5-4993-B5FB-627D2401DEE5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17" creationId="{781AA98B-2159-443C-8B07-36EE594767C5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18" creationId="{618D4835-F6B5-4F64-BB86-14F76C8085E0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20" creationId="{49ECCBF4-B2CF-4EA0-8B7D-6521A17B04D5}"/>
          </ac:spMkLst>
        </pc:spChg>
        <pc:spChg chg="mod">
          <ac:chgData name="sincos sincos" userId="cddf80c276b8ae10" providerId="LiveId" clId="{8246ACCC-31BE-44CC-A08C-8D53AC171A64}" dt="2020-12-17T13:52:11.846" v="0" actId="1076"/>
          <ac:spMkLst>
            <pc:docMk/>
            <pc:sldMk cId="867775273" sldId="256"/>
            <ac:spMk id="23" creationId="{D4013A53-7AC1-4B2B-9192-62F3ADE2FED6}"/>
          </ac:spMkLst>
        </pc:spChg>
        <pc:picChg chg="mod">
          <ac:chgData name="sincos sincos" userId="cddf80c276b8ae10" providerId="LiveId" clId="{8246ACCC-31BE-44CC-A08C-8D53AC171A64}" dt="2020-12-17T13:52:11.846" v="0" actId="1076"/>
          <ac:picMkLst>
            <pc:docMk/>
            <pc:sldMk cId="867775273" sldId="256"/>
            <ac:picMk id="15" creationId="{91EB2D4D-AD40-40BF-9AD9-6A014A64D688}"/>
          </ac:picMkLst>
        </pc:picChg>
        <pc:cxnChg chg="mod">
          <ac:chgData name="sincos sincos" userId="cddf80c276b8ae10" providerId="LiveId" clId="{8246ACCC-31BE-44CC-A08C-8D53AC171A64}" dt="2020-12-17T13:52:11.846" v="0" actId="1076"/>
          <ac:cxnSpMkLst>
            <pc:docMk/>
            <pc:sldMk cId="867775273" sldId="256"/>
            <ac:cxnSpMk id="8" creationId="{CCDE84E2-76FA-4E80-AAB9-F1F2686FD4BD}"/>
          </ac:cxnSpMkLst>
        </pc:cxnChg>
        <pc:cxnChg chg="mod">
          <ac:chgData name="sincos sincos" userId="cddf80c276b8ae10" providerId="LiveId" clId="{8246ACCC-31BE-44CC-A08C-8D53AC171A64}" dt="2020-12-17T13:52:11.846" v="0" actId="1076"/>
          <ac:cxnSpMkLst>
            <pc:docMk/>
            <pc:sldMk cId="867775273" sldId="256"/>
            <ac:cxnSpMk id="22" creationId="{497283FE-5D26-4720-B4EA-AC7A8804437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D8BB91-6E0A-4A3C-8C2A-82551E61BE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3394D1D-C6DB-45D4-AA80-1D80E043A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499F11-662E-4053-A79C-241CF51C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82EEA4-AEF6-491E-8F12-689A2D51C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ECAA21-F144-4802-A4DF-B57F42929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96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ADEF0E-AF3C-4C05-A71E-853C42731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547F944-FAB5-4C37-AB49-69848A7F2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D04E9B-316C-47D5-A692-5184CBF5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FA5883-0D91-458E-9BC5-EBF5C1A6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2449E8-63C7-4353-B466-4F7DDE7E9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0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0365883-5704-4CD4-8001-C91B09D999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59EDC1-052B-46A8-B121-66700912F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414EB4-AE2C-41B6-BB89-7F3C52A6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E811F6-EB4B-4E0E-96CD-597F6AAE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B96A2E-1A63-40CD-83C2-073AFF76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95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5834DE-77EB-4906-B121-E77AEE261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43B60-0E39-4A7A-8340-8BD407A48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ABA7CF-DE93-422D-AF76-38D035302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4DBB77-013F-4BF9-A692-0CE3686B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5F9CB0-5E62-4E72-88FC-155F669F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07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CA62D9-1934-4F7B-AA82-7C6DE71E7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1C412-A0A9-4734-A1D8-976CFEF61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5E5056-8094-4084-88DF-EBBE10B98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F29BA4-416A-4866-8AEC-67B7E904C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C8EEC9-AB06-4403-A1A4-A06EBC62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30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C2F938-391B-47C5-A3D8-F40BE2A71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F4CF35-E801-4B41-9A59-C1E0F4C85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EFDABC0-FC9C-45C2-8A71-F759D4760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863B67-B14A-48A5-92B8-3FA5A9833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4FB661-5283-4825-B41B-9C4EF0B8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1D92B9-32C3-4768-8935-3C5CF9D2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70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9A3F7E-1232-41F3-BDFC-E2625638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F4707B-3AF7-46A3-832E-2DCD39C31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8C307C-3DDA-402B-88E4-02CD135F2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0FAD127-6E30-4018-864A-8C5EF1BDC0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538B8B0-9356-4C88-A545-F01AF09B37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5B3BD10-CD27-4E0E-8AD0-DB70EC8F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2380D49-60C0-4DB1-9C25-492C08A54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A02C602-56A6-49ED-8925-65741441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69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228460-A0CA-47B0-A067-A82F354DF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03EC05-4682-4DE2-8C8A-340A56ACA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0AD862-5E97-4E58-87ED-BF5A950F8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F371FA-99D9-4DE5-84B6-5D344D1DC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7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38FE1C1-761C-4D1B-8087-C641A39EC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0DF597-4135-4459-8DA0-84B529149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E82FB3-DD85-45AE-B203-8983D90F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13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9CB9DA-55A1-458E-8A95-F15BFB5A7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8BFED0-B63A-40BF-BA32-1A621190D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94A66A-B5F9-462A-89D2-D042DB6AE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38955B-49E6-47F2-A5E9-FA707108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A2FE9F-F767-45B4-9E7A-52B36569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CA7DF9-E4BC-4551-A5ED-F425E7EEC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97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261BB-99D7-4D36-B1E6-5558BA8F4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0D7B006-A82C-430F-91FA-1C1265DCC8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D7CD1-9B22-4AF5-B45C-B8040C2E7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BF7D2C-2856-4C0A-9F91-3EDA5CB5F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C265FD-8F22-4B6A-B42E-C6B4787B7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84CE01-4DEC-4DAF-9E86-FE0AFBD9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98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B6ACA2A-624B-46BA-90E6-780CF42C4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780376-B999-4455-AFCC-010B155A0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E21DD4-6809-4420-B2C5-B36D18550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E4F3-09EB-4BC5-BE09-5021D52FA002}" type="datetimeFigureOut">
              <a:rPr kumimoji="1" lang="ja-JP" altLang="en-US" smtClean="0"/>
              <a:t>2020/12/17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201E51-E370-4992-B634-0A154A9B87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E2200B-992B-4765-978D-0948B32108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023EB-85A6-4AF5-A13D-29F6BF6E1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01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google.com/text-to-speech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F7573D-9869-40EA-B281-544EDDCEB703}"/>
              </a:ext>
            </a:extLst>
          </p:cNvPr>
          <p:cNvSpPr/>
          <p:nvPr/>
        </p:nvSpPr>
        <p:spPr>
          <a:xfrm>
            <a:off x="9076888" y="5251508"/>
            <a:ext cx="1140903" cy="402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/>
              <a:t>Download</a:t>
            </a:r>
            <a:endParaRPr kumimoji="1" lang="ja-JP" altLang="en-US" sz="1400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CCDE84E2-76FA-4E80-AAB9-F1F2686FD4BD}"/>
              </a:ext>
            </a:extLst>
          </p:cNvPr>
          <p:cNvCxnSpPr>
            <a:cxnSpLocks/>
          </p:cNvCxnSpPr>
          <p:nvPr/>
        </p:nvCxnSpPr>
        <p:spPr>
          <a:xfrm>
            <a:off x="2835479" y="5654180"/>
            <a:ext cx="35541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F64CB0D-C81F-444F-AA9F-82A4BEBA22B9}"/>
              </a:ext>
            </a:extLst>
          </p:cNvPr>
          <p:cNvSpPr/>
          <p:nvPr/>
        </p:nvSpPr>
        <p:spPr>
          <a:xfrm>
            <a:off x="2782078" y="5213807"/>
            <a:ext cx="822661" cy="215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Format</a:t>
            </a:r>
            <a:endParaRPr kumimoji="1" lang="ja-JP" altLang="en-US" sz="8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2E1DF31-2002-46EF-8A2E-975011307AC4}"/>
              </a:ext>
            </a:extLst>
          </p:cNvPr>
          <p:cNvSpPr/>
          <p:nvPr/>
        </p:nvSpPr>
        <p:spPr>
          <a:xfrm>
            <a:off x="6151925" y="5340312"/>
            <a:ext cx="299208" cy="402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▼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B4EAADC-DF9F-4117-8EE5-D9BFA14F821A}"/>
              </a:ext>
            </a:extLst>
          </p:cNvPr>
          <p:cNvSpPr/>
          <p:nvPr/>
        </p:nvSpPr>
        <p:spPr>
          <a:xfrm>
            <a:off x="2785710" y="5379585"/>
            <a:ext cx="553358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MP3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A03F4C49-847B-40C9-A9C6-52AA2AAAE92F}"/>
              </a:ext>
            </a:extLst>
          </p:cNvPr>
          <p:cNvSpPr/>
          <p:nvPr/>
        </p:nvSpPr>
        <p:spPr>
          <a:xfrm>
            <a:off x="9076888" y="5847983"/>
            <a:ext cx="2801923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1400" b="0" i="0" u="none" strike="noStrike" dirty="0">
                <a:solidFill>
                  <a:schemeClr val="tx1"/>
                </a:solidFill>
                <a:effectLst/>
                <a:latin typeface="var(--devsite-font-family,Roboto,Noto Sans,Noto Sans JP,Noto Sans KR,Noto Naskh Arabic,Noto Sans Thai,Noto Sans Hebrew,Noto Sans Bengali,sans-serif)"/>
              </a:rPr>
              <a:t>Google Cloud Text-to-Speech</a:t>
            </a:r>
            <a:r>
              <a:rPr lang="ja-JP" altLang="en-US" sz="1400" b="0" i="0" u="none" strike="noStrike" dirty="0">
                <a:solidFill>
                  <a:schemeClr val="tx1"/>
                </a:solidFill>
                <a:effectLst/>
                <a:latin typeface="var(--devsite-font-family,Roboto,Noto Sans,Noto Sans JP,Noto Sans KR,Noto Naskh Arabic,Noto Sans Thai,Noto Sans Hebrew,Noto Sans Bengali,sans-serif)"/>
              </a:rPr>
              <a:t>に接続し、音声ファイルを生成・ダウンロード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1EB2D4D-AD40-40BF-9AD9-6A014A64D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134" y="2146270"/>
            <a:ext cx="7862834" cy="2911427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18D4835-F6B5-4F64-BB86-14F76C8085E0}"/>
              </a:ext>
            </a:extLst>
          </p:cNvPr>
          <p:cNvSpPr/>
          <p:nvPr/>
        </p:nvSpPr>
        <p:spPr>
          <a:xfrm>
            <a:off x="2650133" y="2146270"/>
            <a:ext cx="7903029" cy="1528108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49ECCBF4-B2CF-4EA0-8B7D-6521A17B04D5}"/>
              </a:ext>
            </a:extLst>
          </p:cNvPr>
          <p:cNvSpPr/>
          <p:nvPr/>
        </p:nvSpPr>
        <p:spPr>
          <a:xfrm>
            <a:off x="2626268" y="3821699"/>
            <a:ext cx="7903029" cy="2080727"/>
          </a:xfrm>
          <a:custGeom>
            <a:avLst/>
            <a:gdLst>
              <a:gd name="connsiteX0" fmla="*/ 0 w 7903029"/>
              <a:gd name="connsiteY0" fmla="*/ 0 h 2080727"/>
              <a:gd name="connsiteX1" fmla="*/ 7903029 w 7903029"/>
              <a:gd name="connsiteY1" fmla="*/ 0 h 2080727"/>
              <a:gd name="connsiteX2" fmla="*/ 7893698 w 7903029"/>
              <a:gd name="connsiteY2" fmla="*/ 1296955 h 2080727"/>
              <a:gd name="connsiteX3" fmla="*/ 3918857 w 7903029"/>
              <a:gd name="connsiteY3" fmla="*/ 1296955 h 2080727"/>
              <a:gd name="connsiteX4" fmla="*/ 3918857 w 7903029"/>
              <a:gd name="connsiteY4" fmla="*/ 2080727 h 2080727"/>
              <a:gd name="connsiteX5" fmla="*/ 65314 w 7903029"/>
              <a:gd name="connsiteY5" fmla="*/ 2071396 h 2080727"/>
              <a:gd name="connsiteX6" fmla="*/ 65314 w 7903029"/>
              <a:gd name="connsiteY6" fmla="*/ 0 h 2080727"/>
              <a:gd name="connsiteX7" fmla="*/ 65314 w 7903029"/>
              <a:gd name="connsiteY7" fmla="*/ 0 h 2080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03029" h="2080727">
                <a:moveTo>
                  <a:pt x="0" y="0"/>
                </a:moveTo>
                <a:lnTo>
                  <a:pt x="7903029" y="0"/>
                </a:lnTo>
                <a:cubicBezTo>
                  <a:pt x="7899919" y="432318"/>
                  <a:pt x="7896808" y="864637"/>
                  <a:pt x="7893698" y="1296955"/>
                </a:cubicBezTo>
                <a:lnTo>
                  <a:pt x="3918857" y="1296955"/>
                </a:lnTo>
                <a:lnTo>
                  <a:pt x="3918857" y="2080727"/>
                </a:lnTo>
                <a:lnTo>
                  <a:pt x="65314" y="2071396"/>
                </a:lnTo>
                <a:lnTo>
                  <a:pt x="65314" y="0"/>
                </a:lnTo>
                <a:lnTo>
                  <a:pt x="65314" y="0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E1A5586F-2AC5-4993-B5FB-627D2401DEE5}"/>
              </a:ext>
            </a:extLst>
          </p:cNvPr>
          <p:cNvSpPr/>
          <p:nvPr/>
        </p:nvSpPr>
        <p:spPr>
          <a:xfrm>
            <a:off x="371520" y="1824382"/>
            <a:ext cx="2410558" cy="10494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solidFill>
                  <a:schemeClr val="tx1"/>
                </a:solidFill>
              </a:rPr>
              <a:t>音声変換したいテキストを入力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l"/>
            <a:r>
              <a:rPr lang="en-US" altLang="ja-JP" sz="1100" dirty="0">
                <a:solidFill>
                  <a:schemeClr val="tx1"/>
                </a:solidFill>
              </a:rPr>
              <a:t>※Text</a:t>
            </a:r>
            <a:r>
              <a:rPr lang="ja-JP" altLang="en-US" sz="1100" dirty="0">
                <a:solidFill>
                  <a:schemeClr val="tx1"/>
                </a:solidFill>
              </a:rPr>
              <a:t>形式、</a:t>
            </a:r>
            <a:r>
              <a:rPr lang="en-US" altLang="ja-JP" sz="1100" dirty="0" err="1">
                <a:solidFill>
                  <a:schemeClr val="tx1"/>
                </a:solidFill>
              </a:rPr>
              <a:t>ssml</a:t>
            </a:r>
            <a:r>
              <a:rPr lang="en-US" altLang="ja-JP" sz="1100" dirty="0">
                <a:solidFill>
                  <a:schemeClr val="tx1"/>
                </a:solidFill>
              </a:rPr>
              <a:t> </a:t>
            </a:r>
            <a:r>
              <a:rPr lang="ja-JP" altLang="en-US" sz="1100" dirty="0">
                <a:solidFill>
                  <a:schemeClr val="tx1"/>
                </a:solidFill>
              </a:rPr>
              <a:t>形式を選択して入力できること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781AA98B-2159-443C-8B07-36EE594767C5}"/>
              </a:ext>
            </a:extLst>
          </p:cNvPr>
          <p:cNvSpPr/>
          <p:nvPr/>
        </p:nvSpPr>
        <p:spPr>
          <a:xfrm>
            <a:off x="371520" y="3731814"/>
            <a:ext cx="2410558" cy="10494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solidFill>
                  <a:schemeClr val="tx1"/>
                </a:solidFill>
              </a:rPr>
              <a:t>各種パラメータの設定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l"/>
            <a:r>
              <a:rPr kumimoji="1" lang="en-US" altLang="ja-JP" sz="1200" dirty="0">
                <a:solidFill>
                  <a:schemeClr val="tx1"/>
                </a:solidFill>
              </a:rPr>
              <a:t>Language, Voice type, Voice name, Audio device profile, Speed, Pitch, Audio Format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97283FE-5D26-4720-B4EA-AC7A88044373}"/>
              </a:ext>
            </a:extLst>
          </p:cNvPr>
          <p:cNvCxnSpPr>
            <a:stCxn id="6" idx="2"/>
            <a:endCxn id="13" idx="0"/>
          </p:cNvCxnSpPr>
          <p:nvPr/>
        </p:nvCxnSpPr>
        <p:spPr>
          <a:xfrm>
            <a:off x="9647340" y="5654180"/>
            <a:ext cx="830510" cy="193803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4013A53-7AC1-4B2B-9192-62F3ADE2FED6}"/>
              </a:ext>
            </a:extLst>
          </p:cNvPr>
          <p:cNvSpPr/>
          <p:nvPr/>
        </p:nvSpPr>
        <p:spPr>
          <a:xfrm>
            <a:off x="662398" y="245977"/>
            <a:ext cx="9890763" cy="14271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b="1" u="sng" dirty="0">
                <a:solidFill>
                  <a:schemeClr val="tx1"/>
                </a:solidFill>
              </a:rPr>
              <a:t>Google Cloud Text-to-Speech</a:t>
            </a:r>
            <a:r>
              <a:rPr kumimoji="1" lang="ja-JP" altLang="en-US" b="1" u="sng" dirty="0">
                <a:solidFill>
                  <a:schemeClr val="tx1"/>
                </a:solidFill>
              </a:rPr>
              <a:t>を利用して、音声ファイル</a:t>
            </a:r>
            <a:r>
              <a:rPr kumimoji="1" lang="en-US" altLang="ja-JP" b="1" u="sng" dirty="0">
                <a:solidFill>
                  <a:schemeClr val="tx1"/>
                </a:solidFill>
              </a:rPr>
              <a:t>(MP3)</a:t>
            </a:r>
            <a:r>
              <a:rPr kumimoji="1" lang="ja-JP" altLang="en-US" b="1" u="sng" dirty="0">
                <a:solidFill>
                  <a:schemeClr val="tx1"/>
                </a:solidFill>
              </a:rPr>
              <a:t>を作成するソフト</a:t>
            </a:r>
            <a:endParaRPr kumimoji="1" lang="en-US" altLang="ja-JP" b="1" u="sng" dirty="0">
              <a:solidFill>
                <a:schemeClr val="tx1"/>
              </a:solidFill>
            </a:endParaRPr>
          </a:p>
          <a:p>
            <a:pPr marL="342900" indent="-342900">
              <a:buAutoNum type="circleNumDbPlain"/>
            </a:pPr>
            <a:r>
              <a:rPr kumimoji="1" lang="en-US" altLang="ja-JP" b="1" dirty="0">
                <a:solidFill>
                  <a:schemeClr val="tx1"/>
                </a:solidFill>
              </a:rPr>
              <a:t>Google Cloud Text-to-Speech API: </a:t>
            </a:r>
            <a:r>
              <a:rPr kumimoji="1" lang="en-US" altLang="ja-JP" b="1" dirty="0">
                <a:solidFill>
                  <a:schemeClr val="tx1"/>
                </a:solidFill>
                <a:hlinkClick r:id="rId3"/>
              </a:rPr>
              <a:t>https://cloud.google.com/text-to-speech/</a:t>
            </a:r>
            <a:endParaRPr kumimoji="1" lang="en-US" altLang="ja-JP" b="1" dirty="0">
              <a:solidFill>
                <a:schemeClr val="tx1"/>
              </a:solidFill>
            </a:endParaRPr>
          </a:p>
          <a:p>
            <a:pPr marL="342900" indent="-342900">
              <a:buAutoNum type="circleNumDbPlain"/>
            </a:pPr>
            <a:r>
              <a:rPr lang="en-US" altLang="ja-JP" b="1" dirty="0">
                <a:solidFill>
                  <a:schemeClr val="tx1"/>
                </a:solidFill>
              </a:rPr>
              <a:t>Web</a:t>
            </a:r>
            <a:r>
              <a:rPr lang="ja-JP" altLang="en-US" b="1" dirty="0">
                <a:solidFill>
                  <a:schemeClr val="tx1"/>
                </a:solidFill>
              </a:rPr>
              <a:t>インターフェース、デスクトップ型いずれでも構わない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342900" indent="-342900">
              <a:buAutoNum type="circleNumDbPlain"/>
            </a:pPr>
            <a:r>
              <a:rPr kumimoji="1" lang="en-US" altLang="ja-JP" b="1" dirty="0">
                <a:solidFill>
                  <a:schemeClr val="tx1"/>
                </a:solidFill>
              </a:rPr>
              <a:t>API</a:t>
            </a:r>
            <a:r>
              <a:rPr kumimoji="1" lang="ja-JP" altLang="en-US" b="1" dirty="0">
                <a:solidFill>
                  <a:schemeClr val="tx1"/>
                </a:solidFill>
              </a:rPr>
              <a:t>は依頼者のアカウントにて有効化して利用</a:t>
            </a:r>
            <a:endParaRPr kumimoji="1" lang="en-US" altLang="ja-JP" b="1" dirty="0">
              <a:solidFill>
                <a:schemeClr val="tx1"/>
              </a:solidFill>
            </a:endParaRPr>
          </a:p>
          <a:p>
            <a:pPr marL="342900" indent="-342900">
              <a:buAutoNum type="circleNumDbPlain"/>
            </a:pPr>
            <a:r>
              <a:rPr kumimoji="1" lang="ja-JP" altLang="en-US" b="1" dirty="0">
                <a:solidFill>
                  <a:schemeClr val="tx1"/>
                </a:solidFill>
              </a:rPr>
              <a:t>音声変換したいテキスト、設定可能なパラメータを</a:t>
            </a:r>
            <a:r>
              <a:rPr kumimoji="1" lang="en-US" altLang="ja-JP" b="1" dirty="0">
                <a:solidFill>
                  <a:schemeClr val="tx1"/>
                </a:solidFill>
              </a:rPr>
              <a:t>UI</a:t>
            </a:r>
            <a:r>
              <a:rPr kumimoji="1" lang="ja-JP" altLang="en-US" b="1" dirty="0">
                <a:solidFill>
                  <a:schemeClr val="tx1"/>
                </a:solidFill>
              </a:rPr>
              <a:t>で指定できること（下記参照）</a:t>
            </a:r>
            <a:endParaRPr kumimoji="1" lang="en-US" altLang="ja-JP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77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124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var(--devsite-font-family,Roboto,Noto Sans,Noto Sans JP,Noto Sans KR,Noto Naskh Arabic,Noto Sans Thai,Noto Sans Hebrew,Noto Sans Bengali,sans-serif)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sincos sincos</dc:creator>
  <cp:lastModifiedBy>sincos sincos</cp:lastModifiedBy>
  <cp:revision>3</cp:revision>
  <dcterms:created xsi:type="dcterms:W3CDTF">2020-12-17T13:29:02Z</dcterms:created>
  <dcterms:modified xsi:type="dcterms:W3CDTF">2020-12-17T13:52:14Z</dcterms:modified>
</cp:coreProperties>
</file>