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906000" cy="6858000" type="A4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46" d="100"/>
          <a:sy n="46" d="100"/>
        </p:scale>
        <p:origin x="11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8017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58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67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158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5718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141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9701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0834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3373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073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980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5AFEC-1445-454C-9BDE-3196CB66C58E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41E32-78A1-4BBC-B3DD-A7A635F92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50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608439" y="78659"/>
            <a:ext cx="3214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/>
              <a:t>神道ライフ表紙参考</a:t>
            </a:r>
            <a:endParaRPr kumimoji="1" lang="ja-JP" altLang="en-US" sz="28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767" y="806244"/>
            <a:ext cx="3335887" cy="257697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814" y="805017"/>
            <a:ext cx="1819275" cy="251460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826" y="4116100"/>
            <a:ext cx="3009753" cy="2124532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75" y="3775588"/>
            <a:ext cx="1249354" cy="2757948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855406" y="3352800"/>
            <a:ext cx="8108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ストーリーとして　アマテラスから孫のニニギが稲穂を貰い、日本に下りてくる様子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34181" y="6488668"/>
            <a:ext cx="834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ストーリーとして　海から太陽がでてきて、イザナギイザナミが国産みをしている様子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92676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83" y="2270945"/>
            <a:ext cx="1771650" cy="257175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168" y="2243599"/>
            <a:ext cx="4064000" cy="270510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825910" y="1592826"/>
            <a:ext cx="8169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太古の知恵者　オモイカネの神から　し</a:t>
            </a:r>
            <a:r>
              <a:rPr lang="ja-JP" altLang="en-US" dirty="0" err="1" smtClean="0"/>
              <a:t>おつちの</a:t>
            </a:r>
            <a:r>
              <a:rPr lang="ja-JP" altLang="en-US" dirty="0" smtClean="0"/>
              <a:t>おじの神へ　先導者の移り変わり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0975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4444181" y="70792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コンマリ</a:t>
            </a:r>
            <a:endParaRPr kumimoji="1" lang="ja-JP" altLang="en-US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361" y="1201993"/>
            <a:ext cx="3778046" cy="377804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68" y="1273275"/>
            <a:ext cx="3672351" cy="367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6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408" y="1816510"/>
            <a:ext cx="2076450" cy="30480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807" y="1865670"/>
            <a:ext cx="2076450" cy="3048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079" y="1855840"/>
            <a:ext cx="2076450" cy="304800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23" y="1865672"/>
            <a:ext cx="2105025" cy="3048000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4021393" y="835743"/>
            <a:ext cx="1963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神道売れている本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52504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18</Words>
  <Application>Microsoft Office PowerPoint</Application>
  <PresentationFormat>A4 210 x 297 mm</PresentationFormat>
  <Paragraphs>6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GREX-NEW1</dc:creator>
  <cp:lastModifiedBy>GREX-NEW1</cp:lastModifiedBy>
  <cp:revision>5</cp:revision>
  <dcterms:created xsi:type="dcterms:W3CDTF">2021-09-09T03:35:37Z</dcterms:created>
  <dcterms:modified xsi:type="dcterms:W3CDTF">2021-09-09T04:32:53Z</dcterms:modified>
</cp:coreProperties>
</file>