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19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9181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BBCBEA9A-6E7F-2715-BC01-CB0DD8224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0330" y="4644402"/>
            <a:ext cx="1569349" cy="4327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7055451-745D-7A8B-01FD-0FFDC49D2A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42" y="0"/>
            <a:ext cx="9144000" cy="427482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5121F3-CA39-6775-6DBE-9F9A08063DBA}"/>
              </a:ext>
            </a:extLst>
          </p:cNvPr>
          <p:cNvSpPr/>
          <p:nvPr/>
        </p:nvSpPr>
        <p:spPr>
          <a:xfrm>
            <a:off x="4289710" y="282714"/>
            <a:ext cx="480131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いつもお客様のそばに</a:t>
            </a:r>
            <a:endParaRPr lang="en-US" altLang="ja-JP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ja-JP" altLang="en-US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「うるおい」と「やすらぎのオアシス」を。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396D0A29-7F15-7261-07AF-91242F88AA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4540" y="4725964"/>
            <a:ext cx="1402080" cy="27198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D85BA2B-6541-8010-436B-EB89BBFAB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5029" y="4305300"/>
            <a:ext cx="807592" cy="80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9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17</Words>
  <Application>Microsoft Office PowerPoint</Application>
  <PresentationFormat>画面に合わせる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ryo.fujishiro</cp:lastModifiedBy>
  <cp:revision>3</cp:revision>
  <dcterms:created xsi:type="dcterms:W3CDTF">2026-06-19T09:58:18Z</dcterms:created>
  <dcterms:modified xsi:type="dcterms:W3CDTF">2026-06-19T11:48:49Z</dcterms:modified>
</cp:coreProperties>
</file>