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4E17CD-C809-4BC3-9BEE-6DF9DD9FAE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5DC634A-F5AE-44F3-8517-775B02525B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63756B9-C9A7-4191-8AF6-EF385363A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2D03F-AA36-4B79-8F0D-703D4C6C17F2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4430D42-F157-4EB1-A650-1E9461B4C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00FF02-9445-417D-BE20-CAD34876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5FF8-BE52-43B0-9ED7-E70250962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3621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361D35-FB54-4C58-904B-6924AFE86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D5E9060-DB83-4222-A7F3-6CF0CCC3B8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F252046-C7A6-4550-B47C-0B3CD4B21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2D03F-AA36-4B79-8F0D-703D4C6C17F2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BB551D1-2D54-4717-91E8-E09588564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FB096DB-8082-4802-A0A2-28CB5DDB4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5FF8-BE52-43B0-9ED7-E70250962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910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57ED29C-6A27-4FA6-83A7-5EDE22E27A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5BBCB5B-F482-4211-A313-07F33240AD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8FC276A-06CC-49BD-9B04-FAC58EF8B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2D03F-AA36-4B79-8F0D-703D4C6C17F2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B825EA-F454-4270-8018-1B6016187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7F406A-948F-45B4-A618-0AE05BDA0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5FF8-BE52-43B0-9ED7-E70250962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3322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4CF98A-26E6-4138-A038-6A793C1B3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D8EDA1D-2255-4DC8-BCA0-4E6EF5089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0A0FBE-986F-422A-A804-941AC8AF2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2D03F-AA36-4B79-8F0D-703D4C6C17F2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243731-FB50-4C34-B387-D792409C7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2371865-C711-4CFA-8ECF-DA8EEB00F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5FF8-BE52-43B0-9ED7-E70250962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7866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BCDE0E-6CB9-4F4A-94BA-4F773BE22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30446F0-42CE-4CD7-AE64-A030AE047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020779-249E-4A06-B42E-CF4F59319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2D03F-AA36-4B79-8F0D-703D4C6C17F2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832AEF-ADB8-4810-A13E-1B8CB45A5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58F5CB-4CCC-43B5-A2A1-0AEE89AF9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5FF8-BE52-43B0-9ED7-E70250962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4756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9CB254-74BF-424A-9516-802ED3FD4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4CCFAB4-6AF1-435B-BE6F-C61A7CB1CB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6881D7F-8593-44CB-B739-DB3B4DE81C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58C280E-B65D-4AE4-B7F1-FD1BA777A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2D03F-AA36-4B79-8F0D-703D4C6C17F2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CFA3E0A-0001-44AB-A22B-D9A04C262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32C404F-95A7-41D3-9A98-D13962D9F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5FF8-BE52-43B0-9ED7-E70250962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9066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95AD5C-41CD-4084-9DAC-292257449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683B2E-16D8-47E7-9D2D-8BD5B6DC05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2BD6D28-E1C8-42E1-BD98-498AB2C920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99C7949-5706-4DAD-9D74-AACB95412A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7ED8B98-9B9F-467F-B885-1A50FC9DBE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8045D5B-CF71-4ED1-99DE-1425B1BF6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2D03F-AA36-4B79-8F0D-703D4C6C17F2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EB427AB-BD40-4011-8871-A69DEE602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145C732-9B47-409E-A521-5DC22A9F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5FF8-BE52-43B0-9ED7-E70250962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006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64D7BB-427A-45E4-BB1A-F6D92B36F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1DAA20E-0DE2-4430-B3C5-2C1581B1D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2D03F-AA36-4B79-8F0D-703D4C6C17F2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E21DDCD-7215-48AC-8EBB-B743A4625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6A8FA0D-3921-4079-A313-D56696ABE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5FF8-BE52-43B0-9ED7-E70250962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9934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7F294E2-1564-47E3-B2C1-B814758C6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2D03F-AA36-4B79-8F0D-703D4C6C17F2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7556D4B-2408-465F-9EED-AE5A3D86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729286-7C78-4F7C-A26B-B44D847F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5FF8-BE52-43B0-9ED7-E70250962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887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C3E40A-CE8F-465A-87FD-70A764A5A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5333D5-D45B-4D38-9C84-56C33C500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960CE2B-5A6E-4ABF-99BA-05D98890CD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99A05EF-EFAF-4461-8599-5A29099DC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2D03F-AA36-4B79-8F0D-703D4C6C17F2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5899686-15E6-4DE3-9B03-69097DB45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D25F8EA-DDBB-483E-8409-7B9BD1A1C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5FF8-BE52-43B0-9ED7-E70250962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6066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7FB157-42EE-49A7-BD19-BC7A4B80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7092A36-3A32-447F-B22D-A9C79988B6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2505D71-9688-4664-8575-C4523D039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E1E1EC1-0B94-4AC0-9569-258D8D92D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2D03F-AA36-4B79-8F0D-703D4C6C17F2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3CBF075-A742-4682-BD5F-1B459FB69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B3BF007-D855-4F81-91C4-0CC3F02DA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45FF8-BE52-43B0-9ED7-E70250962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0297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CF6F20F-8A25-457B-AF42-7D81CD2C2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E6F06CF-AB86-4980-8B1F-1463CCDB0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D5FC59A-76BA-4FCD-B198-7C8FFB1BC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2D03F-AA36-4B79-8F0D-703D4C6C17F2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AF155B-BF17-41B5-A3F3-CF0EF8374D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91CA3F-1F5D-4AB1-87DC-9D37A0802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45FF8-BE52-43B0-9ED7-E70250962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929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C9349D16-91B6-476D-94C2-E58311FA0C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932" y="2295512"/>
            <a:ext cx="2302693" cy="460915"/>
          </a:xfrm>
        </p:spPr>
        <p:txBody>
          <a:bodyPr anchor="ctr">
            <a:normAutofit/>
          </a:bodyPr>
          <a:lstStyle/>
          <a:p>
            <a:pPr algn="l"/>
            <a:r>
              <a:rPr kumimoji="1" lang="ja-JP" altLang="en-US" sz="1600" dirty="0"/>
              <a:t>字体、全体のイメージ</a:t>
            </a: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72DD4D3E-24C9-4142-B9A7-E39865A8BDC1}"/>
              </a:ext>
            </a:extLst>
          </p:cNvPr>
          <p:cNvGrpSpPr/>
          <p:nvPr/>
        </p:nvGrpSpPr>
        <p:grpSpPr>
          <a:xfrm>
            <a:off x="7251244" y="2867513"/>
            <a:ext cx="4727075" cy="1767883"/>
            <a:chOff x="303133" y="4822927"/>
            <a:chExt cx="4727075" cy="1767883"/>
          </a:xfrm>
        </p:grpSpPr>
        <p:pic>
          <p:nvPicPr>
            <p:cNvPr id="2051" name="図 1" descr="時計 が含まれている画像&#10;&#10;自動的に生成された説明">
              <a:extLst>
                <a:ext uri="{FF2B5EF4-FFF2-40B4-BE49-F238E27FC236}">
                  <a16:creationId xmlns:a16="http://schemas.microsoft.com/office/drawing/2014/main" id="{B32F26DD-189B-4BE6-98F8-73511BC069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157" y="5078941"/>
              <a:ext cx="3454635" cy="11396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楕円 5">
              <a:extLst>
                <a:ext uri="{FF2B5EF4-FFF2-40B4-BE49-F238E27FC236}">
                  <a16:creationId xmlns:a16="http://schemas.microsoft.com/office/drawing/2014/main" id="{BD96215D-6B96-4961-8937-B28CDA864ADD}"/>
                </a:ext>
              </a:extLst>
            </p:cNvPr>
            <p:cNvSpPr/>
            <p:nvPr/>
          </p:nvSpPr>
          <p:spPr>
            <a:xfrm>
              <a:off x="303133" y="4822927"/>
              <a:ext cx="1784455" cy="1767883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7" name="乗算記号 6">
              <a:extLst>
                <a:ext uri="{FF2B5EF4-FFF2-40B4-BE49-F238E27FC236}">
                  <a16:creationId xmlns:a16="http://schemas.microsoft.com/office/drawing/2014/main" id="{BEC23BC6-141F-4F28-88A6-D11470266F47}"/>
                </a:ext>
              </a:extLst>
            </p:cNvPr>
            <p:cNvSpPr/>
            <p:nvPr/>
          </p:nvSpPr>
          <p:spPr>
            <a:xfrm>
              <a:off x="1105908" y="4928675"/>
              <a:ext cx="3924300" cy="144018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9E1DC46E-738C-454D-915E-06D81BDA2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157" y="208332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DC96155-948F-4DAD-8466-148C242DB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157" y="254052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10" name="字幕 2">
            <a:extLst>
              <a:ext uri="{FF2B5EF4-FFF2-40B4-BE49-F238E27FC236}">
                <a16:creationId xmlns:a16="http://schemas.microsoft.com/office/drawing/2014/main" id="{9A7754B9-536D-434F-9AB4-3A2D17697DE4}"/>
              </a:ext>
            </a:extLst>
          </p:cNvPr>
          <p:cNvSpPr txBox="1">
            <a:spLocks/>
          </p:cNvSpPr>
          <p:nvPr/>
        </p:nvSpPr>
        <p:spPr>
          <a:xfrm>
            <a:off x="6981767" y="1884786"/>
            <a:ext cx="3953711" cy="793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600" dirty="0"/>
              <a:t>このマークを崩して、配置できれば〇</a:t>
            </a:r>
            <a:endParaRPr lang="en-US" altLang="ja-JP" sz="1600" dirty="0"/>
          </a:p>
          <a:p>
            <a:pPr algn="l"/>
            <a:r>
              <a:rPr lang="ja-JP" altLang="en-US" sz="1600" dirty="0"/>
              <a:t>曲線のイメージがあれば〇</a:t>
            </a:r>
          </a:p>
        </p:txBody>
      </p:sp>
      <p:sp>
        <p:nvSpPr>
          <p:cNvPr id="12" name="字幕 2">
            <a:extLst>
              <a:ext uri="{FF2B5EF4-FFF2-40B4-BE49-F238E27FC236}">
                <a16:creationId xmlns:a16="http://schemas.microsoft.com/office/drawing/2014/main" id="{C1613285-6149-43B8-935D-01F5D68A784C}"/>
              </a:ext>
            </a:extLst>
          </p:cNvPr>
          <p:cNvSpPr txBox="1">
            <a:spLocks/>
          </p:cNvSpPr>
          <p:nvPr/>
        </p:nvSpPr>
        <p:spPr>
          <a:xfrm>
            <a:off x="272784" y="130745"/>
            <a:ext cx="11231059" cy="118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800" dirty="0"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社名　㈱</a:t>
            </a:r>
            <a:r>
              <a:rPr lang="en-US" altLang="ja-JP" sz="1800" dirty="0"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Light-fit</a:t>
            </a:r>
          </a:p>
          <a:p>
            <a:pPr algn="l"/>
            <a:r>
              <a:rPr lang="ja-JP" altLang="en-US" sz="1800" dirty="0"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業種　低体力者・初心者向けトレーニングジム</a:t>
            </a:r>
            <a:endParaRPr lang="en-US" altLang="ja-JP" sz="1800" dirty="0">
              <a:latin typeface="AR丸ゴシック体E" panose="020F0909000000000000" pitchFamily="49" charset="-128"/>
              <a:ea typeface="AR丸ゴシック体E" panose="020F0909000000000000" pitchFamily="49" charset="-128"/>
            </a:endParaRPr>
          </a:p>
          <a:p>
            <a:pPr algn="l"/>
            <a:r>
              <a:rPr lang="ja-JP" altLang="en-US" sz="1800" dirty="0">
                <a:latin typeface="AR丸ゴシック体E" panose="020F0909000000000000" pitchFamily="49" charset="-128"/>
                <a:ea typeface="AR丸ゴシック体E" panose="020F0909000000000000" pitchFamily="49" charset="-128"/>
              </a:rPr>
              <a:t>イメージ　軽い、明るい、ソフトなイメージで見やすいロゴ　　カフェのような雰囲気</a:t>
            </a: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5416B757-7466-4048-B845-C2FB00309726}"/>
              </a:ext>
            </a:extLst>
          </p:cNvPr>
          <p:cNvGrpSpPr/>
          <p:nvPr/>
        </p:nvGrpSpPr>
        <p:grpSpPr>
          <a:xfrm>
            <a:off x="663849" y="2928782"/>
            <a:ext cx="3462579" cy="2326466"/>
            <a:chOff x="213681" y="1554785"/>
            <a:chExt cx="3462579" cy="2326466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90CD1B00-AC01-4763-B5F1-B87B2C25F790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198" y="1589840"/>
              <a:ext cx="2782831" cy="22162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楕円 1">
              <a:extLst>
                <a:ext uri="{FF2B5EF4-FFF2-40B4-BE49-F238E27FC236}">
                  <a16:creationId xmlns:a16="http://schemas.microsoft.com/office/drawing/2014/main" id="{62682F5F-BF04-44AB-9F60-D224D103DF72}"/>
                </a:ext>
              </a:extLst>
            </p:cNvPr>
            <p:cNvSpPr/>
            <p:nvPr/>
          </p:nvSpPr>
          <p:spPr>
            <a:xfrm>
              <a:off x="213681" y="1554785"/>
              <a:ext cx="3462579" cy="1608294"/>
            </a:xfrm>
            <a:prstGeom prst="ellipse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9" name="乗算記号 8">
              <a:extLst>
                <a:ext uri="{FF2B5EF4-FFF2-40B4-BE49-F238E27FC236}">
                  <a16:creationId xmlns:a16="http://schemas.microsoft.com/office/drawing/2014/main" id="{67A497ED-D65D-4C61-AFA0-7D303846DB44}"/>
                </a:ext>
              </a:extLst>
            </p:cNvPr>
            <p:cNvSpPr/>
            <p:nvPr/>
          </p:nvSpPr>
          <p:spPr>
            <a:xfrm>
              <a:off x="303133" y="2985760"/>
              <a:ext cx="3138894" cy="895491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42968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43</Words>
  <Application>Microsoft Office PowerPoint</Application>
  <PresentationFormat>ワイド画面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AR丸ゴシック体E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玉置 但馬</dc:creator>
  <cp:lastModifiedBy>玉置 但馬</cp:lastModifiedBy>
  <cp:revision>4</cp:revision>
  <dcterms:created xsi:type="dcterms:W3CDTF">2020-08-28T00:40:44Z</dcterms:created>
  <dcterms:modified xsi:type="dcterms:W3CDTF">2020-08-30T01:47:01Z</dcterms:modified>
</cp:coreProperties>
</file>