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2142535549" r:id="rId5"/>
  </p:sldIdLst>
  <p:sldSz cx="9906000" cy="6858000" type="A4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0" userDrawn="1">
          <p15:clr>
            <a:srgbClr val="A4A3A4"/>
          </p15:clr>
        </p15:guide>
        <p15:guide id="2" pos="3120" userDrawn="1">
          <p15:clr>
            <a:srgbClr val="A4A3A4"/>
          </p15:clr>
        </p15:guide>
        <p15:guide id="3" orient="horz" pos="102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umagaya4021" initials="k" lastIdx="2" clrIdx="0">
    <p:extLst>
      <p:ext uri="{19B8F6BF-5375-455C-9EA6-DF929625EA0E}">
        <p15:presenceInfo xmlns:p15="http://schemas.microsoft.com/office/powerpoint/2012/main" userId="S-1-5-21-2050945712-4094280029-3170541032-20672" providerId="AD"/>
      </p:ext>
    </p:extLst>
  </p:cmAuthor>
  <p:cmAuthor id="2" name="金城 里咲（JTB）" initials="金城" lastIdx="1" clrIdx="1">
    <p:extLst>
      <p:ext uri="{19B8F6BF-5375-455C-9EA6-DF929625EA0E}">
        <p15:presenceInfo xmlns:p15="http://schemas.microsoft.com/office/powerpoint/2012/main" userId="金城 里咲（JTB）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E191E"/>
    <a:srgbClr val="595959"/>
    <a:srgbClr val="5F9127"/>
    <a:srgbClr val="3F3F3F"/>
    <a:srgbClr val="626364"/>
    <a:srgbClr val="3B7270"/>
    <a:srgbClr val="F0FFC5"/>
    <a:srgbClr val="CCFF33"/>
    <a:srgbClr val="CCFFCC"/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94" autoAdjust="0"/>
    <p:restoredTop sz="94561" autoAdjust="0"/>
  </p:normalViewPr>
  <p:slideViewPr>
    <p:cSldViewPr showGuides="1">
      <p:cViewPr>
        <p:scale>
          <a:sx n="100" d="100"/>
          <a:sy n="100" d="100"/>
        </p:scale>
        <p:origin x="696" y="-462"/>
      </p:cViewPr>
      <p:guideLst>
        <p:guide orient="horz" pos="300"/>
        <p:guide pos="3120"/>
        <p:guide orient="horz" pos="102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26" tIns="45713" rIns="91426" bIns="45713" rtlCol="0"/>
          <a:lstStyle>
            <a:lvl1pPr algn="r">
              <a:defRPr sz="1200"/>
            </a:lvl1pPr>
          </a:lstStyle>
          <a:p>
            <a:fld id="{EF41F4DD-A485-428C-AC14-3E663974B0A1}" type="datetimeFigureOut">
              <a:rPr kumimoji="1" lang="ja-JP" altLang="en-US" smtClean="0"/>
              <a:t>2023/5/21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95325" y="739775"/>
            <a:ext cx="53451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6" tIns="45713" rIns="91426" bIns="4571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686500"/>
            <a:ext cx="5388610" cy="4439841"/>
          </a:xfrm>
          <a:prstGeom prst="rect">
            <a:avLst/>
          </a:prstGeom>
        </p:spPr>
        <p:txBody>
          <a:bodyPr vert="horz" lIns="91426" tIns="45713" rIns="91426" bIns="4571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26" tIns="45713" rIns="91426" bIns="45713" rtlCol="0" anchor="b"/>
          <a:lstStyle>
            <a:lvl1pPr algn="r">
              <a:defRPr sz="1200"/>
            </a:lvl1pPr>
          </a:lstStyle>
          <a:p>
            <a:fld id="{5682DFAF-CD62-4C8A-B1D8-F4EC9E8DDB3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77044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82DFAF-CD62-4C8A-B1D8-F4EC9E8DDB3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18444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7498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DE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A82DA863-6CC2-4AE2-BF04-0EAE1ECDB47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17668" y="6658233"/>
            <a:ext cx="9906000" cy="204315"/>
          </a:xfrm>
          <a:prstGeom prst="rect">
            <a:avLst/>
          </a:prstGeom>
          <a:solidFill>
            <a:srgbClr val="92D050"/>
          </a:solidFill>
          <a:ln w="25400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ja-JP" altLang="en-US" sz="1462">
              <a:solidFill>
                <a:srgbClr val="FFFFFF"/>
              </a:solidFill>
              <a:latin typeface="Calibri" pitchFamily="34" charset="0"/>
              <a:ea typeface="ＭＳ Ｐゴシック" charset="-128"/>
            </a:endParaRPr>
          </a:p>
        </p:txBody>
      </p:sp>
      <p:sp>
        <p:nvSpPr>
          <p:cNvPr id="6" name="正方形/長方形 10"/>
          <p:cNvSpPr>
            <a:spLocks noChangeArrowheads="1"/>
          </p:cNvSpPr>
          <p:nvPr/>
        </p:nvSpPr>
        <p:spPr bwMode="auto">
          <a:xfrm>
            <a:off x="0" y="0"/>
            <a:ext cx="9906000" cy="71438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ja-JP" altLang="en-US" sz="1462">
              <a:solidFill>
                <a:srgbClr val="FFFFFF"/>
              </a:solidFill>
              <a:latin typeface="Calibri" pitchFamily="34" charset="0"/>
            </a:endParaRPr>
          </a:p>
        </p:txBody>
      </p:sp>
      <p:pic>
        <p:nvPicPr>
          <p:cNvPr id="11" name="図 15" descr="和文左置き.jpg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9621"/>
          <a:stretch>
            <a:fillRect/>
          </a:stretch>
        </p:blipFill>
        <p:spPr bwMode="auto">
          <a:xfrm>
            <a:off x="8386629" y="85091"/>
            <a:ext cx="15065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正方形/長方形 16"/>
          <p:cNvSpPr>
            <a:spLocks noChangeArrowheads="1"/>
          </p:cNvSpPr>
          <p:nvPr/>
        </p:nvSpPr>
        <p:spPr bwMode="auto">
          <a:xfrm>
            <a:off x="0" y="0"/>
            <a:ext cx="9906000" cy="71438"/>
          </a:xfrm>
          <a:prstGeom prst="rect">
            <a:avLst/>
          </a:prstGeom>
          <a:solidFill>
            <a:srgbClr val="92D050"/>
          </a:solidFill>
          <a:ln w="25400">
            <a:noFill/>
            <a:miter lim="800000"/>
            <a:headEnd/>
            <a:tailEnd/>
          </a:ln>
        </p:spPr>
        <p:txBody>
          <a:bodyPr anchor="ctr"/>
          <a:lstStyle/>
          <a:p>
            <a:pPr lvl="0" algn="ctr"/>
            <a:endParaRPr lang="ja-JP" altLang="en-US" sz="1462">
              <a:solidFill>
                <a:srgbClr val="FFFFFF"/>
              </a:solidFill>
              <a:latin typeface="Calibri" pitchFamily="34" charset="0"/>
              <a:ea typeface="ＭＳ Ｐゴシック" charset="-128"/>
            </a:endParaRPr>
          </a:p>
        </p:txBody>
      </p:sp>
      <p:sp>
        <p:nvSpPr>
          <p:cNvPr id="13" name="サブタイトル 2"/>
          <p:cNvSpPr txBox="1">
            <a:spLocks/>
          </p:cNvSpPr>
          <p:nvPr/>
        </p:nvSpPr>
        <p:spPr bwMode="auto">
          <a:xfrm>
            <a:off x="6288231" y="5597624"/>
            <a:ext cx="3513679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ja-JP" altLang="en-US" sz="7150" dirty="0">
                <a:solidFill>
                  <a:srgbClr val="D9D9D9"/>
                </a:solidFill>
                <a:latin typeface="Arial"/>
                <a:ea typeface="HGP創英角ｺﾞｼｯｸUB" charset="0"/>
                <a:cs typeface="Arial Unicode MS" charset="0"/>
              </a:rPr>
              <a:t>ＩＮＤＥＸ</a:t>
            </a:r>
          </a:p>
        </p:txBody>
      </p:sp>
      <p:sp>
        <p:nvSpPr>
          <p:cNvPr id="14" name="サブタイトル 2"/>
          <p:cNvSpPr txBox="1">
            <a:spLocks/>
          </p:cNvSpPr>
          <p:nvPr/>
        </p:nvSpPr>
        <p:spPr bwMode="auto">
          <a:xfrm>
            <a:off x="6123131" y="5445224"/>
            <a:ext cx="3513679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ja-JP" altLang="en-US" sz="7150">
                <a:solidFill>
                  <a:srgbClr val="3F3F3F"/>
                </a:solidFill>
                <a:latin typeface="Arial"/>
                <a:ea typeface="HGP創英角ｺﾞｼｯｸUB" charset="0"/>
                <a:cs typeface="Arial Unicode MS" charset="0"/>
              </a:rPr>
              <a:t>ＩＮＤＥＸ</a:t>
            </a:r>
          </a:p>
        </p:txBody>
      </p:sp>
      <p:sp>
        <p:nvSpPr>
          <p:cNvPr id="16" name="スライド番号プレースホルダ 4"/>
          <p:cNvSpPr txBox="1">
            <a:spLocks/>
          </p:cNvSpPr>
          <p:nvPr/>
        </p:nvSpPr>
        <p:spPr bwMode="auto">
          <a:xfrm>
            <a:off x="7607331" y="6589719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algn="r">
              <a:defRPr/>
            </a:pPr>
            <a:fld id="{725CC85E-C795-49FC-B728-D66BB1CC0465}" type="slidenum">
              <a:rPr lang="ja-JP" altLang="en-US" sz="1083" smtClean="0">
                <a:solidFill>
                  <a:prstClr val="white"/>
                </a:solidFill>
                <a:latin typeface="+mn-ea"/>
                <a:ea typeface="+mn-ea"/>
              </a:rPr>
              <a:pPr algn="r">
                <a:defRPr/>
              </a:pPr>
              <a:t>‹#›</a:t>
            </a:fld>
            <a:endParaRPr lang="ja-JP" altLang="en-US" sz="1083">
              <a:solidFill>
                <a:prstClr val="white"/>
              </a:solidFill>
              <a:latin typeface="+mn-ea"/>
              <a:ea typeface="+mn-ea"/>
            </a:endParaRPr>
          </a:p>
        </p:txBody>
      </p:sp>
      <p:sp>
        <p:nvSpPr>
          <p:cNvPr id="17" name="テキスト ボックス 16"/>
          <p:cNvSpPr txBox="1"/>
          <p:nvPr/>
        </p:nvSpPr>
        <p:spPr bwMode="auto">
          <a:xfrm>
            <a:off x="1" y="6668448"/>
            <a:ext cx="6039908" cy="242374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>
              <a:defRPr/>
            </a:pPr>
            <a:r>
              <a:rPr lang="en-US" altLang="ja-JP" sz="975" dirty="0">
                <a:solidFill>
                  <a:prstClr val="white"/>
                </a:solidFill>
                <a:latin typeface="+mn-lt"/>
                <a:ea typeface="Arial Unicode MS" pitchFamily="50" charset="-128"/>
                <a:cs typeface="Arial" pitchFamily="34" charset="0"/>
              </a:rPr>
              <a:t>Copyright</a:t>
            </a:r>
            <a:r>
              <a:rPr lang="ja-JP" altLang="en-US" sz="975" dirty="0">
                <a:solidFill>
                  <a:prstClr val="white"/>
                </a:solidFill>
                <a:latin typeface="+mn-lt"/>
                <a:ea typeface="Arial Unicode MS" pitchFamily="50" charset="-128"/>
              </a:rPr>
              <a:t>（</a:t>
            </a:r>
            <a:r>
              <a:rPr lang="en-US" altLang="ja-JP" sz="975" dirty="0">
                <a:solidFill>
                  <a:prstClr val="white"/>
                </a:solidFill>
                <a:latin typeface="+mn-lt"/>
                <a:ea typeface="Arial Unicode MS" pitchFamily="50" charset="-128"/>
                <a:cs typeface="Arial" pitchFamily="34" charset="0"/>
              </a:rPr>
              <a:t>c</a:t>
            </a:r>
            <a:r>
              <a:rPr lang="ja-JP" altLang="en-US" sz="975" dirty="0">
                <a:solidFill>
                  <a:prstClr val="white"/>
                </a:solidFill>
                <a:latin typeface="+mn-lt"/>
                <a:ea typeface="Arial Unicode MS" pitchFamily="50" charset="-128"/>
              </a:rPr>
              <a:t>）</a:t>
            </a:r>
            <a:r>
              <a:rPr lang="en-US" altLang="ja-JP" sz="975" dirty="0">
                <a:solidFill>
                  <a:prstClr val="white"/>
                </a:solidFill>
                <a:latin typeface="+mn-lt"/>
                <a:ea typeface="Arial Unicode MS" pitchFamily="50" charset="-128"/>
                <a:cs typeface="Arial" pitchFamily="34" charset="0"/>
              </a:rPr>
              <a:t>JTB Corp. All rights reserved.</a:t>
            </a:r>
            <a:endParaRPr lang="ja-JP" altLang="en-US" sz="975" dirty="0">
              <a:solidFill>
                <a:prstClr val="white"/>
              </a:solidFill>
              <a:latin typeface="+mn-lt"/>
              <a:ea typeface="Arial Unicode MS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84604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白紙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/>
          <p:cNvSpPr>
            <a:spLocks noChangeArrowheads="1"/>
          </p:cNvSpPr>
          <p:nvPr/>
        </p:nvSpPr>
        <p:spPr bwMode="auto">
          <a:xfrm>
            <a:off x="0" y="6696553"/>
            <a:ext cx="9906000" cy="204315"/>
          </a:xfrm>
          <a:prstGeom prst="rect">
            <a:avLst/>
          </a:prstGeom>
          <a:solidFill>
            <a:srgbClr val="92D050"/>
          </a:solidFill>
          <a:ln w="25400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ja-JP" altLang="en-US" sz="1462">
              <a:solidFill>
                <a:srgbClr val="FFFFFF"/>
              </a:solidFill>
              <a:latin typeface="Calibri" pitchFamily="34" charset="0"/>
              <a:ea typeface="ＭＳ Ｐゴシック" charset="-128"/>
            </a:endParaRPr>
          </a:p>
        </p:txBody>
      </p:sp>
      <p:sp>
        <p:nvSpPr>
          <p:cNvPr id="8" name="正方形/長方形 13"/>
          <p:cNvSpPr>
            <a:spLocks noChangeArrowheads="1"/>
          </p:cNvSpPr>
          <p:nvPr/>
        </p:nvSpPr>
        <p:spPr bwMode="auto">
          <a:xfrm>
            <a:off x="0" y="0"/>
            <a:ext cx="9906000" cy="7143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anchor="ctr"/>
          <a:lstStyle/>
          <a:p>
            <a:pPr algn="ctr"/>
            <a:endParaRPr lang="ja-JP" altLang="en-US" sz="1462">
              <a:solidFill>
                <a:srgbClr val="FFFFFF"/>
              </a:solidFill>
              <a:latin typeface="Calibri" pitchFamily="34" charset="0"/>
            </a:endParaRPr>
          </a:p>
        </p:txBody>
      </p:sp>
      <p:pic>
        <p:nvPicPr>
          <p:cNvPr id="9" name="図 15" descr="和文左置き.jpg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9621"/>
          <a:stretch>
            <a:fillRect/>
          </a:stretch>
        </p:blipFill>
        <p:spPr bwMode="auto">
          <a:xfrm>
            <a:off x="8386629" y="85091"/>
            <a:ext cx="15065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スライド番号プレースホルダ 4"/>
          <p:cNvSpPr txBox="1">
            <a:spLocks/>
          </p:cNvSpPr>
          <p:nvPr/>
        </p:nvSpPr>
        <p:spPr bwMode="auto">
          <a:xfrm>
            <a:off x="7607331" y="6603367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algn="r">
              <a:defRPr/>
            </a:pPr>
            <a:fld id="{725CC85E-C795-49FC-B728-D66BB1CC0465}" type="slidenum">
              <a:rPr lang="ja-JP" altLang="en-US" sz="1083" smtClean="0">
                <a:solidFill>
                  <a:prstClr val="white"/>
                </a:solidFill>
                <a:latin typeface="+mn-ea"/>
                <a:ea typeface="+mn-ea"/>
              </a:rPr>
              <a:pPr algn="r">
                <a:defRPr/>
              </a:pPr>
              <a:t>‹#›</a:t>
            </a:fld>
            <a:endParaRPr lang="ja-JP" altLang="en-US" sz="1083">
              <a:solidFill>
                <a:prstClr val="white"/>
              </a:solidFill>
              <a:latin typeface="+mn-ea"/>
              <a:ea typeface="+mn-ea"/>
            </a:endParaRPr>
          </a:p>
        </p:txBody>
      </p:sp>
      <p:sp>
        <p:nvSpPr>
          <p:cNvPr id="12" name="テキスト ボックス 11"/>
          <p:cNvSpPr txBox="1"/>
          <p:nvPr/>
        </p:nvSpPr>
        <p:spPr bwMode="auto">
          <a:xfrm>
            <a:off x="1" y="6670509"/>
            <a:ext cx="6039908" cy="242374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>
              <a:defRPr/>
            </a:pPr>
            <a:r>
              <a:rPr lang="en-US" altLang="ja-JP" sz="975" dirty="0">
                <a:solidFill>
                  <a:prstClr val="white"/>
                </a:solidFill>
                <a:latin typeface="+mn-lt"/>
                <a:ea typeface="Arial Unicode MS" pitchFamily="50" charset="-128"/>
                <a:cs typeface="Arial" pitchFamily="34" charset="0"/>
              </a:rPr>
              <a:t>Copyright</a:t>
            </a:r>
            <a:r>
              <a:rPr lang="ja-JP" altLang="en-US" sz="975" dirty="0">
                <a:solidFill>
                  <a:prstClr val="white"/>
                </a:solidFill>
                <a:latin typeface="+mn-lt"/>
                <a:ea typeface="Arial Unicode MS" pitchFamily="50" charset="-128"/>
              </a:rPr>
              <a:t>（</a:t>
            </a:r>
            <a:r>
              <a:rPr lang="en-US" altLang="ja-JP" sz="975" dirty="0">
                <a:solidFill>
                  <a:prstClr val="white"/>
                </a:solidFill>
                <a:latin typeface="+mn-lt"/>
                <a:ea typeface="Arial Unicode MS" pitchFamily="50" charset="-128"/>
                <a:cs typeface="Arial" pitchFamily="34" charset="0"/>
              </a:rPr>
              <a:t>c</a:t>
            </a:r>
            <a:r>
              <a:rPr lang="ja-JP" altLang="en-US" sz="975" dirty="0">
                <a:solidFill>
                  <a:prstClr val="white"/>
                </a:solidFill>
                <a:latin typeface="+mn-lt"/>
                <a:ea typeface="Arial Unicode MS" pitchFamily="50" charset="-128"/>
              </a:rPr>
              <a:t>）</a:t>
            </a:r>
            <a:r>
              <a:rPr lang="en-US" altLang="ja-JP" sz="975" dirty="0">
                <a:solidFill>
                  <a:prstClr val="white"/>
                </a:solidFill>
                <a:latin typeface="+mn-lt"/>
                <a:ea typeface="Arial Unicode MS" pitchFamily="50" charset="-128"/>
                <a:cs typeface="Arial" pitchFamily="34" charset="0"/>
              </a:rPr>
              <a:t>JTB Corp. All rights reserved.</a:t>
            </a:r>
            <a:endParaRPr lang="ja-JP" altLang="en-US" sz="975" dirty="0">
              <a:solidFill>
                <a:prstClr val="white"/>
              </a:solidFill>
              <a:latin typeface="+mn-lt"/>
              <a:ea typeface="Arial Unicode MS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23242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白紙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/>
          <p:cNvSpPr>
            <a:spLocks noChangeArrowheads="1"/>
          </p:cNvSpPr>
          <p:nvPr/>
        </p:nvSpPr>
        <p:spPr bwMode="auto">
          <a:xfrm>
            <a:off x="0" y="6696553"/>
            <a:ext cx="9906000" cy="204315"/>
          </a:xfrm>
          <a:prstGeom prst="rect">
            <a:avLst/>
          </a:prstGeom>
          <a:solidFill>
            <a:srgbClr val="92D050"/>
          </a:solidFill>
          <a:ln w="25400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ja-JP" altLang="en-US" sz="1462">
              <a:solidFill>
                <a:srgbClr val="FFFFFF"/>
              </a:solidFill>
              <a:latin typeface="Calibri" pitchFamily="34" charset="0"/>
              <a:ea typeface="ＭＳ Ｐゴシック" charset="-128"/>
            </a:endParaRPr>
          </a:p>
        </p:txBody>
      </p:sp>
      <p:pic>
        <p:nvPicPr>
          <p:cNvPr id="9" name="図 15" descr="和文左置き.jpg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9621"/>
          <a:stretch>
            <a:fillRect/>
          </a:stretch>
        </p:blipFill>
        <p:spPr bwMode="auto">
          <a:xfrm>
            <a:off x="8386629" y="43527"/>
            <a:ext cx="15065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正方形/長方形 9"/>
          <p:cNvSpPr/>
          <p:nvPr/>
        </p:nvSpPr>
        <p:spPr>
          <a:xfrm>
            <a:off x="0" y="-12063"/>
            <a:ext cx="8386629" cy="39306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endParaRPr lang="ja-JP" altLang="en-US" sz="1625" dirty="0">
              <a:solidFill>
                <a:prstClr val="white"/>
              </a:solidFill>
              <a:latin typeface="HGPｺﾞｼｯｸE" pitchFamily="50" charset="-128"/>
              <a:ea typeface="HGPｺﾞｼｯｸE" pitchFamily="50" charset="-128"/>
            </a:endParaRPr>
          </a:p>
        </p:txBody>
      </p:sp>
      <p:sp>
        <p:nvSpPr>
          <p:cNvPr id="8" name="スライド番号プレースホルダ 4"/>
          <p:cNvSpPr txBox="1">
            <a:spLocks/>
          </p:cNvSpPr>
          <p:nvPr/>
        </p:nvSpPr>
        <p:spPr bwMode="auto">
          <a:xfrm>
            <a:off x="7607331" y="6603367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algn="r">
              <a:defRPr/>
            </a:pPr>
            <a:fld id="{725CC85E-C795-49FC-B728-D66BB1CC0465}" type="slidenum">
              <a:rPr lang="ja-JP" altLang="en-US" sz="1083" smtClean="0">
                <a:solidFill>
                  <a:prstClr val="white"/>
                </a:solidFill>
                <a:latin typeface="+mn-ea"/>
                <a:ea typeface="+mn-ea"/>
              </a:rPr>
              <a:pPr algn="r">
                <a:defRPr/>
              </a:pPr>
              <a:t>‹#›</a:t>
            </a:fld>
            <a:endParaRPr lang="ja-JP" altLang="en-US" sz="1083">
              <a:solidFill>
                <a:prstClr val="white"/>
              </a:solidFill>
              <a:latin typeface="+mn-ea"/>
              <a:ea typeface="+mn-ea"/>
            </a:endParaRPr>
          </a:p>
        </p:txBody>
      </p:sp>
      <p:sp>
        <p:nvSpPr>
          <p:cNvPr id="12" name="テキスト ボックス 11"/>
          <p:cNvSpPr txBox="1"/>
          <p:nvPr/>
        </p:nvSpPr>
        <p:spPr bwMode="auto">
          <a:xfrm>
            <a:off x="1" y="6682096"/>
            <a:ext cx="6039908" cy="242374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>
              <a:defRPr/>
            </a:pPr>
            <a:r>
              <a:rPr lang="en-US" altLang="ja-JP" sz="975" dirty="0">
                <a:solidFill>
                  <a:prstClr val="white"/>
                </a:solidFill>
                <a:latin typeface="+mn-lt"/>
                <a:ea typeface="Arial Unicode MS" pitchFamily="50" charset="-128"/>
                <a:cs typeface="Arial" pitchFamily="34" charset="0"/>
              </a:rPr>
              <a:t>Copyright</a:t>
            </a:r>
            <a:r>
              <a:rPr lang="ja-JP" altLang="en-US" sz="975" dirty="0">
                <a:solidFill>
                  <a:prstClr val="white"/>
                </a:solidFill>
                <a:latin typeface="+mn-lt"/>
                <a:ea typeface="Arial Unicode MS" pitchFamily="50" charset="-128"/>
              </a:rPr>
              <a:t>（</a:t>
            </a:r>
            <a:r>
              <a:rPr lang="en-US" altLang="ja-JP" sz="975" dirty="0">
                <a:solidFill>
                  <a:prstClr val="white"/>
                </a:solidFill>
                <a:latin typeface="+mn-lt"/>
                <a:ea typeface="Arial Unicode MS" pitchFamily="50" charset="-128"/>
                <a:cs typeface="Arial" pitchFamily="34" charset="0"/>
              </a:rPr>
              <a:t>c</a:t>
            </a:r>
            <a:r>
              <a:rPr lang="ja-JP" altLang="en-US" sz="975" dirty="0">
                <a:solidFill>
                  <a:prstClr val="white"/>
                </a:solidFill>
                <a:latin typeface="+mn-lt"/>
                <a:ea typeface="Arial Unicode MS" pitchFamily="50" charset="-128"/>
              </a:rPr>
              <a:t>）</a:t>
            </a:r>
            <a:r>
              <a:rPr lang="en-US" altLang="ja-JP" sz="975" dirty="0">
                <a:solidFill>
                  <a:prstClr val="white"/>
                </a:solidFill>
                <a:latin typeface="+mn-lt"/>
                <a:ea typeface="Arial Unicode MS" pitchFamily="50" charset="-128"/>
                <a:cs typeface="Arial" pitchFamily="34" charset="0"/>
              </a:rPr>
              <a:t>JTB Corp. All rights reserved.</a:t>
            </a:r>
            <a:endParaRPr lang="ja-JP" altLang="en-US" sz="975" dirty="0">
              <a:solidFill>
                <a:prstClr val="white"/>
              </a:solidFill>
              <a:latin typeface="+mn-lt"/>
              <a:ea typeface="Arial Unicode MS" pitchFamily="50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-4881" y="-18185"/>
            <a:ext cx="8386629" cy="393062"/>
          </a:xfrm>
        </p:spPr>
        <p:txBody>
          <a:bodyPr/>
          <a:lstStyle>
            <a:lvl1pPr algn="l">
              <a:defRPr sz="1950" b="1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892363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fident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3"/>
          <p:cNvGrpSpPr>
            <a:grpSpLocks/>
          </p:cNvGrpSpPr>
          <p:nvPr/>
        </p:nvGrpSpPr>
        <p:grpSpPr bwMode="auto">
          <a:xfrm rot="10800000" flipV="1">
            <a:off x="3003001" y="2974338"/>
            <a:ext cx="3900000" cy="910277"/>
            <a:chOff x="2094347" y="2889505"/>
            <a:chExt cx="3599933" cy="908532"/>
          </a:xfrm>
        </p:grpSpPr>
        <p:sp>
          <p:nvSpPr>
            <p:cNvPr id="3" name="AutoShape 5"/>
            <p:cNvSpPr>
              <a:spLocks noChangeArrowheads="1"/>
            </p:cNvSpPr>
            <p:nvPr/>
          </p:nvSpPr>
          <p:spPr bwMode="auto">
            <a:xfrm>
              <a:off x="2107047" y="3116721"/>
              <a:ext cx="3579273" cy="681316"/>
            </a:xfrm>
            <a:prstGeom prst="roundRect">
              <a:avLst>
                <a:gd name="adj" fmla="val 0"/>
              </a:avLst>
            </a:prstGeom>
            <a:noFill/>
            <a:ln w="38100">
              <a:solidFill>
                <a:srgbClr val="FF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35994" tIns="35994" rIns="35994" bIns="35994" anchor="ctr"/>
            <a:lstStyle/>
            <a:p>
              <a:pPr algn="ctr">
                <a:lnSpc>
                  <a:spcPct val="110000"/>
                </a:lnSpc>
                <a:tabLst>
                  <a:tab pos="69648" algn="l"/>
                </a:tabLst>
              </a:pPr>
              <a:r>
                <a:rPr kumimoji="0" lang="ja-JP" altLang="en-US" sz="867" dirty="0">
                  <a:solidFill>
                    <a:srgbClr val="6F6F6F"/>
                  </a:solidFill>
                  <a:latin typeface="+mn-ea"/>
                  <a:ea typeface="+mn-ea"/>
                </a:rPr>
                <a:t>本資料は、貴社関係者のみによって使用されるものとし、本資料の</a:t>
              </a:r>
              <a:endParaRPr kumimoji="0" lang="en-US" altLang="ja-JP" sz="867" dirty="0">
                <a:solidFill>
                  <a:srgbClr val="6F6F6F"/>
                </a:solidFill>
                <a:latin typeface="+mn-ea"/>
                <a:ea typeface="+mn-ea"/>
              </a:endParaRPr>
            </a:p>
            <a:p>
              <a:pPr algn="ctr">
                <a:lnSpc>
                  <a:spcPct val="110000"/>
                </a:lnSpc>
                <a:tabLst>
                  <a:tab pos="69648" algn="l"/>
                </a:tabLst>
              </a:pPr>
              <a:r>
                <a:rPr kumimoji="0" lang="ja-JP" altLang="en-US" sz="867" dirty="0">
                  <a:solidFill>
                    <a:srgbClr val="6F6F6F"/>
                  </a:solidFill>
                  <a:latin typeface="+mn-ea"/>
                  <a:ea typeface="+mn-ea"/>
                </a:rPr>
                <a:t>いかなる部分についても、株式会社</a:t>
              </a:r>
              <a:r>
                <a:rPr kumimoji="0" lang="en-US" altLang="ja-JP" sz="867" dirty="0">
                  <a:solidFill>
                    <a:srgbClr val="6F6F6F"/>
                  </a:solidFill>
                  <a:latin typeface="+mn-ea"/>
                  <a:ea typeface="+mn-ea"/>
                </a:rPr>
                <a:t>JTB</a:t>
              </a:r>
              <a:r>
                <a:rPr kumimoji="0" lang="ja-JP" altLang="en-US" sz="867" dirty="0">
                  <a:solidFill>
                    <a:srgbClr val="6F6F6F"/>
                  </a:solidFill>
                  <a:latin typeface="+mn-ea"/>
                  <a:ea typeface="+mn-ea"/>
                </a:rPr>
                <a:t>の事前の承諾を得ずに、</a:t>
              </a:r>
              <a:endParaRPr kumimoji="0" lang="en-US" altLang="ja-JP" sz="867" dirty="0">
                <a:solidFill>
                  <a:srgbClr val="6F6F6F"/>
                </a:solidFill>
                <a:latin typeface="+mn-ea"/>
                <a:ea typeface="+mn-ea"/>
              </a:endParaRPr>
            </a:p>
            <a:p>
              <a:pPr algn="ctr">
                <a:lnSpc>
                  <a:spcPct val="110000"/>
                </a:lnSpc>
                <a:tabLst>
                  <a:tab pos="69648" algn="l"/>
                </a:tabLst>
              </a:pPr>
              <a:r>
                <a:rPr kumimoji="0" lang="ja-JP" altLang="en-US" sz="867" dirty="0">
                  <a:solidFill>
                    <a:srgbClr val="6F6F6F"/>
                  </a:solidFill>
                  <a:latin typeface="+mn-ea"/>
                  <a:ea typeface="+mn-ea"/>
                </a:rPr>
                <a:t>回覧・引用・複製、あるいは貴社外部に配布してはならないものとします。</a:t>
              </a:r>
              <a:endParaRPr kumimoji="0" lang="en-US" altLang="ja-JP" sz="867" dirty="0">
                <a:solidFill>
                  <a:srgbClr val="6F6F6F"/>
                </a:solidFill>
                <a:latin typeface="+mn-ea"/>
                <a:ea typeface="+mn-ea"/>
              </a:endParaRPr>
            </a:p>
            <a:p>
              <a:pPr algn="ctr">
                <a:lnSpc>
                  <a:spcPct val="110000"/>
                </a:lnSpc>
                <a:tabLst>
                  <a:tab pos="69648" algn="l"/>
                </a:tabLst>
              </a:pPr>
              <a:r>
                <a:rPr kumimoji="0" lang="ja-JP" altLang="en-US" sz="867" dirty="0">
                  <a:solidFill>
                    <a:srgbClr val="6F6F6F"/>
                  </a:solidFill>
                  <a:latin typeface="+mn-ea"/>
                  <a:ea typeface="+mn-ea"/>
                </a:rPr>
                <a:t>また掲載している写真・イラストはイメージ画像です。</a:t>
              </a:r>
            </a:p>
          </p:txBody>
        </p:sp>
        <p:sp>
          <p:nvSpPr>
            <p:cNvPr id="4" name="AutoShape 6"/>
            <p:cNvSpPr>
              <a:spLocks noChangeArrowheads="1"/>
            </p:cNvSpPr>
            <p:nvPr/>
          </p:nvSpPr>
          <p:spPr bwMode="auto">
            <a:xfrm>
              <a:off x="2094347" y="2889505"/>
              <a:ext cx="3599933" cy="251928"/>
            </a:xfrm>
            <a:prstGeom prst="roundRect">
              <a:avLst>
                <a:gd name="adj" fmla="val 0"/>
              </a:avLst>
            </a:prstGeom>
            <a:solidFill>
              <a:srgbClr val="FF0066"/>
            </a:solidFill>
            <a:ln w="19050">
              <a:solidFill>
                <a:schemeClr val="accent2"/>
              </a:solidFill>
              <a:round/>
              <a:headEnd/>
              <a:tailEnd/>
            </a:ln>
          </p:spPr>
          <p:txBody>
            <a:bodyPr lIns="35994" tIns="35994" rIns="35994" bIns="35994" anchor="ctr"/>
            <a:lstStyle/>
            <a:p>
              <a:pPr algn="ctr">
                <a:lnSpc>
                  <a:spcPct val="110000"/>
                </a:lnSpc>
                <a:spcBef>
                  <a:spcPct val="20000"/>
                </a:spcBef>
                <a:tabLst>
                  <a:tab pos="69648" algn="l"/>
                </a:tabLst>
              </a:pPr>
              <a:r>
                <a:rPr lang="en-US" altLang="ja-JP" sz="1300" b="1" dirty="0">
                  <a:solidFill>
                    <a:prstClr val="white"/>
                  </a:solidFill>
                  <a:latin typeface="+mn-lt"/>
                  <a:cs typeface="Arial" charset="0"/>
                </a:rPr>
                <a:t>Confidential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05533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背表紙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C:\Documents and Settings\19920376\デスクトップ\JTBロゴ\ロゴ和文下置き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0800000">
            <a:off x="4430186" y="3141667"/>
            <a:ext cx="10456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テキスト ボックス 2"/>
          <p:cNvSpPr txBox="1"/>
          <p:nvPr/>
        </p:nvSpPr>
        <p:spPr bwMode="auto">
          <a:xfrm>
            <a:off x="1" y="6600551"/>
            <a:ext cx="6039908" cy="20480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>
              <a:defRPr/>
            </a:pPr>
            <a:r>
              <a:rPr lang="en-US" altLang="ja-JP" sz="731" dirty="0">
                <a:solidFill>
                  <a:srgbClr val="3F3F3F"/>
                </a:solidFill>
                <a:ea typeface="Arial Unicode MS" pitchFamily="50" charset="-128"/>
                <a:cs typeface="Arial" pitchFamily="34" charset="0"/>
              </a:rPr>
              <a:t>Copyright</a:t>
            </a:r>
            <a:r>
              <a:rPr lang="ja-JP" altLang="en-US" sz="731" dirty="0">
                <a:solidFill>
                  <a:srgbClr val="3F3F3F"/>
                </a:solidFill>
                <a:ea typeface="Arial Unicode MS" pitchFamily="50" charset="-128"/>
              </a:rPr>
              <a:t>（</a:t>
            </a:r>
            <a:r>
              <a:rPr lang="en-US" altLang="ja-JP" sz="731" dirty="0">
                <a:solidFill>
                  <a:srgbClr val="3F3F3F"/>
                </a:solidFill>
                <a:ea typeface="Arial Unicode MS" pitchFamily="50" charset="-128"/>
                <a:cs typeface="Arial" pitchFamily="34" charset="0"/>
              </a:rPr>
              <a:t>c</a:t>
            </a:r>
            <a:r>
              <a:rPr lang="ja-JP" altLang="en-US" sz="731" dirty="0">
                <a:solidFill>
                  <a:srgbClr val="3F3F3F"/>
                </a:solidFill>
                <a:ea typeface="Arial Unicode MS" pitchFamily="50" charset="-128"/>
              </a:rPr>
              <a:t>）</a:t>
            </a:r>
            <a:r>
              <a:rPr lang="en-US" altLang="ja-JP" sz="731" dirty="0">
                <a:solidFill>
                  <a:srgbClr val="3F3F3F"/>
                </a:solidFill>
                <a:ea typeface="Arial Unicode MS" pitchFamily="50" charset="-128"/>
                <a:cs typeface="Arial" pitchFamily="34" charset="0"/>
              </a:rPr>
              <a:t>JTB Corp. All rights reserved.</a:t>
            </a:r>
            <a:endParaRPr lang="ja-JP" altLang="en-US" sz="731" dirty="0">
              <a:solidFill>
                <a:srgbClr val="3F3F3F"/>
              </a:solidFill>
              <a:ea typeface="Arial Unicode MS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57919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背表紙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C:\Documents and Settings\19920376\デスクトップ\JTBロゴ\ロゴ和文下置き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30186" y="3141667"/>
            <a:ext cx="10456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テキスト ボックス 2"/>
          <p:cNvSpPr txBox="1"/>
          <p:nvPr/>
        </p:nvSpPr>
        <p:spPr bwMode="auto">
          <a:xfrm rot="10800000">
            <a:off x="3866093" y="-5770"/>
            <a:ext cx="6039908" cy="242374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>
              <a:defRPr/>
            </a:pPr>
            <a:r>
              <a:rPr lang="en-US" altLang="ja-JP" sz="975" dirty="0">
                <a:solidFill>
                  <a:srgbClr val="3F3F3F"/>
                </a:solidFill>
                <a:ea typeface="Arial Unicode MS" pitchFamily="50" charset="-128"/>
                <a:cs typeface="Arial" pitchFamily="34" charset="0"/>
              </a:rPr>
              <a:t>Copyright</a:t>
            </a:r>
            <a:r>
              <a:rPr lang="ja-JP" altLang="en-US" sz="975" dirty="0">
                <a:solidFill>
                  <a:srgbClr val="3F3F3F"/>
                </a:solidFill>
                <a:ea typeface="Arial Unicode MS" pitchFamily="50" charset="-128"/>
              </a:rPr>
              <a:t>（</a:t>
            </a:r>
            <a:r>
              <a:rPr lang="en-US" altLang="ja-JP" sz="975" dirty="0">
                <a:solidFill>
                  <a:srgbClr val="3F3F3F"/>
                </a:solidFill>
                <a:ea typeface="Arial Unicode MS" pitchFamily="50" charset="-128"/>
                <a:cs typeface="Arial" pitchFamily="34" charset="0"/>
              </a:rPr>
              <a:t>c</a:t>
            </a:r>
            <a:r>
              <a:rPr lang="ja-JP" altLang="en-US" sz="975" dirty="0">
                <a:solidFill>
                  <a:srgbClr val="3F3F3F"/>
                </a:solidFill>
                <a:ea typeface="Arial Unicode MS" pitchFamily="50" charset="-128"/>
              </a:rPr>
              <a:t>）</a:t>
            </a:r>
            <a:r>
              <a:rPr lang="en-US" altLang="ja-JP" sz="975" dirty="0">
                <a:solidFill>
                  <a:srgbClr val="3F3F3F"/>
                </a:solidFill>
                <a:ea typeface="Arial Unicode MS" pitchFamily="50" charset="-128"/>
                <a:cs typeface="Arial" pitchFamily="34" charset="0"/>
              </a:rPr>
              <a:t> JTB Corp. All rights reserved.</a:t>
            </a:r>
            <a:endParaRPr lang="ja-JP" altLang="en-US" sz="975" dirty="0">
              <a:solidFill>
                <a:srgbClr val="3F3F3F"/>
              </a:solidFill>
              <a:ea typeface="Arial Unicode MS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31903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背表紙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C:\Documents and Settings\19920376\デスクトップ\JTBロゴ\ロゴ和文下置き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30186" y="3141667"/>
            <a:ext cx="10456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テキスト ボックス 2"/>
          <p:cNvSpPr txBox="1"/>
          <p:nvPr/>
        </p:nvSpPr>
        <p:spPr bwMode="auto">
          <a:xfrm rot="10800000">
            <a:off x="3811061" y="43652"/>
            <a:ext cx="6039908" cy="20480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>
              <a:defRPr/>
            </a:pPr>
            <a:r>
              <a:rPr lang="en-US" altLang="ja-JP" sz="731" dirty="0">
                <a:solidFill>
                  <a:srgbClr val="3F3F3F"/>
                </a:solidFill>
                <a:ea typeface="Arial Unicode MS" pitchFamily="50" charset="-128"/>
                <a:cs typeface="Arial" pitchFamily="34" charset="0"/>
              </a:rPr>
              <a:t>Copyright</a:t>
            </a:r>
            <a:r>
              <a:rPr lang="ja-JP" altLang="en-US" sz="731" dirty="0">
                <a:solidFill>
                  <a:srgbClr val="3F3F3F"/>
                </a:solidFill>
                <a:ea typeface="Arial Unicode MS" pitchFamily="50" charset="-128"/>
              </a:rPr>
              <a:t>（</a:t>
            </a:r>
            <a:r>
              <a:rPr lang="en-US" altLang="ja-JP" sz="731" dirty="0">
                <a:solidFill>
                  <a:srgbClr val="3F3F3F"/>
                </a:solidFill>
                <a:ea typeface="Arial Unicode MS" pitchFamily="50" charset="-128"/>
                <a:cs typeface="Arial" pitchFamily="34" charset="0"/>
              </a:rPr>
              <a:t>c</a:t>
            </a:r>
            <a:r>
              <a:rPr lang="ja-JP" altLang="en-US" sz="731" dirty="0">
                <a:solidFill>
                  <a:srgbClr val="3F3F3F"/>
                </a:solidFill>
                <a:ea typeface="Arial Unicode MS" pitchFamily="50" charset="-128"/>
              </a:rPr>
              <a:t>）</a:t>
            </a:r>
            <a:r>
              <a:rPr lang="en-US" altLang="ja-JP" sz="731" dirty="0">
                <a:solidFill>
                  <a:srgbClr val="3F3F3F"/>
                </a:solidFill>
                <a:ea typeface="Arial Unicode MS" pitchFamily="50" charset="-128"/>
                <a:cs typeface="Arial" pitchFamily="34" charset="0"/>
              </a:rPr>
              <a:t> JTB Corp. All rights reserved.</a:t>
            </a:r>
            <a:endParaRPr lang="ja-JP" altLang="en-US" sz="731" dirty="0">
              <a:solidFill>
                <a:srgbClr val="3F3F3F"/>
              </a:solidFill>
              <a:ea typeface="Arial Unicode MS" pitchFamily="50" charset="-128"/>
            </a:endParaRPr>
          </a:p>
        </p:txBody>
      </p:sp>
      <p:grpSp>
        <p:nvGrpSpPr>
          <p:cNvPr id="4" name="グループ化 8"/>
          <p:cNvGrpSpPr>
            <a:grpSpLocks/>
          </p:cNvGrpSpPr>
          <p:nvPr/>
        </p:nvGrpSpPr>
        <p:grpSpPr bwMode="auto">
          <a:xfrm rot="10800000">
            <a:off x="166821" y="141288"/>
            <a:ext cx="3556528" cy="895032"/>
            <a:chOff x="2107046" y="2907929"/>
            <a:chExt cx="3282887" cy="894864"/>
          </a:xfrm>
        </p:grpSpPr>
        <p:sp>
          <p:nvSpPr>
            <p:cNvPr id="5" name="AutoShape 5"/>
            <p:cNvSpPr>
              <a:spLocks noChangeArrowheads="1"/>
            </p:cNvSpPr>
            <p:nvPr/>
          </p:nvSpPr>
          <p:spPr bwMode="auto">
            <a:xfrm>
              <a:off x="2107046" y="3121884"/>
              <a:ext cx="3270187" cy="680909"/>
            </a:xfrm>
            <a:prstGeom prst="roundRect">
              <a:avLst>
                <a:gd name="adj" fmla="val 0"/>
              </a:avLst>
            </a:prstGeom>
            <a:noFill/>
            <a:ln w="38100">
              <a:solidFill>
                <a:srgbClr val="FF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35994" tIns="35994" rIns="35994" bIns="35994" anchor="ctr"/>
            <a:lstStyle/>
            <a:p>
              <a:pPr algn="ctr">
                <a:lnSpc>
                  <a:spcPct val="110000"/>
                </a:lnSpc>
                <a:tabLst>
                  <a:tab pos="69648" algn="l"/>
                </a:tabLst>
              </a:pPr>
              <a:r>
                <a:rPr kumimoji="0" lang="ja-JP" altLang="en-US" sz="650" dirty="0">
                  <a:solidFill>
                    <a:srgbClr val="6F6F6F"/>
                  </a:solidFill>
                  <a:latin typeface="HGPｺﾞｼｯｸE" pitchFamily="50" charset="-128"/>
                  <a:ea typeface="HGPｺﾞｼｯｸE" pitchFamily="50" charset="-128"/>
                </a:rPr>
                <a:t>本資料は、貴社関係者のみによって使用されるものとし、本資料の</a:t>
              </a:r>
              <a:endParaRPr kumimoji="0" lang="en-US" altLang="ja-JP" sz="650" dirty="0">
                <a:solidFill>
                  <a:srgbClr val="6F6F6F"/>
                </a:solidFill>
                <a:latin typeface="HGPｺﾞｼｯｸE" pitchFamily="50" charset="-128"/>
                <a:ea typeface="HGPｺﾞｼｯｸE" pitchFamily="50" charset="-128"/>
              </a:endParaRPr>
            </a:p>
            <a:p>
              <a:pPr algn="ctr">
                <a:lnSpc>
                  <a:spcPct val="110000"/>
                </a:lnSpc>
                <a:tabLst>
                  <a:tab pos="69648" algn="l"/>
                </a:tabLst>
              </a:pPr>
              <a:r>
                <a:rPr kumimoji="0" lang="ja-JP" altLang="en-US" sz="650" dirty="0">
                  <a:solidFill>
                    <a:srgbClr val="6F6F6F"/>
                  </a:solidFill>
                  <a:latin typeface="HGPｺﾞｼｯｸE" pitchFamily="50" charset="-128"/>
                  <a:ea typeface="HGPｺﾞｼｯｸE" pitchFamily="50" charset="-128"/>
                </a:rPr>
                <a:t>いかなる部分についても、株式会社</a:t>
              </a:r>
              <a:r>
                <a:rPr kumimoji="0" lang="en-US" altLang="ja-JP" sz="650" dirty="0">
                  <a:solidFill>
                    <a:srgbClr val="6F6F6F"/>
                  </a:solidFill>
                  <a:latin typeface="HGPｺﾞｼｯｸE" pitchFamily="50" charset="-128"/>
                  <a:ea typeface="HGPｺﾞｼｯｸE" pitchFamily="50" charset="-128"/>
                </a:rPr>
                <a:t>JTB</a:t>
              </a:r>
              <a:r>
                <a:rPr kumimoji="0" lang="ja-JP" altLang="en-US" sz="650" dirty="0">
                  <a:solidFill>
                    <a:srgbClr val="6F6F6F"/>
                  </a:solidFill>
                  <a:latin typeface="HGPｺﾞｼｯｸE" pitchFamily="50" charset="-128"/>
                  <a:ea typeface="HGPｺﾞｼｯｸE" pitchFamily="50" charset="-128"/>
                </a:rPr>
                <a:t>の事前の</a:t>
              </a:r>
              <a:endParaRPr kumimoji="0" lang="en-US" altLang="ja-JP" sz="650" dirty="0">
                <a:solidFill>
                  <a:srgbClr val="6F6F6F"/>
                </a:solidFill>
                <a:latin typeface="HGPｺﾞｼｯｸE" pitchFamily="50" charset="-128"/>
                <a:ea typeface="HGPｺﾞｼｯｸE" pitchFamily="50" charset="-128"/>
              </a:endParaRPr>
            </a:p>
            <a:p>
              <a:pPr algn="ctr">
                <a:lnSpc>
                  <a:spcPct val="110000"/>
                </a:lnSpc>
                <a:tabLst>
                  <a:tab pos="69648" algn="l"/>
                </a:tabLst>
              </a:pPr>
              <a:r>
                <a:rPr kumimoji="0" lang="ja-JP" altLang="en-US" sz="650" dirty="0">
                  <a:solidFill>
                    <a:srgbClr val="6F6F6F"/>
                  </a:solidFill>
                  <a:latin typeface="HGPｺﾞｼｯｸE" pitchFamily="50" charset="-128"/>
                  <a:ea typeface="HGPｺﾞｼｯｸE" pitchFamily="50" charset="-128"/>
                </a:rPr>
                <a:t>承諾を得ずに、回覧・引用・複製、あるいは貴社外部に配布してはならないものとします。また掲載している写真・イラストはイメージ画像です。</a:t>
              </a:r>
            </a:p>
          </p:txBody>
        </p:sp>
        <p:sp>
          <p:nvSpPr>
            <p:cNvPr id="6" name="AutoShape 6"/>
            <p:cNvSpPr>
              <a:spLocks noChangeArrowheads="1"/>
            </p:cNvSpPr>
            <p:nvPr/>
          </p:nvSpPr>
          <p:spPr bwMode="auto">
            <a:xfrm>
              <a:off x="2107046" y="2907929"/>
              <a:ext cx="3282887" cy="231415"/>
            </a:xfrm>
            <a:prstGeom prst="roundRect">
              <a:avLst>
                <a:gd name="adj" fmla="val 0"/>
              </a:avLst>
            </a:prstGeom>
            <a:solidFill>
              <a:srgbClr val="FF0066"/>
            </a:solidFill>
            <a:ln w="19050">
              <a:noFill/>
              <a:round/>
              <a:headEnd/>
              <a:tailEnd/>
            </a:ln>
          </p:spPr>
          <p:txBody>
            <a:bodyPr lIns="35994" tIns="35994" rIns="35994" bIns="35994" anchor="ctr"/>
            <a:lstStyle/>
            <a:p>
              <a:pPr algn="ctr">
                <a:lnSpc>
                  <a:spcPct val="110000"/>
                </a:lnSpc>
                <a:spcBef>
                  <a:spcPct val="20000"/>
                </a:spcBef>
                <a:tabLst>
                  <a:tab pos="69648" algn="l"/>
                </a:tabLst>
              </a:pPr>
              <a:r>
                <a:rPr lang="en-US" altLang="ja-JP" sz="975">
                  <a:solidFill>
                    <a:prstClr val="white"/>
                  </a:solidFill>
                  <a:latin typeface="HGPｺﾞｼｯｸE" pitchFamily="50" charset="-128"/>
                  <a:cs typeface="Arial" charset="0"/>
                </a:rPr>
                <a:t>Confidential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0538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白紙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 userDrawn="1"/>
        </p:nvSpPr>
        <p:spPr bwMode="auto">
          <a:xfrm>
            <a:off x="1" y="6670509"/>
            <a:ext cx="6039908" cy="242374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>
              <a:defRPr/>
            </a:pPr>
            <a:r>
              <a:rPr lang="en-US" altLang="ja-JP" sz="975" dirty="0">
                <a:solidFill>
                  <a:schemeClr val="bg1">
                    <a:lumMod val="85000"/>
                  </a:schemeClr>
                </a:solidFill>
                <a:latin typeface="+mn-lt"/>
                <a:ea typeface="Arial Unicode MS" pitchFamily="50" charset="-128"/>
                <a:cs typeface="Arial" pitchFamily="34" charset="0"/>
              </a:rPr>
              <a:t>Copyright</a:t>
            </a:r>
            <a:r>
              <a:rPr lang="ja-JP" altLang="en-US" sz="975" dirty="0">
                <a:solidFill>
                  <a:schemeClr val="bg1">
                    <a:lumMod val="85000"/>
                  </a:schemeClr>
                </a:solidFill>
                <a:latin typeface="+mn-lt"/>
                <a:ea typeface="Arial Unicode MS" pitchFamily="50" charset="-128"/>
              </a:rPr>
              <a:t>（</a:t>
            </a:r>
            <a:r>
              <a:rPr lang="en-US" altLang="ja-JP" sz="975" dirty="0">
                <a:solidFill>
                  <a:schemeClr val="bg1">
                    <a:lumMod val="85000"/>
                  </a:schemeClr>
                </a:solidFill>
                <a:latin typeface="+mn-lt"/>
                <a:ea typeface="Arial Unicode MS" pitchFamily="50" charset="-128"/>
                <a:cs typeface="Arial" pitchFamily="34" charset="0"/>
              </a:rPr>
              <a:t>c</a:t>
            </a:r>
            <a:r>
              <a:rPr lang="ja-JP" altLang="en-US" sz="975" dirty="0">
                <a:solidFill>
                  <a:schemeClr val="bg1">
                    <a:lumMod val="85000"/>
                  </a:schemeClr>
                </a:solidFill>
                <a:latin typeface="+mn-lt"/>
                <a:ea typeface="Arial Unicode MS" pitchFamily="50" charset="-128"/>
              </a:rPr>
              <a:t>）</a:t>
            </a:r>
            <a:r>
              <a:rPr lang="en-US" altLang="ja-JP" sz="975" dirty="0">
                <a:solidFill>
                  <a:schemeClr val="bg1">
                    <a:lumMod val="85000"/>
                  </a:schemeClr>
                </a:solidFill>
                <a:latin typeface="+mn-lt"/>
                <a:ea typeface="Arial Unicode MS" pitchFamily="50" charset="-128"/>
                <a:cs typeface="Arial" pitchFamily="34" charset="0"/>
              </a:rPr>
              <a:t>JTB Corp. All rights reserved.</a:t>
            </a:r>
            <a:endParaRPr lang="ja-JP" altLang="en-US" sz="975" dirty="0">
              <a:solidFill>
                <a:schemeClr val="bg1">
                  <a:lumMod val="85000"/>
                </a:schemeClr>
              </a:solidFill>
              <a:latin typeface="+mn-lt"/>
              <a:ea typeface="Arial Unicode MS" pitchFamily="50" charset="-128"/>
            </a:endParaRPr>
          </a:p>
        </p:txBody>
      </p:sp>
      <p:cxnSp>
        <p:nvCxnSpPr>
          <p:cNvPr id="7" name="直線コネクタ 6"/>
          <p:cNvCxnSpPr/>
          <p:nvPr userDrawn="1"/>
        </p:nvCxnSpPr>
        <p:spPr>
          <a:xfrm>
            <a:off x="65145" y="752829"/>
            <a:ext cx="9789537" cy="0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タイトル 7"/>
          <p:cNvSpPr>
            <a:spLocks noGrp="1"/>
          </p:cNvSpPr>
          <p:nvPr userDrawn="1">
            <p:ph type="title"/>
          </p:nvPr>
        </p:nvSpPr>
        <p:spPr>
          <a:xfrm>
            <a:off x="1052567" y="68374"/>
            <a:ext cx="8802117" cy="624322"/>
          </a:xfrm>
        </p:spPr>
        <p:txBody>
          <a:bodyPr/>
          <a:lstStyle>
            <a:lvl1pPr algn="l">
              <a:defRPr sz="2167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9" name="スライド番号プレースホルダ 4"/>
          <p:cNvSpPr txBox="1">
            <a:spLocks/>
          </p:cNvSpPr>
          <p:nvPr userDrawn="1"/>
        </p:nvSpPr>
        <p:spPr bwMode="auto">
          <a:xfrm>
            <a:off x="7607331" y="6603367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algn="r">
              <a:defRPr/>
            </a:pPr>
            <a:fld id="{725CC85E-C795-49FC-B728-D66BB1CC0465}" type="slidenum">
              <a:rPr lang="ja-JP" altLang="en-US" sz="1083" smtClean="0">
                <a:solidFill>
                  <a:schemeClr val="bg1">
                    <a:lumMod val="85000"/>
                  </a:schemeClr>
                </a:solidFill>
                <a:latin typeface="+mn-ea"/>
                <a:ea typeface="+mn-ea"/>
              </a:rPr>
              <a:pPr algn="r">
                <a:defRPr/>
              </a:pPr>
              <a:t>‹#›</a:t>
            </a:fld>
            <a:endParaRPr lang="ja-JP" altLang="en-US" sz="1083">
              <a:solidFill>
                <a:schemeClr val="bg1">
                  <a:lumMod val="85000"/>
                </a:schemeClr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76591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C94C373F-511F-40D5-AC18-F13B40C40D68}"/>
              </a:ext>
            </a:extLst>
          </p:cNvPr>
          <p:cNvSpPr/>
          <p:nvPr userDrawn="1"/>
        </p:nvSpPr>
        <p:spPr>
          <a:xfrm flipV="1">
            <a:off x="0" y="-1"/>
            <a:ext cx="9906000" cy="468000"/>
          </a:xfrm>
          <a:prstGeom prst="rect">
            <a:avLst/>
          </a:prstGeom>
          <a:gradFill>
            <a:gsLst>
              <a:gs pos="0">
                <a:schemeClr val="bg1"/>
              </a:gs>
              <a:gs pos="60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1"/>
          </a:gradFill>
          <a:ln w="6350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kumimoji="1" lang="ja-JP" alt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17537" y="1"/>
            <a:ext cx="9672000" cy="416398"/>
          </a:xfrm>
        </p:spPr>
        <p:txBody>
          <a:bodyPr>
            <a:normAutofit/>
          </a:bodyPr>
          <a:lstStyle>
            <a:lvl1pPr algn="l">
              <a:defRPr sz="1800" b="1">
                <a:latin typeface="Meiryo UI" pitchFamily="50" charset="-128"/>
                <a:ea typeface="Meiryo UI" pitchFamily="50" charset="-128"/>
                <a:cs typeface="Meiryo UI" pitchFamily="50" charset="-128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0A7FC81F-FCE2-4BCB-9FB5-91C1AD4FD0C0}"/>
              </a:ext>
            </a:extLst>
          </p:cNvPr>
          <p:cNvSpPr/>
          <p:nvPr userDrawn="1"/>
        </p:nvSpPr>
        <p:spPr>
          <a:xfrm>
            <a:off x="-37925" y="6491441"/>
            <a:ext cx="9943925" cy="363062"/>
          </a:xfrm>
          <a:prstGeom prst="rect">
            <a:avLst/>
          </a:prstGeom>
          <a:gradFill>
            <a:gsLst>
              <a:gs pos="0">
                <a:schemeClr val="bg1"/>
              </a:gs>
              <a:gs pos="60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1"/>
          </a:gradFill>
          <a:ln w="6350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kumimoji="1" lang="ja-JP" alt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42FBC89C-5240-4F45-8BDA-102B1B4E11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21486" y="6659878"/>
            <a:ext cx="560013" cy="183374"/>
          </a:xfrm>
          <a:prstGeom prst="rect">
            <a:avLst/>
          </a:prstGeom>
        </p:spPr>
        <p:txBody>
          <a:bodyPr vert="horz" lIns="91440" tIns="45720" rIns="91440" bIns="45720" rtlCol="0" anchor="ctr" anchorCtr="1"/>
          <a:lstStyle>
            <a:lvl1pPr algn="r">
              <a:defRPr sz="8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390128F5-6A55-4F64-9441-77F59B0BA49E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EC55825-E9BB-4179-ACD0-F20A70BC5CD4}"/>
              </a:ext>
            </a:extLst>
          </p:cNvPr>
          <p:cNvSpPr txBox="1"/>
          <p:nvPr userDrawn="1"/>
        </p:nvSpPr>
        <p:spPr bwMode="auto">
          <a:xfrm>
            <a:off x="1" y="6627808"/>
            <a:ext cx="6039908" cy="215444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>
              <a:defRPr/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itchFamily="34" charset="0"/>
              </a:rPr>
              <a:t>Copyright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itchFamily="34" charset="0"/>
              </a:rPr>
              <a:t>c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itchFamily="34" charset="0"/>
              </a:rPr>
              <a:t>JTB Corp. All rights reserved.</a:t>
            </a:r>
            <a:endParaRPr lang="ja-JP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51942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2">
            <a:extLst>
              <a:ext uri="{FF2B5EF4-FFF2-40B4-BE49-F238E27FC236}">
                <a16:creationId xmlns:a16="http://schemas.microsoft.com/office/drawing/2014/main" id="{4AEDC2B9-EFCF-4983-9CC5-23DAD4F85D1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07368" y="6319158"/>
            <a:ext cx="1617007" cy="481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bg1">
                <a:alpha val="60000"/>
              </a:schemeClr>
            </a:glow>
          </a:effectLst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A91CF96-AE3A-4A8E-93E5-F01A2A3FAD78}"/>
              </a:ext>
            </a:extLst>
          </p:cNvPr>
          <p:cNvSpPr txBox="1"/>
          <p:nvPr userDrawn="1"/>
        </p:nvSpPr>
        <p:spPr>
          <a:xfrm>
            <a:off x="2" y="6656563"/>
            <a:ext cx="2009955" cy="2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731" dirty="0"/>
              <a:t>© 2022</a:t>
            </a:r>
            <a:r>
              <a:rPr lang="ja-JP" altLang="en-US" sz="731" dirty="0"/>
              <a:t> </a:t>
            </a:r>
            <a:r>
              <a:rPr lang="en-US" altLang="ja-JP" sz="731" dirty="0"/>
              <a:t>JTB Corp.</a:t>
            </a:r>
          </a:p>
        </p:txBody>
      </p:sp>
    </p:spTree>
    <p:extLst>
      <p:ext uri="{BB962C8B-B14F-4D97-AF65-F5344CB8AC3E}">
        <p14:creationId xmlns:p14="http://schemas.microsoft.com/office/powerpoint/2010/main" val="17627193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36D07F-DCA4-45F9-9C02-AEF888B93B0E}" type="datetime1">
              <a:rPr lang="ja-JP" altLang="en-US" smtClean="0"/>
              <a:t>2023/5/21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6637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テキスト プレースホルダ 2"/>
          <p:cNvSpPr>
            <a:spLocks noGrp="1"/>
          </p:cNvSpPr>
          <p:nvPr>
            <p:ph type="body" idx="1"/>
          </p:nvPr>
        </p:nvSpPr>
        <p:spPr bwMode="auto">
          <a:xfrm>
            <a:off x="495300" y="1600206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95300" y="6356356"/>
            <a:ext cx="2311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975">
                <a:solidFill>
                  <a:srgbClr val="929292"/>
                </a:solidFill>
                <a:latin typeface="Arial" pitchFamily="34" charset="0"/>
                <a:ea typeface="HGPｺﾞｼｯｸM" pitchFamily="50" charset="-128"/>
              </a:defRPr>
            </a:lvl1pPr>
          </a:lstStyle>
          <a:p>
            <a:fld id="{957B77D8-B988-4BE8-94E2-1D90E7752CBC}" type="datetime1">
              <a:rPr kumimoji="1" lang="ja-JP" altLang="en-US" smtClean="0"/>
              <a:t>2023/5/21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384550" y="6356356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75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7099300" y="6356356"/>
            <a:ext cx="2311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75">
                <a:solidFill>
                  <a:srgbClr val="929292"/>
                </a:solidFill>
                <a:latin typeface="Arial" pitchFamily="34" charset="0"/>
                <a:ea typeface="HGPｺﾞｼｯｸM" pitchFamily="50" charset="-128"/>
              </a:defRPr>
            </a:lvl1pPr>
          </a:lstStyle>
          <a:p>
            <a:fld id="{01504D82-BDEE-41E8-B2CC-FCEEA0113EF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2561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6" r:id="rId11"/>
    <p:sldLayoutId id="2147483678" r:id="rId12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kumimoji="1" sz="3575" kern="1200">
          <a:solidFill>
            <a:schemeClr val="tx1"/>
          </a:solidFill>
          <a:latin typeface="+mj-lt"/>
          <a:ea typeface="+mj-ea"/>
          <a:cs typeface="HGP創英角ｺﾞｼｯｸUB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3575">
          <a:solidFill>
            <a:schemeClr val="tx1"/>
          </a:solidFill>
          <a:latin typeface="Arial Rounded MT Bold" pitchFamily="34" charset="0"/>
          <a:ea typeface="HGP創英角ｺﾞｼｯｸUB" pitchFamily="50" charset="-128"/>
          <a:cs typeface="HGP創英角ｺﾞｼｯｸUB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3575">
          <a:solidFill>
            <a:schemeClr val="tx1"/>
          </a:solidFill>
          <a:latin typeface="Arial Rounded MT Bold" pitchFamily="34" charset="0"/>
          <a:ea typeface="HGP創英角ｺﾞｼｯｸUB" pitchFamily="50" charset="-128"/>
          <a:cs typeface="HGP創英角ｺﾞｼｯｸUB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3575">
          <a:solidFill>
            <a:schemeClr val="tx1"/>
          </a:solidFill>
          <a:latin typeface="Arial Rounded MT Bold" pitchFamily="34" charset="0"/>
          <a:ea typeface="HGP創英角ｺﾞｼｯｸUB" pitchFamily="50" charset="-128"/>
          <a:cs typeface="HGP創英角ｺﾞｼｯｸUB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3575">
          <a:solidFill>
            <a:schemeClr val="tx1"/>
          </a:solidFill>
          <a:latin typeface="Arial Rounded MT Bold" pitchFamily="34" charset="0"/>
          <a:ea typeface="HGP創英角ｺﾞｼｯｸUB" pitchFamily="50" charset="-128"/>
          <a:cs typeface="HGP創英角ｺﾞｼｯｸUB" charset="0"/>
        </a:defRPr>
      </a:lvl5pPr>
      <a:lvl6pPr marL="371449" algn="ctr" rtl="0" eaLnBrk="1" fontAlgn="base" hangingPunct="1">
        <a:spcBef>
          <a:spcPct val="0"/>
        </a:spcBef>
        <a:spcAft>
          <a:spcPct val="0"/>
        </a:spcAft>
        <a:defRPr kumimoji="1" sz="3575">
          <a:solidFill>
            <a:schemeClr val="tx1"/>
          </a:solidFill>
          <a:latin typeface="Arial Rounded MT Bold" pitchFamily="34" charset="0"/>
          <a:ea typeface="HGP創英角ｺﾞｼｯｸUB" pitchFamily="50" charset="-128"/>
        </a:defRPr>
      </a:lvl6pPr>
      <a:lvl7pPr marL="742895" algn="ctr" rtl="0" eaLnBrk="1" fontAlgn="base" hangingPunct="1">
        <a:spcBef>
          <a:spcPct val="0"/>
        </a:spcBef>
        <a:spcAft>
          <a:spcPct val="0"/>
        </a:spcAft>
        <a:defRPr kumimoji="1" sz="3575">
          <a:solidFill>
            <a:schemeClr val="tx1"/>
          </a:solidFill>
          <a:latin typeface="Arial Rounded MT Bold" pitchFamily="34" charset="0"/>
          <a:ea typeface="HGP創英角ｺﾞｼｯｸUB" pitchFamily="50" charset="-128"/>
        </a:defRPr>
      </a:lvl7pPr>
      <a:lvl8pPr marL="1114344" algn="ctr" rtl="0" eaLnBrk="1" fontAlgn="base" hangingPunct="1">
        <a:spcBef>
          <a:spcPct val="0"/>
        </a:spcBef>
        <a:spcAft>
          <a:spcPct val="0"/>
        </a:spcAft>
        <a:defRPr kumimoji="1" sz="3575">
          <a:solidFill>
            <a:schemeClr val="tx1"/>
          </a:solidFill>
          <a:latin typeface="Arial Rounded MT Bold" pitchFamily="34" charset="0"/>
          <a:ea typeface="HGP創英角ｺﾞｼｯｸUB" pitchFamily="50" charset="-128"/>
        </a:defRPr>
      </a:lvl8pPr>
      <a:lvl9pPr marL="1485792" algn="ctr" rtl="0" eaLnBrk="1" fontAlgn="base" hangingPunct="1">
        <a:spcBef>
          <a:spcPct val="0"/>
        </a:spcBef>
        <a:spcAft>
          <a:spcPct val="0"/>
        </a:spcAft>
        <a:defRPr kumimoji="1" sz="3575">
          <a:solidFill>
            <a:schemeClr val="tx1"/>
          </a:solidFill>
          <a:latin typeface="Arial Rounded MT Bold" pitchFamily="34" charset="0"/>
          <a:ea typeface="HGP創英角ｺﾞｼｯｸUB" pitchFamily="50" charset="-128"/>
        </a:defRPr>
      </a:lvl9pPr>
    </p:titleStyle>
    <p:bodyStyle>
      <a:lvl1pPr marL="278586" indent="-278586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HGPｺﾞｼｯｸM" charset="0"/>
        </a:defRPr>
      </a:lvl1pPr>
      <a:lvl2pPr marL="603603" indent="-232156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kumimoji="1" sz="2275" kern="1200">
          <a:solidFill>
            <a:schemeClr val="tx1"/>
          </a:solidFill>
          <a:latin typeface="+mn-lt"/>
          <a:ea typeface="+mn-ea"/>
          <a:cs typeface="HGPｺﾞｼｯｸM" charset="0"/>
        </a:defRPr>
      </a:lvl2pPr>
      <a:lvl3pPr marL="928621" indent="-185724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HGPｺﾞｼｯｸM" charset="0"/>
        </a:defRPr>
      </a:lvl3pPr>
      <a:lvl4pPr marL="1300067" indent="-185724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kumimoji="1" sz="1625" kern="1200">
          <a:solidFill>
            <a:schemeClr val="tx1"/>
          </a:solidFill>
          <a:latin typeface="+mn-lt"/>
          <a:ea typeface="+mn-ea"/>
          <a:cs typeface="HGPｺﾞｼｯｸM" charset="0"/>
        </a:defRPr>
      </a:lvl4pPr>
      <a:lvl5pPr marL="1671516" indent="-185724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kumimoji="1" sz="1625" kern="1200">
          <a:solidFill>
            <a:schemeClr val="tx1"/>
          </a:solidFill>
          <a:latin typeface="+mn-lt"/>
          <a:ea typeface="+mn-ea"/>
          <a:cs typeface="HGPｺﾞｼｯｸM" charset="0"/>
        </a:defRPr>
      </a:lvl5pPr>
      <a:lvl6pPr marL="2042965" indent="-185724" algn="l" defTabSz="742895" rtl="0" eaLnBrk="1" latinLnBrk="0" hangingPunct="1">
        <a:spcBef>
          <a:spcPct val="20000"/>
        </a:spcBef>
        <a:buFont typeface="Arial" pitchFamily="34" charset="0"/>
        <a:buChar char="•"/>
        <a:defRPr kumimoji="1" sz="1625" kern="1200">
          <a:solidFill>
            <a:schemeClr val="tx1"/>
          </a:solidFill>
          <a:latin typeface="+mn-lt"/>
          <a:ea typeface="+mn-ea"/>
          <a:cs typeface="+mn-cs"/>
        </a:defRPr>
      </a:lvl6pPr>
      <a:lvl7pPr marL="2414411" indent="-185724" algn="l" defTabSz="742895" rtl="0" eaLnBrk="1" latinLnBrk="0" hangingPunct="1">
        <a:spcBef>
          <a:spcPct val="20000"/>
        </a:spcBef>
        <a:buFont typeface="Arial" pitchFamily="34" charset="0"/>
        <a:buChar char="•"/>
        <a:defRPr kumimoji="1" sz="1625" kern="1200">
          <a:solidFill>
            <a:schemeClr val="tx1"/>
          </a:solidFill>
          <a:latin typeface="+mn-lt"/>
          <a:ea typeface="+mn-ea"/>
          <a:cs typeface="+mn-cs"/>
        </a:defRPr>
      </a:lvl7pPr>
      <a:lvl8pPr marL="2785861" indent="-185724" algn="l" defTabSz="742895" rtl="0" eaLnBrk="1" latinLnBrk="0" hangingPunct="1">
        <a:spcBef>
          <a:spcPct val="20000"/>
        </a:spcBef>
        <a:buFont typeface="Arial" pitchFamily="34" charset="0"/>
        <a:buChar char="•"/>
        <a:defRPr kumimoji="1" sz="1625" kern="1200">
          <a:solidFill>
            <a:schemeClr val="tx1"/>
          </a:solidFill>
          <a:latin typeface="+mn-lt"/>
          <a:ea typeface="+mn-ea"/>
          <a:cs typeface="+mn-cs"/>
        </a:defRPr>
      </a:lvl8pPr>
      <a:lvl9pPr marL="3157308" indent="-185724" algn="l" defTabSz="742895" rtl="0" eaLnBrk="1" latinLnBrk="0" hangingPunct="1">
        <a:spcBef>
          <a:spcPct val="20000"/>
        </a:spcBef>
        <a:buFont typeface="Arial" pitchFamily="34" charset="0"/>
        <a:buChar char="•"/>
        <a:defRPr kumimoji="1" sz="16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742895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1pPr>
      <a:lvl2pPr marL="371449" algn="l" defTabSz="742895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2pPr>
      <a:lvl3pPr marL="742895" algn="l" defTabSz="742895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3pPr>
      <a:lvl4pPr marL="1114344" algn="l" defTabSz="742895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4pPr>
      <a:lvl5pPr marL="1485792" algn="l" defTabSz="742895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5pPr>
      <a:lvl6pPr marL="1857240" algn="l" defTabSz="742895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6pPr>
      <a:lvl7pPr marL="2228688" algn="l" defTabSz="742895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7pPr>
      <a:lvl8pPr marL="2600137" algn="l" defTabSz="742895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8pPr>
      <a:lvl9pPr marL="2971584" algn="l" defTabSz="742895" rtl="0" eaLnBrk="1" latinLnBrk="0" hangingPunct="1">
        <a:defRPr kumimoji="1" sz="14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表 6">
            <a:extLst>
              <a:ext uri="{FF2B5EF4-FFF2-40B4-BE49-F238E27FC236}">
                <a16:creationId xmlns:a16="http://schemas.microsoft.com/office/drawing/2014/main" id="{FD06493E-7C14-46E9-B391-B2E7CA2F9B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3954041"/>
              </p:ext>
            </p:extLst>
          </p:nvPr>
        </p:nvGraphicFramePr>
        <p:xfrm>
          <a:off x="56578" y="590284"/>
          <a:ext cx="9182539" cy="4728095"/>
        </p:xfrm>
        <a:graphic>
          <a:graphicData uri="http://schemas.openxmlformats.org/drawingml/2006/table">
            <a:tbl>
              <a:tblPr firstRow="1" bandRow="1"/>
              <a:tblGrid>
                <a:gridCol w="4618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446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4977"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8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eiryo UI"/>
                        </a:rPr>
                        <a:t>日次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800" b="1" u="none" spc="0" dirty="0" err="1">
                          <a:solidFill>
                            <a:srgbClr val="000000">
                              <a:alpha val="100000"/>
                            </a:srgbClr>
                          </a:solidFill>
                          <a:latin typeface="Meiryo UI"/>
                        </a:rPr>
                        <a:t>行程</a:t>
                      </a:r>
                      <a:endParaRPr lang="en-US" sz="800" b="1" u="none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Meiryo U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800" b="1" u="none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eiryo UI"/>
                        </a:rPr>
                        <a:t>食事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2663"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endParaRPr lang="en-US" sz="1050" u="none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Meiryo UI"/>
                      </a:endParaRPr>
                    </a:p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endParaRPr lang="en-US" sz="1050" u="none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Meiryo UI"/>
                      </a:endParaRPr>
                    </a:p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05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eiryo UI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 lang="en-US" altLang="ja-JP" sz="1050" dirty="0">
                        <a:latin typeface="+mn-ea"/>
                        <a:ea typeface="+mn-ea"/>
                      </a:endParaRPr>
                    </a:p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r>
                        <a:rPr lang="ja-JP" altLang="en-US" sz="1050" dirty="0">
                          <a:latin typeface="+mn-ea"/>
                          <a:ea typeface="+mn-ea"/>
                        </a:rPr>
                        <a:t>　　</a:t>
                      </a:r>
                      <a:r>
                        <a:rPr lang="en-US" altLang="ja-JP" sz="1050" dirty="0">
                          <a:latin typeface="+mn-ea"/>
                          <a:ea typeface="+mn-ea"/>
                        </a:rPr>
                        <a:t>6:46</a:t>
                      </a:r>
                      <a:r>
                        <a:rPr lang="ja-JP" altLang="en-US" sz="1050" dirty="0">
                          <a:latin typeface="+mn-ea"/>
                          <a:ea typeface="+mn-ea"/>
                        </a:rPr>
                        <a:t>　　　　　　　　　　　　　　　　　　　　　　　　　　</a:t>
                      </a:r>
                      <a:r>
                        <a:rPr lang="en-US" altLang="ja-JP" sz="1050" dirty="0">
                          <a:latin typeface="+mn-ea"/>
                          <a:ea typeface="+mn-ea"/>
                        </a:rPr>
                        <a:t>7:00</a:t>
                      </a:r>
                      <a:r>
                        <a:rPr lang="ja-JP" altLang="en-US" sz="1050" dirty="0">
                          <a:latin typeface="+mn-ea"/>
                          <a:ea typeface="+mn-ea"/>
                        </a:rPr>
                        <a:t>　　　　　　　　　　　　　　　　　　　　　　</a:t>
                      </a:r>
                      <a:r>
                        <a:rPr lang="en-US" altLang="ja-JP" sz="1050" dirty="0">
                          <a:latin typeface="+mn-ea"/>
                          <a:ea typeface="+mn-ea"/>
                        </a:rPr>
                        <a:t>7:24/7:39</a:t>
                      </a:r>
                      <a:r>
                        <a:rPr lang="ja-JP" altLang="en-US" sz="1050" dirty="0">
                          <a:latin typeface="+mn-ea"/>
                          <a:ea typeface="+mn-ea"/>
                        </a:rPr>
                        <a:t>　　　　　　　</a:t>
                      </a:r>
                      <a:endParaRPr lang="en-US" altLang="ja-JP" sz="1050" dirty="0">
                        <a:latin typeface="+mn-ea"/>
                        <a:ea typeface="+mn-ea"/>
                      </a:endParaRPr>
                    </a:p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r>
                        <a:rPr lang="ja-JP" altLang="en-US" sz="1050" dirty="0">
                          <a:latin typeface="+mn-ea"/>
                          <a:ea typeface="+mn-ea"/>
                        </a:rPr>
                        <a:t>　　熊谷駅　　＜たにがわ</a:t>
                      </a:r>
                      <a:r>
                        <a:rPr lang="en-US" altLang="ja-JP" sz="1050" dirty="0">
                          <a:latin typeface="+mn-ea"/>
                          <a:ea typeface="+mn-ea"/>
                        </a:rPr>
                        <a:t>472</a:t>
                      </a:r>
                      <a:r>
                        <a:rPr lang="ja-JP" altLang="en-US" sz="1050" dirty="0">
                          <a:latin typeface="+mn-ea"/>
                          <a:ea typeface="+mn-ea"/>
                        </a:rPr>
                        <a:t>＞ 　　大宮駅　 ＜たにがわ</a:t>
                      </a:r>
                      <a:r>
                        <a:rPr lang="en-US" altLang="ja-JP" sz="1050" dirty="0">
                          <a:latin typeface="+mn-ea"/>
                          <a:ea typeface="+mn-ea"/>
                        </a:rPr>
                        <a:t>472</a:t>
                      </a:r>
                      <a:r>
                        <a:rPr lang="ja-JP" altLang="en-US" sz="1050" dirty="0">
                          <a:latin typeface="+mn-ea"/>
                          <a:ea typeface="+mn-ea"/>
                        </a:rPr>
                        <a:t>＞ 　東京駅　 ＜のぞみ</a:t>
                      </a:r>
                      <a:r>
                        <a:rPr lang="en-US" altLang="ja-JP" sz="1050" dirty="0">
                          <a:latin typeface="+mn-ea"/>
                          <a:ea typeface="+mn-ea"/>
                        </a:rPr>
                        <a:t>207</a:t>
                      </a:r>
                      <a:r>
                        <a:rPr lang="ja-JP" altLang="en-US" sz="1050" dirty="0">
                          <a:latin typeface="+mn-ea"/>
                          <a:ea typeface="+mn-ea"/>
                        </a:rPr>
                        <a:t>＞ </a:t>
                      </a:r>
                      <a:endParaRPr lang="en-US" altLang="ja-JP" sz="1050" dirty="0">
                        <a:latin typeface="+mn-ea"/>
                        <a:ea typeface="+mn-ea"/>
                      </a:endParaRPr>
                    </a:p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 lang="en-US" altLang="ja-JP" sz="1050" dirty="0">
                        <a:latin typeface="+mn-ea"/>
                        <a:ea typeface="+mn-ea"/>
                      </a:endParaRPr>
                    </a:p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r>
                        <a:rPr lang="ja-JP" altLang="en-US" sz="1050" dirty="0"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050" dirty="0">
                          <a:latin typeface="+mn-ea"/>
                          <a:ea typeface="+mn-ea"/>
                        </a:rPr>
                        <a:t>9:51/10:15</a:t>
                      </a:r>
                      <a:r>
                        <a:rPr lang="ja-JP" altLang="en-US" sz="1050" dirty="0">
                          <a:latin typeface="+mn-ea"/>
                          <a:ea typeface="+mn-ea"/>
                        </a:rPr>
                        <a:t>　　　　　　　　　　　　　　　　　　　　　　　　　　　　　　　　　　　　　　　　　　　　　　　　　　　　　　　　　　　　　　　　　　　　</a:t>
                      </a:r>
                      <a:r>
                        <a:rPr lang="en-US" altLang="ja-JP" sz="1050" dirty="0">
                          <a:latin typeface="+mn-ea"/>
                          <a:ea typeface="+mn-ea"/>
                        </a:rPr>
                        <a:t>17:00</a:t>
                      </a:r>
                      <a:r>
                        <a:rPr lang="ja-JP" altLang="en-US" sz="1050" dirty="0">
                          <a:latin typeface="+mn-ea"/>
                          <a:ea typeface="+mn-ea"/>
                        </a:rPr>
                        <a:t>　　　　　　　</a:t>
                      </a:r>
                      <a:endParaRPr lang="en-US" altLang="ja-JP" sz="1050" dirty="0">
                        <a:latin typeface="+mn-ea"/>
                        <a:ea typeface="+mn-ea"/>
                      </a:endParaRPr>
                    </a:p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r>
                        <a:rPr lang="ja-JP" altLang="en-US" sz="1050" dirty="0">
                          <a:latin typeface="+mn-ea"/>
                          <a:ea typeface="+mn-ea"/>
                        </a:rPr>
                        <a:t>　　京都駅　　　世界遺産・</a:t>
                      </a:r>
                      <a:r>
                        <a:rPr lang="zh-TW" altLang="en-US" sz="1050" dirty="0">
                          <a:latin typeface="+mn-ea"/>
                          <a:ea typeface="+mn-ea"/>
                        </a:rPr>
                        <a:t>東寺</a:t>
                      </a:r>
                      <a:r>
                        <a:rPr lang="ja-JP" altLang="en-US" sz="1050" dirty="0">
                          <a:latin typeface="+mn-ea"/>
                          <a:ea typeface="+mn-ea"/>
                        </a:rPr>
                        <a:t>（金堂・講堂</a:t>
                      </a:r>
                      <a:r>
                        <a:rPr lang="zh-TW" altLang="en-US" sz="1050" dirty="0">
                          <a:latin typeface="+mn-ea"/>
                          <a:ea typeface="+mn-ea"/>
                        </a:rPr>
                        <a:t>）</a:t>
                      </a:r>
                      <a:r>
                        <a:rPr lang="ja-JP" altLang="en-US" sz="1050" dirty="0">
                          <a:latin typeface="+mn-ea"/>
                          <a:ea typeface="+mn-ea"/>
                        </a:rPr>
                        <a:t>　</a:t>
                      </a:r>
                      <a:r>
                        <a:rPr lang="zh-TW" altLang="en-US" sz="1050" dirty="0">
                          <a:latin typeface="+mn-ea"/>
                          <a:ea typeface="+mn-ea"/>
                        </a:rPr>
                        <a:t></a:t>
                      </a:r>
                      <a:r>
                        <a:rPr lang="ja-JP" altLang="en-US" sz="1050" dirty="0">
                          <a:latin typeface="+mn-ea"/>
                          <a:ea typeface="+mn-ea"/>
                        </a:rPr>
                        <a:t>　南禅寺（菊水にて昼食・見学）　　　青蓮院　　ホテル</a:t>
                      </a:r>
                      <a:endParaRPr lang="en-US" altLang="ja-JP" sz="1050" dirty="0">
                        <a:latin typeface="+mn-ea"/>
                        <a:ea typeface="+mn-ea"/>
                      </a:endParaRPr>
                    </a:p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r>
                        <a:rPr lang="ja-JP" altLang="en-US" sz="1050" dirty="0">
                          <a:latin typeface="+mn-ea"/>
                          <a:ea typeface="+mn-ea"/>
                        </a:rPr>
                        <a:t>　　　　　　　　　　　　　　</a:t>
                      </a:r>
                      <a:endParaRPr lang="en-US" altLang="ja-JP" sz="1050" dirty="0">
                        <a:latin typeface="+mn-ea"/>
                        <a:ea typeface="+mn-ea"/>
                      </a:endParaRPr>
                    </a:p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r>
                        <a:rPr lang="ja-JP" altLang="en-US" sz="1050" dirty="0">
                          <a:latin typeface="+mn-ea"/>
                          <a:ea typeface="+mn-ea"/>
                        </a:rPr>
                        <a:t>　　　　　　　　　　　　　　　　　　　　　　　　　　　　　　　　　　　　　　　　　　　　　　　　　　　　</a:t>
                      </a:r>
                      <a:r>
                        <a:rPr lang="zh-TW" altLang="en-US" sz="1050" dirty="0">
                          <a:latin typeface="+mn-ea"/>
                          <a:ea typeface="+mn-ea"/>
                        </a:rPr>
                        <a:t>　　　　　</a:t>
                      </a:r>
                      <a:r>
                        <a:rPr lang="ja-JP" altLang="en-US" sz="1050" dirty="0">
                          <a:latin typeface="+mn-ea"/>
                          <a:ea typeface="+mn-ea"/>
                        </a:rPr>
                        <a:t>　　　　　　　　　　　　　　　　　　　　　　　　　　　　　　　　　　　　　　</a:t>
                      </a:r>
                      <a:endParaRPr lang="en-US" altLang="ja-JP" sz="1050" dirty="0">
                        <a:latin typeface="+mn-ea"/>
                        <a:ea typeface="+mn-ea"/>
                      </a:endParaRPr>
                    </a:p>
                    <a:p>
                      <a:pPr marL="0" marR="0" lvl="0" indent="0" algn="ctr" fontAlgn="base">
                        <a:lnSpc>
                          <a:spcPct val="100000"/>
                        </a:lnSpc>
                      </a:pPr>
                      <a:r>
                        <a:rPr lang="ja-JP" altLang="en-US" sz="1050" dirty="0">
                          <a:latin typeface="+mn-ea"/>
                          <a:ea typeface="+mn-ea"/>
                        </a:rPr>
                        <a:t>　　　　　　　　　　　　　　　　　　　　　　　　　　　　　　　　　　　　　　　　　　　　　　　　　　　　　　　　　　　　　　　　　　</a:t>
                      </a:r>
                      <a:r>
                        <a:rPr lang="en-US" altLang="ja-JP" sz="1050" dirty="0">
                          <a:latin typeface="+mn-ea"/>
                          <a:ea typeface="+mn-ea"/>
                        </a:rPr>
                        <a:t>※</a:t>
                      </a:r>
                      <a:r>
                        <a:rPr lang="ja-JP" altLang="en-US" sz="1050" dirty="0">
                          <a:latin typeface="+mn-ea"/>
                          <a:ea typeface="+mn-ea"/>
                        </a:rPr>
                        <a:t>夕食は、がんこ高瀬川二条苑にて　　　　　　　　　　</a:t>
                      </a:r>
                      <a:endParaRPr lang="en-US" altLang="ja-JP" sz="1050" dirty="0">
                        <a:latin typeface="+mn-ea"/>
                        <a:ea typeface="+mn-ea"/>
                      </a:endParaRPr>
                    </a:p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r>
                        <a:rPr lang="ja-JP" altLang="en-US" sz="1050" dirty="0">
                          <a:latin typeface="+mn-ea"/>
                          <a:ea typeface="+mn-ea"/>
                        </a:rPr>
                        <a:t>　　　　　　　　　　　　　　　　　　　　　　　　　　　　　　　　　　　　　　　　　</a:t>
                      </a:r>
                      <a:endParaRPr lang="en-US" altLang="ja-JP" sz="1050" dirty="0">
                        <a:latin typeface="+mn-ea"/>
                        <a:ea typeface="+mn-ea"/>
                      </a:endParaRPr>
                    </a:p>
                    <a:p>
                      <a:pPr marL="0" marR="0" lvl="0" indent="0" algn="ctr" fontAlgn="base">
                        <a:lnSpc>
                          <a:spcPct val="100000"/>
                        </a:lnSpc>
                      </a:pPr>
                      <a:r>
                        <a:rPr lang="ja-JP" altLang="en-US" sz="1050" dirty="0">
                          <a:latin typeface="+mn-ea"/>
                          <a:ea typeface="+mn-ea"/>
                        </a:rPr>
                        <a:t>　　　　　　　　　　　　　　　　　　　　　　　　　　　　　　　　　　　　　　　　　　　　　　　　　　　　　　　　　　　　　　　　　　　　　　　　　　　　　　　　</a:t>
                      </a:r>
                      <a:endParaRPr lang="en-US" sz="1050" dirty="0">
                        <a:latin typeface="+mn-ea"/>
                        <a:ea typeface="+mn-e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endParaRPr lang="en-US" sz="1050" u="none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endParaRPr lang="en-US" sz="1050" u="none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05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+mn-ea"/>
                          <a:ea typeface="+mn-ea"/>
                        </a:rPr>
                        <a:t>朝：－
</a:t>
                      </a:r>
                    </a:p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05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+mn-ea"/>
                          <a:ea typeface="+mn-ea"/>
                        </a:rPr>
                        <a:t>昼：</a:t>
                      </a:r>
                      <a:r>
                        <a:rPr lang="ja-JP" altLang="en-US" sz="105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+mn-ea"/>
                          <a:ea typeface="+mn-ea"/>
                        </a:rPr>
                        <a:t>〇</a:t>
                      </a:r>
                      <a:endParaRPr lang="en-US" sz="1050" u="none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endParaRPr lang="en-US" sz="1050" u="none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05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+mn-ea"/>
                          <a:ea typeface="+mn-ea"/>
                        </a:rPr>
                        <a:t>夕：</a:t>
                      </a:r>
                      <a:r>
                        <a:rPr lang="ja-JP" altLang="en-US" sz="105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+mn-ea"/>
                          <a:ea typeface="+mn-ea"/>
                        </a:rPr>
                        <a:t>〇</a:t>
                      </a:r>
                      <a:r>
                        <a:rPr lang="en-US" sz="105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+mn-ea"/>
                          <a:ea typeface="+mn-ea"/>
                        </a:rPr>
                        <a:t>
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endParaRPr lang="en-US" sz="1050" u="none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Meiryo UI"/>
                      </a:endParaRPr>
                    </a:p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endParaRPr lang="en-US" sz="1050" u="none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Meiryo UI"/>
                      </a:endParaRPr>
                    </a:p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05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eiryo UI"/>
                        </a:rPr>
                        <a:t>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r>
                        <a:rPr lang="ja-JP" altLang="en-US" sz="1050" dirty="0">
                          <a:latin typeface="+mn-ea"/>
                          <a:ea typeface="+mn-ea"/>
                        </a:rPr>
                        <a:t>　</a:t>
                      </a:r>
                      <a:endParaRPr lang="en-US" altLang="ja-JP" sz="1050" dirty="0">
                        <a:latin typeface="+mn-ea"/>
                        <a:ea typeface="+mn-ea"/>
                      </a:endParaRPr>
                    </a:p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r>
                        <a:rPr lang="ja-JP" altLang="en-US" sz="1050" dirty="0"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050" dirty="0">
                          <a:latin typeface="+mn-ea"/>
                          <a:ea typeface="+mn-ea"/>
                        </a:rPr>
                        <a:t>08:30</a:t>
                      </a:r>
                      <a:r>
                        <a:rPr lang="ja-JP" altLang="en-US" sz="1050" dirty="0">
                          <a:latin typeface="+mn-ea"/>
                          <a:ea typeface="+mn-ea"/>
                        </a:rPr>
                        <a:t>　　　　　 　　　　　　　　　　</a:t>
                      </a:r>
                      <a:endParaRPr lang="en-US" sz="1050" dirty="0">
                        <a:latin typeface="+mn-ea"/>
                        <a:ea typeface="+mn-ea"/>
                      </a:endParaRPr>
                    </a:p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r>
                        <a:rPr lang="ja-JP" altLang="en-US" sz="1050" dirty="0">
                          <a:latin typeface="+mn-ea"/>
                          <a:ea typeface="+mn-ea"/>
                        </a:rPr>
                        <a:t>　ホテル　　</a:t>
                      </a:r>
                      <a:r>
                        <a:rPr lang="zh-TW" altLang="en-US" sz="1050" dirty="0">
                          <a:latin typeface="+mn-ea"/>
                          <a:ea typeface="+mn-ea"/>
                        </a:rPr>
                        <a:t>東福寺（通天橋</a:t>
                      </a:r>
                      <a:r>
                        <a:rPr lang="ja-JP" altLang="en-US" sz="1050" dirty="0">
                          <a:latin typeface="+mn-ea"/>
                          <a:ea typeface="+mn-ea"/>
                        </a:rPr>
                        <a:t>）　　四条商店街（買物）　昼食（百足屋）　　嵐山（天龍寺庭園･････竹林散策</a:t>
                      </a:r>
                      <a:endParaRPr lang="en-US" altLang="ja-JP" sz="1050" dirty="0">
                        <a:latin typeface="+mn-ea"/>
                        <a:ea typeface="+mn-ea"/>
                      </a:endParaRPr>
                    </a:p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r>
                        <a:rPr lang="ja-JP" altLang="en-US" sz="1050" dirty="0">
                          <a:latin typeface="+mn-ea"/>
                          <a:ea typeface="+mn-ea"/>
                        </a:rPr>
                        <a:t>　　　　　　　　　　　　　　　　　　　　　　　　　　　　　　　　　　　　　　　　　　　　　　　　　　　　　　　　　　　　　　　　　　　　　　</a:t>
                      </a:r>
                      <a:endParaRPr lang="en-US" altLang="ja-JP" sz="1050" dirty="0">
                        <a:latin typeface="+mn-ea"/>
                        <a:ea typeface="+mn-ea"/>
                      </a:endParaRPr>
                    </a:p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r>
                        <a:rPr lang="ja-JP" altLang="en-US" sz="1050" dirty="0">
                          <a:latin typeface="+mn-ea"/>
                          <a:ea typeface="+mn-ea"/>
                        </a:rPr>
                        <a:t>　　　　　　　　　　　　　 　</a:t>
                      </a:r>
                      <a:r>
                        <a:rPr lang="en-US" altLang="ja-JP" sz="1050" dirty="0">
                          <a:latin typeface="+mn-ea"/>
                          <a:ea typeface="+mn-ea"/>
                        </a:rPr>
                        <a:t>17:00</a:t>
                      </a:r>
                    </a:p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r>
                        <a:rPr lang="ja-JP" altLang="en-US" sz="1050" dirty="0">
                          <a:latin typeface="+mn-ea"/>
                          <a:ea typeface="+mn-ea"/>
                        </a:rPr>
                        <a:t>　･････買物）　ホテル</a:t>
                      </a:r>
                      <a:endParaRPr lang="en-US" altLang="ja-JP" sz="1050" dirty="0">
                        <a:latin typeface="+mn-ea"/>
                        <a:ea typeface="+mn-ea"/>
                      </a:endParaRPr>
                    </a:p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r>
                        <a:rPr lang="ja-JP" altLang="en-US" sz="1050" dirty="0">
                          <a:latin typeface="+mn-ea"/>
                          <a:ea typeface="+mn-ea"/>
                        </a:rPr>
                        <a:t>　　　　</a:t>
                      </a:r>
                      <a:endParaRPr lang="en-US" altLang="ja-JP" sz="1050" dirty="0">
                        <a:latin typeface="+mn-ea"/>
                        <a:ea typeface="+mn-ea"/>
                      </a:endParaRPr>
                    </a:p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endParaRPr lang="en-US" altLang="ja-JP" sz="1050" dirty="0">
                        <a:latin typeface="+mn-ea"/>
                        <a:ea typeface="+mn-ea"/>
                      </a:endParaRPr>
                    </a:p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r>
                        <a:rPr lang="ja-JP" altLang="en-US" sz="1000" dirty="0">
                          <a:latin typeface="+mn-ea"/>
                          <a:ea typeface="+mn-ea"/>
                        </a:rPr>
                        <a:t>　　　　　　　　　　　　　　　　　</a:t>
                      </a:r>
                      <a:endParaRPr lang="en-US" sz="1050" dirty="0">
                        <a:latin typeface="+mn-ea"/>
                        <a:ea typeface="+mn-e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endParaRPr lang="en-US" sz="1050" u="none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05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+mn-ea"/>
                          <a:ea typeface="+mn-ea"/>
                        </a:rPr>
                        <a:t>朝：</a:t>
                      </a:r>
                      <a:r>
                        <a:rPr lang="ja-JP" altLang="en-US" sz="105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+mn-ea"/>
                          <a:ea typeface="+mn-ea"/>
                        </a:rPr>
                        <a:t>〇</a:t>
                      </a:r>
                      <a:r>
                        <a:rPr lang="en-US" sz="105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+mn-ea"/>
                          <a:ea typeface="+mn-ea"/>
                        </a:rPr>
                        <a:t>
</a:t>
                      </a:r>
                    </a:p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05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+mn-ea"/>
                          <a:ea typeface="+mn-ea"/>
                        </a:rPr>
                        <a:t>昼：</a:t>
                      </a:r>
                      <a:r>
                        <a:rPr lang="ja-JP" altLang="en-US" sz="105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+mn-ea"/>
                          <a:ea typeface="+mn-ea"/>
                        </a:rPr>
                        <a:t>〇</a:t>
                      </a:r>
                      <a:r>
                        <a:rPr lang="en-US" sz="105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+mn-ea"/>
                          <a:ea typeface="+mn-ea"/>
                        </a:rPr>
                        <a:t>
</a:t>
                      </a:r>
                    </a:p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endParaRPr lang="en-US" sz="1050" u="none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05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+mn-ea"/>
                          <a:ea typeface="+mn-ea"/>
                        </a:rPr>
                        <a:t>夕：</a:t>
                      </a:r>
                      <a:r>
                        <a:rPr lang="ja-JP" altLang="en-US" sz="105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+mn-ea"/>
                          <a:ea typeface="+mn-ea"/>
                        </a:rPr>
                        <a:t>〇</a:t>
                      </a:r>
                      <a:r>
                        <a:rPr lang="en-US" sz="105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+mn-ea"/>
                          <a:ea typeface="+mn-ea"/>
                        </a:rPr>
                        <a:t>
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00338"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endParaRPr lang="en-US" sz="1050" u="none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Meiryo UI"/>
                      </a:endParaRPr>
                    </a:p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endParaRPr lang="en-US" sz="1050" u="none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Meiryo UI"/>
                      </a:endParaRPr>
                    </a:p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05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eiryo UI"/>
                        </a:rPr>
                        <a:t>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r>
                        <a:rPr lang="ja-JP" altLang="en-US" sz="1050" dirty="0">
                          <a:latin typeface="+mn-ea"/>
                          <a:ea typeface="+mn-ea"/>
                        </a:rPr>
                        <a:t>　</a:t>
                      </a:r>
                      <a:endParaRPr lang="en-US" altLang="ja-JP" sz="1050" dirty="0">
                        <a:latin typeface="+mn-ea"/>
                        <a:ea typeface="+mn-ea"/>
                      </a:endParaRPr>
                    </a:p>
                    <a:p>
                      <a:pPr marL="0" marR="0" lvl="0" indent="0" algn="l" fontAlgn="base">
                        <a:lnSpc>
                          <a:spcPct val="100000"/>
                        </a:lnSpc>
                      </a:pPr>
                      <a:r>
                        <a:rPr lang="ja-JP" altLang="en-US" sz="105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ja-JP" sz="1050" dirty="0">
                          <a:latin typeface="+mn-ea"/>
                          <a:ea typeface="+mn-ea"/>
                        </a:rPr>
                        <a:t>08:15</a:t>
                      </a:r>
                      <a:r>
                        <a:rPr lang="ja-JP" altLang="en-US" sz="1050" dirty="0">
                          <a:latin typeface="+mn-ea"/>
                          <a:ea typeface="+mn-ea"/>
                        </a:rPr>
                        <a:t>　　　　　　　　　　　　　　　　　　　　　　　　　　　　　　　　　　　　　　　　　　　　　　　　　　　　　　　　　　　　　　</a:t>
                      </a:r>
                      <a:r>
                        <a:rPr lang="en-US" altLang="ja-JP" sz="1050" dirty="0">
                          <a:latin typeface="+mn-ea"/>
                          <a:ea typeface="+mn-ea"/>
                        </a:rPr>
                        <a:t>13:15</a:t>
                      </a:r>
                      <a:r>
                        <a:rPr lang="ja-JP" altLang="en-US" sz="1050" dirty="0">
                          <a:latin typeface="+mn-ea"/>
                          <a:ea typeface="+mn-ea"/>
                        </a:rPr>
                        <a:t>／</a:t>
                      </a:r>
                      <a:r>
                        <a:rPr lang="en-US" altLang="ja-JP" sz="1050" dirty="0">
                          <a:latin typeface="+mn-ea"/>
                          <a:ea typeface="+mn-ea"/>
                        </a:rPr>
                        <a:t>14:30</a:t>
                      </a:r>
                    </a:p>
                    <a:p>
                      <a:pPr marL="0" marR="0" lvl="0" indent="0" algn="l" defTabSz="74289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50" dirty="0">
                          <a:latin typeface="+mn-ea"/>
                          <a:ea typeface="+mn-ea"/>
                        </a:rPr>
                        <a:t>　ホテル　　</a:t>
                      </a:r>
                      <a:r>
                        <a:rPr lang="zh-TW" altLang="en-US" sz="1050" dirty="0">
                          <a:latin typeface="+mn-ea"/>
                          <a:ea typeface="+mn-ea"/>
                        </a:rPr>
                        <a:t>石庭　龍安寺</a:t>
                      </a:r>
                      <a:r>
                        <a:rPr lang="ja-JP" altLang="en-US" sz="1050" dirty="0">
                          <a:latin typeface="+mn-ea"/>
                          <a:ea typeface="+mn-ea"/>
                        </a:rPr>
                        <a:t>　　妙心寺（八方睨みの龍）　　昼食（日航プリンセス京都）　　京都駅　　＜のぞみ</a:t>
                      </a:r>
                      <a:r>
                        <a:rPr lang="en-US" altLang="ja-JP" sz="1050" dirty="0">
                          <a:latin typeface="+mn-ea"/>
                          <a:ea typeface="+mn-ea"/>
                        </a:rPr>
                        <a:t>228</a:t>
                      </a:r>
                      <a:r>
                        <a:rPr lang="ja-JP" altLang="en-US" sz="1050" dirty="0">
                          <a:latin typeface="+mn-ea"/>
                          <a:ea typeface="+mn-ea"/>
                        </a:rPr>
                        <a:t>＞</a:t>
                      </a:r>
                      <a:endParaRPr lang="en-US" altLang="ja-JP" sz="1050" dirty="0"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74289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050" dirty="0"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74289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050" dirty="0"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74289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50" dirty="0"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050" dirty="0">
                          <a:latin typeface="+mn-ea"/>
                          <a:ea typeface="+mn-ea"/>
                        </a:rPr>
                        <a:t>16:45/17:12</a:t>
                      </a:r>
                      <a:r>
                        <a:rPr lang="ja-JP" altLang="en-US" sz="1050" dirty="0">
                          <a:latin typeface="+mn-ea"/>
                          <a:ea typeface="+mn-ea"/>
                        </a:rPr>
                        <a:t>　　　　　　　　　　　　　　　　　　　 </a:t>
                      </a:r>
                      <a:r>
                        <a:rPr lang="en-US" altLang="ja-JP" sz="1050" dirty="0">
                          <a:latin typeface="+mn-ea"/>
                          <a:ea typeface="+mn-ea"/>
                        </a:rPr>
                        <a:t>17:36</a:t>
                      </a:r>
                      <a:r>
                        <a:rPr lang="ja-JP" altLang="en-US" sz="1050" dirty="0">
                          <a:latin typeface="+mn-ea"/>
                          <a:ea typeface="+mn-ea"/>
                        </a:rPr>
                        <a:t>　　　　　　　</a:t>
                      </a:r>
                      <a:r>
                        <a:rPr lang="en-US" altLang="ja-JP" sz="1050" dirty="0">
                          <a:latin typeface="+mn-ea"/>
                          <a:ea typeface="+mn-ea"/>
                        </a:rPr>
                        <a:t>17:49</a:t>
                      </a:r>
                    </a:p>
                    <a:p>
                      <a:pPr marL="0" marR="0" lvl="0" indent="0" algn="l" defTabSz="74289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50" dirty="0">
                          <a:latin typeface="+mn-ea"/>
                          <a:ea typeface="+mn-ea"/>
                        </a:rPr>
                        <a:t>　　東京駅　　＜たにがわ</a:t>
                      </a:r>
                      <a:r>
                        <a:rPr lang="en-US" altLang="ja-JP" sz="1050" dirty="0">
                          <a:latin typeface="+mn-ea"/>
                          <a:ea typeface="+mn-ea"/>
                        </a:rPr>
                        <a:t>405</a:t>
                      </a:r>
                      <a:r>
                        <a:rPr lang="ja-JP" altLang="en-US" sz="1050" dirty="0">
                          <a:latin typeface="+mn-ea"/>
                          <a:ea typeface="+mn-ea"/>
                        </a:rPr>
                        <a:t>＞ 　大宮駅　 　熊谷駅</a:t>
                      </a:r>
                      <a:endParaRPr lang="en-US" altLang="ja-JP" sz="1050" dirty="0">
                        <a:latin typeface="+mn-ea"/>
                        <a:ea typeface="+mn-e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endParaRPr lang="en-US" sz="1050" u="none" spc="0" dirty="0">
                        <a:solidFill>
                          <a:srgbClr val="000000">
                            <a:alpha val="100000"/>
                          </a:srgbClr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05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+mn-ea"/>
                          <a:ea typeface="+mn-ea"/>
                        </a:rPr>
                        <a:t>朝：</a:t>
                      </a:r>
                      <a:r>
                        <a:rPr lang="ja-JP" altLang="en-US" sz="105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+mn-ea"/>
                          <a:ea typeface="+mn-ea"/>
                        </a:rPr>
                        <a:t>〇</a:t>
                      </a:r>
                      <a:r>
                        <a:rPr lang="en-US" sz="105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+mn-ea"/>
                          <a:ea typeface="+mn-ea"/>
                        </a:rPr>
                        <a:t>
</a:t>
                      </a:r>
                    </a:p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05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+mn-ea"/>
                          <a:ea typeface="+mn-ea"/>
                        </a:rPr>
                        <a:t>昼：</a:t>
                      </a:r>
                      <a:r>
                        <a:rPr lang="ja-JP" altLang="en-US" sz="105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+mn-ea"/>
                          <a:ea typeface="+mn-ea"/>
                        </a:rPr>
                        <a:t>〇</a:t>
                      </a:r>
                      <a:r>
                        <a:rPr lang="en-US" sz="105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+mn-ea"/>
                          <a:ea typeface="+mn-ea"/>
                        </a:rPr>
                        <a:t>
</a:t>
                      </a:r>
                    </a:p>
                    <a:p>
                      <a:pPr marL="0" marR="0" lvl="0" indent="0" algn="ctr" fontAlgn="ctr">
                        <a:lnSpc>
                          <a:spcPct val="100000"/>
                        </a:lnSpc>
                      </a:pPr>
                      <a:r>
                        <a:rPr lang="en-US" sz="1050" u="none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+mn-ea"/>
                          <a:ea typeface="+mn-ea"/>
                        </a:rPr>
                        <a:t>夕：－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A967080-6F73-C1FB-2C92-4163B1AF0E76}"/>
              </a:ext>
            </a:extLst>
          </p:cNvPr>
          <p:cNvSpPr txBox="1"/>
          <p:nvPr/>
        </p:nvSpPr>
        <p:spPr>
          <a:xfrm>
            <a:off x="0" y="5540592"/>
            <a:ext cx="938491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altLang="ja-JP" sz="1050" dirty="0">
              <a:latin typeface="+mn-ea"/>
            </a:endParaRPr>
          </a:p>
          <a:p>
            <a:r>
              <a:rPr lang="en-US" altLang="ja-JP" sz="1050" dirty="0">
                <a:latin typeface="+mn-ea"/>
              </a:rPr>
              <a:t>※</a:t>
            </a:r>
            <a:r>
              <a:rPr lang="ja-JP" altLang="en-US" sz="1050" dirty="0">
                <a:latin typeface="+mn-ea"/>
              </a:rPr>
              <a:t>凡例　</a:t>
            </a:r>
            <a:r>
              <a:rPr lang="ja-JP" altLang="en-US" sz="1050" dirty="0">
                <a:latin typeface="+mn-ea"/>
                <a:ea typeface="+mn-ea"/>
              </a:rPr>
              <a:t></a:t>
            </a:r>
            <a:r>
              <a:rPr lang="en-US" altLang="ja-JP" sz="1050" dirty="0">
                <a:latin typeface="+mn-ea"/>
                <a:ea typeface="+mn-ea"/>
              </a:rPr>
              <a:t>JR</a:t>
            </a:r>
            <a:r>
              <a:rPr lang="ja-JP" altLang="en-US" sz="1050" dirty="0">
                <a:latin typeface="+mn-ea"/>
                <a:ea typeface="+mn-ea"/>
              </a:rPr>
              <a:t>　　貸切バス　　徒歩　　　　　　　　　　　</a:t>
            </a:r>
            <a:endParaRPr lang="en-US" altLang="ja-JP" sz="105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3280BC5-BC0A-2880-7432-ABE7A1D65183}"/>
              </a:ext>
            </a:extLst>
          </p:cNvPr>
          <p:cNvSpPr txBox="1"/>
          <p:nvPr/>
        </p:nvSpPr>
        <p:spPr>
          <a:xfrm>
            <a:off x="6638429" y="3789040"/>
            <a:ext cx="2779571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050" dirty="0">
                <a:latin typeface="+mn-ea"/>
              </a:rPr>
              <a:t>　</a:t>
            </a:r>
            <a:r>
              <a:rPr lang="en-US" altLang="ja-JP" sz="1050" dirty="0">
                <a:latin typeface="+mn-ea"/>
              </a:rPr>
              <a:t>※</a:t>
            </a:r>
            <a:r>
              <a:rPr lang="ja-JP" altLang="en-US" sz="1050" dirty="0">
                <a:latin typeface="+mn-ea"/>
              </a:rPr>
              <a:t>夕食は、梅むらにて</a:t>
            </a:r>
            <a:endParaRPr lang="en-US" altLang="ja-JP" sz="1050" dirty="0">
              <a:latin typeface="+mn-ea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FBA8ED3-898A-3C05-5EC3-4D95431499AB}"/>
              </a:ext>
            </a:extLst>
          </p:cNvPr>
          <p:cNvSpPr txBox="1"/>
          <p:nvPr/>
        </p:nvSpPr>
        <p:spPr>
          <a:xfrm>
            <a:off x="56578" y="107873"/>
            <a:ext cx="947561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1100" dirty="0">
                <a:solidFill>
                  <a:srgbClr val="FF0000"/>
                </a:solidFill>
                <a:latin typeface="+mn-ea"/>
              </a:rPr>
              <a:t>１班：</a:t>
            </a:r>
            <a:r>
              <a:rPr kumimoji="1" lang="en-US" altLang="ja-JP" sz="1100" dirty="0">
                <a:solidFill>
                  <a:srgbClr val="FF0000"/>
                </a:solidFill>
                <a:latin typeface="+mn-ea"/>
              </a:rPr>
              <a:t>11</a:t>
            </a:r>
            <a:r>
              <a:rPr kumimoji="1" lang="ja-JP" altLang="en-US" sz="1100" dirty="0">
                <a:solidFill>
                  <a:srgbClr val="FF0000"/>
                </a:solidFill>
                <a:latin typeface="+mn-ea"/>
              </a:rPr>
              <a:t>月</a:t>
            </a:r>
            <a:r>
              <a:rPr lang="en-US" altLang="ja-JP" sz="1100" dirty="0">
                <a:solidFill>
                  <a:srgbClr val="FF0000"/>
                </a:solidFill>
                <a:latin typeface="+mn-ea"/>
              </a:rPr>
              <a:t>19</a:t>
            </a:r>
            <a:r>
              <a:rPr kumimoji="1" lang="ja-JP" altLang="en-US" sz="1100" dirty="0">
                <a:solidFill>
                  <a:srgbClr val="FF0000"/>
                </a:solidFill>
                <a:latin typeface="+mn-ea"/>
              </a:rPr>
              <a:t>日（日）～</a:t>
            </a:r>
            <a:r>
              <a:rPr lang="en-US" altLang="ja-JP" sz="1100" dirty="0">
                <a:solidFill>
                  <a:srgbClr val="FF0000"/>
                </a:solidFill>
                <a:latin typeface="+mn-ea"/>
              </a:rPr>
              <a:t>21</a:t>
            </a:r>
            <a:r>
              <a:rPr kumimoji="1" lang="ja-JP" altLang="en-US" sz="1100" dirty="0">
                <a:solidFill>
                  <a:srgbClr val="FF0000"/>
                </a:solidFill>
                <a:latin typeface="+mn-ea"/>
              </a:rPr>
              <a:t>日（火）</a:t>
            </a:r>
            <a:r>
              <a:rPr lang="ja-JP" altLang="en-US" sz="1100" dirty="0">
                <a:solidFill>
                  <a:srgbClr val="FF0000"/>
                </a:solidFill>
                <a:latin typeface="+mn-ea"/>
              </a:rPr>
              <a:t>　２班：</a:t>
            </a:r>
            <a:r>
              <a:rPr lang="en-US" altLang="ja-JP" sz="1100" dirty="0">
                <a:solidFill>
                  <a:srgbClr val="FF0000"/>
                </a:solidFill>
                <a:latin typeface="+mn-ea"/>
              </a:rPr>
              <a:t>11</a:t>
            </a:r>
            <a:r>
              <a:rPr lang="ja-JP" altLang="en-US" sz="1100" dirty="0">
                <a:solidFill>
                  <a:srgbClr val="FF0000"/>
                </a:solidFill>
                <a:latin typeface="+mn-ea"/>
              </a:rPr>
              <a:t>月</a:t>
            </a:r>
            <a:r>
              <a:rPr lang="en-US" altLang="ja-JP" sz="1100" dirty="0">
                <a:solidFill>
                  <a:srgbClr val="FF0000"/>
                </a:solidFill>
                <a:latin typeface="+mn-ea"/>
              </a:rPr>
              <a:t>20</a:t>
            </a:r>
            <a:r>
              <a:rPr lang="ja-JP" altLang="en-US" sz="1100" dirty="0">
                <a:solidFill>
                  <a:srgbClr val="FF0000"/>
                </a:solidFill>
                <a:latin typeface="+mn-ea"/>
              </a:rPr>
              <a:t>日（月）～</a:t>
            </a:r>
            <a:r>
              <a:rPr lang="en-US" altLang="ja-JP" sz="1100" dirty="0">
                <a:solidFill>
                  <a:srgbClr val="FF0000"/>
                </a:solidFill>
                <a:latin typeface="+mn-ea"/>
              </a:rPr>
              <a:t>22</a:t>
            </a:r>
            <a:r>
              <a:rPr lang="ja-JP" altLang="en-US" sz="1100" dirty="0">
                <a:solidFill>
                  <a:srgbClr val="FF0000"/>
                </a:solidFill>
                <a:latin typeface="+mn-ea"/>
              </a:rPr>
              <a:t>日（水）　</a:t>
            </a:r>
            <a:r>
              <a:rPr kumimoji="1" lang="ja-JP" altLang="en-US" sz="1100" dirty="0">
                <a:solidFill>
                  <a:srgbClr val="FF0000"/>
                </a:solidFill>
                <a:latin typeface="+mn-ea"/>
              </a:rPr>
              <a:t>３班：</a:t>
            </a:r>
            <a:r>
              <a:rPr lang="en-US" altLang="ja-JP" sz="1100" dirty="0">
                <a:solidFill>
                  <a:srgbClr val="FF0000"/>
                </a:solidFill>
                <a:latin typeface="+mn-ea"/>
              </a:rPr>
              <a:t>11</a:t>
            </a:r>
            <a:r>
              <a:rPr lang="ja-JP" altLang="en-US" sz="1100" dirty="0">
                <a:solidFill>
                  <a:srgbClr val="FF0000"/>
                </a:solidFill>
                <a:latin typeface="+mn-ea"/>
              </a:rPr>
              <a:t>月</a:t>
            </a:r>
            <a:r>
              <a:rPr lang="en-US" altLang="ja-JP" sz="1100" dirty="0">
                <a:solidFill>
                  <a:srgbClr val="FF0000"/>
                </a:solidFill>
                <a:latin typeface="+mn-ea"/>
              </a:rPr>
              <a:t>21</a:t>
            </a:r>
            <a:r>
              <a:rPr lang="ja-JP" altLang="en-US" sz="1100" dirty="0">
                <a:solidFill>
                  <a:srgbClr val="FF0000"/>
                </a:solidFill>
                <a:latin typeface="+mn-ea"/>
              </a:rPr>
              <a:t>日（火）～</a:t>
            </a:r>
            <a:r>
              <a:rPr lang="en-US" altLang="ja-JP" sz="1100" dirty="0">
                <a:solidFill>
                  <a:srgbClr val="FF0000"/>
                </a:solidFill>
                <a:latin typeface="+mn-ea"/>
              </a:rPr>
              <a:t>11</a:t>
            </a:r>
            <a:r>
              <a:rPr lang="ja-JP" altLang="en-US" sz="1100" dirty="0">
                <a:solidFill>
                  <a:srgbClr val="FF0000"/>
                </a:solidFill>
                <a:latin typeface="+mn-ea"/>
              </a:rPr>
              <a:t>月</a:t>
            </a:r>
            <a:r>
              <a:rPr lang="en-US" altLang="ja-JP" sz="1100" dirty="0">
                <a:solidFill>
                  <a:srgbClr val="FF0000"/>
                </a:solidFill>
                <a:latin typeface="+mn-ea"/>
              </a:rPr>
              <a:t>23</a:t>
            </a:r>
            <a:r>
              <a:rPr lang="ja-JP" altLang="en-US" sz="1100" dirty="0">
                <a:solidFill>
                  <a:srgbClr val="FF0000"/>
                </a:solidFill>
                <a:latin typeface="+mn-ea"/>
              </a:rPr>
              <a:t>日（木）　</a:t>
            </a:r>
            <a:endParaRPr lang="en-US" altLang="ja-JP" sz="1100" dirty="0">
              <a:solidFill>
                <a:srgbClr val="FF0000"/>
              </a:solidFill>
              <a:latin typeface="+mn-ea"/>
            </a:endParaRPr>
          </a:p>
          <a:p>
            <a:r>
              <a:rPr kumimoji="1" lang="ja-JP" altLang="en-US" sz="1100" dirty="0">
                <a:solidFill>
                  <a:srgbClr val="FF0000"/>
                </a:solidFill>
                <a:latin typeface="+mn-ea"/>
              </a:rPr>
              <a:t>４班：</a:t>
            </a:r>
            <a:r>
              <a:rPr kumimoji="1" lang="en-US" altLang="ja-JP" sz="1100" dirty="0">
                <a:solidFill>
                  <a:srgbClr val="FF0000"/>
                </a:solidFill>
                <a:latin typeface="+mn-ea"/>
              </a:rPr>
              <a:t>11</a:t>
            </a:r>
            <a:r>
              <a:rPr lang="ja-JP" altLang="en-US" sz="1100" dirty="0">
                <a:solidFill>
                  <a:srgbClr val="FF0000"/>
                </a:solidFill>
                <a:latin typeface="+mn-ea"/>
              </a:rPr>
              <a:t>月</a:t>
            </a:r>
            <a:r>
              <a:rPr lang="en-US" altLang="ja-JP" sz="1100" dirty="0">
                <a:solidFill>
                  <a:srgbClr val="FF0000"/>
                </a:solidFill>
                <a:latin typeface="+mn-ea"/>
              </a:rPr>
              <a:t>29</a:t>
            </a:r>
            <a:r>
              <a:rPr lang="ja-JP" altLang="en-US" sz="1100" dirty="0">
                <a:solidFill>
                  <a:srgbClr val="FF0000"/>
                </a:solidFill>
                <a:latin typeface="+mn-ea"/>
              </a:rPr>
              <a:t>日（水）～</a:t>
            </a:r>
            <a:r>
              <a:rPr lang="en-US" altLang="ja-JP" sz="1100" dirty="0">
                <a:solidFill>
                  <a:srgbClr val="FF0000"/>
                </a:solidFill>
                <a:latin typeface="+mn-ea"/>
              </a:rPr>
              <a:t>12</a:t>
            </a:r>
            <a:r>
              <a:rPr lang="ja-JP" altLang="en-US" sz="1100" dirty="0">
                <a:solidFill>
                  <a:srgbClr val="FF0000"/>
                </a:solidFill>
                <a:latin typeface="+mn-ea"/>
              </a:rPr>
              <a:t>月</a:t>
            </a:r>
            <a:r>
              <a:rPr lang="en-US" altLang="ja-JP" sz="1100" dirty="0">
                <a:solidFill>
                  <a:srgbClr val="FF0000"/>
                </a:solidFill>
                <a:latin typeface="+mn-ea"/>
              </a:rPr>
              <a:t>1</a:t>
            </a:r>
            <a:r>
              <a:rPr lang="ja-JP" altLang="en-US" sz="1100" dirty="0">
                <a:solidFill>
                  <a:srgbClr val="FF0000"/>
                </a:solidFill>
                <a:latin typeface="+mn-ea"/>
              </a:rPr>
              <a:t>日（金）　</a:t>
            </a:r>
            <a:r>
              <a:rPr kumimoji="1" lang="ja-JP" altLang="en-US" sz="1100" dirty="0">
                <a:solidFill>
                  <a:srgbClr val="FF0000"/>
                </a:solidFill>
                <a:latin typeface="+mn-ea"/>
              </a:rPr>
              <a:t>５班：</a:t>
            </a:r>
            <a:r>
              <a:rPr kumimoji="1" lang="en-US" altLang="ja-JP" sz="1100" dirty="0">
                <a:solidFill>
                  <a:srgbClr val="FF0000"/>
                </a:solidFill>
                <a:latin typeface="+mn-ea"/>
              </a:rPr>
              <a:t>12</a:t>
            </a:r>
            <a:r>
              <a:rPr kumimoji="1" lang="ja-JP" altLang="en-US" sz="1100" dirty="0">
                <a:solidFill>
                  <a:srgbClr val="FF0000"/>
                </a:solidFill>
                <a:latin typeface="+mn-ea"/>
              </a:rPr>
              <a:t>月 </a:t>
            </a:r>
            <a:r>
              <a:rPr kumimoji="1" lang="en-US" altLang="ja-JP" sz="1100" dirty="0">
                <a:solidFill>
                  <a:srgbClr val="FF0000"/>
                </a:solidFill>
                <a:latin typeface="+mn-ea"/>
              </a:rPr>
              <a:t>4</a:t>
            </a:r>
            <a:r>
              <a:rPr kumimoji="1" lang="ja-JP" altLang="en-US" sz="1100" dirty="0">
                <a:solidFill>
                  <a:srgbClr val="FF0000"/>
                </a:solidFill>
                <a:latin typeface="+mn-ea"/>
              </a:rPr>
              <a:t>日（月）～　</a:t>
            </a:r>
            <a:r>
              <a:rPr kumimoji="1" lang="en-US" altLang="ja-JP" sz="1100" dirty="0">
                <a:solidFill>
                  <a:srgbClr val="FF0000"/>
                </a:solidFill>
                <a:latin typeface="+mn-ea"/>
              </a:rPr>
              <a:t>6</a:t>
            </a:r>
            <a:r>
              <a:rPr kumimoji="1" lang="ja-JP" altLang="en-US" sz="1100" dirty="0">
                <a:solidFill>
                  <a:srgbClr val="FF0000"/>
                </a:solidFill>
                <a:latin typeface="+mn-ea"/>
              </a:rPr>
              <a:t>日（水）</a:t>
            </a:r>
            <a:r>
              <a:rPr lang="ja-JP" altLang="en-US" sz="1100" dirty="0">
                <a:solidFill>
                  <a:srgbClr val="FF0000"/>
                </a:solidFill>
                <a:latin typeface="+mn-ea"/>
              </a:rPr>
              <a:t>　</a:t>
            </a:r>
            <a:r>
              <a:rPr lang="en-US" altLang="ja-JP" sz="1100" dirty="0">
                <a:solidFill>
                  <a:srgbClr val="FF0000"/>
                </a:solidFill>
                <a:latin typeface="+mn-ea"/>
              </a:rPr>
              <a:t>※</a:t>
            </a:r>
            <a:r>
              <a:rPr lang="ja-JP" altLang="en-US" sz="1100" dirty="0">
                <a:solidFill>
                  <a:srgbClr val="FF0000"/>
                </a:solidFill>
                <a:latin typeface="+mn-ea"/>
              </a:rPr>
              <a:t>ホテルオークラ京都（</a:t>
            </a:r>
            <a:r>
              <a:rPr lang="en-US" altLang="ja-JP" sz="1100" dirty="0">
                <a:solidFill>
                  <a:srgbClr val="FF0000"/>
                </a:solidFill>
                <a:latin typeface="+mn-ea"/>
              </a:rPr>
              <a:t>2</a:t>
            </a:r>
            <a:r>
              <a:rPr lang="ja-JP" altLang="en-US" sz="1100" dirty="0">
                <a:solidFill>
                  <a:srgbClr val="FF0000"/>
                </a:solidFill>
                <a:latin typeface="+mn-ea"/>
              </a:rPr>
              <a:t>連伯）</a:t>
            </a:r>
            <a:endParaRPr lang="en-US" altLang="ja-JP" sz="1100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97404335"/>
      </p:ext>
    </p:extLst>
  </p:cSld>
  <p:clrMapOvr>
    <a:masterClrMapping/>
  </p:clrMapOvr>
</p:sld>
</file>

<file path=ppt/theme/theme1.xml><?xml version="1.0" encoding="utf-8"?>
<a:theme xmlns:a="http://schemas.openxmlformats.org/drawingml/2006/main" name="BWT紺色">
  <a:themeElements>
    <a:clrScheme name="ユーザー定義 4">
      <a:dk1>
        <a:srgbClr val="3F3F3F"/>
      </a:dk1>
      <a:lt1>
        <a:sysClr val="window" lastClr="FFFFFF"/>
      </a:lt1>
      <a:dk2>
        <a:srgbClr val="073E87"/>
      </a:dk2>
      <a:lt2>
        <a:srgbClr val="A0C9E1"/>
      </a:lt2>
      <a:accent1>
        <a:srgbClr val="F19C9F"/>
      </a:accent1>
      <a:accent2>
        <a:srgbClr val="6D9FCF"/>
      </a:accent2>
      <a:accent3>
        <a:srgbClr val="2FABAB"/>
      </a:accent3>
      <a:accent4>
        <a:srgbClr val="FCD36B"/>
      </a:accent4>
      <a:accent5>
        <a:srgbClr val="F8BD45"/>
      </a:accent5>
      <a:accent6>
        <a:srgbClr val="05E0DB"/>
      </a:accent6>
      <a:hlink>
        <a:srgbClr val="0080FF"/>
      </a:hlink>
      <a:folHlink>
        <a:srgbClr val="5EAEFF"/>
      </a:folHlink>
    </a:clrScheme>
    <a:fontScheme name="モチベバージョン">
      <a:majorFont>
        <a:latin typeface="Arial Rounded MT Bold"/>
        <a:ea typeface="Meiryo UI"/>
        <a:cs typeface=""/>
      </a:majorFont>
      <a:minorFont>
        <a:latin typeface="Arial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TB-紺色" id="{7FA7B1E3-920F-E745-AF5B-4D19326EC593}" vid="{CB173410-3184-8A4E-B7A8-A035E254C437}"/>
    </a:ext>
  </a:extLst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DDDE067C8D015E4786E5AE829E49F07F" ma:contentTypeVersion="13" ma:contentTypeDescription="新しいドキュメントを作成します。" ma:contentTypeScope="" ma:versionID="0555030f416111aa11075a331d007322">
  <xsd:schema xmlns:xsd="http://www.w3.org/2001/XMLSchema" xmlns:xs="http://www.w3.org/2001/XMLSchema" xmlns:p="http://schemas.microsoft.com/office/2006/metadata/properties" xmlns:ns2="affdfa26-39bb-440c-b514-bfca1f943d45" xmlns:ns3="cd910eac-860b-4774-900b-10edfc4b71b2" targetNamespace="http://schemas.microsoft.com/office/2006/metadata/properties" ma:root="true" ma:fieldsID="8f09ee13f3f2e60bc8ea9f79d2f6b36e" ns2:_="" ns3:_="">
    <xsd:import namespace="affdfa26-39bb-440c-b514-bfca1f943d45"/>
    <xsd:import namespace="cd910eac-860b-4774-900b-10edfc4b71b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fdfa26-39bb-440c-b514-bfca1f943d4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910eac-860b-4774-900b-10edfc4b71b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cd910eac-860b-4774-900b-10edfc4b71b2">
      <UserInfo>
        <DisplayName>金城 里咲</DisplayName>
        <AccountId>3035</AccountId>
        <AccountType/>
      </UserInfo>
      <UserInfo>
        <DisplayName>福地 俊祐(JTB)</DisplayName>
        <AccountId>5259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3A7968D7-16B5-4C0F-AD94-7C7B5BA16FA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BBA160C-936A-43A9-B8DF-30A479208ED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ffdfa26-39bb-440c-b514-bfca1f943d45"/>
    <ds:schemaRef ds:uri="cd910eac-860b-4774-900b-10edfc4b71b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FBDB62E-620A-41F0-9B9F-C60F12E9114E}">
  <ds:schemaRefs>
    <ds:schemaRef ds:uri="http://schemas.microsoft.com/office/2006/documentManagement/types"/>
    <ds:schemaRef ds:uri="http://purl.org/dc/elements/1.1/"/>
    <ds:schemaRef ds:uri="cd910eac-860b-4774-900b-10edfc4b71b2"/>
    <ds:schemaRef ds:uri="http://schemas.microsoft.com/office/2006/metadata/properties"/>
    <ds:schemaRef ds:uri="http://www.w3.org/XML/1998/namespace"/>
    <ds:schemaRef ds:uri="http://purl.org/dc/dcmitype/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affdfa26-39bb-440c-b514-bfca1f943d4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17058</TotalTime>
  <Words>33</Words>
  <Application>Microsoft Office PowerPoint</Application>
  <PresentationFormat>A4 210 x 297 mm</PresentationFormat>
  <Paragraphs>60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1" baseType="lpstr">
      <vt:lpstr>Arial Unicode MS</vt:lpstr>
      <vt:lpstr>HGPｺﾞｼｯｸE</vt:lpstr>
      <vt:lpstr>HGPｺﾞｼｯｸM</vt:lpstr>
      <vt:lpstr>HGP創英角ｺﾞｼｯｸUB</vt:lpstr>
      <vt:lpstr>Meiryo UI</vt:lpstr>
      <vt:lpstr>ＭＳ Ｐゴシック</vt:lpstr>
      <vt:lpstr>Arial</vt:lpstr>
      <vt:lpstr>Arial Rounded MT Bold</vt:lpstr>
      <vt:lpstr>Calibri</vt:lpstr>
      <vt:lpstr>BWT紺色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jsshelp</dc:creator>
  <cp:lastModifiedBy>川口 潤(JTB)</cp:lastModifiedBy>
  <cp:revision>809</cp:revision>
  <cp:lastPrinted>2023-04-07T03:07:32Z</cp:lastPrinted>
  <dcterms:created xsi:type="dcterms:W3CDTF">2018-03-05T03:54:27Z</dcterms:created>
  <dcterms:modified xsi:type="dcterms:W3CDTF">2023-05-21T05:01:09Z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0x010100DDDE067C8D015E4786E5AE829E49F07F</vt:lpwstr>
  </property>
</Properties>
</file>