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5453" r:id="rId1"/>
    <p:sldMasterId id="2147485465" r:id="rId2"/>
  </p:sldMasterIdLst>
  <p:notesMasterIdLst>
    <p:notesMasterId r:id="rId5"/>
  </p:notesMasterIdLst>
  <p:handoutMasterIdLst>
    <p:handoutMasterId r:id="rId6"/>
  </p:handoutMasterIdLst>
  <p:sldIdLst>
    <p:sldId id="1634" r:id="rId3"/>
    <p:sldId id="1240" r:id="rId4"/>
  </p:sldIdLst>
  <p:sldSz cx="12192000" cy="6858000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bg2"/>
        </a:solidFill>
        <a:latin typeface="Arial Black" pitchFamily="34" charset="0"/>
        <a:ea typeface="ＭＳ Ｐゴシック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bg2"/>
        </a:solidFill>
        <a:latin typeface="Arial Black" pitchFamily="34" charset="0"/>
        <a:ea typeface="ＭＳ Ｐゴシック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bg2"/>
        </a:solidFill>
        <a:latin typeface="Arial Black" pitchFamily="34" charset="0"/>
        <a:ea typeface="ＭＳ Ｐゴシック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bg2"/>
        </a:solidFill>
        <a:latin typeface="Arial Black" pitchFamily="34" charset="0"/>
        <a:ea typeface="ＭＳ Ｐゴシック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bg2"/>
        </a:solidFill>
        <a:latin typeface="Arial Black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bg2"/>
        </a:solidFill>
        <a:latin typeface="Arial Black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bg2"/>
        </a:solidFill>
        <a:latin typeface="Arial Black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bg2"/>
        </a:solidFill>
        <a:latin typeface="Arial Black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bg2"/>
        </a:solidFill>
        <a:latin typeface="Arial Black" pitchFamily="34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2" userDrawn="1">
          <p15:clr>
            <a:srgbClr val="A4A3A4"/>
          </p15:clr>
        </p15:guide>
        <p15:guide id="2" pos="3908" userDrawn="1">
          <p15:clr>
            <a:srgbClr val="A4A3A4"/>
          </p15:clr>
        </p15:guide>
        <p15:guide id="3" pos="39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777"/>
    <a:srgbClr val="0000CC"/>
    <a:srgbClr val="3399FF"/>
    <a:srgbClr val="FFFFFF"/>
    <a:srgbClr val="FFFFCC"/>
    <a:srgbClr val="F8E5C4"/>
    <a:srgbClr val="FDF8EF"/>
    <a:srgbClr val="FFFDED"/>
    <a:srgbClr val="CCFFFF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FEEFDF-E1F3-4425-953A-680C8EB5E301}" v="179" dt="2023-12-05T15:33:06.0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83521" autoAdjust="0"/>
  </p:normalViewPr>
  <p:slideViewPr>
    <p:cSldViewPr snapToGrid="0" showGuides="1">
      <p:cViewPr varScale="1">
        <p:scale>
          <a:sx n="107" d="100"/>
          <a:sy n="107" d="100"/>
        </p:scale>
        <p:origin x="828" y="102"/>
      </p:cViewPr>
      <p:guideLst>
        <p:guide orient="horz" pos="2132"/>
        <p:guide pos="3908"/>
        <p:guide pos="390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-484"/>
    </p:cViewPr>
  </p:sorterViewPr>
  <p:notesViewPr>
    <p:cSldViewPr snapToGrid="0" showGuides="1">
      <p:cViewPr varScale="1">
        <p:scale>
          <a:sx n="65" d="100"/>
          <a:sy n="65" d="100"/>
        </p:scale>
        <p:origin x="2756" y="60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雅英 黒岩" userId="342d010aa92de8b1" providerId="LiveId" clId="{33FEEFDF-E1F3-4425-953A-680C8EB5E301}"/>
    <pc:docChg chg="undo custSel addSld delSld modSld delMainMaster">
      <pc:chgData name="雅英 黒岩" userId="342d010aa92de8b1" providerId="LiveId" clId="{33FEEFDF-E1F3-4425-953A-680C8EB5E301}" dt="2023-12-05T15:33:06.070" v="813"/>
      <pc:docMkLst>
        <pc:docMk/>
      </pc:docMkLst>
      <pc:sldChg chg="del">
        <pc:chgData name="雅英 黒岩" userId="342d010aa92de8b1" providerId="LiveId" clId="{33FEEFDF-E1F3-4425-953A-680C8EB5E301}" dt="2023-12-05T15:12:04.371" v="0" actId="47"/>
        <pc:sldMkLst>
          <pc:docMk/>
          <pc:sldMk cId="3187235750" sldId="257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204023109" sldId="1096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415185698" sldId="1128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1856006798" sldId="1131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29124304" sldId="1201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2119937998" sldId="1203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734162684" sldId="1211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80533143" sldId="1214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3196693876" sldId="1215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897156348" sldId="1216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1249678792" sldId="1218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1966635036" sldId="1219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2266660723" sldId="1220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2773219876" sldId="1221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2100901699" sldId="1222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2758868340" sldId="1223"/>
        </pc:sldMkLst>
      </pc:sldChg>
      <pc:sldChg chg="del">
        <pc:chgData name="雅英 黒岩" userId="342d010aa92de8b1" providerId="LiveId" clId="{33FEEFDF-E1F3-4425-953A-680C8EB5E301}" dt="2023-12-05T15:12:04.371" v="0" actId="47"/>
        <pc:sldMkLst>
          <pc:docMk/>
          <pc:sldMk cId="10277961" sldId="1224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704969776" sldId="1225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1364302474" sldId="1226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390200446" sldId="1227"/>
        </pc:sldMkLst>
      </pc:sldChg>
      <pc:sldChg chg="addSp modSp del mod">
        <pc:chgData name="雅英 黒岩" userId="342d010aa92de8b1" providerId="LiveId" clId="{33FEEFDF-E1F3-4425-953A-680C8EB5E301}" dt="2023-12-05T15:28:56.481" v="673"/>
        <pc:sldMkLst>
          <pc:docMk/>
          <pc:sldMk cId="807151547" sldId="1240"/>
        </pc:sldMkLst>
        <pc:spChg chg="add mod">
          <ac:chgData name="雅英 黒岩" userId="342d010aa92de8b1" providerId="LiveId" clId="{33FEEFDF-E1F3-4425-953A-680C8EB5E301}" dt="2023-12-05T15:28:56.481" v="673"/>
          <ac:spMkLst>
            <pc:docMk/>
            <pc:sldMk cId="807151547" sldId="1240"/>
            <ac:spMk id="2" creationId="{123B75A3-F1A1-913E-AA75-FB5D7D09A750}"/>
          </ac:spMkLst>
        </pc:spChg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3827004408" sldId="1241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3934713990" sldId="1242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878400698" sldId="1335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2936762924" sldId="1435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3340151606" sldId="1436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1538934260" sldId="1437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2258570153" sldId="1438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935780738" sldId="1439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1129772256" sldId="1545"/>
        </pc:sldMkLst>
      </pc:sldChg>
      <pc:sldChg chg="addSp delSp modSp mod modAnim">
        <pc:chgData name="雅英 黒岩" userId="342d010aa92de8b1" providerId="LiveId" clId="{33FEEFDF-E1F3-4425-953A-680C8EB5E301}" dt="2023-12-05T15:33:06.070" v="813"/>
        <pc:sldMkLst>
          <pc:docMk/>
          <pc:sldMk cId="3288771833" sldId="1634"/>
        </pc:sldMkLst>
        <pc:spChg chg="mod">
          <ac:chgData name="雅英 黒岩" userId="342d010aa92de8b1" providerId="LiveId" clId="{33FEEFDF-E1F3-4425-953A-680C8EB5E301}" dt="2023-12-05T15:13:44.244" v="21"/>
          <ac:spMkLst>
            <pc:docMk/>
            <pc:sldMk cId="3288771833" sldId="1634"/>
            <ac:spMk id="4" creationId="{3F2099EA-FCDF-EEA7-84D1-AE0F2FD38030}"/>
          </ac:spMkLst>
        </pc:spChg>
        <pc:spChg chg="mod">
          <ac:chgData name="雅英 黒岩" userId="342d010aa92de8b1" providerId="LiveId" clId="{33FEEFDF-E1F3-4425-953A-680C8EB5E301}" dt="2023-12-05T15:13:59.569" v="24"/>
          <ac:spMkLst>
            <pc:docMk/>
            <pc:sldMk cId="3288771833" sldId="1634"/>
            <ac:spMk id="8" creationId="{82CF088E-E1AB-327C-4CD1-277020B9B8BE}"/>
          </ac:spMkLst>
        </pc:spChg>
        <pc:spChg chg="add">
          <ac:chgData name="雅英 黒岩" userId="342d010aa92de8b1" providerId="LiveId" clId="{33FEEFDF-E1F3-4425-953A-680C8EB5E301}" dt="2023-12-05T15:15:27.340" v="40" actId="11529"/>
          <ac:spMkLst>
            <pc:docMk/>
            <pc:sldMk cId="3288771833" sldId="1634"/>
            <ac:spMk id="11" creationId="{7ECF4025-C5A9-BD10-67D2-615715CF6780}"/>
          </ac:spMkLst>
        </pc:spChg>
        <pc:spChg chg="add mod">
          <ac:chgData name="雅英 黒岩" userId="342d010aa92de8b1" providerId="LiveId" clId="{33FEEFDF-E1F3-4425-953A-680C8EB5E301}" dt="2023-12-05T15:15:32.994" v="42" actId="1076"/>
          <ac:spMkLst>
            <pc:docMk/>
            <pc:sldMk cId="3288771833" sldId="1634"/>
            <ac:spMk id="12" creationId="{A41B751A-7652-967F-2D7C-173B7986E29E}"/>
          </ac:spMkLst>
        </pc:spChg>
        <pc:spChg chg="add mod">
          <ac:chgData name="雅英 黒岩" userId="342d010aa92de8b1" providerId="LiveId" clId="{33FEEFDF-E1F3-4425-953A-680C8EB5E301}" dt="2023-12-05T15:15:33.791" v="43"/>
          <ac:spMkLst>
            <pc:docMk/>
            <pc:sldMk cId="3288771833" sldId="1634"/>
            <ac:spMk id="13" creationId="{9F162961-9B0E-3345-703D-4F51A4847F49}"/>
          </ac:spMkLst>
        </pc:spChg>
        <pc:spChg chg="add mod">
          <ac:chgData name="雅英 黒岩" userId="342d010aa92de8b1" providerId="LiveId" clId="{33FEEFDF-E1F3-4425-953A-680C8EB5E301}" dt="2023-12-05T15:15:35.924" v="44"/>
          <ac:spMkLst>
            <pc:docMk/>
            <pc:sldMk cId="3288771833" sldId="1634"/>
            <ac:spMk id="14" creationId="{2251DA18-F877-79FB-4F8A-970115CA33DD}"/>
          </ac:spMkLst>
        </pc:spChg>
        <pc:spChg chg="add mod">
          <ac:chgData name="雅英 黒岩" userId="342d010aa92de8b1" providerId="LiveId" clId="{33FEEFDF-E1F3-4425-953A-680C8EB5E301}" dt="2023-12-05T15:15:53.783" v="48" actId="1076"/>
          <ac:spMkLst>
            <pc:docMk/>
            <pc:sldMk cId="3288771833" sldId="1634"/>
            <ac:spMk id="15" creationId="{8819DDD1-114B-0057-C2BD-5C0D67FF0664}"/>
          </ac:spMkLst>
        </pc:spChg>
        <pc:spChg chg="add mod">
          <ac:chgData name="雅英 黒岩" userId="342d010aa92de8b1" providerId="LiveId" clId="{33FEEFDF-E1F3-4425-953A-680C8EB5E301}" dt="2023-12-05T15:16:08.560" v="51" actId="688"/>
          <ac:spMkLst>
            <pc:docMk/>
            <pc:sldMk cId="3288771833" sldId="1634"/>
            <ac:spMk id="16" creationId="{3198590D-7F40-618C-ECBF-606C26828BB9}"/>
          </ac:spMkLst>
        </pc:spChg>
        <pc:spChg chg="add mod">
          <ac:chgData name="雅英 黒岩" userId="342d010aa92de8b1" providerId="LiveId" clId="{33FEEFDF-E1F3-4425-953A-680C8EB5E301}" dt="2023-12-05T15:16:13.105" v="53" actId="1076"/>
          <ac:spMkLst>
            <pc:docMk/>
            <pc:sldMk cId="3288771833" sldId="1634"/>
            <ac:spMk id="17" creationId="{B55156F7-3ED3-02BE-F8C0-A290D94E57BE}"/>
          </ac:spMkLst>
        </pc:spChg>
        <pc:spChg chg="add mod">
          <ac:chgData name="雅英 黒岩" userId="342d010aa92de8b1" providerId="LiveId" clId="{33FEEFDF-E1F3-4425-953A-680C8EB5E301}" dt="2023-12-05T15:18:06.975" v="106" actId="122"/>
          <ac:spMkLst>
            <pc:docMk/>
            <pc:sldMk cId="3288771833" sldId="1634"/>
            <ac:spMk id="18" creationId="{012DC866-6B6B-49DA-07F1-E20442C81A5A}"/>
          </ac:spMkLst>
        </pc:spChg>
        <pc:spChg chg="add del mod">
          <ac:chgData name="雅英 黒岩" userId="342d010aa92de8b1" providerId="LiveId" clId="{33FEEFDF-E1F3-4425-953A-680C8EB5E301}" dt="2023-12-05T15:18:10.427" v="107" actId="478"/>
          <ac:spMkLst>
            <pc:docMk/>
            <pc:sldMk cId="3288771833" sldId="1634"/>
            <ac:spMk id="19" creationId="{7D33C19F-DDF0-19D6-652F-4333AB311B0D}"/>
          </ac:spMkLst>
        </pc:spChg>
        <pc:spChg chg="add mod">
          <ac:chgData name="雅英 黒岩" userId="342d010aa92de8b1" providerId="LiveId" clId="{33FEEFDF-E1F3-4425-953A-680C8EB5E301}" dt="2023-12-05T15:30:24.976" v="732" actId="1076"/>
          <ac:spMkLst>
            <pc:docMk/>
            <pc:sldMk cId="3288771833" sldId="1634"/>
            <ac:spMk id="20" creationId="{0B7C5027-A689-9B6D-968E-DFD048E83BDA}"/>
          </ac:spMkLst>
        </pc:spChg>
        <pc:spChg chg="add mod">
          <ac:chgData name="雅英 黒岩" userId="342d010aa92de8b1" providerId="LiveId" clId="{33FEEFDF-E1F3-4425-953A-680C8EB5E301}" dt="2023-12-05T15:20:08.527" v="247"/>
          <ac:spMkLst>
            <pc:docMk/>
            <pc:sldMk cId="3288771833" sldId="1634"/>
            <ac:spMk id="21" creationId="{6BF5A101-B053-732E-6B77-846E66CE7625}"/>
          </ac:spMkLst>
        </pc:spChg>
        <pc:spChg chg="add mod">
          <ac:chgData name="雅英 黒岩" userId="342d010aa92de8b1" providerId="LiveId" clId="{33FEEFDF-E1F3-4425-953A-680C8EB5E301}" dt="2023-12-05T15:28:11.718" v="642"/>
          <ac:spMkLst>
            <pc:docMk/>
            <pc:sldMk cId="3288771833" sldId="1634"/>
            <ac:spMk id="23" creationId="{B6614ABC-A1F0-0DC7-7501-F666D1329192}"/>
          </ac:spMkLst>
        </pc:spChg>
        <pc:spChg chg="add mod">
          <ac:chgData name="雅英 黒岩" userId="342d010aa92de8b1" providerId="LiveId" clId="{33FEEFDF-E1F3-4425-953A-680C8EB5E301}" dt="2023-12-05T15:30:03.811" v="706" actId="1076"/>
          <ac:spMkLst>
            <pc:docMk/>
            <pc:sldMk cId="3288771833" sldId="1634"/>
            <ac:spMk id="24" creationId="{2A0623F0-7EC4-2659-1FBB-C4E1D5D72235}"/>
          </ac:spMkLst>
        </pc:spChg>
        <pc:spChg chg="add mod">
          <ac:chgData name="雅英 黒岩" userId="342d010aa92de8b1" providerId="LiveId" clId="{33FEEFDF-E1F3-4425-953A-680C8EB5E301}" dt="2023-12-05T15:30:19.156" v="731" actId="1076"/>
          <ac:spMkLst>
            <pc:docMk/>
            <pc:sldMk cId="3288771833" sldId="1634"/>
            <ac:spMk id="25" creationId="{D8BED087-0137-0812-5A5C-03B7A2EB068F}"/>
          </ac:spMkLst>
        </pc:spChg>
        <pc:spChg chg="add mod">
          <ac:chgData name="雅英 黒岩" userId="342d010aa92de8b1" providerId="LiveId" clId="{33FEEFDF-E1F3-4425-953A-680C8EB5E301}" dt="2023-12-05T15:30:52.585" v="756" actId="14100"/>
          <ac:spMkLst>
            <pc:docMk/>
            <pc:sldMk cId="3288771833" sldId="1634"/>
            <ac:spMk id="27" creationId="{6D640154-4377-DD44-B9BF-8A7D4E429D77}"/>
          </ac:spMkLst>
        </pc:spChg>
        <pc:spChg chg="add mod">
          <ac:chgData name="雅英 黒岩" userId="342d010aa92de8b1" providerId="LiveId" clId="{33FEEFDF-E1F3-4425-953A-680C8EB5E301}" dt="2023-12-05T15:31:18.207" v="799"/>
          <ac:spMkLst>
            <pc:docMk/>
            <pc:sldMk cId="3288771833" sldId="1634"/>
            <ac:spMk id="28" creationId="{3EC379D8-DCEF-53FA-CDA6-F9275EE18319}"/>
          </ac:spMkLst>
        </pc:spChg>
        <pc:spChg chg="add mod">
          <ac:chgData name="雅英 黒岩" userId="342d010aa92de8b1" providerId="LiveId" clId="{33FEEFDF-E1F3-4425-953A-680C8EB5E301}" dt="2023-12-05T15:31:40.190" v="808"/>
          <ac:spMkLst>
            <pc:docMk/>
            <pc:sldMk cId="3288771833" sldId="1634"/>
            <ac:spMk id="29" creationId="{0157B8CA-7D83-24B9-F3F4-76C9481C3600}"/>
          </ac:spMkLst>
        </pc:spChg>
        <pc:spChg chg="mod">
          <ac:chgData name="雅英 黒岩" userId="342d010aa92de8b1" providerId="LiveId" clId="{33FEEFDF-E1F3-4425-953A-680C8EB5E301}" dt="2023-12-05T15:13:22.240" v="13" actId="164"/>
          <ac:spMkLst>
            <pc:docMk/>
            <pc:sldMk cId="3288771833" sldId="1634"/>
            <ac:spMk id="37" creationId="{08F9CF0F-F296-897D-43B8-8A5639E18966}"/>
          </ac:spMkLst>
        </pc:spChg>
        <pc:spChg chg="mod">
          <ac:chgData name="雅英 黒岩" userId="342d010aa92de8b1" providerId="LiveId" clId="{33FEEFDF-E1F3-4425-953A-680C8EB5E301}" dt="2023-12-05T15:14:53.723" v="33" actId="1076"/>
          <ac:spMkLst>
            <pc:docMk/>
            <pc:sldMk cId="3288771833" sldId="1634"/>
            <ac:spMk id="39" creationId="{669B59D7-E233-3469-176C-B49019C0D27D}"/>
          </ac:spMkLst>
        </pc:spChg>
        <pc:spChg chg="mod">
          <ac:chgData name="雅英 黒岩" userId="342d010aa92de8b1" providerId="LiveId" clId="{33FEEFDF-E1F3-4425-953A-680C8EB5E301}" dt="2023-12-05T15:14:53.723" v="33" actId="1076"/>
          <ac:spMkLst>
            <pc:docMk/>
            <pc:sldMk cId="3288771833" sldId="1634"/>
            <ac:spMk id="41" creationId="{34EED8ED-44A7-292C-9ECE-78ACFE0B3861}"/>
          </ac:spMkLst>
        </pc:spChg>
        <pc:spChg chg="mod">
          <ac:chgData name="雅英 黒岩" userId="342d010aa92de8b1" providerId="LiveId" clId="{33FEEFDF-E1F3-4425-953A-680C8EB5E301}" dt="2023-12-05T15:14:46.734" v="32" actId="1076"/>
          <ac:spMkLst>
            <pc:docMk/>
            <pc:sldMk cId="3288771833" sldId="1634"/>
            <ac:spMk id="43" creationId="{ECE70051-6E57-490C-49AA-682A27FF5D7F}"/>
          </ac:spMkLst>
        </pc:spChg>
        <pc:spChg chg="mod">
          <ac:chgData name="雅英 黒岩" userId="342d010aa92de8b1" providerId="LiveId" clId="{33FEEFDF-E1F3-4425-953A-680C8EB5E301}" dt="2023-12-05T15:14:46.734" v="32" actId="1076"/>
          <ac:spMkLst>
            <pc:docMk/>
            <pc:sldMk cId="3288771833" sldId="1634"/>
            <ac:spMk id="44" creationId="{684B0B6F-124B-F0F6-2E25-0D54AD7CE558}"/>
          </ac:spMkLst>
        </pc:spChg>
        <pc:spChg chg="mod">
          <ac:chgData name="雅英 黒岩" userId="342d010aa92de8b1" providerId="LiveId" clId="{33FEEFDF-E1F3-4425-953A-680C8EB5E301}" dt="2023-12-05T15:14:34.891" v="31" actId="1076"/>
          <ac:spMkLst>
            <pc:docMk/>
            <pc:sldMk cId="3288771833" sldId="1634"/>
            <ac:spMk id="46" creationId="{78E4537D-3B83-5B30-29EC-4CE954F9C1F9}"/>
          </ac:spMkLst>
        </pc:spChg>
        <pc:spChg chg="mod">
          <ac:chgData name="雅英 黒岩" userId="342d010aa92de8b1" providerId="LiveId" clId="{33FEEFDF-E1F3-4425-953A-680C8EB5E301}" dt="2023-12-05T15:14:34.891" v="31" actId="1076"/>
          <ac:spMkLst>
            <pc:docMk/>
            <pc:sldMk cId="3288771833" sldId="1634"/>
            <ac:spMk id="47" creationId="{8043772F-7089-74F8-7E41-8D80A445D14F}"/>
          </ac:spMkLst>
        </pc:spChg>
        <pc:spChg chg="mod">
          <ac:chgData name="雅英 黒岩" userId="342d010aa92de8b1" providerId="LiveId" clId="{33FEEFDF-E1F3-4425-953A-680C8EB5E301}" dt="2023-12-05T15:14:28.890" v="30" actId="1076"/>
          <ac:spMkLst>
            <pc:docMk/>
            <pc:sldMk cId="3288771833" sldId="1634"/>
            <ac:spMk id="49" creationId="{E9C5261C-534F-305D-323F-9086A816BAEB}"/>
          </ac:spMkLst>
        </pc:spChg>
        <pc:spChg chg="mod">
          <ac:chgData name="雅英 黒岩" userId="342d010aa92de8b1" providerId="LiveId" clId="{33FEEFDF-E1F3-4425-953A-680C8EB5E301}" dt="2023-12-05T15:14:28.890" v="30" actId="1076"/>
          <ac:spMkLst>
            <pc:docMk/>
            <pc:sldMk cId="3288771833" sldId="1634"/>
            <ac:spMk id="50" creationId="{18E1EAC1-8EED-CA33-2A82-5FBE4B4FF2BD}"/>
          </ac:spMkLst>
        </pc:spChg>
        <pc:spChg chg="mod">
          <ac:chgData name="雅英 黒岩" userId="342d010aa92de8b1" providerId="LiveId" clId="{33FEEFDF-E1F3-4425-953A-680C8EB5E301}" dt="2023-12-05T15:12:48.313" v="8" actId="1076"/>
          <ac:spMkLst>
            <pc:docMk/>
            <pc:sldMk cId="3288771833" sldId="1634"/>
            <ac:spMk id="53" creationId="{94BAA22F-839E-57F3-9EC2-50CEDA5AC843}"/>
          </ac:spMkLst>
        </pc:spChg>
        <pc:spChg chg="mod">
          <ac:chgData name="雅英 黒岩" userId="342d010aa92de8b1" providerId="LiveId" clId="{33FEEFDF-E1F3-4425-953A-680C8EB5E301}" dt="2023-12-05T15:12:48.313" v="8" actId="1076"/>
          <ac:spMkLst>
            <pc:docMk/>
            <pc:sldMk cId="3288771833" sldId="1634"/>
            <ac:spMk id="54" creationId="{EAADCB7E-D0A2-DB31-C10C-DF564AD1CBF5}"/>
          </ac:spMkLst>
        </pc:spChg>
        <pc:spChg chg="del mod">
          <ac:chgData name="雅英 黒岩" userId="342d010aa92de8b1" providerId="LiveId" clId="{33FEEFDF-E1F3-4425-953A-680C8EB5E301}" dt="2023-12-05T15:12:29.379" v="5" actId="478"/>
          <ac:spMkLst>
            <pc:docMk/>
            <pc:sldMk cId="3288771833" sldId="1634"/>
            <ac:spMk id="56" creationId="{A226B678-B254-A58C-CB97-E06D51C6800B}"/>
          </ac:spMkLst>
        </pc:spChg>
        <pc:spChg chg="del mod">
          <ac:chgData name="雅英 黒岩" userId="342d010aa92de8b1" providerId="LiveId" clId="{33FEEFDF-E1F3-4425-953A-680C8EB5E301}" dt="2023-12-05T15:12:29.379" v="5" actId="478"/>
          <ac:spMkLst>
            <pc:docMk/>
            <pc:sldMk cId="3288771833" sldId="1634"/>
            <ac:spMk id="57" creationId="{AAF99107-1928-FE67-0980-1B8E5CA9AE00}"/>
          </ac:spMkLst>
        </pc:spChg>
        <pc:grpChg chg="add mod">
          <ac:chgData name="雅英 黒岩" userId="342d010aa92de8b1" providerId="LiveId" clId="{33FEEFDF-E1F3-4425-953A-680C8EB5E301}" dt="2023-12-05T15:14:58.748" v="34" actId="1076"/>
          <ac:grpSpMkLst>
            <pc:docMk/>
            <pc:sldMk cId="3288771833" sldId="1634"/>
            <ac:grpSpMk id="2" creationId="{6E74220C-B79B-907D-9F6C-36262EBED2A4}"/>
          </ac:grpSpMkLst>
        </pc:grpChg>
        <pc:grpChg chg="add mod">
          <ac:chgData name="雅英 黒岩" userId="342d010aa92de8b1" providerId="LiveId" clId="{33FEEFDF-E1F3-4425-953A-680C8EB5E301}" dt="2023-12-05T15:15:01.200" v="35" actId="1076"/>
          <ac:grpSpMkLst>
            <pc:docMk/>
            <pc:sldMk cId="3288771833" sldId="1634"/>
            <ac:grpSpMk id="3" creationId="{A6C2B671-B0F5-7679-74B0-44A696E1CF5F}"/>
          </ac:grpSpMkLst>
        </pc:grpChg>
        <pc:grpChg chg="add mod">
          <ac:chgData name="雅英 黒岩" userId="342d010aa92de8b1" providerId="LiveId" clId="{33FEEFDF-E1F3-4425-953A-680C8EB5E301}" dt="2023-12-05T15:15:12.849" v="38" actId="14100"/>
          <ac:grpSpMkLst>
            <pc:docMk/>
            <pc:sldMk cId="3288771833" sldId="1634"/>
            <ac:grpSpMk id="7" creationId="{C84332EC-0434-D48B-A268-F142F64B2BBE}"/>
          </ac:grpSpMkLst>
        </pc:grpChg>
        <pc:picChg chg="mod">
          <ac:chgData name="雅英 黒岩" userId="342d010aa92de8b1" providerId="LiveId" clId="{33FEEFDF-E1F3-4425-953A-680C8EB5E301}" dt="2023-12-05T15:13:44.244" v="21"/>
          <ac:picMkLst>
            <pc:docMk/>
            <pc:sldMk cId="3288771833" sldId="1634"/>
            <ac:picMk id="5" creationId="{2DB5165F-7821-C438-C42B-6356E19FEB3D}"/>
          </ac:picMkLst>
        </pc:picChg>
        <pc:picChg chg="add mod">
          <ac:chgData name="雅英 黒岩" userId="342d010aa92de8b1" providerId="LiveId" clId="{33FEEFDF-E1F3-4425-953A-680C8EB5E301}" dt="2023-12-05T15:13:44.244" v="21"/>
          <ac:picMkLst>
            <pc:docMk/>
            <pc:sldMk cId="3288771833" sldId="1634"/>
            <ac:picMk id="6" creationId="{884833F6-3BC2-2247-1596-DD911E154DD8}"/>
          </ac:picMkLst>
        </pc:picChg>
        <pc:picChg chg="del mod">
          <ac:chgData name="雅英 黒岩" userId="342d010aa92de8b1" providerId="LiveId" clId="{33FEEFDF-E1F3-4425-953A-680C8EB5E301}" dt="2023-12-05T15:15:17.483" v="39" actId="478"/>
          <ac:picMkLst>
            <pc:docMk/>
            <pc:sldMk cId="3288771833" sldId="1634"/>
            <ac:picMk id="9" creationId="{534C13D5-2029-B32B-0BAD-0A476E3690AF}"/>
          </ac:picMkLst>
        </pc:picChg>
        <pc:picChg chg="mod">
          <ac:chgData name="雅英 黒岩" userId="342d010aa92de8b1" providerId="LiveId" clId="{33FEEFDF-E1F3-4425-953A-680C8EB5E301}" dt="2023-12-05T15:13:59.569" v="24"/>
          <ac:picMkLst>
            <pc:docMk/>
            <pc:sldMk cId="3288771833" sldId="1634"/>
            <ac:picMk id="10" creationId="{D1EF70E2-BB5C-A36B-A283-D6288AF73332}"/>
          </ac:picMkLst>
        </pc:picChg>
        <pc:picChg chg="del">
          <ac:chgData name="雅英 黒岩" userId="342d010aa92de8b1" providerId="LiveId" clId="{33FEEFDF-E1F3-4425-953A-680C8EB5E301}" dt="2023-12-05T15:13:08.554" v="11" actId="478"/>
          <ac:picMkLst>
            <pc:docMk/>
            <pc:sldMk cId="3288771833" sldId="1634"/>
            <ac:picMk id="35" creationId="{9CEB5DAA-823A-C6EC-E8DD-023A4B10FF8E}"/>
          </ac:picMkLst>
        </pc:picChg>
        <pc:picChg chg="mod">
          <ac:chgData name="雅英 黒岩" userId="342d010aa92de8b1" providerId="LiveId" clId="{33FEEFDF-E1F3-4425-953A-680C8EB5E301}" dt="2023-12-05T15:13:22.240" v="13" actId="164"/>
          <ac:picMkLst>
            <pc:docMk/>
            <pc:sldMk cId="3288771833" sldId="1634"/>
            <ac:picMk id="38" creationId="{C1472D6D-FC3F-0A88-4DDF-BC9B6B3BBCA5}"/>
          </ac:picMkLst>
        </pc:picChg>
        <pc:picChg chg="mod">
          <ac:chgData name="雅英 黒岩" userId="342d010aa92de8b1" providerId="LiveId" clId="{33FEEFDF-E1F3-4425-953A-680C8EB5E301}" dt="2023-12-05T15:14:53.723" v="33" actId="1076"/>
          <ac:picMkLst>
            <pc:docMk/>
            <pc:sldMk cId="3288771833" sldId="1634"/>
            <ac:picMk id="42" creationId="{652FC214-A9C6-6192-3E4C-C77AC00099F2}"/>
          </ac:picMkLst>
        </pc:picChg>
        <pc:picChg chg="mod">
          <ac:chgData name="雅英 黒岩" userId="342d010aa92de8b1" providerId="LiveId" clId="{33FEEFDF-E1F3-4425-953A-680C8EB5E301}" dt="2023-12-05T15:14:46.734" v="32" actId="1076"/>
          <ac:picMkLst>
            <pc:docMk/>
            <pc:sldMk cId="3288771833" sldId="1634"/>
            <ac:picMk id="45" creationId="{4E1215C0-EED9-374D-E62A-1F801779E4E1}"/>
          </ac:picMkLst>
        </pc:picChg>
        <pc:picChg chg="mod">
          <ac:chgData name="雅英 黒岩" userId="342d010aa92de8b1" providerId="LiveId" clId="{33FEEFDF-E1F3-4425-953A-680C8EB5E301}" dt="2023-12-05T15:14:34.891" v="31" actId="1076"/>
          <ac:picMkLst>
            <pc:docMk/>
            <pc:sldMk cId="3288771833" sldId="1634"/>
            <ac:picMk id="48" creationId="{7732EE8E-1C31-94B3-7D86-F30780D1A8C1}"/>
          </ac:picMkLst>
        </pc:picChg>
        <pc:picChg chg="mod">
          <ac:chgData name="雅英 黒岩" userId="342d010aa92de8b1" providerId="LiveId" clId="{33FEEFDF-E1F3-4425-953A-680C8EB5E301}" dt="2023-12-05T15:14:28.890" v="30" actId="1076"/>
          <ac:picMkLst>
            <pc:docMk/>
            <pc:sldMk cId="3288771833" sldId="1634"/>
            <ac:picMk id="51" creationId="{D3E5947A-CB9F-B63F-3A0F-2DA0EA3D29A3}"/>
          </ac:picMkLst>
        </pc:picChg>
        <pc:picChg chg="mod">
          <ac:chgData name="雅英 黒岩" userId="342d010aa92de8b1" providerId="LiveId" clId="{33FEEFDF-E1F3-4425-953A-680C8EB5E301}" dt="2023-12-05T15:12:48.313" v="8" actId="1076"/>
          <ac:picMkLst>
            <pc:docMk/>
            <pc:sldMk cId="3288771833" sldId="1634"/>
            <ac:picMk id="55" creationId="{9E97979D-E9F9-2C3B-A348-475B4353E37D}"/>
          </ac:picMkLst>
        </pc:picChg>
        <pc:picChg chg="del mod">
          <ac:chgData name="雅英 黒岩" userId="342d010aa92de8b1" providerId="LiveId" clId="{33FEEFDF-E1F3-4425-953A-680C8EB5E301}" dt="2023-12-05T15:12:29.379" v="5" actId="478"/>
          <ac:picMkLst>
            <pc:docMk/>
            <pc:sldMk cId="3288771833" sldId="1634"/>
            <ac:picMk id="58" creationId="{661B2C7E-A849-CD06-7CA1-C450CD1EDBB6}"/>
          </ac:picMkLst>
        </pc:picChg>
        <pc:picChg chg="mod">
          <ac:chgData name="雅英 黒岩" userId="342d010aa92de8b1" providerId="LiveId" clId="{33FEEFDF-E1F3-4425-953A-680C8EB5E301}" dt="2023-12-05T15:12:52.018" v="9" actId="1076"/>
          <ac:picMkLst>
            <pc:docMk/>
            <pc:sldMk cId="3288771833" sldId="1634"/>
            <ac:picMk id="59" creationId="{9C7F054D-67F5-1282-0985-3D4C79EB4ABC}"/>
          </ac:picMkLst>
        </pc:picChg>
        <pc:picChg chg="mod">
          <ac:chgData name="雅英 黒岩" userId="342d010aa92de8b1" providerId="LiveId" clId="{33FEEFDF-E1F3-4425-953A-680C8EB5E301}" dt="2023-12-05T15:12:54.126" v="10" actId="1076"/>
          <ac:picMkLst>
            <pc:docMk/>
            <pc:sldMk cId="3288771833" sldId="1634"/>
            <ac:picMk id="60" creationId="{8FB7A4D1-DE99-E729-090C-8CF615A76A78}"/>
          </ac:picMkLst>
        </pc:picChg>
      </pc:sldChg>
      <pc:sldChg chg="delSp add del">
        <pc:chgData name="雅英 黒岩" userId="342d010aa92de8b1" providerId="LiveId" clId="{33FEEFDF-E1F3-4425-953A-680C8EB5E301}" dt="2023-12-05T15:22:17.203" v="250" actId="47"/>
        <pc:sldMkLst>
          <pc:docMk/>
          <pc:sldMk cId="588882821" sldId="1635"/>
        </pc:sldMkLst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11" creationId="{7ECF4025-C5A9-BD10-67D2-615715CF6780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12" creationId="{A41B751A-7652-967F-2D7C-173B7986E29E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13" creationId="{9F162961-9B0E-3345-703D-4F51A4847F49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14" creationId="{2251DA18-F877-79FB-4F8A-970115CA33DD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15" creationId="{8819DDD1-114B-0057-C2BD-5C0D67FF0664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16" creationId="{3198590D-7F40-618C-ECBF-606C26828BB9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17" creationId="{B55156F7-3ED3-02BE-F8C0-A290D94E57BE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18" creationId="{012DC866-6B6B-49DA-07F1-E20442C81A5A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20" creationId="{0B7C5027-A689-9B6D-968E-DFD048E83BDA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21" creationId="{6BF5A101-B053-732E-6B77-846E66CE7625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39" creationId="{669B59D7-E233-3469-176C-B49019C0D27D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41" creationId="{34EED8ED-44A7-292C-9ECE-78ACFE0B3861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43" creationId="{ECE70051-6E57-490C-49AA-682A27FF5D7F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44" creationId="{684B0B6F-124B-F0F6-2E25-0D54AD7CE558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46" creationId="{78E4537D-3B83-5B30-29EC-4CE954F9C1F9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47" creationId="{8043772F-7089-74F8-7E41-8D80A445D14F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49" creationId="{E9C5261C-534F-305D-323F-9086A816BAEB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50" creationId="{18E1EAC1-8EED-CA33-2A82-5FBE4B4FF2BD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53" creationId="{94BAA22F-839E-57F3-9EC2-50CEDA5AC843}"/>
          </ac:spMkLst>
        </pc:spChg>
        <pc:spChg chg="del">
          <ac:chgData name="雅英 黒岩" userId="342d010aa92de8b1" providerId="LiveId" clId="{33FEEFDF-E1F3-4425-953A-680C8EB5E301}" dt="2023-12-05T15:20:25.737" v="249" actId="478"/>
          <ac:spMkLst>
            <pc:docMk/>
            <pc:sldMk cId="588882821" sldId="1635"/>
            <ac:spMk id="54" creationId="{EAADCB7E-D0A2-DB31-C10C-DF564AD1CBF5}"/>
          </ac:spMkLst>
        </pc:spChg>
        <pc:grpChg chg="del">
          <ac:chgData name="雅英 黒岩" userId="342d010aa92de8b1" providerId="LiveId" clId="{33FEEFDF-E1F3-4425-953A-680C8EB5E301}" dt="2023-12-05T15:20:25.737" v="249" actId="478"/>
          <ac:grpSpMkLst>
            <pc:docMk/>
            <pc:sldMk cId="588882821" sldId="1635"/>
            <ac:grpSpMk id="2" creationId="{6E74220C-B79B-907D-9F6C-36262EBED2A4}"/>
          </ac:grpSpMkLst>
        </pc:grpChg>
        <pc:grpChg chg="del">
          <ac:chgData name="雅英 黒岩" userId="342d010aa92de8b1" providerId="LiveId" clId="{33FEEFDF-E1F3-4425-953A-680C8EB5E301}" dt="2023-12-05T15:20:25.737" v="249" actId="478"/>
          <ac:grpSpMkLst>
            <pc:docMk/>
            <pc:sldMk cId="588882821" sldId="1635"/>
            <ac:grpSpMk id="3" creationId="{A6C2B671-B0F5-7679-74B0-44A696E1CF5F}"/>
          </ac:grpSpMkLst>
        </pc:grpChg>
        <pc:grpChg chg="del">
          <ac:chgData name="雅英 黒岩" userId="342d010aa92de8b1" providerId="LiveId" clId="{33FEEFDF-E1F3-4425-953A-680C8EB5E301}" dt="2023-12-05T15:20:25.737" v="249" actId="478"/>
          <ac:grpSpMkLst>
            <pc:docMk/>
            <pc:sldMk cId="588882821" sldId="1635"/>
            <ac:grpSpMk id="7" creationId="{C84332EC-0434-D48B-A268-F142F64B2BBE}"/>
          </ac:grpSpMkLst>
        </pc:grpChg>
        <pc:picChg chg="del">
          <ac:chgData name="雅英 黒岩" userId="342d010aa92de8b1" providerId="LiveId" clId="{33FEEFDF-E1F3-4425-953A-680C8EB5E301}" dt="2023-12-05T15:20:25.737" v="249" actId="478"/>
          <ac:picMkLst>
            <pc:docMk/>
            <pc:sldMk cId="588882821" sldId="1635"/>
            <ac:picMk id="42" creationId="{652FC214-A9C6-6192-3E4C-C77AC00099F2}"/>
          </ac:picMkLst>
        </pc:picChg>
        <pc:picChg chg="del">
          <ac:chgData name="雅英 黒岩" userId="342d010aa92de8b1" providerId="LiveId" clId="{33FEEFDF-E1F3-4425-953A-680C8EB5E301}" dt="2023-12-05T15:20:25.737" v="249" actId="478"/>
          <ac:picMkLst>
            <pc:docMk/>
            <pc:sldMk cId="588882821" sldId="1635"/>
            <ac:picMk id="45" creationId="{4E1215C0-EED9-374D-E62A-1F801779E4E1}"/>
          </ac:picMkLst>
        </pc:picChg>
        <pc:picChg chg="del">
          <ac:chgData name="雅英 黒岩" userId="342d010aa92de8b1" providerId="LiveId" clId="{33FEEFDF-E1F3-4425-953A-680C8EB5E301}" dt="2023-12-05T15:20:25.737" v="249" actId="478"/>
          <ac:picMkLst>
            <pc:docMk/>
            <pc:sldMk cId="588882821" sldId="1635"/>
            <ac:picMk id="48" creationId="{7732EE8E-1C31-94B3-7D86-F30780D1A8C1}"/>
          </ac:picMkLst>
        </pc:picChg>
        <pc:picChg chg="del">
          <ac:chgData name="雅英 黒岩" userId="342d010aa92de8b1" providerId="LiveId" clId="{33FEEFDF-E1F3-4425-953A-680C8EB5E301}" dt="2023-12-05T15:20:25.737" v="249" actId="478"/>
          <ac:picMkLst>
            <pc:docMk/>
            <pc:sldMk cId="588882821" sldId="1635"/>
            <ac:picMk id="51" creationId="{D3E5947A-CB9F-B63F-3A0F-2DA0EA3D29A3}"/>
          </ac:picMkLst>
        </pc:picChg>
        <pc:picChg chg="del">
          <ac:chgData name="雅英 黒岩" userId="342d010aa92de8b1" providerId="LiveId" clId="{33FEEFDF-E1F3-4425-953A-680C8EB5E301}" dt="2023-12-05T15:20:25.737" v="249" actId="478"/>
          <ac:picMkLst>
            <pc:docMk/>
            <pc:sldMk cId="588882821" sldId="1635"/>
            <ac:picMk id="55" creationId="{9E97979D-E9F9-2C3B-A348-475B4353E37D}"/>
          </ac:picMkLst>
        </pc:picChg>
        <pc:picChg chg="del">
          <ac:chgData name="雅英 黒岩" userId="342d010aa92de8b1" providerId="LiveId" clId="{33FEEFDF-E1F3-4425-953A-680C8EB5E301}" dt="2023-12-05T15:20:25.737" v="249" actId="478"/>
          <ac:picMkLst>
            <pc:docMk/>
            <pc:sldMk cId="588882821" sldId="1635"/>
            <ac:picMk id="59" creationId="{9C7F054D-67F5-1282-0985-3D4C79EB4ABC}"/>
          </ac:picMkLst>
        </pc:picChg>
        <pc:picChg chg="del">
          <ac:chgData name="雅英 黒岩" userId="342d010aa92de8b1" providerId="LiveId" clId="{33FEEFDF-E1F3-4425-953A-680C8EB5E301}" dt="2023-12-05T15:20:25.737" v="249" actId="478"/>
          <ac:picMkLst>
            <pc:docMk/>
            <pc:sldMk cId="588882821" sldId="1635"/>
            <ac:picMk id="60" creationId="{8FB7A4D1-DE99-E729-090C-8CF615A76A78}"/>
          </ac:picMkLst>
        </pc:picChg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2542589378" sldId="1635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3154972786" sldId="1636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1137381921" sldId="1637"/>
        </pc:sldMkLst>
      </pc:sldChg>
      <pc:sldChg chg="del">
        <pc:chgData name="雅英 黒岩" userId="342d010aa92de8b1" providerId="LiveId" clId="{33FEEFDF-E1F3-4425-953A-680C8EB5E301}" dt="2023-12-05T15:12:04.371" v="0" actId="47"/>
        <pc:sldMkLst>
          <pc:docMk/>
          <pc:sldMk cId="2981080246" sldId="1638"/>
        </pc:sldMkLst>
      </pc:sldChg>
      <pc:sldChg chg="del">
        <pc:chgData name="雅英 黒岩" userId="342d010aa92de8b1" providerId="LiveId" clId="{33FEEFDF-E1F3-4425-953A-680C8EB5E301}" dt="2023-12-05T15:12:04.371" v="0" actId="47"/>
        <pc:sldMkLst>
          <pc:docMk/>
          <pc:sldMk cId="3675053657" sldId="1639"/>
        </pc:sldMkLst>
      </pc:sldChg>
      <pc:sldChg chg="del">
        <pc:chgData name="雅英 黒岩" userId="342d010aa92de8b1" providerId="LiveId" clId="{33FEEFDF-E1F3-4425-953A-680C8EB5E301}" dt="2023-12-05T15:12:04.371" v="0" actId="47"/>
        <pc:sldMkLst>
          <pc:docMk/>
          <pc:sldMk cId="2237552502" sldId="1643"/>
        </pc:sldMkLst>
      </pc:sldChg>
      <pc:sldChg chg="del">
        <pc:chgData name="雅英 黒岩" userId="342d010aa92de8b1" providerId="LiveId" clId="{33FEEFDF-E1F3-4425-953A-680C8EB5E301}" dt="2023-12-05T15:12:04.371" v="0" actId="47"/>
        <pc:sldMkLst>
          <pc:docMk/>
          <pc:sldMk cId="1515101677" sldId="1644"/>
        </pc:sldMkLst>
      </pc:sldChg>
      <pc:sldChg chg="del">
        <pc:chgData name="雅英 黒岩" userId="342d010aa92de8b1" providerId="LiveId" clId="{33FEEFDF-E1F3-4425-953A-680C8EB5E301}" dt="2023-12-05T15:12:04.371" v="0" actId="47"/>
        <pc:sldMkLst>
          <pc:docMk/>
          <pc:sldMk cId="4015490845" sldId="1645"/>
        </pc:sldMkLst>
      </pc:sldChg>
      <pc:sldChg chg="del">
        <pc:chgData name="雅英 黒岩" userId="342d010aa92de8b1" providerId="LiveId" clId="{33FEEFDF-E1F3-4425-953A-680C8EB5E301}" dt="2023-12-05T15:12:04.371" v="0" actId="47"/>
        <pc:sldMkLst>
          <pc:docMk/>
          <pc:sldMk cId="2136794208" sldId="1646"/>
        </pc:sldMkLst>
      </pc:sldChg>
      <pc:sldChg chg="del">
        <pc:chgData name="雅英 黒岩" userId="342d010aa92de8b1" providerId="LiveId" clId="{33FEEFDF-E1F3-4425-953A-680C8EB5E301}" dt="2023-12-05T15:12:11.690" v="1" actId="47"/>
        <pc:sldMkLst>
          <pc:docMk/>
          <pc:sldMk cId="937283080" sldId="1647"/>
        </pc:sldMkLst>
      </pc:sldChg>
      <pc:sldMasterChg chg="del delSldLayout">
        <pc:chgData name="雅英 黒岩" userId="342d010aa92de8b1" providerId="LiveId" clId="{33FEEFDF-E1F3-4425-953A-680C8EB5E301}" dt="2023-12-05T15:12:11.690" v="1" actId="47"/>
        <pc:sldMasterMkLst>
          <pc:docMk/>
          <pc:sldMasterMk cId="1333313052" sldId="2147485393"/>
        </pc:sldMasterMkLst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333313052" sldId="2147485393"/>
            <pc:sldLayoutMk cId="949521384" sldId="2147485394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333313052" sldId="2147485393"/>
            <pc:sldLayoutMk cId="2473682458" sldId="2147485395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333313052" sldId="2147485393"/>
            <pc:sldLayoutMk cId="4248388045" sldId="2147485396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333313052" sldId="2147485393"/>
            <pc:sldLayoutMk cId="2648842596" sldId="2147485397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333313052" sldId="2147485393"/>
            <pc:sldLayoutMk cId="671079617" sldId="2147485398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333313052" sldId="2147485393"/>
            <pc:sldLayoutMk cId="3738862883" sldId="2147485399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333313052" sldId="2147485393"/>
            <pc:sldLayoutMk cId="4137789679" sldId="2147485400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333313052" sldId="2147485393"/>
            <pc:sldLayoutMk cId="4173092069" sldId="2147485401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333313052" sldId="2147485393"/>
            <pc:sldLayoutMk cId="2830012512" sldId="2147485402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333313052" sldId="2147485393"/>
            <pc:sldLayoutMk cId="2163531434" sldId="2147485403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333313052" sldId="2147485393"/>
            <pc:sldLayoutMk cId="952358844" sldId="2147485404"/>
          </pc:sldLayoutMkLst>
        </pc:sldLayoutChg>
      </pc:sldMasterChg>
      <pc:sldMasterChg chg="del delSldLayout">
        <pc:chgData name="雅英 黒岩" userId="342d010aa92de8b1" providerId="LiveId" clId="{33FEEFDF-E1F3-4425-953A-680C8EB5E301}" dt="2023-12-05T15:12:11.690" v="1" actId="47"/>
        <pc:sldMasterMkLst>
          <pc:docMk/>
          <pc:sldMasterMk cId="2843689712" sldId="2147485405"/>
        </pc:sldMasterMkLst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2843689712" sldId="2147485405"/>
            <pc:sldLayoutMk cId="2735216199" sldId="2147485406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2843689712" sldId="2147485405"/>
            <pc:sldLayoutMk cId="159849704" sldId="2147485407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2843689712" sldId="2147485405"/>
            <pc:sldLayoutMk cId="689289976" sldId="2147485408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2843689712" sldId="2147485405"/>
            <pc:sldLayoutMk cId="3301950574" sldId="2147485409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2843689712" sldId="2147485405"/>
            <pc:sldLayoutMk cId="2364781957" sldId="2147485410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2843689712" sldId="2147485405"/>
            <pc:sldLayoutMk cId="4242797590" sldId="2147485411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2843689712" sldId="2147485405"/>
            <pc:sldLayoutMk cId="2402856076" sldId="2147485412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2843689712" sldId="2147485405"/>
            <pc:sldLayoutMk cId="2823010336" sldId="2147485413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2843689712" sldId="2147485405"/>
            <pc:sldLayoutMk cId="3530042321" sldId="2147485414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2843689712" sldId="2147485405"/>
            <pc:sldLayoutMk cId="2298300650" sldId="2147485415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2843689712" sldId="2147485405"/>
            <pc:sldLayoutMk cId="1238656481" sldId="2147485416"/>
          </pc:sldLayoutMkLst>
        </pc:sldLayoutChg>
      </pc:sldMasterChg>
      <pc:sldMasterChg chg="del delSldLayout">
        <pc:chgData name="雅英 黒岩" userId="342d010aa92de8b1" providerId="LiveId" clId="{33FEEFDF-E1F3-4425-953A-680C8EB5E301}" dt="2023-12-05T15:12:11.690" v="1" actId="47"/>
        <pc:sldMasterMkLst>
          <pc:docMk/>
          <pc:sldMasterMk cId="486976826" sldId="2147485441"/>
        </pc:sldMasterMkLst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486976826" sldId="2147485441"/>
            <pc:sldLayoutMk cId="3201564488" sldId="2147485442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486976826" sldId="2147485441"/>
            <pc:sldLayoutMk cId="2765631536" sldId="2147485443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486976826" sldId="2147485441"/>
            <pc:sldLayoutMk cId="1200060822" sldId="2147485444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486976826" sldId="2147485441"/>
            <pc:sldLayoutMk cId="3798655470" sldId="2147485445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486976826" sldId="2147485441"/>
            <pc:sldLayoutMk cId="2584176910" sldId="2147485446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486976826" sldId="2147485441"/>
            <pc:sldLayoutMk cId="1829177568" sldId="2147485447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486976826" sldId="2147485441"/>
            <pc:sldLayoutMk cId="641893602" sldId="2147485448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486976826" sldId="2147485441"/>
            <pc:sldLayoutMk cId="457748695" sldId="2147485449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486976826" sldId="2147485441"/>
            <pc:sldLayoutMk cId="222196944" sldId="2147485450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486976826" sldId="2147485441"/>
            <pc:sldLayoutMk cId="2130550311" sldId="2147485451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486976826" sldId="2147485441"/>
            <pc:sldLayoutMk cId="1008558135" sldId="2147485452"/>
          </pc:sldLayoutMkLst>
        </pc:sldLayoutChg>
      </pc:sldMasterChg>
      <pc:sldMasterChg chg="del delSldLayout">
        <pc:chgData name="雅英 黒岩" userId="342d010aa92de8b1" providerId="LiveId" clId="{33FEEFDF-E1F3-4425-953A-680C8EB5E301}" dt="2023-12-05T15:12:11.690" v="1" actId="47"/>
        <pc:sldMasterMkLst>
          <pc:docMk/>
          <pc:sldMasterMk cId="1838231495" sldId="2147485465"/>
        </pc:sldMasterMkLst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838231495" sldId="2147485465"/>
            <pc:sldLayoutMk cId="3884146958" sldId="2147485466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838231495" sldId="2147485465"/>
            <pc:sldLayoutMk cId="2991913041" sldId="2147485467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838231495" sldId="2147485465"/>
            <pc:sldLayoutMk cId="647592600" sldId="2147485468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838231495" sldId="2147485465"/>
            <pc:sldLayoutMk cId="764227268" sldId="2147485469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838231495" sldId="2147485465"/>
            <pc:sldLayoutMk cId="2666249124" sldId="2147485470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838231495" sldId="2147485465"/>
            <pc:sldLayoutMk cId="3607226766" sldId="2147485471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838231495" sldId="2147485465"/>
            <pc:sldLayoutMk cId="2541195803" sldId="2147485472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838231495" sldId="2147485465"/>
            <pc:sldLayoutMk cId="2683118636" sldId="2147485473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838231495" sldId="2147485465"/>
            <pc:sldLayoutMk cId="3007298272" sldId="2147485474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838231495" sldId="2147485465"/>
            <pc:sldLayoutMk cId="3561752440" sldId="2147485475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838231495" sldId="2147485465"/>
            <pc:sldLayoutMk cId="3870912666" sldId="2147485476"/>
          </pc:sldLayoutMkLst>
        </pc:sldLayoutChg>
        <pc:sldLayoutChg chg="del">
          <pc:chgData name="雅英 黒岩" userId="342d010aa92de8b1" providerId="LiveId" clId="{33FEEFDF-E1F3-4425-953A-680C8EB5E301}" dt="2023-12-05T15:12:11.690" v="1" actId="47"/>
          <pc:sldLayoutMkLst>
            <pc:docMk/>
            <pc:sldMasterMk cId="1838231495" sldId="2147485465"/>
            <pc:sldLayoutMk cId="3064526086" sldId="214748547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1952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077137" cy="51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127" tIns="48065" rIns="96127" bIns="48065" numCol="1" anchor="t" anchorCtr="0" compatLnSpc="1">
            <a:prstTxWarp prst="textNoShape">
              <a:avLst/>
            </a:prstTxWarp>
          </a:bodyPr>
          <a:lstStyle>
            <a:lvl1pPr defTabSz="960533" eaLnBrk="1" hangingPunct="1">
              <a:spcBef>
                <a:spcPct val="0"/>
              </a:spcBef>
              <a:defRPr kumimoji="1" sz="1200">
                <a:solidFill>
                  <a:schemeClr val="tx1"/>
                </a:solidFill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165" y="2"/>
            <a:ext cx="3077137" cy="51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127" tIns="48065" rIns="96127" bIns="48065" numCol="1" anchor="t" anchorCtr="0" compatLnSpc="1">
            <a:prstTxWarp prst="textNoShape">
              <a:avLst/>
            </a:prstTxWarp>
          </a:bodyPr>
          <a:lstStyle>
            <a:lvl1pPr algn="r" defTabSz="960533" eaLnBrk="1" hangingPunct="1">
              <a:spcBef>
                <a:spcPct val="0"/>
              </a:spcBef>
              <a:defRPr kumimoji="1" sz="1200">
                <a:solidFill>
                  <a:schemeClr val="tx1"/>
                </a:solidFill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98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8313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685" y="4859519"/>
            <a:ext cx="5205932" cy="460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127" tIns="48065" rIns="96127" bIns="48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2 レベル</a:t>
            </a:r>
          </a:p>
          <a:p>
            <a:pPr lvl="2"/>
            <a:r>
              <a:rPr lang="ja-JP" altLang="en-US" noProof="0"/>
              <a:t>第 3 レベル</a:t>
            </a:r>
          </a:p>
          <a:p>
            <a:pPr lvl="3"/>
            <a:r>
              <a:rPr lang="ja-JP" altLang="en-US" noProof="0"/>
              <a:t>第 4 レベル</a:t>
            </a:r>
          </a:p>
          <a:p>
            <a:pPr lvl="4"/>
            <a:r>
              <a:rPr lang="ja-JP" altLang="en-US" noProof="0"/>
              <a:t>第 5 レベル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3946"/>
            <a:ext cx="3077137" cy="51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127" tIns="48065" rIns="96127" bIns="48065" numCol="1" anchor="b" anchorCtr="0" compatLnSpc="1">
            <a:prstTxWarp prst="textNoShape">
              <a:avLst/>
            </a:prstTxWarp>
          </a:bodyPr>
          <a:lstStyle>
            <a:lvl1pPr defTabSz="960533" eaLnBrk="1" hangingPunct="1">
              <a:spcBef>
                <a:spcPct val="0"/>
              </a:spcBef>
              <a:defRPr kumimoji="1" sz="1200">
                <a:solidFill>
                  <a:schemeClr val="tx1"/>
                </a:solidFill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165" y="9723946"/>
            <a:ext cx="3077137" cy="51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127" tIns="48065" rIns="96127" bIns="48065" numCol="1" anchor="b" anchorCtr="0" compatLnSpc="1">
            <a:prstTxWarp prst="textNoShape">
              <a:avLst/>
            </a:prstTxWarp>
          </a:bodyPr>
          <a:lstStyle>
            <a:lvl1pPr algn="r" defTabSz="959124" eaLnBrk="1" hangingPunct="1">
              <a:defRPr kumimoji="1" sz="1200">
                <a:solidFill>
                  <a:schemeClr val="tx1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F18F4C2D-0C89-46FA-8C6C-B6BDEF85EC7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081333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B916-A8B9-42A8-8E5A-87A2570AE0A2}" type="datetimeFigureOut">
              <a:rPr kumimoji="1" lang="ja-JP" altLang="en-US" smtClean="0"/>
              <a:t>2023/12/6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7D4B-E5B1-4635-B3E2-FAF08301B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74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B916-A8B9-42A8-8E5A-87A2570AE0A2}" type="datetimeFigureOut">
              <a:rPr kumimoji="1" lang="ja-JP" altLang="en-US" smtClean="0"/>
              <a:t>2023/12/6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7D4B-E5B1-4635-B3E2-FAF08301B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54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0"/>
            <a:ext cx="105156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B916-A8B9-42A8-8E5A-87A2570AE0A2}" type="datetimeFigureOut">
              <a:rPr kumimoji="1" lang="ja-JP" altLang="en-US" smtClean="0"/>
              <a:t>2023/12/6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7D4B-E5B1-4635-B3E2-FAF08301B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01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B916-A8B9-42A8-8E5A-87A2570AE0A2}" type="datetimeFigureOut">
              <a:rPr kumimoji="1" lang="ja-JP" altLang="en-US" smtClean="0"/>
              <a:t>2023/12/6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7D4B-E5B1-4635-B3E2-FAF08301B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61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4"/>
            <a:ext cx="5183188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B916-A8B9-42A8-8E5A-87A2570AE0A2}" type="datetimeFigureOut">
              <a:rPr kumimoji="1" lang="ja-JP" altLang="en-US" smtClean="0"/>
              <a:t>2023/12/6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7D4B-E5B1-4635-B3E2-FAF08301B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812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B916-A8B9-42A8-8E5A-87A2570AE0A2}" type="datetimeFigureOut">
              <a:rPr kumimoji="1" lang="ja-JP" altLang="en-US" smtClean="0"/>
              <a:t>2023/12/6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7D4B-E5B1-4635-B3E2-FAF08301B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99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B916-A8B9-42A8-8E5A-87A2570AE0A2}" type="datetimeFigureOut">
              <a:rPr kumimoji="1" lang="ja-JP" altLang="en-US" smtClean="0"/>
              <a:t>2023/12/6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7D4B-E5B1-4635-B3E2-FAF08301B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851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B916-A8B9-42A8-8E5A-87A2570AE0A2}" type="datetimeFigureOut">
              <a:rPr kumimoji="1" lang="ja-JP" altLang="en-US" smtClean="0"/>
              <a:t>2023/12/6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7D4B-E5B1-4635-B3E2-FAF08301B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687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B916-A8B9-42A8-8E5A-87A2570AE0A2}" type="datetimeFigureOut">
              <a:rPr kumimoji="1" lang="ja-JP" altLang="en-US" smtClean="0"/>
              <a:t>2023/12/6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7D4B-E5B1-4635-B3E2-FAF08301B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02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B916-A8B9-42A8-8E5A-87A2570AE0A2}" type="datetimeFigureOut">
              <a:rPr kumimoji="1" lang="ja-JP" altLang="en-US" smtClean="0"/>
              <a:t>2023/12/6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7D4B-E5B1-4635-B3E2-FAF08301B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36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9B916-A8B9-42A8-8E5A-87A2570AE0A2}" type="datetimeFigureOut">
              <a:rPr kumimoji="1" lang="ja-JP" altLang="en-US" smtClean="0"/>
              <a:t>2023/12/6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7D4B-E5B1-4635-B3E2-FAF08301B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550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4AB582-FE33-48C9-B39E-BF1ACBDFEABC}" type="datetimeFigureOut">
              <a:rPr lang="ja-JP" altLang="en-US" smtClean="0"/>
              <a:pPr>
                <a:defRPr/>
              </a:pPr>
              <a:t>2023/12/5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82FD90-98D7-40DF-B7E0-A8F1B7DBE441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560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90700E-1E39-4E3F-B9CD-66C523D4EBAD}" type="datetimeFigureOut">
              <a:rPr lang="ja-JP" altLang="en-US" smtClean="0"/>
              <a:pPr>
                <a:defRPr/>
              </a:pPr>
              <a:t>2023/12/5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02EC2-B6B6-4703-B33E-9FD3D2CBDBE8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0222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305439-F021-42DE-9D77-8459022B8BBD}" type="datetimeFigureOut">
              <a:rPr lang="ja-JP" altLang="en-US" smtClean="0"/>
              <a:pPr>
                <a:defRPr/>
              </a:pPr>
              <a:t>2023/12/5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9DA881-BED1-4A42-B9DB-BCAE7947B77C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5089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302A45-B315-4016-BC85-8D29F6855BCA}" type="datetimeFigureOut">
              <a:rPr lang="ja-JP" altLang="en-US" smtClean="0"/>
              <a:pPr>
                <a:defRPr/>
              </a:pPr>
              <a:t>2023/12/5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B4B19E-98FD-41C9-83C6-BA30D6FA325D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1040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B67D6B-C304-4485-94FF-6D0DA3608976}" type="datetimeFigureOut">
              <a:rPr lang="ja-JP" altLang="en-US" smtClean="0"/>
              <a:pPr>
                <a:defRPr/>
              </a:pPr>
              <a:t>2023/12/5</a:t>
            </a:fld>
            <a:endParaRPr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4D82D-9CF9-4DD4-9154-A12DBDAAA273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5003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9009F5-AB41-4067-AB97-D3340B3777B7}" type="datetimeFigureOut">
              <a:rPr lang="ja-JP" altLang="en-US" smtClean="0"/>
              <a:pPr>
                <a:defRPr/>
              </a:pPr>
              <a:t>2023/12/5</a:t>
            </a:fld>
            <a:endParaRPr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521920-2518-4E66-8580-F2D004468050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5570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B41058-020C-4FFA-B52C-ECA108792F2E}" type="datetimeFigureOut">
              <a:rPr lang="ja-JP" altLang="en-US" smtClean="0"/>
              <a:pPr>
                <a:defRPr/>
              </a:pPr>
              <a:t>2023/12/5</a:t>
            </a:fld>
            <a:endParaRPr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5BD615-DC24-470C-8F35-AD2CCC0034CD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8273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901F31-DBF4-46C6-B4CD-6517D8E4404D}" type="datetimeFigureOut">
              <a:rPr lang="ja-JP" altLang="en-US" smtClean="0"/>
              <a:pPr>
                <a:defRPr/>
              </a:pPr>
              <a:t>2023/12/5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ED83D0-E619-472B-BA5E-CA8C28D4AD32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6423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208F9C-6CBD-4AD3-B9F0-0F39F773F6FE}" type="datetimeFigureOut">
              <a:rPr lang="ja-JP" altLang="en-US" smtClean="0"/>
              <a:pPr>
                <a:defRPr/>
              </a:pPr>
              <a:t>2023/12/5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A72F7F-FE4F-4386-8B7A-476B126278EE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1982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DBF2DA-CB92-46C4-893F-7116D11BAE50}" type="datetimeFigureOut">
              <a:rPr lang="ja-JP" altLang="en-US" smtClean="0"/>
              <a:pPr>
                <a:defRPr/>
              </a:pPr>
              <a:t>2023/12/5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64CD40-C3D1-40E5-9029-B974A2FB1B38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3763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3FF7D0-E4C2-42B7-B337-A47E428B3138}" type="datetimeFigureOut">
              <a:rPr lang="ja-JP" altLang="en-US" smtClean="0"/>
              <a:pPr>
                <a:defRPr/>
              </a:pPr>
              <a:t>2023/12/5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7C4E5D-C9D6-4706-A8DB-FC0A26995186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770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9B916-A8B9-42A8-8E5A-87A2570AE0A2}" type="datetimeFigureOut">
              <a:rPr kumimoji="1" lang="ja-JP" altLang="en-US" smtClean="0"/>
              <a:t>2023/12/6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17D4B-E5B1-4635-B3E2-FAF08301B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654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54" r:id="rId1"/>
    <p:sldLayoutId id="2147485455" r:id="rId2"/>
    <p:sldLayoutId id="2147485456" r:id="rId3"/>
    <p:sldLayoutId id="2147485457" r:id="rId4"/>
    <p:sldLayoutId id="2147485458" r:id="rId5"/>
    <p:sldLayoutId id="2147485459" r:id="rId6"/>
    <p:sldLayoutId id="2147485460" r:id="rId7"/>
    <p:sldLayoutId id="2147485461" r:id="rId8"/>
    <p:sldLayoutId id="2147485462" r:id="rId9"/>
    <p:sldLayoutId id="2147485463" r:id="rId10"/>
    <p:sldLayoutId id="2147485464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27E6982-11F3-4EAC-AEFC-AAE2F46002A1}" type="datetimeFigureOut">
              <a:rPr lang="ja-JP" altLang="en-US" smtClean="0"/>
              <a:pPr>
                <a:defRPr/>
              </a:pPr>
              <a:t>2023/12/5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AFE2A87-91AF-4BFD-A25D-5AC71C5C3188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51737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66" r:id="rId1"/>
    <p:sldLayoutId id="2147485467" r:id="rId2"/>
    <p:sldLayoutId id="2147485468" r:id="rId3"/>
    <p:sldLayoutId id="2147485469" r:id="rId4"/>
    <p:sldLayoutId id="2147485470" r:id="rId5"/>
    <p:sldLayoutId id="2147485471" r:id="rId6"/>
    <p:sldLayoutId id="2147485472" r:id="rId7"/>
    <p:sldLayoutId id="2147485473" r:id="rId8"/>
    <p:sldLayoutId id="2147485474" r:id="rId9"/>
    <p:sldLayoutId id="2147485475" r:id="rId10"/>
    <p:sldLayoutId id="2147485476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楕円 43">
            <a:extLst>
              <a:ext uri="{FF2B5EF4-FFF2-40B4-BE49-F238E27FC236}">
                <a16:creationId xmlns:a16="http://schemas.microsoft.com/office/drawing/2014/main" id="{684B0B6F-124B-F0F6-2E25-0D54AD7CE558}"/>
              </a:ext>
            </a:extLst>
          </p:cNvPr>
          <p:cNvSpPr/>
          <p:nvPr/>
        </p:nvSpPr>
        <p:spPr>
          <a:xfrm>
            <a:off x="9407902" y="2231946"/>
            <a:ext cx="625342" cy="942163"/>
          </a:xfrm>
          <a:prstGeom prst="ellipse">
            <a:avLst/>
          </a:prstGeom>
          <a:gradFill>
            <a:gsLst>
              <a:gs pos="0">
                <a:schemeClr val="accent4">
                  <a:lumMod val="50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E74220C-B79B-907D-9F6C-36262EBED2A4}"/>
              </a:ext>
            </a:extLst>
          </p:cNvPr>
          <p:cNvGrpSpPr/>
          <p:nvPr/>
        </p:nvGrpSpPr>
        <p:grpSpPr>
          <a:xfrm>
            <a:off x="5253502" y="2095738"/>
            <a:ext cx="739785" cy="1078371"/>
            <a:chOff x="4078078" y="1315663"/>
            <a:chExt cx="739785" cy="1078371"/>
          </a:xfrm>
        </p:grpSpPr>
        <p:sp>
          <p:nvSpPr>
            <p:cNvPr id="37" name="楕円 36">
              <a:extLst>
                <a:ext uri="{FF2B5EF4-FFF2-40B4-BE49-F238E27FC236}">
                  <a16:creationId xmlns:a16="http://schemas.microsoft.com/office/drawing/2014/main" id="{08F9CF0F-F296-897D-43B8-8A5639E18966}"/>
                </a:ext>
              </a:extLst>
            </p:cNvPr>
            <p:cNvSpPr/>
            <p:nvPr/>
          </p:nvSpPr>
          <p:spPr>
            <a:xfrm>
              <a:off x="4192521" y="1348551"/>
              <a:ext cx="625342" cy="942163"/>
            </a:xfrm>
            <a:prstGeom prst="ellipse">
              <a:avLst/>
            </a:prstGeom>
            <a:gradFill>
              <a:gsLst>
                <a:gs pos="0">
                  <a:schemeClr val="accent4">
                    <a:lumMod val="5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pic>
          <p:nvPicPr>
            <p:cNvPr id="38" name="図 37" descr="ラケット, スポーツゲーム, 選手, ボール が含まれている画像&#10;&#10;自動的に生成された説明">
              <a:extLst>
                <a:ext uri="{FF2B5EF4-FFF2-40B4-BE49-F238E27FC236}">
                  <a16:creationId xmlns:a16="http://schemas.microsoft.com/office/drawing/2014/main" id="{C1472D6D-FC3F-0A88-4DDF-BC9B6B3BBC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806" b="17966"/>
            <a:stretch/>
          </p:blipFill>
          <p:spPr>
            <a:xfrm rot="16200000">
              <a:off x="3901999" y="1491742"/>
              <a:ext cx="1078371" cy="726214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sp>
        <p:nvSpPr>
          <p:cNvPr id="39" name="平行四辺形 38">
            <a:extLst>
              <a:ext uri="{FF2B5EF4-FFF2-40B4-BE49-F238E27FC236}">
                <a16:creationId xmlns:a16="http://schemas.microsoft.com/office/drawing/2014/main" id="{669B59D7-E233-3469-176C-B49019C0D27D}"/>
              </a:ext>
            </a:extLst>
          </p:cNvPr>
          <p:cNvSpPr/>
          <p:nvPr/>
        </p:nvSpPr>
        <p:spPr>
          <a:xfrm rot="5400000">
            <a:off x="7287869" y="1465731"/>
            <a:ext cx="723792" cy="509061"/>
          </a:xfrm>
          <a:prstGeom prst="parallelogram">
            <a:avLst>
              <a:gd name="adj" fmla="val 61553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1" name="楕円 40">
            <a:extLst>
              <a:ext uri="{FF2B5EF4-FFF2-40B4-BE49-F238E27FC236}">
                <a16:creationId xmlns:a16="http://schemas.microsoft.com/office/drawing/2014/main" id="{34EED8ED-44A7-292C-9ECE-78ACFE0B3861}"/>
              </a:ext>
            </a:extLst>
          </p:cNvPr>
          <p:cNvSpPr/>
          <p:nvPr/>
        </p:nvSpPr>
        <p:spPr>
          <a:xfrm>
            <a:off x="7337095" y="2218366"/>
            <a:ext cx="625342" cy="942163"/>
          </a:xfrm>
          <a:prstGeom prst="ellipse">
            <a:avLst/>
          </a:prstGeom>
          <a:gradFill>
            <a:gsLst>
              <a:gs pos="0">
                <a:schemeClr val="accent4">
                  <a:lumMod val="50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42" name="図 41" descr="ラケット, スポーツゲーム, 選手, ボール が含まれている画像&#10;&#10;自動的に生成された説明">
            <a:extLst>
              <a:ext uri="{FF2B5EF4-FFF2-40B4-BE49-F238E27FC236}">
                <a16:creationId xmlns:a16="http://schemas.microsoft.com/office/drawing/2014/main" id="{652FC214-A9C6-6192-3E4C-C77AC00099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06" b="17966"/>
          <a:stretch/>
        </p:blipFill>
        <p:spPr>
          <a:xfrm rot="16200000">
            <a:off x="7046573" y="2361557"/>
            <a:ext cx="1078371" cy="726214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3" name="平行四辺形 42">
            <a:extLst>
              <a:ext uri="{FF2B5EF4-FFF2-40B4-BE49-F238E27FC236}">
                <a16:creationId xmlns:a16="http://schemas.microsoft.com/office/drawing/2014/main" id="{ECE70051-6E57-490C-49AA-682A27FF5D7F}"/>
              </a:ext>
            </a:extLst>
          </p:cNvPr>
          <p:cNvSpPr/>
          <p:nvPr/>
        </p:nvSpPr>
        <p:spPr>
          <a:xfrm rot="5400000">
            <a:off x="9300536" y="1794739"/>
            <a:ext cx="723792" cy="509061"/>
          </a:xfrm>
          <a:prstGeom prst="parallelogram">
            <a:avLst>
              <a:gd name="adj" fmla="val 61553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45" name="図 44" descr="ラケット, スポーツゲーム, 選手, ボール が含まれている画像&#10;&#10;自動的に生成された説明">
            <a:extLst>
              <a:ext uri="{FF2B5EF4-FFF2-40B4-BE49-F238E27FC236}">
                <a16:creationId xmlns:a16="http://schemas.microsoft.com/office/drawing/2014/main" id="{4E1215C0-EED9-374D-E62A-1F801779E4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06" b="17966"/>
          <a:stretch/>
        </p:blipFill>
        <p:spPr>
          <a:xfrm rot="16200000">
            <a:off x="9105181" y="2361557"/>
            <a:ext cx="1078371" cy="726214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6" name="楕円 45">
            <a:extLst>
              <a:ext uri="{FF2B5EF4-FFF2-40B4-BE49-F238E27FC236}">
                <a16:creationId xmlns:a16="http://schemas.microsoft.com/office/drawing/2014/main" id="{78E4537D-3B83-5B30-29EC-4CE954F9C1F9}"/>
              </a:ext>
            </a:extLst>
          </p:cNvPr>
          <p:cNvSpPr/>
          <p:nvPr/>
        </p:nvSpPr>
        <p:spPr>
          <a:xfrm rot="652242">
            <a:off x="9364189" y="4867467"/>
            <a:ext cx="659030" cy="942163"/>
          </a:xfrm>
          <a:prstGeom prst="ellipse">
            <a:avLst/>
          </a:prstGeom>
          <a:gradFill>
            <a:gsLst>
              <a:gs pos="0">
                <a:schemeClr val="accent4">
                  <a:lumMod val="50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7" name="平行四辺形 46">
            <a:extLst>
              <a:ext uri="{FF2B5EF4-FFF2-40B4-BE49-F238E27FC236}">
                <a16:creationId xmlns:a16="http://schemas.microsoft.com/office/drawing/2014/main" id="{8043772F-7089-74F8-7E41-8D80A445D14F}"/>
              </a:ext>
            </a:extLst>
          </p:cNvPr>
          <p:cNvSpPr/>
          <p:nvPr/>
        </p:nvSpPr>
        <p:spPr>
          <a:xfrm rot="5400000">
            <a:off x="9463011" y="4779887"/>
            <a:ext cx="723792" cy="509061"/>
          </a:xfrm>
          <a:prstGeom prst="parallelogram">
            <a:avLst>
              <a:gd name="adj" fmla="val 61553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48" name="図 47" descr="ラケット, スポーツゲーム, 選手, ボール が含まれている画像&#10;&#10;自動的に生成された説明">
            <a:extLst>
              <a:ext uri="{FF2B5EF4-FFF2-40B4-BE49-F238E27FC236}">
                <a16:creationId xmlns:a16="http://schemas.microsoft.com/office/drawing/2014/main" id="{7732EE8E-1C31-94B3-7D86-F30780D1A8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06" b="17966"/>
          <a:stretch/>
        </p:blipFill>
        <p:spPr>
          <a:xfrm rot="16200000">
            <a:off x="9079534" y="4997079"/>
            <a:ext cx="1078371" cy="726214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9" name="楕円 48">
            <a:extLst>
              <a:ext uri="{FF2B5EF4-FFF2-40B4-BE49-F238E27FC236}">
                <a16:creationId xmlns:a16="http://schemas.microsoft.com/office/drawing/2014/main" id="{E9C5261C-534F-305D-323F-9086A816BAEB}"/>
              </a:ext>
            </a:extLst>
          </p:cNvPr>
          <p:cNvSpPr/>
          <p:nvPr/>
        </p:nvSpPr>
        <p:spPr>
          <a:xfrm rot="1638336">
            <a:off x="6263758" y="4784924"/>
            <a:ext cx="659030" cy="942163"/>
          </a:xfrm>
          <a:prstGeom prst="ellipse">
            <a:avLst/>
          </a:prstGeom>
          <a:gradFill>
            <a:gsLst>
              <a:gs pos="0">
                <a:schemeClr val="accent4">
                  <a:lumMod val="50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0" name="平行四辺形 49">
            <a:extLst>
              <a:ext uri="{FF2B5EF4-FFF2-40B4-BE49-F238E27FC236}">
                <a16:creationId xmlns:a16="http://schemas.microsoft.com/office/drawing/2014/main" id="{18E1EAC1-8EED-CA33-2A82-5FBE4B4FF2BD}"/>
              </a:ext>
            </a:extLst>
          </p:cNvPr>
          <p:cNvSpPr/>
          <p:nvPr/>
        </p:nvSpPr>
        <p:spPr>
          <a:xfrm rot="5400000">
            <a:off x="6231377" y="4896307"/>
            <a:ext cx="723792" cy="509061"/>
          </a:xfrm>
          <a:prstGeom prst="parallelogram">
            <a:avLst>
              <a:gd name="adj" fmla="val 61553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51" name="図 50" descr="ラケット, スポーツゲーム, 選手, ボール が含まれている画像&#10;&#10;自動的に生成された説明">
            <a:extLst>
              <a:ext uri="{FF2B5EF4-FFF2-40B4-BE49-F238E27FC236}">
                <a16:creationId xmlns:a16="http://schemas.microsoft.com/office/drawing/2014/main" id="{D3E5947A-CB9F-B63F-3A0F-2DA0EA3D29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06" b="17966"/>
          <a:stretch/>
        </p:blipFill>
        <p:spPr>
          <a:xfrm rot="15427205">
            <a:off x="5814572" y="4929706"/>
            <a:ext cx="1078371" cy="726214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53" name="楕円 52">
            <a:extLst>
              <a:ext uri="{FF2B5EF4-FFF2-40B4-BE49-F238E27FC236}">
                <a16:creationId xmlns:a16="http://schemas.microsoft.com/office/drawing/2014/main" id="{94BAA22F-839E-57F3-9EC2-50CEDA5AC843}"/>
              </a:ext>
            </a:extLst>
          </p:cNvPr>
          <p:cNvSpPr/>
          <p:nvPr/>
        </p:nvSpPr>
        <p:spPr>
          <a:xfrm rot="2893668">
            <a:off x="3177718" y="4868717"/>
            <a:ext cx="659030" cy="942163"/>
          </a:xfrm>
          <a:prstGeom prst="ellipse">
            <a:avLst/>
          </a:prstGeom>
          <a:gradFill>
            <a:gsLst>
              <a:gs pos="0">
                <a:schemeClr val="accent4">
                  <a:lumMod val="50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4" name="平行四辺形 53">
            <a:extLst>
              <a:ext uri="{FF2B5EF4-FFF2-40B4-BE49-F238E27FC236}">
                <a16:creationId xmlns:a16="http://schemas.microsoft.com/office/drawing/2014/main" id="{EAADCB7E-D0A2-DB31-C10C-DF564AD1CBF5}"/>
              </a:ext>
            </a:extLst>
          </p:cNvPr>
          <p:cNvSpPr/>
          <p:nvPr/>
        </p:nvSpPr>
        <p:spPr>
          <a:xfrm rot="5400000">
            <a:off x="2971522" y="5140763"/>
            <a:ext cx="723792" cy="509061"/>
          </a:xfrm>
          <a:prstGeom prst="parallelogram">
            <a:avLst>
              <a:gd name="adj" fmla="val 61553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55" name="図 54" descr="ラケット, スポーツゲーム, 選手, ボール が含まれている画像&#10;&#10;自動的に生成された説明">
            <a:extLst>
              <a:ext uri="{FF2B5EF4-FFF2-40B4-BE49-F238E27FC236}">
                <a16:creationId xmlns:a16="http://schemas.microsoft.com/office/drawing/2014/main" id="{9E97979D-E9F9-2C3B-A348-475B4353E3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06" b="17966"/>
          <a:stretch/>
        </p:blipFill>
        <p:spPr>
          <a:xfrm rot="13816210">
            <a:off x="2539701" y="5002906"/>
            <a:ext cx="1078371" cy="726214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9C7F054D-67F5-1282-0985-3D4C79EB4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703" y="4368768"/>
            <a:ext cx="1121761" cy="737680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8FB7A4D1-DE99-E729-090C-8CF615A76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69" t="34592" r="33333" b="33823"/>
          <a:stretch>
            <a:fillRect/>
          </a:stretch>
        </p:blipFill>
        <p:spPr bwMode="auto">
          <a:xfrm>
            <a:off x="2654628" y="3910681"/>
            <a:ext cx="933321" cy="63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6C2B671-B0F5-7679-74B0-44A696E1CF5F}"/>
              </a:ext>
            </a:extLst>
          </p:cNvPr>
          <p:cNvGrpSpPr/>
          <p:nvPr/>
        </p:nvGrpSpPr>
        <p:grpSpPr>
          <a:xfrm rot="1864473">
            <a:off x="2941579" y="2068022"/>
            <a:ext cx="739785" cy="1078371"/>
            <a:chOff x="4078078" y="1315663"/>
            <a:chExt cx="739785" cy="1078371"/>
          </a:xfrm>
        </p:grpSpPr>
        <p:sp>
          <p:nvSpPr>
            <p:cNvPr id="4" name="楕円 3">
              <a:extLst>
                <a:ext uri="{FF2B5EF4-FFF2-40B4-BE49-F238E27FC236}">
                  <a16:creationId xmlns:a16="http://schemas.microsoft.com/office/drawing/2014/main" id="{3F2099EA-FCDF-EEA7-84D1-AE0F2FD38030}"/>
                </a:ext>
              </a:extLst>
            </p:cNvPr>
            <p:cNvSpPr/>
            <p:nvPr/>
          </p:nvSpPr>
          <p:spPr>
            <a:xfrm>
              <a:off x="4192521" y="1348551"/>
              <a:ext cx="625342" cy="942163"/>
            </a:xfrm>
            <a:prstGeom prst="ellipse">
              <a:avLst/>
            </a:prstGeom>
            <a:gradFill>
              <a:gsLst>
                <a:gs pos="0">
                  <a:schemeClr val="accent4">
                    <a:lumMod val="5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pic>
          <p:nvPicPr>
            <p:cNvPr id="5" name="図 4" descr="ラケット, スポーツゲーム, 選手, ボール が含まれている画像&#10;&#10;自動的に生成された説明">
              <a:extLst>
                <a:ext uri="{FF2B5EF4-FFF2-40B4-BE49-F238E27FC236}">
                  <a16:creationId xmlns:a16="http://schemas.microsoft.com/office/drawing/2014/main" id="{2DB5165F-7821-C438-C42B-6356E19FEB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806" b="17966"/>
            <a:stretch/>
          </p:blipFill>
          <p:spPr>
            <a:xfrm rot="16200000">
              <a:off x="3901999" y="1491742"/>
              <a:ext cx="1078371" cy="726214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84332EC-0434-D48B-A268-F142F64B2BBE}"/>
              </a:ext>
            </a:extLst>
          </p:cNvPr>
          <p:cNvGrpSpPr/>
          <p:nvPr/>
        </p:nvGrpSpPr>
        <p:grpSpPr>
          <a:xfrm rot="5400000">
            <a:off x="804881" y="1888144"/>
            <a:ext cx="739785" cy="1178606"/>
            <a:chOff x="4078078" y="1315663"/>
            <a:chExt cx="739785" cy="1078371"/>
          </a:xfrm>
        </p:grpSpPr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82CF088E-E1AB-327C-4CD1-277020B9B8BE}"/>
                </a:ext>
              </a:extLst>
            </p:cNvPr>
            <p:cNvSpPr/>
            <p:nvPr/>
          </p:nvSpPr>
          <p:spPr>
            <a:xfrm>
              <a:off x="4192521" y="1348551"/>
              <a:ext cx="625342" cy="942163"/>
            </a:xfrm>
            <a:prstGeom prst="ellipse">
              <a:avLst/>
            </a:prstGeom>
            <a:gradFill>
              <a:gsLst>
                <a:gs pos="0">
                  <a:schemeClr val="accent4">
                    <a:lumMod val="5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pic>
          <p:nvPicPr>
            <p:cNvPr id="10" name="図 9" descr="ラケット, スポーツゲーム, 選手, ボール が含まれている画像&#10;&#10;自動的に生成された説明">
              <a:extLst>
                <a:ext uri="{FF2B5EF4-FFF2-40B4-BE49-F238E27FC236}">
                  <a16:creationId xmlns:a16="http://schemas.microsoft.com/office/drawing/2014/main" id="{D1EF70E2-BB5C-A36B-A283-D6288AF733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806" b="17966"/>
            <a:stretch/>
          </p:blipFill>
          <p:spPr>
            <a:xfrm rot="16200000">
              <a:off x="3901999" y="1491742"/>
              <a:ext cx="1078371" cy="726214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sp>
        <p:nvSpPr>
          <p:cNvPr id="11" name="矢印: 右 10">
            <a:extLst>
              <a:ext uri="{FF2B5EF4-FFF2-40B4-BE49-F238E27FC236}">
                <a16:creationId xmlns:a16="http://schemas.microsoft.com/office/drawing/2014/main" id="{7ECF4025-C5A9-BD10-67D2-615715CF6780}"/>
              </a:ext>
            </a:extLst>
          </p:cNvPr>
          <p:cNvSpPr/>
          <p:nvPr/>
        </p:nvSpPr>
        <p:spPr>
          <a:xfrm>
            <a:off x="2151529" y="2483224"/>
            <a:ext cx="224118" cy="2061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A41B751A-7652-967F-2D7C-173B7986E29E}"/>
              </a:ext>
            </a:extLst>
          </p:cNvPr>
          <p:cNvSpPr/>
          <p:nvPr/>
        </p:nvSpPr>
        <p:spPr>
          <a:xfrm>
            <a:off x="4329713" y="2503486"/>
            <a:ext cx="224118" cy="2061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矢印: 右 12">
            <a:extLst>
              <a:ext uri="{FF2B5EF4-FFF2-40B4-BE49-F238E27FC236}">
                <a16:creationId xmlns:a16="http://schemas.microsoft.com/office/drawing/2014/main" id="{9F162961-9B0E-3345-703D-4F51A4847F49}"/>
              </a:ext>
            </a:extLst>
          </p:cNvPr>
          <p:cNvSpPr/>
          <p:nvPr/>
        </p:nvSpPr>
        <p:spPr>
          <a:xfrm>
            <a:off x="6507897" y="2523748"/>
            <a:ext cx="224118" cy="2061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2251DA18-F877-79FB-4F8A-970115CA33DD}"/>
              </a:ext>
            </a:extLst>
          </p:cNvPr>
          <p:cNvSpPr/>
          <p:nvPr/>
        </p:nvSpPr>
        <p:spPr>
          <a:xfrm>
            <a:off x="8686081" y="2544010"/>
            <a:ext cx="224118" cy="2061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8819DDD1-114B-0057-C2BD-5C0D67FF0664}"/>
              </a:ext>
            </a:extLst>
          </p:cNvPr>
          <p:cNvSpPr/>
          <p:nvPr/>
        </p:nvSpPr>
        <p:spPr>
          <a:xfrm rot="5400000">
            <a:off x="9532307" y="3918543"/>
            <a:ext cx="224118" cy="2061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3198590D-7F40-618C-ECBF-606C26828BB9}"/>
              </a:ext>
            </a:extLst>
          </p:cNvPr>
          <p:cNvSpPr/>
          <p:nvPr/>
        </p:nvSpPr>
        <p:spPr>
          <a:xfrm rot="10800000">
            <a:off x="8018028" y="5189719"/>
            <a:ext cx="224118" cy="2061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B55156F7-3ED3-02BE-F8C0-A290D94E57BE}"/>
              </a:ext>
            </a:extLst>
          </p:cNvPr>
          <p:cNvSpPr/>
          <p:nvPr/>
        </p:nvSpPr>
        <p:spPr>
          <a:xfrm rot="10800000">
            <a:off x="4932858" y="5132360"/>
            <a:ext cx="224118" cy="2061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12DC866-6B6B-49DA-07F1-E20442C81A5A}"/>
              </a:ext>
            </a:extLst>
          </p:cNvPr>
          <p:cNvSpPr txBox="1"/>
          <p:nvPr/>
        </p:nvSpPr>
        <p:spPr>
          <a:xfrm>
            <a:off x="466887" y="158176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貼り合わせ</a:t>
            </a:r>
            <a:endParaRPr kumimoji="1" lang="en-US" altLang="ja-JP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シリコンウェハー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B7C5027-A689-9B6D-968E-DFD048E83BDA}"/>
              </a:ext>
            </a:extLst>
          </p:cNvPr>
          <p:cNvSpPr txBox="1"/>
          <p:nvPr/>
        </p:nvSpPr>
        <p:spPr>
          <a:xfrm>
            <a:off x="8713557" y="1017809"/>
            <a:ext cx="2222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貼り合わせ面に刃物を当て</a:t>
            </a:r>
            <a:endParaRPr kumimoji="1" lang="en-US" altLang="ja-JP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シリコンウェハー剥離させる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BF5A101-B053-732E-6B77-846E66CE7625}"/>
              </a:ext>
            </a:extLst>
          </p:cNvPr>
          <p:cNvSpPr txBox="1"/>
          <p:nvPr/>
        </p:nvSpPr>
        <p:spPr>
          <a:xfrm>
            <a:off x="2395883" y="3489509"/>
            <a:ext cx="2222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剥離させ海面から出てきたガスを計測する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6614ABC-A1F0-0DC7-7501-F666D1329192}"/>
              </a:ext>
            </a:extLst>
          </p:cNvPr>
          <p:cNvSpPr txBox="1"/>
          <p:nvPr/>
        </p:nvSpPr>
        <p:spPr>
          <a:xfrm>
            <a:off x="1764076" y="6110633"/>
            <a:ext cx="29692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ウェハーの破壊</a:t>
            </a:r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質量ガス分析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A0623F0-7EC4-2659-1FBB-C4E1D5D72235}"/>
              </a:ext>
            </a:extLst>
          </p:cNvPr>
          <p:cNvSpPr txBox="1"/>
          <p:nvPr/>
        </p:nvSpPr>
        <p:spPr>
          <a:xfrm>
            <a:off x="2670772" y="1571845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ウェハーを立てる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8BED087-0137-0812-5A5C-03B7A2EB068F}"/>
              </a:ext>
            </a:extLst>
          </p:cNvPr>
          <p:cNvSpPr txBox="1"/>
          <p:nvPr/>
        </p:nvSpPr>
        <p:spPr>
          <a:xfrm>
            <a:off x="5113095" y="1663796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垂直にする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D640154-4377-DD44-B9BF-8A7D4E429D77}"/>
              </a:ext>
            </a:extLst>
          </p:cNvPr>
          <p:cNvSpPr txBox="1"/>
          <p:nvPr/>
        </p:nvSpPr>
        <p:spPr>
          <a:xfrm>
            <a:off x="6963076" y="1017809"/>
            <a:ext cx="13773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刃物が降りてくる</a:t>
            </a:r>
            <a:endParaRPr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EC379D8-DCEF-53FA-CDA6-F9275EE18319}"/>
              </a:ext>
            </a:extLst>
          </p:cNvPr>
          <p:cNvSpPr txBox="1"/>
          <p:nvPr/>
        </p:nvSpPr>
        <p:spPr>
          <a:xfrm>
            <a:off x="10395693" y="5112875"/>
            <a:ext cx="137736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刃物が深く入り剥離してくる</a:t>
            </a:r>
            <a:endParaRPr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157B8CA-7D83-24B9-F3F4-76C9481C3600}"/>
              </a:ext>
            </a:extLst>
          </p:cNvPr>
          <p:cNvSpPr txBox="1"/>
          <p:nvPr/>
        </p:nvSpPr>
        <p:spPr>
          <a:xfrm>
            <a:off x="6043335" y="5895189"/>
            <a:ext cx="137736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刃物がより深く入り剥離してくる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8877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93AC8452-18D2-4BA9-98CB-F3A915B1EEF5}"/>
              </a:ext>
            </a:extLst>
          </p:cNvPr>
          <p:cNvSpPr txBox="1">
            <a:spLocks/>
          </p:cNvSpPr>
          <p:nvPr/>
        </p:nvSpPr>
        <p:spPr>
          <a:xfrm>
            <a:off x="2345186" y="5248320"/>
            <a:ext cx="7692127" cy="77984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チップの破壊</a:t>
            </a:r>
            <a:r>
              <a:rPr kumimoji="1" lang="ja-JP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質量ガス分析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969FBA8-0AE1-2BA9-A726-ED1B74790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524" y="3813737"/>
            <a:ext cx="1780852" cy="90957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0123CF15-0DCB-D266-A20F-8B562CA50FC9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521468" y="2864897"/>
            <a:ext cx="1135839" cy="847663"/>
            <a:chOff x="10354203" y="3564509"/>
            <a:chExt cx="733835" cy="609063"/>
          </a:xfrm>
        </p:grpSpPr>
        <p:sp>
          <p:nvSpPr>
            <p:cNvPr id="8" name="思考の吹き出し: 雲形 7">
              <a:extLst>
                <a:ext uri="{FF2B5EF4-FFF2-40B4-BE49-F238E27FC236}">
                  <a16:creationId xmlns:a16="http://schemas.microsoft.com/office/drawing/2014/main" id="{C68ECC36-D688-E5D4-6209-669A816EFC6D}"/>
                </a:ext>
              </a:extLst>
            </p:cNvPr>
            <p:cNvSpPr/>
            <p:nvPr/>
          </p:nvSpPr>
          <p:spPr bwMode="auto">
            <a:xfrm>
              <a:off x="10354203" y="3564509"/>
              <a:ext cx="733835" cy="609063"/>
            </a:xfrm>
            <a:prstGeom prst="cloudCallout">
              <a:avLst>
                <a:gd name="adj1" fmla="val -58928"/>
                <a:gd name="adj2" fmla="val 70431"/>
              </a:avLst>
            </a:prstGeom>
            <a:solidFill>
              <a:srgbClr val="0066CC">
                <a:lumMod val="40000"/>
                <a:lumOff val="60000"/>
              </a:srgbClr>
            </a:solidFill>
            <a:ln w="12700" cap="sq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9" name="正方形/長方形 17">
              <a:extLst>
                <a:ext uri="{FF2B5EF4-FFF2-40B4-BE49-F238E27FC236}">
                  <a16:creationId xmlns:a16="http://schemas.microsoft.com/office/drawing/2014/main" id="{7FA19286-CEBB-1CFD-46A0-E5C953E2CA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4744" y="3731320"/>
              <a:ext cx="342329" cy="226884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メイリオ" panose="020B0604030504040204" pitchFamily="50" charset="-128"/>
                  <a:cs typeface="+mn-cs"/>
                </a:rPr>
                <a:t>Gas</a:t>
              </a:r>
              <a:endParaRPr kumimoji="0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pic>
        <p:nvPicPr>
          <p:cNvPr id="12" name="図 14">
            <a:extLst>
              <a:ext uri="{FF2B5EF4-FFF2-40B4-BE49-F238E27FC236}">
                <a16:creationId xmlns:a16="http://schemas.microsoft.com/office/drawing/2014/main" id="{4AB4F4EA-1E9A-1A97-4D81-DC28FEC1D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69" t="34592" r="33333" b="33823"/>
          <a:stretch>
            <a:fillRect/>
          </a:stretch>
        </p:blipFill>
        <p:spPr bwMode="auto">
          <a:xfrm>
            <a:off x="3196688" y="1961340"/>
            <a:ext cx="1450862" cy="102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80EE866-FFA1-1B3A-7BA4-025F40E00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879989" y="2405718"/>
            <a:ext cx="622522" cy="1766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23B75A3-F1A1-913E-AA75-FB5D7D09A750}"/>
              </a:ext>
            </a:extLst>
          </p:cNvPr>
          <p:cNvSpPr txBox="1"/>
          <p:nvPr/>
        </p:nvSpPr>
        <p:spPr>
          <a:xfrm>
            <a:off x="534857" y="520100"/>
            <a:ext cx="87292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【</a:t>
            </a:r>
            <a:r>
              <a:rPr kumimoji="1" lang="ja-JP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参考</a:t>
            </a:r>
            <a:r>
              <a:rPr kumimoji="1" lang="en-US" altLang="ja-JP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】</a:t>
            </a:r>
          </a:p>
          <a:p>
            <a:r>
              <a:rPr kumimoji="1" lang="ja-JP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　下記のアニメーションと同じようにする</a:t>
            </a:r>
            <a:endParaRPr kumimoji="1" lang="en-US" altLang="ja-JP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r>
              <a:rPr kumimoji="1" lang="ja-JP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　・同じアニメーションの速度、</a:t>
            </a:r>
            <a:endParaRPr kumimoji="1" lang="en-US" altLang="ja-JP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r>
              <a:rPr kumimoji="1" lang="ja-JP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　・同じ大きさ　</a:t>
            </a:r>
            <a:endParaRPr kumimoji="1" lang="en-US" altLang="ja-JP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r>
              <a:rPr kumimoji="1" lang="ja-JP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　・順番も同じにする　：　破壊　→　ガスが出る　→　計測器で計測　</a:t>
            </a:r>
            <a:endParaRPr kumimoji="1" lang="en-US" altLang="ja-JP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pPr algn="ctr"/>
            <a:endParaRPr kumimoji="1" lang="ja-JP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0715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\\Landisk\data_base\02.営業部\Template\東京電子テンプレート.pot</Template>
  <TotalTime>96361</TotalTime>
  <Words>100</Words>
  <Application>Microsoft Office PowerPoint</Application>
  <PresentationFormat>ワイド画面</PresentationFormat>
  <Paragraphs>18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2" baseType="lpstr">
      <vt:lpstr>ＭＳ Ｐゴシック</vt:lpstr>
      <vt:lpstr>メイリオ</vt:lpstr>
      <vt:lpstr>游ゴシック</vt:lpstr>
      <vt:lpstr>Arial</vt:lpstr>
      <vt:lpstr>Arial Black</vt:lpstr>
      <vt:lpstr>Calibri</vt:lpstr>
      <vt:lpstr>Calibri Light</vt:lpstr>
      <vt:lpstr>Times New Roman</vt:lpstr>
      <vt:lpstr>Office テーマ</vt:lpstr>
      <vt:lpstr>2_Office Theme</vt:lpstr>
      <vt:lpstr>PowerPoint プレゼンテーション</vt:lpstr>
      <vt:lpstr>PowerPoint プレゼンテーション</vt:lpstr>
    </vt:vector>
  </TitlesOfParts>
  <Company>東京電子株式会社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東京電子今後のビジネス展開</dc:title>
  <dc:creator>黒岩雅英</dc:creator>
  <cp:lastModifiedBy>雅英 黒岩</cp:lastModifiedBy>
  <cp:revision>1101</cp:revision>
  <cp:lastPrinted>2020-11-05T01:25:24Z</cp:lastPrinted>
  <dcterms:created xsi:type="dcterms:W3CDTF">2001-04-02T08:13:48Z</dcterms:created>
  <dcterms:modified xsi:type="dcterms:W3CDTF">2023-12-05T15:33:11Z</dcterms:modified>
</cp:coreProperties>
</file>