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DECE4A-47E6-FE8B-E671-EBDF53C95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994C340-7F9E-32A6-999E-F86A67501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40DB04-80A9-62A3-556E-CE55EFEE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235090-8EA9-9A43-8BF3-1D70D2401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ED8811-0D3D-AE71-DE6F-06117DFE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20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12DD0E-9E5C-3844-2631-0C4ECDEA6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6C5792-3643-BE10-09C8-39FF9BA92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090FFC-4E9D-3689-CCF8-D9AEEB587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5F471A-B88B-7BDF-E91F-A71229CD1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3E54B6-7ADA-7F71-D435-9AFB3DD69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87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10F8124-53F3-99BE-D3CE-9F2BD52F8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08F5AD-BFAD-F103-A600-4396C4C57C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9393C9-3689-C024-445D-7FE2EDAB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A67078-182A-19B3-3D0D-F00DA971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B1085D-B5C5-A3AE-6FCB-4D597CAB2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06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F5AA1D-56FD-F9A4-5F8E-AD815FC16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9E9CF8-BC02-1CBC-6156-BCA6AE60B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48620C-B136-8DD2-7206-E3930E49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558434-9D3C-CA1C-B84B-8C8472C2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1F7BA8-9E15-AC0C-D267-725D5A8D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14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3235A1-724A-C928-86FA-E8B53455C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6B7DF5-39A3-BA54-B39D-810181CDA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6F469B-759F-E38F-7B9E-0389B43DB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E8C6C3-86CB-1914-9F8F-153C746F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C777E3-F4D8-C379-ECBF-00930D0EA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26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747D1A-3BD4-E1BF-3167-5AB0651F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DB7530-3DBC-ECAE-E2E7-7EEF0E910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0F8FF20-0725-2011-0E49-7060DCCD7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9ACDCB-96C7-0890-5D30-3FF137BB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658F3C-B4DD-0C10-7F6F-2B6674A27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8F0D2C-6A7E-4426-010E-09680001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35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567390-6A0F-D869-2E64-84F1A04F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F04C2B-1CE9-F39C-08FF-CDF7957E8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40D3537-7AC2-FCEA-7DAC-F03713BB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FDFF005-7FD2-3193-3CCB-D4B86EC7C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CE0D56B-F4DF-DE68-1F6A-5D7F703A1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B0A2549-F848-9BC9-8674-2409D003A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0A1742-3C0E-E5A5-11A7-2D2C107D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CC1AD3-C3CB-BC0C-03A5-F35AE941B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6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E7EE64-A227-2A92-DB66-8B1EAF061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254E8E3-9A64-0EAA-E420-A22CD3BA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2D2140A-C1C7-5119-B86A-46DA3D881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A9B4585-FD3B-0AEB-911C-642F5E25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49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C11AC51-3073-6099-81D5-EF32F724F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2279CE6-A15F-2AA8-9695-1BBE71207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7F7905-50FD-8F6A-EB91-29C44BF7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14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A1EBF-5044-BFF1-494B-1BDAE1D3A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BE2C40-7A29-97B8-95E1-DB386D0DE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D22882-2FC7-EBCE-F957-854E8A33E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FE8BD7-51E5-047B-B48D-0F5AFCA5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C41C2F-25B9-1A67-09C3-AD3339B66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F0AA9B-646D-3882-9C16-C72E3A28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94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066078-FCD1-9F45-7228-6E8452D93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427B6E5-883B-539E-4976-50DC1A637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EE0521-0C33-C176-B210-6E51A261B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6A60019-7DFF-3535-9773-95CCC42D5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728F12-A88C-5FF5-12DC-DF83A32B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048390-4A10-873B-E4BC-EA9C8327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7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D69BDD3-680E-D305-BAAA-05989A74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A5E83B-273B-C290-8092-536502A90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5821E0-8361-5234-26B2-B36AF5550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D866C-9560-4DC5-9FEF-70D92B3854DC}" type="datetimeFigureOut">
              <a:rPr kumimoji="1" lang="ja-JP" altLang="en-US" smtClean="0"/>
              <a:t>2022/11/7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A49773-74F1-EF67-C428-0BE623D9F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894756-BE6E-F2A7-0DDC-0FACA8296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F1E0-5724-4609-AFC0-AFFA9368E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43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842DC4D-ED1F-1BDC-7D1C-059B1388C5AC}"/>
              </a:ext>
            </a:extLst>
          </p:cNvPr>
          <p:cNvGrpSpPr/>
          <p:nvPr/>
        </p:nvGrpSpPr>
        <p:grpSpPr>
          <a:xfrm>
            <a:off x="579800" y="432819"/>
            <a:ext cx="8468405" cy="5837352"/>
            <a:chOff x="997812" y="554739"/>
            <a:chExt cx="7096125" cy="511492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C6E67A0B-A969-73FE-5A5D-071203FDB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7812" y="554739"/>
              <a:ext cx="7096125" cy="5114925"/>
            </a:xfrm>
            <a:prstGeom prst="rect">
              <a:avLst/>
            </a:prstGeom>
          </p:spPr>
        </p:pic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39A414E8-3475-9067-0349-F190854A5046}"/>
                </a:ext>
              </a:extLst>
            </p:cNvPr>
            <p:cNvSpPr/>
            <p:nvPr/>
          </p:nvSpPr>
          <p:spPr>
            <a:xfrm>
              <a:off x="2638696" y="2266635"/>
              <a:ext cx="566057" cy="781365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382AF771-EE4B-5C30-DA45-39DA15DD143A}"/>
              </a:ext>
            </a:extLst>
          </p:cNvPr>
          <p:cNvSpPr/>
          <p:nvPr/>
        </p:nvSpPr>
        <p:spPr>
          <a:xfrm>
            <a:off x="8447313" y="2388581"/>
            <a:ext cx="470263" cy="443783"/>
          </a:xfrm>
          <a:prstGeom prst="roundRect">
            <a:avLst/>
          </a:prstGeom>
          <a:noFill/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8B1991A-EF03-E949-CC8D-2A798B9E113D}"/>
              </a:ext>
            </a:extLst>
          </p:cNvPr>
          <p:cNvSpPr txBox="1"/>
          <p:nvPr/>
        </p:nvSpPr>
        <p:spPr>
          <a:xfrm>
            <a:off x="2179102" y="3351495"/>
            <a:ext cx="139333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B1</a:t>
            </a:r>
            <a:r>
              <a:rPr kumimoji="1" lang="ja-JP" altLang="en-US" dirty="0"/>
              <a:t>ポスター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077E5F6-15B1-5801-A645-8DC8664C3A0D}"/>
              </a:ext>
            </a:extLst>
          </p:cNvPr>
          <p:cNvSpPr txBox="1"/>
          <p:nvPr/>
        </p:nvSpPr>
        <p:spPr>
          <a:xfrm>
            <a:off x="7602792" y="2955060"/>
            <a:ext cx="131478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dirty="0"/>
              <a:t>看板</a:t>
            </a:r>
            <a:endParaRPr kumimoji="1" lang="en-US" altLang="ja-JP" dirty="0"/>
          </a:p>
          <a:p>
            <a:pPr algn="ctr"/>
            <a:r>
              <a:rPr lang="ja-JP" altLang="en-US" dirty="0"/>
              <a:t>（</a:t>
            </a:r>
            <a:r>
              <a:rPr lang="en-US" altLang="ja-JP" dirty="0"/>
              <a:t>60</a:t>
            </a:r>
            <a:r>
              <a:rPr lang="ja-JP" altLang="en-US" dirty="0"/>
              <a:t>✕</a:t>
            </a:r>
            <a:r>
              <a:rPr lang="en-US" altLang="ja-JP" dirty="0"/>
              <a:t>60 )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400730-355D-70FE-DE20-6678ED9C3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291" y="894373"/>
            <a:ext cx="2612027" cy="220795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8B26DA8-AA17-1838-4C33-C2198487F475}"/>
              </a:ext>
            </a:extLst>
          </p:cNvPr>
          <p:cNvSpPr txBox="1"/>
          <p:nvPr/>
        </p:nvSpPr>
        <p:spPr>
          <a:xfrm>
            <a:off x="9405257" y="45633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ライトアップ時</a:t>
            </a:r>
          </a:p>
        </p:txBody>
      </p:sp>
    </p:spTree>
    <p:extLst>
      <p:ext uri="{BB962C8B-B14F-4D97-AF65-F5344CB8AC3E}">
        <p14:creationId xmlns:p14="http://schemas.microsoft.com/office/powerpoint/2010/main" val="1488456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水上 知江美</dc:creator>
  <cp:lastModifiedBy>水上 知江美</cp:lastModifiedBy>
  <cp:revision>2</cp:revision>
  <dcterms:created xsi:type="dcterms:W3CDTF">2022-11-07T02:19:58Z</dcterms:created>
  <dcterms:modified xsi:type="dcterms:W3CDTF">2022-11-07T02:35:04Z</dcterms:modified>
</cp:coreProperties>
</file>