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58" r:id="rId4"/>
    <p:sldId id="261" r:id="rId5"/>
    <p:sldId id="263" r:id="rId6"/>
    <p:sldId id="262" r:id="rId7"/>
    <p:sldId id="264" r:id="rId8"/>
    <p:sldId id="265" r:id="rId9"/>
    <p:sldId id="256" r:id="rId1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7" d="100"/>
          <a:sy n="77" d="100"/>
        </p:scale>
        <p:origin x="2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0D19471-C458-A2E7-E9A6-778F9A6F2779}"/>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8E1D1D9E-B346-24E1-8E88-173D9CF363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520A95A-DC28-CC9F-A225-94FE224AC398}"/>
              </a:ext>
            </a:extLst>
          </p:cNvPr>
          <p:cNvSpPr>
            <a:spLocks noGrp="1"/>
          </p:cNvSpPr>
          <p:nvPr>
            <p:ph type="dt" sz="half" idx="10"/>
          </p:nvPr>
        </p:nvSpPr>
        <p:spPr/>
        <p:txBody>
          <a:bodyPr/>
          <a:lstStyle/>
          <a:p>
            <a:fld id="{56493FAD-311E-4E9D-8B56-5BFE905D9DD2}" type="datetimeFigureOut">
              <a:rPr kumimoji="1" lang="ja-JP" altLang="en-US" smtClean="0"/>
              <a:t>2023/3/4</a:t>
            </a:fld>
            <a:endParaRPr kumimoji="1" lang="ja-JP" altLang="en-US"/>
          </a:p>
        </p:txBody>
      </p:sp>
      <p:sp>
        <p:nvSpPr>
          <p:cNvPr id="5" name="フッター プレースホルダー 4">
            <a:extLst>
              <a:ext uri="{FF2B5EF4-FFF2-40B4-BE49-F238E27FC236}">
                <a16:creationId xmlns:a16="http://schemas.microsoft.com/office/drawing/2014/main" id="{173CD556-4E8E-4EE8-A254-3EB9EDF1AC1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B6A5E5D-798C-2597-EF4C-D94CF1DCDA86}"/>
              </a:ext>
            </a:extLst>
          </p:cNvPr>
          <p:cNvSpPr>
            <a:spLocks noGrp="1"/>
          </p:cNvSpPr>
          <p:nvPr>
            <p:ph type="sldNum" sz="quarter" idx="12"/>
          </p:nvPr>
        </p:nvSpPr>
        <p:spPr/>
        <p:txBody>
          <a:bodyPr/>
          <a:lstStyle/>
          <a:p>
            <a:fld id="{302DA1F9-B68A-49DE-9690-6415E5E01424}" type="slidenum">
              <a:rPr kumimoji="1" lang="ja-JP" altLang="en-US" smtClean="0"/>
              <a:t>‹#›</a:t>
            </a:fld>
            <a:endParaRPr kumimoji="1" lang="ja-JP" altLang="en-US"/>
          </a:p>
        </p:txBody>
      </p:sp>
    </p:spTree>
    <p:extLst>
      <p:ext uri="{BB962C8B-B14F-4D97-AF65-F5344CB8AC3E}">
        <p14:creationId xmlns:p14="http://schemas.microsoft.com/office/powerpoint/2010/main" val="3861892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187033-DE81-3A31-5496-F4D195113B18}"/>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25C8DC4-BAFE-4BA3-F5C5-0596E7B839B7}"/>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FC54F4E-4710-4BA8-7902-A021D8C60C6C}"/>
              </a:ext>
            </a:extLst>
          </p:cNvPr>
          <p:cNvSpPr>
            <a:spLocks noGrp="1"/>
          </p:cNvSpPr>
          <p:nvPr>
            <p:ph type="dt" sz="half" idx="10"/>
          </p:nvPr>
        </p:nvSpPr>
        <p:spPr/>
        <p:txBody>
          <a:bodyPr/>
          <a:lstStyle/>
          <a:p>
            <a:fld id="{56493FAD-311E-4E9D-8B56-5BFE905D9DD2}" type="datetimeFigureOut">
              <a:rPr kumimoji="1" lang="ja-JP" altLang="en-US" smtClean="0"/>
              <a:t>2023/3/4</a:t>
            </a:fld>
            <a:endParaRPr kumimoji="1" lang="ja-JP" altLang="en-US"/>
          </a:p>
        </p:txBody>
      </p:sp>
      <p:sp>
        <p:nvSpPr>
          <p:cNvPr id="5" name="フッター プレースホルダー 4">
            <a:extLst>
              <a:ext uri="{FF2B5EF4-FFF2-40B4-BE49-F238E27FC236}">
                <a16:creationId xmlns:a16="http://schemas.microsoft.com/office/drawing/2014/main" id="{510B156E-57C4-4E42-3681-B9B1FE86597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3EE0159-0D66-C587-D791-6E53BD4748CC}"/>
              </a:ext>
            </a:extLst>
          </p:cNvPr>
          <p:cNvSpPr>
            <a:spLocks noGrp="1"/>
          </p:cNvSpPr>
          <p:nvPr>
            <p:ph type="sldNum" sz="quarter" idx="12"/>
          </p:nvPr>
        </p:nvSpPr>
        <p:spPr/>
        <p:txBody>
          <a:bodyPr/>
          <a:lstStyle/>
          <a:p>
            <a:fld id="{302DA1F9-B68A-49DE-9690-6415E5E01424}" type="slidenum">
              <a:rPr kumimoji="1" lang="ja-JP" altLang="en-US" smtClean="0"/>
              <a:t>‹#›</a:t>
            </a:fld>
            <a:endParaRPr kumimoji="1" lang="ja-JP" altLang="en-US"/>
          </a:p>
        </p:txBody>
      </p:sp>
    </p:spTree>
    <p:extLst>
      <p:ext uri="{BB962C8B-B14F-4D97-AF65-F5344CB8AC3E}">
        <p14:creationId xmlns:p14="http://schemas.microsoft.com/office/powerpoint/2010/main" val="50686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34D7673-EC95-428C-6492-340654B026A7}"/>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C3A91C4-185B-D58E-2E47-95864A5A54B9}"/>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3DFA146-3F37-AD7E-5C62-2E6704440D33}"/>
              </a:ext>
            </a:extLst>
          </p:cNvPr>
          <p:cNvSpPr>
            <a:spLocks noGrp="1"/>
          </p:cNvSpPr>
          <p:nvPr>
            <p:ph type="dt" sz="half" idx="10"/>
          </p:nvPr>
        </p:nvSpPr>
        <p:spPr/>
        <p:txBody>
          <a:bodyPr/>
          <a:lstStyle/>
          <a:p>
            <a:fld id="{56493FAD-311E-4E9D-8B56-5BFE905D9DD2}" type="datetimeFigureOut">
              <a:rPr kumimoji="1" lang="ja-JP" altLang="en-US" smtClean="0"/>
              <a:t>2023/3/4</a:t>
            </a:fld>
            <a:endParaRPr kumimoji="1" lang="ja-JP" altLang="en-US"/>
          </a:p>
        </p:txBody>
      </p:sp>
      <p:sp>
        <p:nvSpPr>
          <p:cNvPr id="5" name="フッター プレースホルダー 4">
            <a:extLst>
              <a:ext uri="{FF2B5EF4-FFF2-40B4-BE49-F238E27FC236}">
                <a16:creationId xmlns:a16="http://schemas.microsoft.com/office/drawing/2014/main" id="{B8642464-E5B0-6353-8B2B-5EBE3B3DF54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ED3ACA9-5803-4CA1-2D4B-FF5CB251876E}"/>
              </a:ext>
            </a:extLst>
          </p:cNvPr>
          <p:cNvSpPr>
            <a:spLocks noGrp="1"/>
          </p:cNvSpPr>
          <p:nvPr>
            <p:ph type="sldNum" sz="quarter" idx="12"/>
          </p:nvPr>
        </p:nvSpPr>
        <p:spPr/>
        <p:txBody>
          <a:bodyPr/>
          <a:lstStyle/>
          <a:p>
            <a:fld id="{302DA1F9-B68A-49DE-9690-6415E5E01424}" type="slidenum">
              <a:rPr kumimoji="1" lang="ja-JP" altLang="en-US" smtClean="0"/>
              <a:t>‹#›</a:t>
            </a:fld>
            <a:endParaRPr kumimoji="1" lang="ja-JP" altLang="en-US"/>
          </a:p>
        </p:txBody>
      </p:sp>
    </p:spTree>
    <p:extLst>
      <p:ext uri="{BB962C8B-B14F-4D97-AF65-F5344CB8AC3E}">
        <p14:creationId xmlns:p14="http://schemas.microsoft.com/office/powerpoint/2010/main" val="3526657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F641E7B-8223-1B71-A410-E5884B11B34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C3231A9-601C-9589-FDC3-8283D55EEB20}"/>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028AF40-E3C0-0ADA-ABA8-40FEFFE16A23}"/>
              </a:ext>
            </a:extLst>
          </p:cNvPr>
          <p:cNvSpPr>
            <a:spLocks noGrp="1"/>
          </p:cNvSpPr>
          <p:nvPr>
            <p:ph type="dt" sz="half" idx="10"/>
          </p:nvPr>
        </p:nvSpPr>
        <p:spPr/>
        <p:txBody>
          <a:bodyPr/>
          <a:lstStyle/>
          <a:p>
            <a:fld id="{56493FAD-311E-4E9D-8B56-5BFE905D9DD2}" type="datetimeFigureOut">
              <a:rPr kumimoji="1" lang="ja-JP" altLang="en-US" smtClean="0"/>
              <a:t>2023/3/4</a:t>
            </a:fld>
            <a:endParaRPr kumimoji="1" lang="ja-JP" altLang="en-US"/>
          </a:p>
        </p:txBody>
      </p:sp>
      <p:sp>
        <p:nvSpPr>
          <p:cNvPr id="5" name="フッター プレースホルダー 4">
            <a:extLst>
              <a:ext uri="{FF2B5EF4-FFF2-40B4-BE49-F238E27FC236}">
                <a16:creationId xmlns:a16="http://schemas.microsoft.com/office/drawing/2014/main" id="{AAAE980E-4ABE-AF64-235A-5A86997C74A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07C115B-D67B-5A2F-7E6A-6DBAB014D31F}"/>
              </a:ext>
            </a:extLst>
          </p:cNvPr>
          <p:cNvSpPr>
            <a:spLocks noGrp="1"/>
          </p:cNvSpPr>
          <p:nvPr>
            <p:ph type="sldNum" sz="quarter" idx="12"/>
          </p:nvPr>
        </p:nvSpPr>
        <p:spPr/>
        <p:txBody>
          <a:bodyPr/>
          <a:lstStyle/>
          <a:p>
            <a:fld id="{302DA1F9-B68A-49DE-9690-6415E5E01424}" type="slidenum">
              <a:rPr kumimoji="1" lang="ja-JP" altLang="en-US" smtClean="0"/>
              <a:t>‹#›</a:t>
            </a:fld>
            <a:endParaRPr kumimoji="1" lang="ja-JP" altLang="en-US"/>
          </a:p>
        </p:txBody>
      </p:sp>
    </p:spTree>
    <p:extLst>
      <p:ext uri="{BB962C8B-B14F-4D97-AF65-F5344CB8AC3E}">
        <p14:creationId xmlns:p14="http://schemas.microsoft.com/office/powerpoint/2010/main" val="3308933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CD9DC5D-F5F5-1E50-A3D3-406F19CEFA0D}"/>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4D89676-BA81-297A-E877-8689A3AE7A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889A9FE3-E15A-27EC-7E24-7E8EC0AB5FE1}"/>
              </a:ext>
            </a:extLst>
          </p:cNvPr>
          <p:cNvSpPr>
            <a:spLocks noGrp="1"/>
          </p:cNvSpPr>
          <p:nvPr>
            <p:ph type="dt" sz="half" idx="10"/>
          </p:nvPr>
        </p:nvSpPr>
        <p:spPr/>
        <p:txBody>
          <a:bodyPr/>
          <a:lstStyle/>
          <a:p>
            <a:fld id="{56493FAD-311E-4E9D-8B56-5BFE905D9DD2}" type="datetimeFigureOut">
              <a:rPr kumimoji="1" lang="ja-JP" altLang="en-US" smtClean="0"/>
              <a:t>2023/3/4</a:t>
            </a:fld>
            <a:endParaRPr kumimoji="1" lang="ja-JP" altLang="en-US"/>
          </a:p>
        </p:txBody>
      </p:sp>
      <p:sp>
        <p:nvSpPr>
          <p:cNvPr id="5" name="フッター プレースホルダー 4">
            <a:extLst>
              <a:ext uri="{FF2B5EF4-FFF2-40B4-BE49-F238E27FC236}">
                <a16:creationId xmlns:a16="http://schemas.microsoft.com/office/drawing/2014/main" id="{162003A7-3AA9-07D8-548C-823CEDE6461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392DDE8-50B1-640E-99AC-6CEF5C0EB632}"/>
              </a:ext>
            </a:extLst>
          </p:cNvPr>
          <p:cNvSpPr>
            <a:spLocks noGrp="1"/>
          </p:cNvSpPr>
          <p:nvPr>
            <p:ph type="sldNum" sz="quarter" idx="12"/>
          </p:nvPr>
        </p:nvSpPr>
        <p:spPr/>
        <p:txBody>
          <a:bodyPr/>
          <a:lstStyle/>
          <a:p>
            <a:fld id="{302DA1F9-B68A-49DE-9690-6415E5E01424}" type="slidenum">
              <a:rPr kumimoji="1" lang="ja-JP" altLang="en-US" smtClean="0"/>
              <a:t>‹#›</a:t>
            </a:fld>
            <a:endParaRPr kumimoji="1" lang="ja-JP" altLang="en-US"/>
          </a:p>
        </p:txBody>
      </p:sp>
    </p:spTree>
    <p:extLst>
      <p:ext uri="{BB962C8B-B14F-4D97-AF65-F5344CB8AC3E}">
        <p14:creationId xmlns:p14="http://schemas.microsoft.com/office/powerpoint/2010/main" val="3320605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699B34D-90DA-67DB-5C91-622E27F846F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5A93C2E-41E1-FE7F-B99C-6C9899C07D50}"/>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FE561E76-9ADF-4B5D-FDDF-8E7CBFECA76C}"/>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DDD6C758-265A-0584-D447-EAE50D6AE447}"/>
              </a:ext>
            </a:extLst>
          </p:cNvPr>
          <p:cNvSpPr>
            <a:spLocks noGrp="1"/>
          </p:cNvSpPr>
          <p:nvPr>
            <p:ph type="dt" sz="half" idx="10"/>
          </p:nvPr>
        </p:nvSpPr>
        <p:spPr/>
        <p:txBody>
          <a:bodyPr/>
          <a:lstStyle/>
          <a:p>
            <a:fld id="{56493FAD-311E-4E9D-8B56-5BFE905D9DD2}" type="datetimeFigureOut">
              <a:rPr kumimoji="1" lang="ja-JP" altLang="en-US" smtClean="0"/>
              <a:t>2023/3/4</a:t>
            </a:fld>
            <a:endParaRPr kumimoji="1" lang="ja-JP" altLang="en-US"/>
          </a:p>
        </p:txBody>
      </p:sp>
      <p:sp>
        <p:nvSpPr>
          <p:cNvPr id="6" name="フッター プレースホルダー 5">
            <a:extLst>
              <a:ext uri="{FF2B5EF4-FFF2-40B4-BE49-F238E27FC236}">
                <a16:creationId xmlns:a16="http://schemas.microsoft.com/office/drawing/2014/main" id="{0F32843E-4535-35B7-0607-BD4F537D46F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0150971-6C66-67BF-5CCD-586C6424EC6A}"/>
              </a:ext>
            </a:extLst>
          </p:cNvPr>
          <p:cNvSpPr>
            <a:spLocks noGrp="1"/>
          </p:cNvSpPr>
          <p:nvPr>
            <p:ph type="sldNum" sz="quarter" idx="12"/>
          </p:nvPr>
        </p:nvSpPr>
        <p:spPr/>
        <p:txBody>
          <a:bodyPr/>
          <a:lstStyle/>
          <a:p>
            <a:fld id="{302DA1F9-B68A-49DE-9690-6415E5E01424}" type="slidenum">
              <a:rPr kumimoji="1" lang="ja-JP" altLang="en-US" smtClean="0"/>
              <a:t>‹#›</a:t>
            </a:fld>
            <a:endParaRPr kumimoji="1" lang="ja-JP" altLang="en-US"/>
          </a:p>
        </p:txBody>
      </p:sp>
    </p:spTree>
    <p:extLst>
      <p:ext uri="{BB962C8B-B14F-4D97-AF65-F5344CB8AC3E}">
        <p14:creationId xmlns:p14="http://schemas.microsoft.com/office/powerpoint/2010/main" val="1522940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C8F2EA1-2774-B5AB-0E72-F932BFA9C573}"/>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AD18DBE-AD70-4C6A-3B55-51D72DA9A8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1462905-0984-F273-DAA7-FDC31BB7F5CD}"/>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C9601449-0C06-B911-3655-914FFF5649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36837972-7B43-FAF5-73E8-CC2573989D7B}"/>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1F4152C-5BDF-AC3B-5521-DDABA8414A61}"/>
              </a:ext>
            </a:extLst>
          </p:cNvPr>
          <p:cNvSpPr>
            <a:spLocks noGrp="1"/>
          </p:cNvSpPr>
          <p:nvPr>
            <p:ph type="dt" sz="half" idx="10"/>
          </p:nvPr>
        </p:nvSpPr>
        <p:spPr/>
        <p:txBody>
          <a:bodyPr/>
          <a:lstStyle/>
          <a:p>
            <a:fld id="{56493FAD-311E-4E9D-8B56-5BFE905D9DD2}" type="datetimeFigureOut">
              <a:rPr kumimoji="1" lang="ja-JP" altLang="en-US" smtClean="0"/>
              <a:t>2023/3/4</a:t>
            </a:fld>
            <a:endParaRPr kumimoji="1" lang="ja-JP" altLang="en-US"/>
          </a:p>
        </p:txBody>
      </p:sp>
      <p:sp>
        <p:nvSpPr>
          <p:cNvPr id="8" name="フッター プレースホルダー 7">
            <a:extLst>
              <a:ext uri="{FF2B5EF4-FFF2-40B4-BE49-F238E27FC236}">
                <a16:creationId xmlns:a16="http://schemas.microsoft.com/office/drawing/2014/main" id="{50098500-CDD0-22C6-A621-4C42BEA4F5E4}"/>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CD960C2B-AA43-947A-06C5-70EAF29AF9EA}"/>
              </a:ext>
            </a:extLst>
          </p:cNvPr>
          <p:cNvSpPr>
            <a:spLocks noGrp="1"/>
          </p:cNvSpPr>
          <p:nvPr>
            <p:ph type="sldNum" sz="quarter" idx="12"/>
          </p:nvPr>
        </p:nvSpPr>
        <p:spPr/>
        <p:txBody>
          <a:bodyPr/>
          <a:lstStyle/>
          <a:p>
            <a:fld id="{302DA1F9-B68A-49DE-9690-6415E5E01424}" type="slidenum">
              <a:rPr kumimoji="1" lang="ja-JP" altLang="en-US" smtClean="0"/>
              <a:t>‹#›</a:t>
            </a:fld>
            <a:endParaRPr kumimoji="1" lang="ja-JP" altLang="en-US"/>
          </a:p>
        </p:txBody>
      </p:sp>
    </p:spTree>
    <p:extLst>
      <p:ext uri="{BB962C8B-B14F-4D97-AF65-F5344CB8AC3E}">
        <p14:creationId xmlns:p14="http://schemas.microsoft.com/office/powerpoint/2010/main" val="3053485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82FD1AB-C4BE-2DD8-F2AB-C31FFFA650CF}"/>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091AF349-56CD-E3CB-4E4E-EFA3603A11C1}"/>
              </a:ext>
            </a:extLst>
          </p:cNvPr>
          <p:cNvSpPr>
            <a:spLocks noGrp="1"/>
          </p:cNvSpPr>
          <p:nvPr>
            <p:ph type="dt" sz="half" idx="10"/>
          </p:nvPr>
        </p:nvSpPr>
        <p:spPr/>
        <p:txBody>
          <a:bodyPr/>
          <a:lstStyle/>
          <a:p>
            <a:fld id="{56493FAD-311E-4E9D-8B56-5BFE905D9DD2}" type="datetimeFigureOut">
              <a:rPr kumimoji="1" lang="ja-JP" altLang="en-US" smtClean="0"/>
              <a:t>2023/3/4</a:t>
            </a:fld>
            <a:endParaRPr kumimoji="1" lang="ja-JP" altLang="en-US"/>
          </a:p>
        </p:txBody>
      </p:sp>
      <p:sp>
        <p:nvSpPr>
          <p:cNvPr id="4" name="フッター プレースホルダー 3">
            <a:extLst>
              <a:ext uri="{FF2B5EF4-FFF2-40B4-BE49-F238E27FC236}">
                <a16:creationId xmlns:a16="http://schemas.microsoft.com/office/drawing/2014/main" id="{B742D7F6-92AF-2A6B-B87F-8D0F273C3966}"/>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FE632E7-F5EB-0215-0BC9-D5611BFC639B}"/>
              </a:ext>
            </a:extLst>
          </p:cNvPr>
          <p:cNvSpPr>
            <a:spLocks noGrp="1"/>
          </p:cNvSpPr>
          <p:nvPr>
            <p:ph type="sldNum" sz="quarter" idx="12"/>
          </p:nvPr>
        </p:nvSpPr>
        <p:spPr/>
        <p:txBody>
          <a:bodyPr/>
          <a:lstStyle/>
          <a:p>
            <a:fld id="{302DA1F9-B68A-49DE-9690-6415E5E01424}" type="slidenum">
              <a:rPr kumimoji="1" lang="ja-JP" altLang="en-US" smtClean="0"/>
              <a:t>‹#›</a:t>
            </a:fld>
            <a:endParaRPr kumimoji="1" lang="ja-JP" altLang="en-US"/>
          </a:p>
        </p:txBody>
      </p:sp>
    </p:spTree>
    <p:extLst>
      <p:ext uri="{BB962C8B-B14F-4D97-AF65-F5344CB8AC3E}">
        <p14:creationId xmlns:p14="http://schemas.microsoft.com/office/powerpoint/2010/main" val="3553055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22502D3F-F617-55A9-1642-59D342B91DF7}"/>
              </a:ext>
            </a:extLst>
          </p:cNvPr>
          <p:cNvSpPr>
            <a:spLocks noGrp="1"/>
          </p:cNvSpPr>
          <p:nvPr>
            <p:ph type="dt" sz="half" idx="10"/>
          </p:nvPr>
        </p:nvSpPr>
        <p:spPr/>
        <p:txBody>
          <a:bodyPr/>
          <a:lstStyle/>
          <a:p>
            <a:fld id="{56493FAD-311E-4E9D-8B56-5BFE905D9DD2}" type="datetimeFigureOut">
              <a:rPr kumimoji="1" lang="ja-JP" altLang="en-US" smtClean="0"/>
              <a:t>2023/3/4</a:t>
            </a:fld>
            <a:endParaRPr kumimoji="1" lang="ja-JP" altLang="en-US"/>
          </a:p>
        </p:txBody>
      </p:sp>
      <p:sp>
        <p:nvSpPr>
          <p:cNvPr id="3" name="フッター プレースホルダー 2">
            <a:extLst>
              <a:ext uri="{FF2B5EF4-FFF2-40B4-BE49-F238E27FC236}">
                <a16:creationId xmlns:a16="http://schemas.microsoft.com/office/drawing/2014/main" id="{CF79BBD1-AEBB-784C-2DE5-0D4E0EDA544E}"/>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61EF7FB-F775-88B3-C4D0-D89B8B70D460}"/>
              </a:ext>
            </a:extLst>
          </p:cNvPr>
          <p:cNvSpPr>
            <a:spLocks noGrp="1"/>
          </p:cNvSpPr>
          <p:nvPr>
            <p:ph type="sldNum" sz="quarter" idx="12"/>
          </p:nvPr>
        </p:nvSpPr>
        <p:spPr/>
        <p:txBody>
          <a:bodyPr/>
          <a:lstStyle/>
          <a:p>
            <a:fld id="{302DA1F9-B68A-49DE-9690-6415E5E01424}" type="slidenum">
              <a:rPr kumimoji="1" lang="ja-JP" altLang="en-US" smtClean="0"/>
              <a:t>‹#›</a:t>
            </a:fld>
            <a:endParaRPr kumimoji="1" lang="ja-JP" altLang="en-US"/>
          </a:p>
        </p:txBody>
      </p:sp>
    </p:spTree>
    <p:extLst>
      <p:ext uri="{BB962C8B-B14F-4D97-AF65-F5344CB8AC3E}">
        <p14:creationId xmlns:p14="http://schemas.microsoft.com/office/powerpoint/2010/main" val="582944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C0F76EE-1009-E3B7-7FA9-E71D45A7C31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936E87B-BF4D-7014-BABE-68ECB72CB0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985EEC37-DD04-C2C0-3497-EF1B314CD1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10A4648-F787-2978-9D08-A5E32F29EC39}"/>
              </a:ext>
            </a:extLst>
          </p:cNvPr>
          <p:cNvSpPr>
            <a:spLocks noGrp="1"/>
          </p:cNvSpPr>
          <p:nvPr>
            <p:ph type="dt" sz="half" idx="10"/>
          </p:nvPr>
        </p:nvSpPr>
        <p:spPr/>
        <p:txBody>
          <a:bodyPr/>
          <a:lstStyle/>
          <a:p>
            <a:fld id="{56493FAD-311E-4E9D-8B56-5BFE905D9DD2}" type="datetimeFigureOut">
              <a:rPr kumimoji="1" lang="ja-JP" altLang="en-US" smtClean="0"/>
              <a:t>2023/3/4</a:t>
            </a:fld>
            <a:endParaRPr kumimoji="1" lang="ja-JP" altLang="en-US"/>
          </a:p>
        </p:txBody>
      </p:sp>
      <p:sp>
        <p:nvSpPr>
          <p:cNvPr id="6" name="フッター プレースホルダー 5">
            <a:extLst>
              <a:ext uri="{FF2B5EF4-FFF2-40B4-BE49-F238E27FC236}">
                <a16:creationId xmlns:a16="http://schemas.microsoft.com/office/drawing/2014/main" id="{CD618FC5-CD36-ACFD-1F2A-8A38625E46E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DC6DF58-5AA4-FEB9-05E4-2159FBD5887D}"/>
              </a:ext>
            </a:extLst>
          </p:cNvPr>
          <p:cNvSpPr>
            <a:spLocks noGrp="1"/>
          </p:cNvSpPr>
          <p:nvPr>
            <p:ph type="sldNum" sz="quarter" idx="12"/>
          </p:nvPr>
        </p:nvSpPr>
        <p:spPr/>
        <p:txBody>
          <a:bodyPr/>
          <a:lstStyle/>
          <a:p>
            <a:fld id="{302DA1F9-B68A-49DE-9690-6415E5E01424}" type="slidenum">
              <a:rPr kumimoji="1" lang="ja-JP" altLang="en-US" smtClean="0"/>
              <a:t>‹#›</a:t>
            </a:fld>
            <a:endParaRPr kumimoji="1" lang="ja-JP" altLang="en-US"/>
          </a:p>
        </p:txBody>
      </p:sp>
    </p:spTree>
    <p:extLst>
      <p:ext uri="{BB962C8B-B14F-4D97-AF65-F5344CB8AC3E}">
        <p14:creationId xmlns:p14="http://schemas.microsoft.com/office/powerpoint/2010/main" val="655562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40202A-9AA4-BBC1-2C16-11734BB3DDA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05B684AE-33DA-94BE-1053-962EDA4119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82E5BDC9-808B-E99E-61D2-0765E88E6D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46D4EC4-6D26-4A18-826B-CADFF152B72C}"/>
              </a:ext>
            </a:extLst>
          </p:cNvPr>
          <p:cNvSpPr>
            <a:spLocks noGrp="1"/>
          </p:cNvSpPr>
          <p:nvPr>
            <p:ph type="dt" sz="half" idx="10"/>
          </p:nvPr>
        </p:nvSpPr>
        <p:spPr/>
        <p:txBody>
          <a:bodyPr/>
          <a:lstStyle/>
          <a:p>
            <a:fld id="{56493FAD-311E-4E9D-8B56-5BFE905D9DD2}" type="datetimeFigureOut">
              <a:rPr kumimoji="1" lang="ja-JP" altLang="en-US" smtClean="0"/>
              <a:t>2023/3/4</a:t>
            </a:fld>
            <a:endParaRPr kumimoji="1" lang="ja-JP" altLang="en-US"/>
          </a:p>
        </p:txBody>
      </p:sp>
      <p:sp>
        <p:nvSpPr>
          <p:cNvPr id="6" name="フッター プレースホルダー 5">
            <a:extLst>
              <a:ext uri="{FF2B5EF4-FFF2-40B4-BE49-F238E27FC236}">
                <a16:creationId xmlns:a16="http://schemas.microsoft.com/office/drawing/2014/main" id="{AB7D39D4-C432-B672-6A6D-6D2145BA138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ACAAEF3-C176-E2E4-4B3F-C88DA647C574}"/>
              </a:ext>
            </a:extLst>
          </p:cNvPr>
          <p:cNvSpPr>
            <a:spLocks noGrp="1"/>
          </p:cNvSpPr>
          <p:nvPr>
            <p:ph type="sldNum" sz="quarter" idx="12"/>
          </p:nvPr>
        </p:nvSpPr>
        <p:spPr/>
        <p:txBody>
          <a:bodyPr/>
          <a:lstStyle/>
          <a:p>
            <a:fld id="{302DA1F9-B68A-49DE-9690-6415E5E01424}" type="slidenum">
              <a:rPr kumimoji="1" lang="ja-JP" altLang="en-US" smtClean="0"/>
              <a:t>‹#›</a:t>
            </a:fld>
            <a:endParaRPr kumimoji="1" lang="ja-JP" altLang="en-US"/>
          </a:p>
        </p:txBody>
      </p:sp>
    </p:spTree>
    <p:extLst>
      <p:ext uri="{BB962C8B-B14F-4D97-AF65-F5344CB8AC3E}">
        <p14:creationId xmlns:p14="http://schemas.microsoft.com/office/powerpoint/2010/main" val="2058760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59EB7609-0100-C725-7EB3-70F0E2CCF6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D76C1D5-D8F1-8238-CB4C-D32080A6C7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0F774C5-9C2C-87B0-6FA5-72C21EC9D1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493FAD-311E-4E9D-8B56-5BFE905D9DD2}" type="datetimeFigureOut">
              <a:rPr kumimoji="1" lang="ja-JP" altLang="en-US" smtClean="0"/>
              <a:t>2023/3/4</a:t>
            </a:fld>
            <a:endParaRPr kumimoji="1" lang="ja-JP" altLang="en-US"/>
          </a:p>
        </p:txBody>
      </p:sp>
      <p:sp>
        <p:nvSpPr>
          <p:cNvPr id="5" name="フッター プレースホルダー 4">
            <a:extLst>
              <a:ext uri="{FF2B5EF4-FFF2-40B4-BE49-F238E27FC236}">
                <a16:creationId xmlns:a16="http://schemas.microsoft.com/office/drawing/2014/main" id="{04266882-746A-F540-FEFC-F05CFEEA81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3C080163-F2C8-8377-764D-B63DA68559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2DA1F9-B68A-49DE-9690-6415E5E01424}" type="slidenum">
              <a:rPr kumimoji="1" lang="ja-JP" altLang="en-US" smtClean="0"/>
              <a:t>‹#›</a:t>
            </a:fld>
            <a:endParaRPr kumimoji="1" lang="ja-JP" altLang="en-US"/>
          </a:p>
        </p:txBody>
      </p:sp>
    </p:spTree>
    <p:extLst>
      <p:ext uri="{BB962C8B-B14F-4D97-AF65-F5344CB8AC3E}">
        <p14:creationId xmlns:p14="http://schemas.microsoft.com/office/powerpoint/2010/main" val="1541753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1.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665CDF35-AF42-8B8E-35BF-862F6EDA4E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415" y="0"/>
            <a:ext cx="4190116" cy="6858000"/>
          </a:xfrm>
          <a:prstGeom prst="rect">
            <a:avLst/>
          </a:prstGeom>
        </p:spPr>
      </p:pic>
      <p:sp>
        <p:nvSpPr>
          <p:cNvPr id="6" name="正方形/長方形 5">
            <a:extLst>
              <a:ext uri="{FF2B5EF4-FFF2-40B4-BE49-F238E27FC236}">
                <a16:creationId xmlns:a16="http://schemas.microsoft.com/office/drawing/2014/main" id="{BFC68479-4D2C-2B80-248B-60F55C80AFD0}"/>
              </a:ext>
            </a:extLst>
          </p:cNvPr>
          <p:cNvSpPr/>
          <p:nvPr/>
        </p:nvSpPr>
        <p:spPr>
          <a:xfrm>
            <a:off x="5592830" y="349135"/>
            <a:ext cx="4257751"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コンパクト遮光日傘</a:t>
            </a:r>
            <a:endParaRPr kumimoji="1" lang="en-US" altLang="ja-JP" dirty="0"/>
          </a:p>
          <a:p>
            <a:pPr algn="ctr"/>
            <a:r>
              <a:rPr kumimoji="1" lang="ja-JP" altLang="en-US" dirty="0"/>
              <a:t>超軽量</a:t>
            </a:r>
            <a:r>
              <a:rPr kumimoji="1" lang="en-US" altLang="ja-JP" dirty="0"/>
              <a:t>128g</a:t>
            </a:r>
            <a:r>
              <a:rPr kumimoji="1" lang="ja-JP" altLang="en-US" dirty="0"/>
              <a:t>　≧</a:t>
            </a:r>
            <a:r>
              <a:rPr kumimoji="1" lang="en-US" altLang="ja-JP" dirty="0"/>
              <a:t>UPF</a:t>
            </a:r>
            <a:r>
              <a:rPr lang="en-US" altLang="ja-JP" dirty="0"/>
              <a:t>50</a:t>
            </a:r>
            <a:r>
              <a:rPr lang="ja-JP" altLang="en-US" dirty="0"/>
              <a:t>＋</a:t>
            </a:r>
            <a:endParaRPr kumimoji="1" lang="en-US" altLang="ja-JP" dirty="0"/>
          </a:p>
        </p:txBody>
      </p:sp>
      <p:cxnSp>
        <p:nvCxnSpPr>
          <p:cNvPr id="8" name="直線矢印コネクタ 7">
            <a:extLst>
              <a:ext uri="{FF2B5EF4-FFF2-40B4-BE49-F238E27FC236}">
                <a16:creationId xmlns:a16="http://schemas.microsoft.com/office/drawing/2014/main" id="{BE703AD4-7876-E969-53BE-70D85406A8F5}"/>
              </a:ext>
            </a:extLst>
          </p:cNvPr>
          <p:cNvCxnSpPr>
            <a:cxnSpLocks/>
            <a:stCxn id="6" idx="1"/>
          </p:cNvCxnSpPr>
          <p:nvPr/>
        </p:nvCxnSpPr>
        <p:spPr>
          <a:xfrm flipH="1">
            <a:off x="4064924" y="785553"/>
            <a:ext cx="1527906" cy="3366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正方形/長方形 9">
            <a:extLst>
              <a:ext uri="{FF2B5EF4-FFF2-40B4-BE49-F238E27FC236}">
                <a16:creationId xmlns:a16="http://schemas.microsoft.com/office/drawing/2014/main" id="{DA0923D4-7446-6F21-7266-2003F47C1221}"/>
              </a:ext>
            </a:extLst>
          </p:cNvPr>
          <p:cNvSpPr/>
          <p:nvPr/>
        </p:nvSpPr>
        <p:spPr>
          <a:xfrm>
            <a:off x="922713" y="615142"/>
            <a:ext cx="3117272" cy="9144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40E00E0B-8210-F4AF-B4A7-D3695E671F92}"/>
              </a:ext>
            </a:extLst>
          </p:cNvPr>
          <p:cNvSpPr/>
          <p:nvPr/>
        </p:nvSpPr>
        <p:spPr>
          <a:xfrm>
            <a:off x="5703667" y="2592186"/>
            <a:ext cx="3383280"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傘画像入れ替え</a:t>
            </a:r>
            <a:endParaRPr kumimoji="1" lang="en-US" altLang="ja-JP" dirty="0"/>
          </a:p>
        </p:txBody>
      </p:sp>
      <p:pic>
        <p:nvPicPr>
          <p:cNvPr id="13" name="図 12">
            <a:extLst>
              <a:ext uri="{FF2B5EF4-FFF2-40B4-BE49-F238E27FC236}">
                <a16:creationId xmlns:a16="http://schemas.microsoft.com/office/drawing/2014/main" id="{D9116040-F44D-588E-0B36-CBE66B9F6E3A}"/>
              </a:ext>
            </a:extLst>
          </p:cNvPr>
          <p:cNvPicPr>
            <a:picLocks noChangeAspect="1"/>
          </p:cNvPicPr>
          <p:nvPr/>
        </p:nvPicPr>
        <p:blipFill rotWithShape="1">
          <a:blip r:embed="rId3">
            <a:extLst>
              <a:ext uri="{28A0092B-C50C-407E-A947-70E740481C1C}">
                <a14:useLocalDpi xmlns:a14="http://schemas.microsoft.com/office/drawing/2010/main" val="0"/>
              </a:ext>
            </a:extLst>
          </a:blip>
          <a:srcRect t="62762" r="66595"/>
          <a:stretch/>
        </p:blipFill>
        <p:spPr>
          <a:xfrm>
            <a:off x="5035462" y="3734707"/>
            <a:ext cx="1759276" cy="1951198"/>
          </a:xfrm>
          <a:prstGeom prst="rect">
            <a:avLst/>
          </a:prstGeom>
        </p:spPr>
      </p:pic>
      <p:pic>
        <p:nvPicPr>
          <p:cNvPr id="15" name="図 14">
            <a:extLst>
              <a:ext uri="{FF2B5EF4-FFF2-40B4-BE49-F238E27FC236}">
                <a16:creationId xmlns:a16="http://schemas.microsoft.com/office/drawing/2014/main" id="{43F96C86-6D2F-4C49-4561-C031F7A42D9E}"/>
              </a:ext>
            </a:extLst>
          </p:cNvPr>
          <p:cNvPicPr>
            <a:picLocks noChangeAspect="1"/>
          </p:cNvPicPr>
          <p:nvPr/>
        </p:nvPicPr>
        <p:blipFill rotWithShape="1">
          <a:blip r:embed="rId3">
            <a:extLst>
              <a:ext uri="{28A0092B-C50C-407E-A947-70E740481C1C}">
                <a14:useLocalDpi xmlns:a14="http://schemas.microsoft.com/office/drawing/2010/main" val="0"/>
              </a:ext>
            </a:extLst>
          </a:blip>
          <a:srcRect l="32758" t="65212" r="32758"/>
          <a:stretch/>
        </p:blipFill>
        <p:spPr>
          <a:xfrm rot="833908">
            <a:off x="7408276" y="3985256"/>
            <a:ext cx="2376940" cy="2385754"/>
          </a:xfrm>
          <a:prstGeom prst="rect">
            <a:avLst/>
          </a:prstGeom>
        </p:spPr>
      </p:pic>
      <p:cxnSp>
        <p:nvCxnSpPr>
          <p:cNvPr id="16" name="直線矢印コネクタ 15">
            <a:extLst>
              <a:ext uri="{FF2B5EF4-FFF2-40B4-BE49-F238E27FC236}">
                <a16:creationId xmlns:a16="http://schemas.microsoft.com/office/drawing/2014/main" id="{38080C10-E632-56F9-459C-BFD80A2A0CAD}"/>
              </a:ext>
            </a:extLst>
          </p:cNvPr>
          <p:cNvCxnSpPr>
            <a:cxnSpLocks/>
          </p:cNvCxnSpPr>
          <p:nvPr/>
        </p:nvCxnSpPr>
        <p:spPr>
          <a:xfrm flipH="1" flipV="1">
            <a:off x="1717395" y="3597332"/>
            <a:ext cx="3453121" cy="11129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直線矢印コネクタ 17">
            <a:extLst>
              <a:ext uri="{FF2B5EF4-FFF2-40B4-BE49-F238E27FC236}">
                <a16:creationId xmlns:a16="http://schemas.microsoft.com/office/drawing/2014/main" id="{6675034C-5DD5-1703-F858-9B2D8E20ADB1}"/>
              </a:ext>
            </a:extLst>
          </p:cNvPr>
          <p:cNvCxnSpPr>
            <a:cxnSpLocks/>
          </p:cNvCxnSpPr>
          <p:nvPr/>
        </p:nvCxnSpPr>
        <p:spPr>
          <a:xfrm flipH="1" flipV="1">
            <a:off x="3831350" y="2839848"/>
            <a:ext cx="4032490" cy="15575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正方形/長方形 1">
            <a:extLst>
              <a:ext uri="{FF2B5EF4-FFF2-40B4-BE49-F238E27FC236}">
                <a16:creationId xmlns:a16="http://schemas.microsoft.com/office/drawing/2014/main" id="{F52488EF-4E6C-85D7-0047-4D7863C391B3}"/>
              </a:ext>
            </a:extLst>
          </p:cNvPr>
          <p:cNvSpPr/>
          <p:nvPr/>
        </p:nvSpPr>
        <p:spPr>
          <a:xfrm>
            <a:off x="3773259" y="5519172"/>
            <a:ext cx="3383280"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傘画像入れ替え</a:t>
            </a:r>
            <a:endParaRPr kumimoji="1" lang="en-US" altLang="ja-JP" dirty="0"/>
          </a:p>
        </p:txBody>
      </p:sp>
    </p:spTree>
    <p:extLst>
      <p:ext uri="{BB962C8B-B14F-4D97-AF65-F5344CB8AC3E}">
        <p14:creationId xmlns:p14="http://schemas.microsoft.com/office/powerpoint/2010/main" val="1811965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351085CD-BA38-613A-5A91-329B6AEE76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797" y="0"/>
            <a:ext cx="5011859" cy="6858000"/>
          </a:xfrm>
          <a:prstGeom prst="rect">
            <a:avLst/>
          </a:prstGeom>
        </p:spPr>
      </p:pic>
      <p:sp>
        <p:nvSpPr>
          <p:cNvPr id="6" name="正方形/長方形 5">
            <a:extLst>
              <a:ext uri="{FF2B5EF4-FFF2-40B4-BE49-F238E27FC236}">
                <a16:creationId xmlns:a16="http://schemas.microsoft.com/office/drawing/2014/main" id="{BFC68479-4D2C-2B80-248B-60F55C80AFD0}"/>
              </a:ext>
            </a:extLst>
          </p:cNvPr>
          <p:cNvSpPr/>
          <p:nvPr/>
        </p:nvSpPr>
        <p:spPr>
          <a:xfrm>
            <a:off x="5592831" y="349135"/>
            <a:ext cx="3383280"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削除</a:t>
            </a:r>
            <a:endParaRPr kumimoji="1" lang="en-US" altLang="ja-JP" dirty="0"/>
          </a:p>
        </p:txBody>
      </p:sp>
      <p:cxnSp>
        <p:nvCxnSpPr>
          <p:cNvPr id="8" name="直線矢印コネクタ 7">
            <a:extLst>
              <a:ext uri="{FF2B5EF4-FFF2-40B4-BE49-F238E27FC236}">
                <a16:creationId xmlns:a16="http://schemas.microsoft.com/office/drawing/2014/main" id="{BE703AD4-7876-E969-53BE-70D85406A8F5}"/>
              </a:ext>
            </a:extLst>
          </p:cNvPr>
          <p:cNvCxnSpPr>
            <a:cxnSpLocks/>
          </p:cNvCxnSpPr>
          <p:nvPr/>
        </p:nvCxnSpPr>
        <p:spPr>
          <a:xfrm flipH="1">
            <a:off x="1446415" y="822961"/>
            <a:ext cx="4429865" cy="432261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 name="楕円 4">
            <a:extLst>
              <a:ext uri="{FF2B5EF4-FFF2-40B4-BE49-F238E27FC236}">
                <a16:creationId xmlns:a16="http://schemas.microsoft.com/office/drawing/2014/main" id="{174AFE8F-8C6F-CD7F-56D9-081BBF8B67A9}"/>
              </a:ext>
            </a:extLst>
          </p:cNvPr>
          <p:cNvSpPr/>
          <p:nvPr/>
        </p:nvSpPr>
        <p:spPr>
          <a:xfrm rot="1813752">
            <a:off x="30575" y="4981374"/>
            <a:ext cx="2407211" cy="114715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DB4428DB-56EF-D487-19EF-8EF36B7A2C94}"/>
              </a:ext>
            </a:extLst>
          </p:cNvPr>
          <p:cNvSpPr/>
          <p:nvPr/>
        </p:nvSpPr>
        <p:spPr>
          <a:xfrm>
            <a:off x="6219056" y="1706880"/>
            <a:ext cx="4180166"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最小サイズで日傘を毎日の習慣に</a:t>
            </a:r>
            <a:endParaRPr kumimoji="1" lang="en-US" altLang="ja-JP" dirty="0"/>
          </a:p>
        </p:txBody>
      </p:sp>
      <p:cxnSp>
        <p:nvCxnSpPr>
          <p:cNvPr id="11" name="直線矢印コネクタ 10">
            <a:extLst>
              <a:ext uri="{FF2B5EF4-FFF2-40B4-BE49-F238E27FC236}">
                <a16:creationId xmlns:a16="http://schemas.microsoft.com/office/drawing/2014/main" id="{FEFC6020-07FE-0CDA-D5C0-DE683262469B}"/>
              </a:ext>
            </a:extLst>
          </p:cNvPr>
          <p:cNvCxnSpPr>
            <a:cxnSpLocks/>
          </p:cNvCxnSpPr>
          <p:nvPr/>
        </p:nvCxnSpPr>
        <p:spPr>
          <a:xfrm flipH="1" flipV="1">
            <a:off x="4472378" y="1130531"/>
            <a:ext cx="2061426" cy="78178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FE810304-F70E-4410-7AA0-803034B2BDA2}"/>
              </a:ext>
            </a:extLst>
          </p:cNvPr>
          <p:cNvSpPr/>
          <p:nvPr/>
        </p:nvSpPr>
        <p:spPr>
          <a:xfrm>
            <a:off x="6096000" y="2829293"/>
            <a:ext cx="5741324"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場所も取らない日傘は美容の新習慣</a:t>
            </a:r>
            <a:endParaRPr kumimoji="1" lang="en-US" altLang="ja-JP" dirty="0"/>
          </a:p>
        </p:txBody>
      </p:sp>
      <p:cxnSp>
        <p:nvCxnSpPr>
          <p:cNvPr id="16" name="直線矢印コネクタ 15">
            <a:extLst>
              <a:ext uri="{FF2B5EF4-FFF2-40B4-BE49-F238E27FC236}">
                <a16:creationId xmlns:a16="http://schemas.microsoft.com/office/drawing/2014/main" id="{79D7EF5B-2E97-0550-F807-37B20B6AAFB2}"/>
              </a:ext>
            </a:extLst>
          </p:cNvPr>
          <p:cNvCxnSpPr>
            <a:cxnSpLocks/>
          </p:cNvCxnSpPr>
          <p:nvPr/>
        </p:nvCxnSpPr>
        <p:spPr>
          <a:xfrm flipH="1" flipV="1">
            <a:off x="2838229" y="1706880"/>
            <a:ext cx="3228491" cy="143117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 name="正方形/長方形 1">
            <a:extLst>
              <a:ext uri="{FF2B5EF4-FFF2-40B4-BE49-F238E27FC236}">
                <a16:creationId xmlns:a16="http://schemas.microsoft.com/office/drawing/2014/main" id="{5BE365BA-40E9-9C1D-1F0C-7C7B8F6F45F9}"/>
              </a:ext>
            </a:extLst>
          </p:cNvPr>
          <p:cNvSpPr/>
          <p:nvPr/>
        </p:nvSpPr>
        <p:spPr>
          <a:xfrm>
            <a:off x="7015942" y="4016984"/>
            <a:ext cx="3383280"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傘画像入れ替え</a:t>
            </a:r>
            <a:endParaRPr kumimoji="1" lang="en-US" altLang="ja-JP" dirty="0"/>
          </a:p>
        </p:txBody>
      </p:sp>
      <p:cxnSp>
        <p:nvCxnSpPr>
          <p:cNvPr id="4" name="直線矢印コネクタ 3">
            <a:extLst>
              <a:ext uri="{FF2B5EF4-FFF2-40B4-BE49-F238E27FC236}">
                <a16:creationId xmlns:a16="http://schemas.microsoft.com/office/drawing/2014/main" id="{862A9D05-8DEC-6115-7958-F432FD80D547}"/>
              </a:ext>
            </a:extLst>
          </p:cNvPr>
          <p:cNvCxnSpPr>
            <a:cxnSpLocks/>
          </p:cNvCxnSpPr>
          <p:nvPr/>
        </p:nvCxnSpPr>
        <p:spPr>
          <a:xfrm flipH="1" flipV="1">
            <a:off x="3940647" y="3714403"/>
            <a:ext cx="3241549" cy="90470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13" name="図 12">
            <a:extLst>
              <a:ext uri="{FF2B5EF4-FFF2-40B4-BE49-F238E27FC236}">
                <a16:creationId xmlns:a16="http://schemas.microsoft.com/office/drawing/2014/main" id="{31FB2F18-8805-43E2-A84B-4C8ECE5B99DE}"/>
              </a:ext>
            </a:extLst>
          </p:cNvPr>
          <p:cNvPicPr>
            <a:picLocks noChangeAspect="1"/>
          </p:cNvPicPr>
          <p:nvPr/>
        </p:nvPicPr>
        <p:blipFill rotWithShape="1">
          <a:blip r:embed="rId3">
            <a:extLst>
              <a:ext uri="{28A0092B-C50C-407E-A947-70E740481C1C}">
                <a14:useLocalDpi xmlns:a14="http://schemas.microsoft.com/office/drawing/2010/main" val="0"/>
              </a:ext>
            </a:extLst>
          </a:blip>
          <a:srcRect l="66252" t="24749" r="16092" b="27180"/>
          <a:stretch/>
        </p:blipFill>
        <p:spPr>
          <a:xfrm>
            <a:off x="6045392" y="4592391"/>
            <a:ext cx="687434" cy="1871553"/>
          </a:xfrm>
          <a:prstGeom prst="rect">
            <a:avLst/>
          </a:prstGeom>
        </p:spPr>
      </p:pic>
    </p:spTree>
    <p:extLst>
      <p:ext uri="{BB962C8B-B14F-4D97-AF65-F5344CB8AC3E}">
        <p14:creationId xmlns:p14="http://schemas.microsoft.com/office/powerpoint/2010/main" val="2603212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EBD30709-924E-EA41-1037-53C8260033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029" y="249381"/>
            <a:ext cx="6243676" cy="6259483"/>
          </a:xfrm>
          <a:prstGeom prst="rect">
            <a:avLst/>
          </a:prstGeom>
        </p:spPr>
      </p:pic>
      <p:sp>
        <p:nvSpPr>
          <p:cNvPr id="6" name="正方形/長方形 5">
            <a:extLst>
              <a:ext uri="{FF2B5EF4-FFF2-40B4-BE49-F238E27FC236}">
                <a16:creationId xmlns:a16="http://schemas.microsoft.com/office/drawing/2014/main" id="{BFC68479-4D2C-2B80-248B-60F55C80AFD0}"/>
              </a:ext>
            </a:extLst>
          </p:cNvPr>
          <p:cNvSpPr/>
          <p:nvPr/>
        </p:nvSpPr>
        <p:spPr>
          <a:xfrm>
            <a:off x="5592831" y="349135"/>
            <a:ext cx="3383280"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男女兼用</a:t>
            </a:r>
            <a:r>
              <a:rPr lang="en-US" altLang="ja-JP" dirty="0"/>
              <a:t>OK</a:t>
            </a:r>
          </a:p>
          <a:p>
            <a:pPr algn="ctr"/>
            <a:r>
              <a:rPr kumimoji="1" lang="ja-JP" altLang="en-US" dirty="0"/>
              <a:t>オシャレでシンプルなデザイン</a:t>
            </a:r>
            <a:endParaRPr kumimoji="1" lang="en-US" altLang="ja-JP" dirty="0"/>
          </a:p>
        </p:txBody>
      </p:sp>
      <p:cxnSp>
        <p:nvCxnSpPr>
          <p:cNvPr id="8" name="直線矢印コネクタ 7">
            <a:extLst>
              <a:ext uri="{FF2B5EF4-FFF2-40B4-BE49-F238E27FC236}">
                <a16:creationId xmlns:a16="http://schemas.microsoft.com/office/drawing/2014/main" id="{BE703AD4-7876-E969-53BE-70D85406A8F5}"/>
              </a:ext>
            </a:extLst>
          </p:cNvPr>
          <p:cNvCxnSpPr>
            <a:cxnSpLocks/>
          </p:cNvCxnSpPr>
          <p:nvPr/>
        </p:nvCxnSpPr>
        <p:spPr>
          <a:xfrm flipH="1">
            <a:off x="4680065" y="822961"/>
            <a:ext cx="119621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正方形/長方形 9">
            <a:extLst>
              <a:ext uri="{FF2B5EF4-FFF2-40B4-BE49-F238E27FC236}">
                <a16:creationId xmlns:a16="http://schemas.microsoft.com/office/drawing/2014/main" id="{DA0923D4-7446-6F21-7266-2003F47C1221}"/>
              </a:ext>
            </a:extLst>
          </p:cNvPr>
          <p:cNvSpPr/>
          <p:nvPr/>
        </p:nvSpPr>
        <p:spPr>
          <a:xfrm>
            <a:off x="1446415" y="631766"/>
            <a:ext cx="3665912" cy="40732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48948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05D0C323-B4DF-75C2-F114-898D07082FF7}"/>
              </a:ext>
            </a:extLst>
          </p:cNvPr>
          <p:cNvPicPr>
            <a:picLocks noChangeAspect="1"/>
          </p:cNvPicPr>
          <p:nvPr/>
        </p:nvPicPr>
        <p:blipFill rotWithShape="1">
          <a:blip r:embed="rId2"/>
          <a:srcRect t="64000" r="67286"/>
          <a:stretch/>
        </p:blipFill>
        <p:spPr>
          <a:xfrm rot="2755136">
            <a:off x="5400785" y="2957176"/>
            <a:ext cx="2254960" cy="2468881"/>
          </a:xfrm>
          <a:prstGeom prst="rect">
            <a:avLst/>
          </a:prstGeom>
        </p:spPr>
      </p:pic>
      <p:pic>
        <p:nvPicPr>
          <p:cNvPr id="3" name="図 2">
            <a:extLst>
              <a:ext uri="{FF2B5EF4-FFF2-40B4-BE49-F238E27FC236}">
                <a16:creationId xmlns:a16="http://schemas.microsoft.com/office/drawing/2014/main" id="{E441A988-A14A-C784-03E7-8855B094AF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783" y="0"/>
            <a:ext cx="4358665" cy="6858000"/>
          </a:xfrm>
          <a:prstGeom prst="rect">
            <a:avLst/>
          </a:prstGeom>
        </p:spPr>
      </p:pic>
      <p:sp>
        <p:nvSpPr>
          <p:cNvPr id="6" name="正方形/長方形 5">
            <a:extLst>
              <a:ext uri="{FF2B5EF4-FFF2-40B4-BE49-F238E27FC236}">
                <a16:creationId xmlns:a16="http://schemas.microsoft.com/office/drawing/2014/main" id="{BFC68479-4D2C-2B80-248B-60F55C80AFD0}"/>
              </a:ext>
            </a:extLst>
          </p:cNvPr>
          <p:cNvSpPr/>
          <p:nvPr/>
        </p:nvSpPr>
        <p:spPr>
          <a:xfrm>
            <a:off x="5983529" y="249383"/>
            <a:ext cx="3954034"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紫外線を強力カット</a:t>
            </a:r>
            <a:endParaRPr kumimoji="1" lang="en-US" altLang="ja-JP" dirty="0"/>
          </a:p>
        </p:txBody>
      </p:sp>
      <p:sp>
        <p:nvSpPr>
          <p:cNvPr id="5" name="正方形/長方形 4">
            <a:extLst>
              <a:ext uri="{FF2B5EF4-FFF2-40B4-BE49-F238E27FC236}">
                <a16:creationId xmlns:a16="http://schemas.microsoft.com/office/drawing/2014/main" id="{4E4BF836-8EDC-C213-86FE-4E157E8261AF}"/>
              </a:ext>
            </a:extLst>
          </p:cNvPr>
          <p:cNvSpPr/>
          <p:nvPr/>
        </p:nvSpPr>
        <p:spPr>
          <a:xfrm>
            <a:off x="5983529" y="2159924"/>
            <a:ext cx="5430688"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遮光、遮熱効果の高い生地や加工をしているため紫外線侵入や熱伝導を防ぎます</a:t>
            </a:r>
            <a:endParaRPr kumimoji="1" lang="en-US" altLang="ja-JP" dirty="0"/>
          </a:p>
        </p:txBody>
      </p:sp>
      <p:cxnSp>
        <p:nvCxnSpPr>
          <p:cNvPr id="7" name="直線矢印コネクタ 6">
            <a:extLst>
              <a:ext uri="{FF2B5EF4-FFF2-40B4-BE49-F238E27FC236}">
                <a16:creationId xmlns:a16="http://schemas.microsoft.com/office/drawing/2014/main" id="{7734BDDA-749F-3DD8-B4FF-D035F5AF3056}"/>
              </a:ext>
            </a:extLst>
          </p:cNvPr>
          <p:cNvCxnSpPr>
            <a:cxnSpLocks/>
          </p:cNvCxnSpPr>
          <p:nvPr/>
        </p:nvCxnSpPr>
        <p:spPr>
          <a:xfrm flipH="1">
            <a:off x="4728716" y="781397"/>
            <a:ext cx="1728229" cy="6650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直線矢印コネクタ 8">
            <a:extLst>
              <a:ext uri="{FF2B5EF4-FFF2-40B4-BE49-F238E27FC236}">
                <a16:creationId xmlns:a16="http://schemas.microsoft.com/office/drawing/2014/main" id="{112DC77F-7E1F-839D-A078-E08CC6F75415}"/>
              </a:ext>
            </a:extLst>
          </p:cNvPr>
          <p:cNvCxnSpPr>
            <a:cxnSpLocks/>
          </p:cNvCxnSpPr>
          <p:nvPr/>
        </p:nvCxnSpPr>
        <p:spPr>
          <a:xfrm flipH="1" flipV="1">
            <a:off x="4974351" y="1481052"/>
            <a:ext cx="1728229" cy="68302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3" name="正方形/長方形 12">
            <a:extLst>
              <a:ext uri="{FF2B5EF4-FFF2-40B4-BE49-F238E27FC236}">
                <a16:creationId xmlns:a16="http://schemas.microsoft.com/office/drawing/2014/main" id="{A7DD1368-B250-A84C-B548-58F8883B6D2D}"/>
              </a:ext>
            </a:extLst>
          </p:cNvPr>
          <p:cNvSpPr/>
          <p:nvPr/>
        </p:nvSpPr>
        <p:spPr>
          <a:xfrm>
            <a:off x="7590656" y="3429000"/>
            <a:ext cx="3383280"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画像入れ替え</a:t>
            </a:r>
            <a:endParaRPr kumimoji="1" lang="en-US" altLang="ja-JP" dirty="0"/>
          </a:p>
        </p:txBody>
      </p:sp>
      <p:cxnSp>
        <p:nvCxnSpPr>
          <p:cNvPr id="14" name="直線矢印コネクタ 13">
            <a:extLst>
              <a:ext uri="{FF2B5EF4-FFF2-40B4-BE49-F238E27FC236}">
                <a16:creationId xmlns:a16="http://schemas.microsoft.com/office/drawing/2014/main" id="{8A1CC603-2DEB-85DA-12A7-2F646F8AC63E}"/>
              </a:ext>
            </a:extLst>
          </p:cNvPr>
          <p:cNvCxnSpPr>
            <a:cxnSpLocks/>
          </p:cNvCxnSpPr>
          <p:nvPr/>
        </p:nvCxnSpPr>
        <p:spPr>
          <a:xfrm flipH="1">
            <a:off x="2957115" y="6109739"/>
            <a:ext cx="2881350" cy="14100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6" name="正方形/長方形 15">
            <a:extLst>
              <a:ext uri="{FF2B5EF4-FFF2-40B4-BE49-F238E27FC236}">
                <a16:creationId xmlns:a16="http://schemas.microsoft.com/office/drawing/2014/main" id="{3CD2037B-5312-F4E5-7E7B-97BFC3CB3D08}"/>
              </a:ext>
            </a:extLst>
          </p:cNvPr>
          <p:cNvSpPr/>
          <p:nvPr/>
        </p:nvSpPr>
        <p:spPr>
          <a:xfrm>
            <a:off x="5888842" y="5486323"/>
            <a:ext cx="5947558" cy="11222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内側に黒布を採用し照り返しによる紫外線を吸収</a:t>
            </a:r>
            <a:endParaRPr lang="en-US" altLang="ja-JP" dirty="0"/>
          </a:p>
          <a:p>
            <a:pPr algn="ctr"/>
            <a:r>
              <a:rPr kumimoji="1" lang="ja-JP" altLang="en-US" dirty="0"/>
              <a:t>明るい色の生地は吸収されず反射光が顔に</a:t>
            </a:r>
            <a:r>
              <a:rPr lang="ja-JP" altLang="en-US" dirty="0"/>
              <a:t>当たってしまいます。</a:t>
            </a:r>
            <a:endParaRPr kumimoji="1" lang="en-US" altLang="ja-JP" dirty="0"/>
          </a:p>
          <a:p>
            <a:pPr algn="ctr"/>
            <a:endParaRPr kumimoji="1" lang="en-US" altLang="ja-JP" dirty="0"/>
          </a:p>
        </p:txBody>
      </p:sp>
      <p:cxnSp>
        <p:nvCxnSpPr>
          <p:cNvPr id="2" name="直線矢印コネクタ 1">
            <a:extLst>
              <a:ext uri="{FF2B5EF4-FFF2-40B4-BE49-F238E27FC236}">
                <a16:creationId xmlns:a16="http://schemas.microsoft.com/office/drawing/2014/main" id="{98C61DBB-FDFD-1D4C-72DD-B2288C634D77}"/>
              </a:ext>
            </a:extLst>
          </p:cNvPr>
          <p:cNvCxnSpPr>
            <a:cxnSpLocks/>
          </p:cNvCxnSpPr>
          <p:nvPr/>
        </p:nvCxnSpPr>
        <p:spPr>
          <a:xfrm flipH="1" flipV="1">
            <a:off x="4397790" y="3918027"/>
            <a:ext cx="1585739" cy="19400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 name="正方形/長方形 7">
            <a:extLst>
              <a:ext uri="{FF2B5EF4-FFF2-40B4-BE49-F238E27FC236}">
                <a16:creationId xmlns:a16="http://schemas.microsoft.com/office/drawing/2014/main" id="{82488354-4AE0-91B3-CF3B-A5FA64AE477E}"/>
              </a:ext>
            </a:extLst>
          </p:cNvPr>
          <p:cNvSpPr/>
          <p:nvPr/>
        </p:nvSpPr>
        <p:spPr>
          <a:xfrm>
            <a:off x="892783" y="5860319"/>
            <a:ext cx="2598562" cy="61529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268832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BFC68479-4D2C-2B80-248B-60F55C80AFD0}"/>
              </a:ext>
            </a:extLst>
          </p:cNvPr>
          <p:cNvSpPr/>
          <p:nvPr/>
        </p:nvSpPr>
        <p:spPr>
          <a:xfrm>
            <a:off x="6407479" y="889462"/>
            <a:ext cx="3954034"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30D</a:t>
            </a:r>
            <a:r>
              <a:rPr kumimoji="1" lang="ja-JP" altLang="en-US" dirty="0"/>
              <a:t>生地＋ビニール加工</a:t>
            </a:r>
            <a:endParaRPr kumimoji="1" lang="en-US" altLang="ja-JP" dirty="0"/>
          </a:p>
        </p:txBody>
      </p:sp>
      <p:pic>
        <p:nvPicPr>
          <p:cNvPr id="2" name="図 1">
            <a:extLst>
              <a:ext uri="{FF2B5EF4-FFF2-40B4-BE49-F238E27FC236}">
                <a16:creationId xmlns:a16="http://schemas.microsoft.com/office/drawing/2014/main" id="{4D4A2D69-E7E0-74EE-CC48-F8090CB27B22}"/>
              </a:ext>
            </a:extLst>
          </p:cNvPr>
          <p:cNvPicPr>
            <a:picLocks noChangeAspect="1"/>
          </p:cNvPicPr>
          <p:nvPr/>
        </p:nvPicPr>
        <p:blipFill>
          <a:blip r:embed="rId2"/>
          <a:stretch>
            <a:fillRect/>
          </a:stretch>
        </p:blipFill>
        <p:spPr>
          <a:xfrm>
            <a:off x="684665" y="0"/>
            <a:ext cx="4451783" cy="6858000"/>
          </a:xfrm>
          <a:prstGeom prst="rect">
            <a:avLst/>
          </a:prstGeom>
        </p:spPr>
      </p:pic>
      <p:cxnSp>
        <p:nvCxnSpPr>
          <p:cNvPr id="4" name="直線矢印コネクタ 3">
            <a:extLst>
              <a:ext uri="{FF2B5EF4-FFF2-40B4-BE49-F238E27FC236}">
                <a16:creationId xmlns:a16="http://schemas.microsoft.com/office/drawing/2014/main" id="{DDC8EB6F-55E7-BD28-4893-9DF168C1D148}"/>
              </a:ext>
            </a:extLst>
          </p:cNvPr>
          <p:cNvCxnSpPr>
            <a:cxnSpLocks/>
          </p:cNvCxnSpPr>
          <p:nvPr/>
        </p:nvCxnSpPr>
        <p:spPr>
          <a:xfrm flipH="1" flipV="1">
            <a:off x="4954385" y="1230284"/>
            <a:ext cx="1662546" cy="29925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正方形/長方形 8">
            <a:extLst>
              <a:ext uri="{FF2B5EF4-FFF2-40B4-BE49-F238E27FC236}">
                <a16:creationId xmlns:a16="http://schemas.microsoft.com/office/drawing/2014/main" id="{7BB488E8-ED8F-3FED-D60B-77B90105B1AA}"/>
              </a:ext>
            </a:extLst>
          </p:cNvPr>
          <p:cNvSpPr/>
          <p:nvPr/>
        </p:nvSpPr>
        <p:spPr>
          <a:xfrm>
            <a:off x="6343204" y="2323408"/>
            <a:ext cx="5685311" cy="1492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30</a:t>
            </a:r>
            <a:r>
              <a:rPr kumimoji="1" lang="ja-JP" altLang="en-US" dirty="0"/>
              <a:t>デニールの密度の高い生地にビニール加工を施し優れた断熱性と遮光性を実現</a:t>
            </a:r>
            <a:endParaRPr kumimoji="1" lang="en-US" altLang="ja-JP" dirty="0"/>
          </a:p>
        </p:txBody>
      </p:sp>
      <p:cxnSp>
        <p:nvCxnSpPr>
          <p:cNvPr id="10" name="直線矢印コネクタ 9">
            <a:extLst>
              <a:ext uri="{FF2B5EF4-FFF2-40B4-BE49-F238E27FC236}">
                <a16:creationId xmlns:a16="http://schemas.microsoft.com/office/drawing/2014/main" id="{73788E40-59D6-46E1-0A24-1F81ECCB6363}"/>
              </a:ext>
            </a:extLst>
          </p:cNvPr>
          <p:cNvCxnSpPr>
            <a:cxnSpLocks/>
          </p:cNvCxnSpPr>
          <p:nvPr/>
        </p:nvCxnSpPr>
        <p:spPr>
          <a:xfrm flipH="1" flipV="1">
            <a:off x="4862945" y="1762298"/>
            <a:ext cx="1629295" cy="79386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3533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EBA81906-5B55-C354-8E62-7A6945B4BA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936" y="91440"/>
            <a:ext cx="4232672" cy="6858000"/>
          </a:xfrm>
          <a:prstGeom prst="rect">
            <a:avLst/>
          </a:prstGeom>
        </p:spPr>
      </p:pic>
      <p:sp>
        <p:nvSpPr>
          <p:cNvPr id="6" name="正方形/長方形 5">
            <a:extLst>
              <a:ext uri="{FF2B5EF4-FFF2-40B4-BE49-F238E27FC236}">
                <a16:creationId xmlns:a16="http://schemas.microsoft.com/office/drawing/2014/main" id="{BFC68479-4D2C-2B80-248B-60F55C80AFD0}"/>
              </a:ext>
            </a:extLst>
          </p:cNvPr>
          <p:cNvSpPr/>
          <p:nvPr/>
        </p:nvSpPr>
        <p:spPr>
          <a:xfrm>
            <a:off x="5592831" y="349135"/>
            <a:ext cx="3954034"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軽量で高強度の骨組みで折れない</a:t>
            </a:r>
            <a:endParaRPr kumimoji="1" lang="en-US" altLang="ja-JP" dirty="0"/>
          </a:p>
        </p:txBody>
      </p:sp>
      <p:cxnSp>
        <p:nvCxnSpPr>
          <p:cNvPr id="8" name="直線矢印コネクタ 7">
            <a:extLst>
              <a:ext uri="{FF2B5EF4-FFF2-40B4-BE49-F238E27FC236}">
                <a16:creationId xmlns:a16="http://schemas.microsoft.com/office/drawing/2014/main" id="{BE703AD4-7876-E969-53BE-70D85406A8F5}"/>
              </a:ext>
            </a:extLst>
          </p:cNvPr>
          <p:cNvCxnSpPr>
            <a:cxnSpLocks/>
          </p:cNvCxnSpPr>
          <p:nvPr/>
        </p:nvCxnSpPr>
        <p:spPr>
          <a:xfrm flipH="1">
            <a:off x="4148051" y="822961"/>
            <a:ext cx="1728229" cy="6650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1" name="正方形/長方形 10">
            <a:extLst>
              <a:ext uri="{FF2B5EF4-FFF2-40B4-BE49-F238E27FC236}">
                <a16:creationId xmlns:a16="http://schemas.microsoft.com/office/drawing/2014/main" id="{237CFF62-34AF-D6C2-45BB-9B5E0AD0F7B5}"/>
              </a:ext>
            </a:extLst>
          </p:cNvPr>
          <p:cNvSpPr/>
          <p:nvPr/>
        </p:nvSpPr>
        <p:spPr>
          <a:xfrm>
            <a:off x="5803420" y="1765068"/>
            <a:ext cx="6017278" cy="20754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骨組みはカーボンファイバーを採用。</a:t>
            </a:r>
            <a:endParaRPr kumimoji="1" lang="en-US" altLang="ja-JP" dirty="0"/>
          </a:p>
          <a:p>
            <a:pPr algn="ctr"/>
            <a:r>
              <a:rPr kumimoji="1" lang="ja-JP" altLang="en-US" dirty="0"/>
              <a:t>スチールの</a:t>
            </a:r>
            <a:r>
              <a:rPr kumimoji="1" lang="en-US" altLang="ja-JP" dirty="0"/>
              <a:t>10</a:t>
            </a:r>
            <a:r>
              <a:rPr kumimoji="1" lang="ja-JP" altLang="en-US" dirty="0"/>
              <a:t>倍も強いのになんとアルミニウムより軽量で耐久性とサビに強い特徴を持っています</a:t>
            </a:r>
            <a:endParaRPr kumimoji="1" lang="en-US" altLang="ja-JP" dirty="0"/>
          </a:p>
        </p:txBody>
      </p:sp>
      <p:cxnSp>
        <p:nvCxnSpPr>
          <p:cNvPr id="13" name="直線矢印コネクタ 12">
            <a:extLst>
              <a:ext uri="{FF2B5EF4-FFF2-40B4-BE49-F238E27FC236}">
                <a16:creationId xmlns:a16="http://schemas.microsoft.com/office/drawing/2014/main" id="{27B2461B-D66B-7453-F6D7-99F98B153781}"/>
              </a:ext>
            </a:extLst>
          </p:cNvPr>
          <p:cNvCxnSpPr>
            <a:cxnSpLocks/>
          </p:cNvCxnSpPr>
          <p:nvPr/>
        </p:nvCxnSpPr>
        <p:spPr>
          <a:xfrm flipH="1" flipV="1">
            <a:off x="3865418" y="1620983"/>
            <a:ext cx="2030916" cy="45165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186B7559-6887-5615-3071-0B32798421A0}"/>
              </a:ext>
            </a:extLst>
          </p:cNvPr>
          <p:cNvSpPr/>
          <p:nvPr/>
        </p:nvSpPr>
        <p:spPr>
          <a:xfrm>
            <a:off x="5174423" y="4375262"/>
            <a:ext cx="6017278" cy="20754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材質を強化複合処理することにより柔軟性にも優れています。</a:t>
            </a:r>
            <a:endParaRPr kumimoji="1" lang="en-US" altLang="ja-JP" dirty="0"/>
          </a:p>
        </p:txBody>
      </p:sp>
      <p:cxnSp>
        <p:nvCxnSpPr>
          <p:cNvPr id="16" name="直線矢印コネクタ 15">
            <a:extLst>
              <a:ext uri="{FF2B5EF4-FFF2-40B4-BE49-F238E27FC236}">
                <a16:creationId xmlns:a16="http://schemas.microsoft.com/office/drawing/2014/main" id="{A212027C-54BB-BA1E-67B6-851802077CA4}"/>
              </a:ext>
            </a:extLst>
          </p:cNvPr>
          <p:cNvCxnSpPr>
            <a:cxnSpLocks/>
          </p:cNvCxnSpPr>
          <p:nvPr/>
        </p:nvCxnSpPr>
        <p:spPr>
          <a:xfrm flipH="1">
            <a:off x="3208713" y="5054138"/>
            <a:ext cx="1903614" cy="44888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4075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C5D297DC-3B08-236A-BD01-081165698C0B}"/>
              </a:ext>
            </a:extLst>
          </p:cNvPr>
          <p:cNvPicPr>
            <a:picLocks noChangeAspect="1"/>
          </p:cNvPicPr>
          <p:nvPr/>
        </p:nvPicPr>
        <p:blipFill>
          <a:blip r:embed="rId2"/>
          <a:stretch>
            <a:fillRect/>
          </a:stretch>
        </p:blipFill>
        <p:spPr>
          <a:xfrm>
            <a:off x="355190" y="-58189"/>
            <a:ext cx="4748309" cy="6858000"/>
          </a:xfrm>
          <a:prstGeom prst="rect">
            <a:avLst/>
          </a:prstGeom>
        </p:spPr>
      </p:pic>
      <p:sp>
        <p:nvSpPr>
          <p:cNvPr id="6" name="正方形/長方形 5">
            <a:extLst>
              <a:ext uri="{FF2B5EF4-FFF2-40B4-BE49-F238E27FC236}">
                <a16:creationId xmlns:a16="http://schemas.microsoft.com/office/drawing/2014/main" id="{BFC68479-4D2C-2B80-248B-60F55C80AFD0}"/>
              </a:ext>
            </a:extLst>
          </p:cNvPr>
          <p:cNvSpPr/>
          <p:nvPr/>
        </p:nvSpPr>
        <p:spPr>
          <a:xfrm>
            <a:off x="6407479" y="889462"/>
            <a:ext cx="3954034"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雨の日でも使える晴雨兼用日傘</a:t>
            </a:r>
            <a:endParaRPr kumimoji="1" lang="en-US" altLang="ja-JP" dirty="0"/>
          </a:p>
        </p:txBody>
      </p:sp>
      <p:cxnSp>
        <p:nvCxnSpPr>
          <p:cNvPr id="4" name="直線矢印コネクタ 3">
            <a:extLst>
              <a:ext uri="{FF2B5EF4-FFF2-40B4-BE49-F238E27FC236}">
                <a16:creationId xmlns:a16="http://schemas.microsoft.com/office/drawing/2014/main" id="{DDC8EB6F-55E7-BD28-4893-9DF168C1D148}"/>
              </a:ext>
            </a:extLst>
          </p:cNvPr>
          <p:cNvCxnSpPr>
            <a:cxnSpLocks/>
          </p:cNvCxnSpPr>
          <p:nvPr/>
        </p:nvCxnSpPr>
        <p:spPr>
          <a:xfrm flipH="1" flipV="1">
            <a:off x="4954385" y="1230284"/>
            <a:ext cx="1662546" cy="29925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正方形/長方形 8">
            <a:extLst>
              <a:ext uri="{FF2B5EF4-FFF2-40B4-BE49-F238E27FC236}">
                <a16:creationId xmlns:a16="http://schemas.microsoft.com/office/drawing/2014/main" id="{7BB488E8-ED8F-3FED-D60B-77B90105B1AA}"/>
              </a:ext>
            </a:extLst>
          </p:cNvPr>
          <p:cNvSpPr/>
          <p:nvPr/>
        </p:nvSpPr>
        <p:spPr>
          <a:xfrm>
            <a:off x="6343204" y="2323408"/>
            <a:ext cx="5685311" cy="1492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高撥水加工</a:t>
            </a:r>
            <a:endParaRPr kumimoji="1" lang="en-US" altLang="ja-JP" dirty="0"/>
          </a:p>
          <a:p>
            <a:pPr algn="ctr"/>
            <a:r>
              <a:rPr kumimoji="1" lang="ja-JP" altLang="en-US" dirty="0"/>
              <a:t>高密度の生地にビニール加工を施すこと水を弾きます。傘を軽く振るだけで驚くほどタンタンに水が飛ばされます。</a:t>
            </a:r>
            <a:endParaRPr kumimoji="1" lang="en-US" altLang="ja-JP" dirty="0"/>
          </a:p>
        </p:txBody>
      </p:sp>
      <p:cxnSp>
        <p:nvCxnSpPr>
          <p:cNvPr id="10" name="直線矢印コネクタ 9">
            <a:extLst>
              <a:ext uri="{FF2B5EF4-FFF2-40B4-BE49-F238E27FC236}">
                <a16:creationId xmlns:a16="http://schemas.microsoft.com/office/drawing/2014/main" id="{73788E40-59D6-46E1-0A24-1F81ECCB6363}"/>
              </a:ext>
            </a:extLst>
          </p:cNvPr>
          <p:cNvCxnSpPr>
            <a:cxnSpLocks/>
          </p:cNvCxnSpPr>
          <p:nvPr/>
        </p:nvCxnSpPr>
        <p:spPr>
          <a:xfrm flipH="1" flipV="1">
            <a:off x="4655127" y="1529542"/>
            <a:ext cx="1837113" cy="102662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7" name="図 6">
            <a:extLst>
              <a:ext uri="{FF2B5EF4-FFF2-40B4-BE49-F238E27FC236}">
                <a16:creationId xmlns:a16="http://schemas.microsoft.com/office/drawing/2014/main" id="{4035E4A8-15EF-1B6C-497D-FDEE320E4FFD}"/>
              </a:ext>
            </a:extLst>
          </p:cNvPr>
          <p:cNvPicPr>
            <a:picLocks noChangeAspect="1"/>
          </p:cNvPicPr>
          <p:nvPr/>
        </p:nvPicPr>
        <p:blipFill rotWithShape="1">
          <a:blip r:embed="rId3"/>
          <a:srcRect l="65677" t="63818"/>
          <a:stretch/>
        </p:blipFill>
        <p:spPr>
          <a:xfrm>
            <a:off x="5573683" y="4087784"/>
            <a:ext cx="2396354" cy="2481348"/>
          </a:xfrm>
          <a:prstGeom prst="rect">
            <a:avLst/>
          </a:prstGeom>
        </p:spPr>
      </p:pic>
      <p:sp>
        <p:nvSpPr>
          <p:cNvPr id="8" name="正方形/長方形 7">
            <a:extLst>
              <a:ext uri="{FF2B5EF4-FFF2-40B4-BE49-F238E27FC236}">
                <a16:creationId xmlns:a16="http://schemas.microsoft.com/office/drawing/2014/main" id="{1B8FC5D4-1C2F-F357-7DDB-8336ED11D204}"/>
              </a:ext>
            </a:extLst>
          </p:cNvPr>
          <p:cNvSpPr/>
          <p:nvPr/>
        </p:nvSpPr>
        <p:spPr>
          <a:xfrm>
            <a:off x="8384022" y="4455621"/>
            <a:ext cx="3383280" cy="16319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画像拡大して同様のサイズ間で画像入れ替えはできますか？</a:t>
            </a:r>
            <a:endParaRPr kumimoji="1" lang="en-US" altLang="ja-JP" dirty="0"/>
          </a:p>
        </p:txBody>
      </p:sp>
      <p:cxnSp>
        <p:nvCxnSpPr>
          <p:cNvPr id="11" name="直線矢印コネクタ 10">
            <a:extLst>
              <a:ext uri="{FF2B5EF4-FFF2-40B4-BE49-F238E27FC236}">
                <a16:creationId xmlns:a16="http://schemas.microsoft.com/office/drawing/2014/main" id="{D42253A7-F18E-01C5-F391-04835D774C19}"/>
              </a:ext>
            </a:extLst>
          </p:cNvPr>
          <p:cNvCxnSpPr>
            <a:cxnSpLocks/>
          </p:cNvCxnSpPr>
          <p:nvPr/>
        </p:nvCxnSpPr>
        <p:spPr>
          <a:xfrm flipH="1" flipV="1">
            <a:off x="5103499" y="4027170"/>
            <a:ext cx="3262034" cy="45789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0887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67C43A5B-0A2E-92BB-2487-57D31AE4B92F}"/>
              </a:ext>
            </a:extLst>
          </p:cNvPr>
          <p:cNvPicPr>
            <a:picLocks noChangeAspect="1"/>
          </p:cNvPicPr>
          <p:nvPr/>
        </p:nvPicPr>
        <p:blipFill>
          <a:blip r:embed="rId2"/>
          <a:stretch>
            <a:fillRect/>
          </a:stretch>
        </p:blipFill>
        <p:spPr>
          <a:xfrm>
            <a:off x="797345" y="266007"/>
            <a:ext cx="5775928" cy="6858000"/>
          </a:xfrm>
          <a:prstGeom prst="rect">
            <a:avLst/>
          </a:prstGeom>
        </p:spPr>
      </p:pic>
      <p:sp>
        <p:nvSpPr>
          <p:cNvPr id="6" name="正方形/長方形 5">
            <a:extLst>
              <a:ext uri="{FF2B5EF4-FFF2-40B4-BE49-F238E27FC236}">
                <a16:creationId xmlns:a16="http://schemas.microsoft.com/office/drawing/2014/main" id="{BFC68479-4D2C-2B80-248B-60F55C80AFD0}"/>
              </a:ext>
            </a:extLst>
          </p:cNvPr>
          <p:cNvSpPr/>
          <p:nvPr/>
        </p:nvSpPr>
        <p:spPr>
          <a:xfrm>
            <a:off x="6315722" y="266007"/>
            <a:ext cx="3954034"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高性能晴雨兼用日傘</a:t>
            </a:r>
            <a:endParaRPr kumimoji="1" lang="en-US" altLang="ja-JP" dirty="0"/>
          </a:p>
        </p:txBody>
      </p:sp>
      <p:cxnSp>
        <p:nvCxnSpPr>
          <p:cNvPr id="3" name="直線矢印コネクタ 2">
            <a:extLst>
              <a:ext uri="{FF2B5EF4-FFF2-40B4-BE49-F238E27FC236}">
                <a16:creationId xmlns:a16="http://schemas.microsoft.com/office/drawing/2014/main" id="{A27A5CB4-79A3-9571-80E2-C765BD531BAC}"/>
              </a:ext>
            </a:extLst>
          </p:cNvPr>
          <p:cNvCxnSpPr>
            <a:cxnSpLocks/>
          </p:cNvCxnSpPr>
          <p:nvPr/>
        </p:nvCxnSpPr>
        <p:spPr>
          <a:xfrm flipH="1">
            <a:off x="5139267" y="839588"/>
            <a:ext cx="1356154" cy="20181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7" name="正方形/長方形 6">
            <a:extLst>
              <a:ext uri="{FF2B5EF4-FFF2-40B4-BE49-F238E27FC236}">
                <a16:creationId xmlns:a16="http://schemas.microsoft.com/office/drawing/2014/main" id="{55245E31-C6C6-3DF6-C6B1-2DC1D30688BB}"/>
              </a:ext>
            </a:extLst>
          </p:cNvPr>
          <p:cNvSpPr/>
          <p:nvPr/>
        </p:nvSpPr>
        <p:spPr>
          <a:xfrm>
            <a:off x="6789855" y="1637607"/>
            <a:ext cx="3954034"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日傘を毎日の習慣に！</a:t>
            </a:r>
            <a:endParaRPr kumimoji="1" lang="en-US" altLang="ja-JP" dirty="0"/>
          </a:p>
          <a:p>
            <a:pPr algn="ctr"/>
            <a:r>
              <a:rPr kumimoji="1" lang="ja-JP" altLang="en-US" dirty="0"/>
              <a:t>コンパクトさと高性能の両立を</a:t>
            </a:r>
            <a:endParaRPr kumimoji="1" lang="en-US" altLang="ja-JP" dirty="0"/>
          </a:p>
          <a:p>
            <a:pPr algn="ctr"/>
            <a:r>
              <a:rPr kumimoji="1" lang="ja-JP" altLang="en-US" dirty="0"/>
              <a:t>実現した晴雨兼用日傘</a:t>
            </a:r>
            <a:endParaRPr kumimoji="1" lang="en-US" altLang="ja-JP" dirty="0"/>
          </a:p>
        </p:txBody>
      </p:sp>
      <p:cxnSp>
        <p:nvCxnSpPr>
          <p:cNvPr id="9" name="直線矢印コネクタ 8">
            <a:extLst>
              <a:ext uri="{FF2B5EF4-FFF2-40B4-BE49-F238E27FC236}">
                <a16:creationId xmlns:a16="http://schemas.microsoft.com/office/drawing/2014/main" id="{9C6756E1-93FE-3715-AF91-D225226B328E}"/>
              </a:ext>
            </a:extLst>
          </p:cNvPr>
          <p:cNvCxnSpPr>
            <a:cxnSpLocks/>
          </p:cNvCxnSpPr>
          <p:nvPr/>
        </p:nvCxnSpPr>
        <p:spPr>
          <a:xfrm flipH="1">
            <a:off x="6180667" y="1872213"/>
            <a:ext cx="704220" cy="20181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正方形/長方形 11">
            <a:extLst>
              <a:ext uri="{FF2B5EF4-FFF2-40B4-BE49-F238E27FC236}">
                <a16:creationId xmlns:a16="http://schemas.microsoft.com/office/drawing/2014/main" id="{4E2D7236-2894-BB1A-3E09-FC87FD21702E}"/>
              </a:ext>
            </a:extLst>
          </p:cNvPr>
          <p:cNvSpPr/>
          <p:nvPr/>
        </p:nvSpPr>
        <p:spPr>
          <a:xfrm>
            <a:off x="1473200" y="4296140"/>
            <a:ext cx="1100667" cy="4028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t>軽くて便利</a:t>
            </a:r>
            <a:endParaRPr kumimoji="1" lang="en-US" altLang="ja-JP" sz="1050" dirty="0"/>
          </a:p>
        </p:txBody>
      </p:sp>
      <p:sp>
        <p:nvSpPr>
          <p:cNvPr id="14" name="正方形/長方形 13">
            <a:extLst>
              <a:ext uri="{FF2B5EF4-FFF2-40B4-BE49-F238E27FC236}">
                <a16:creationId xmlns:a16="http://schemas.microsoft.com/office/drawing/2014/main" id="{DDE8FB61-4A3D-6EA7-35D9-5DF08742A0FD}"/>
              </a:ext>
            </a:extLst>
          </p:cNvPr>
          <p:cNvSpPr/>
          <p:nvPr/>
        </p:nvSpPr>
        <p:spPr>
          <a:xfrm>
            <a:off x="2766831" y="4296140"/>
            <a:ext cx="1582956" cy="4028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t>ウォータープルーフ</a:t>
            </a:r>
            <a:endParaRPr kumimoji="1" lang="en-US" altLang="ja-JP" sz="1050" dirty="0"/>
          </a:p>
        </p:txBody>
      </p:sp>
      <p:sp>
        <p:nvSpPr>
          <p:cNvPr id="15" name="正方形/長方形 14">
            <a:extLst>
              <a:ext uri="{FF2B5EF4-FFF2-40B4-BE49-F238E27FC236}">
                <a16:creationId xmlns:a16="http://schemas.microsoft.com/office/drawing/2014/main" id="{A7FFB855-6A77-096B-0684-98444AD90348}"/>
              </a:ext>
            </a:extLst>
          </p:cNvPr>
          <p:cNvSpPr/>
          <p:nvPr/>
        </p:nvSpPr>
        <p:spPr>
          <a:xfrm>
            <a:off x="4392122" y="4304605"/>
            <a:ext cx="1582956" cy="4028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t>冷却体感</a:t>
            </a:r>
            <a:endParaRPr kumimoji="1" lang="en-US" altLang="ja-JP" sz="1050" dirty="0"/>
          </a:p>
        </p:txBody>
      </p:sp>
      <p:sp>
        <p:nvSpPr>
          <p:cNvPr id="16" name="正方形/長方形 15">
            <a:extLst>
              <a:ext uri="{FF2B5EF4-FFF2-40B4-BE49-F238E27FC236}">
                <a16:creationId xmlns:a16="http://schemas.microsoft.com/office/drawing/2014/main" id="{2E65350D-D8E8-D50B-5725-C3C8769D2AC3}"/>
              </a:ext>
            </a:extLst>
          </p:cNvPr>
          <p:cNvSpPr/>
          <p:nvPr/>
        </p:nvSpPr>
        <p:spPr>
          <a:xfrm>
            <a:off x="1041400" y="5930207"/>
            <a:ext cx="1100667" cy="4028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t>ビニール撥水加工</a:t>
            </a:r>
            <a:endParaRPr kumimoji="1" lang="en-US" altLang="ja-JP" sz="1050" dirty="0"/>
          </a:p>
        </p:txBody>
      </p:sp>
      <p:sp>
        <p:nvSpPr>
          <p:cNvPr id="18" name="正方形/長方形 17">
            <a:extLst>
              <a:ext uri="{FF2B5EF4-FFF2-40B4-BE49-F238E27FC236}">
                <a16:creationId xmlns:a16="http://schemas.microsoft.com/office/drawing/2014/main" id="{B877E871-F72F-BF0D-534C-B7FC8D120084}"/>
              </a:ext>
            </a:extLst>
          </p:cNvPr>
          <p:cNvSpPr/>
          <p:nvPr/>
        </p:nvSpPr>
        <p:spPr>
          <a:xfrm>
            <a:off x="3841788" y="5898111"/>
            <a:ext cx="1100667" cy="4028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50" dirty="0"/>
              <a:t>UV</a:t>
            </a:r>
            <a:r>
              <a:rPr kumimoji="1" lang="ja-JP" altLang="en-US" sz="1050" dirty="0"/>
              <a:t>ブロック</a:t>
            </a:r>
            <a:endParaRPr kumimoji="1" lang="en-US" altLang="ja-JP" sz="1050" dirty="0"/>
          </a:p>
        </p:txBody>
      </p:sp>
      <p:sp>
        <p:nvSpPr>
          <p:cNvPr id="19" name="正方形/長方形 18">
            <a:extLst>
              <a:ext uri="{FF2B5EF4-FFF2-40B4-BE49-F238E27FC236}">
                <a16:creationId xmlns:a16="http://schemas.microsoft.com/office/drawing/2014/main" id="{5AD88395-337C-E5D8-E328-69BFC721676B}"/>
              </a:ext>
            </a:extLst>
          </p:cNvPr>
          <p:cNvSpPr/>
          <p:nvPr/>
        </p:nvSpPr>
        <p:spPr>
          <a:xfrm>
            <a:off x="5179522" y="5898111"/>
            <a:ext cx="1100667" cy="4028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t>耐風仕様</a:t>
            </a:r>
            <a:endParaRPr kumimoji="1" lang="en-US" altLang="ja-JP" sz="1050" dirty="0"/>
          </a:p>
        </p:txBody>
      </p:sp>
    </p:spTree>
    <p:extLst>
      <p:ext uri="{BB962C8B-B14F-4D97-AF65-F5344CB8AC3E}">
        <p14:creationId xmlns:p14="http://schemas.microsoft.com/office/powerpoint/2010/main" val="4075755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88B2F2F8-8B89-A702-BB01-A10C97C240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956" y="17693"/>
            <a:ext cx="4746256" cy="6476537"/>
          </a:xfrm>
          <a:prstGeom prst="rect">
            <a:avLst/>
          </a:prstGeom>
        </p:spPr>
      </p:pic>
      <p:pic>
        <p:nvPicPr>
          <p:cNvPr id="6" name="図 5">
            <a:extLst>
              <a:ext uri="{FF2B5EF4-FFF2-40B4-BE49-F238E27FC236}">
                <a16:creationId xmlns:a16="http://schemas.microsoft.com/office/drawing/2014/main" id="{688D9A04-2B6E-F07D-5E31-6E0F7F507D31}"/>
              </a:ext>
            </a:extLst>
          </p:cNvPr>
          <p:cNvPicPr>
            <a:picLocks noChangeAspect="1"/>
          </p:cNvPicPr>
          <p:nvPr/>
        </p:nvPicPr>
        <p:blipFill>
          <a:blip r:embed="rId3"/>
          <a:stretch>
            <a:fillRect/>
          </a:stretch>
        </p:blipFill>
        <p:spPr>
          <a:xfrm>
            <a:off x="9418009" y="1539900"/>
            <a:ext cx="2427870" cy="2456475"/>
          </a:xfrm>
          <a:prstGeom prst="rect">
            <a:avLst/>
          </a:prstGeom>
        </p:spPr>
      </p:pic>
      <p:pic>
        <p:nvPicPr>
          <p:cNvPr id="8" name="図 7">
            <a:extLst>
              <a:ext uri="{FF2B5EF4-FFF2-40B4-BE49-F238E27FC236}">
                <a16:creationId xmlns:a16="http://schemas.microsoft.com/office/drawing/2014/main" id="{803AF69F-8854-9713-EE78-B5570D9E85AF}"/>
              </a:ext>
            </a:extLst>
          </p:cNvPr>
          <p:cNvPicPr>
            <a:picLocks noChangeAspect="1"/>
          </p:cNvPicPr>
          <p:nvPr/>
        </p:nvPicPr>
        <p:blipFill>
          <a:blip r:embed="rId4"/>
          <a:stretch>
            <a:fillRect/>
          </a:stretch>
        </p:blipFill>
        <p:spPr>
          <a:xfrm>
            <a:off x="6436234" y="5388714"/>
            <a:ext cx="5786404" cy="1367562"/>
          </a:xfrm>
          <a:prstGeom prst="rect">
            <a:avLst/>
          </a:prstGeom>
        </p:spPr>
      </p:pic>
      <p:graphicFrame>
        <p:nvGraphicFramePr>
          <p:cNvPr id="9" name="表 9">
            <a:extLst>
              <a:ext uri="{FF2B5EF4-FFF2-40B4-BE49-F238E27FC236}">
                <a16:creationId xmlns:a16="http://schemas.microsoft.com/office/drawing/2014/main" id="{1EDD8E0A-869C-25F7-EC8F-1F2E60A308AA}"/>
              </a:ext>
            </a:extLst>
          </p:cNvPr>
          <p:cNvGraphicFramePr>
            <a:graphicFrameLocks noGrp="1"/>
          </p:cNvGraphicFramePr>
          <p:nvPr>
            <p:extLst>
              <p:ext uri="{D42A27DB-BD31-4B8C-83A1-F6EECF244321}">
                <p14:modId xmlns:p14="http://schemas.microsoft.com/office/powerpoint/2010/main" val="3975084613"/>
              </p:ext>
            </p:extLst>
          </p:nvPr>
        </p:nvGraphicFramePr>
        <p:xfrm>
          <a:off x="392652" y="5304731"/>
          <a:ext cx="5185188" cy="1116273"/>
        </p:xfrm>
        <a:graphic>
          <a:graphicData uri="http://schemas.openxmlformats.org/drawingml/2006/table">
            <a:tbl>
              <a:tblPr firstRow="1" bandRow="1">
                <a:tableStyleId>{5C22544A-7EE6-4342-B048-85BDC9FD1C3A}</a:tableStyleId>
              </a:tblPr>
              <a:tblGrid>
                <a:gridCol w="1296297">
                  <a:extLst>
                    <a:ext uri="{9D8B030D-6E8A-4147-A177-3AD203B41FA5}">
                      <a16:colId xmlns:a16="http://schemas.microsoft.com/office/drawing/2014/main" val="385590171"/>
                    </a:ext>
                  </a:extLst>
                </a:gridCol>
                <a:gridCol w="1296297">
                  <a:extLst>
                    <a:ext uri="{9D8B030D-6E8A-4147-A177-3AD203B41FA5}">
                      <a16:colId xmlns:a16="http://schemas.microsoft.com/office/drawing/2014/main" val="3505276361"/>
                    </a:ext>
                  </a:extLst>
                </a:gridCol>
                <a:gridCol w="1296297">
                  <a:extLst>
                    <a:ext uri="{9D8B030D-6E8A-4147-A177-3AD203B41FA5}">
                      <a16:colId xmlns:a16="http://schemas.microsoft.com/office/drawing/2014/main" val="1407645301"/>
                    </a:ext>
                  </a:extLst>
                </a:gridCol>
                <a:gridCol w="1296297">
                  <a:extLst>
                    <a:ext uri="{9D8B030D-6E8A-4147-A177-3AD203B41FA5}">
                      <a16:colId xmlns:a16="http://schemas.microsoft.com/office/drawing/2014/main" val="3459863043"/>
                    </a:ext>
                  </a:extLst>
                </a:gridCol>
              </a:tblGrid>
              <a:tr h="323793">
                <a:tc>
                  <a:txBody>
                    <a:bodyPr/>
                    <a:lstStyle/>
                    <a:p>
                      <a:r>
                        <a:rPr kumimoji="1" lang="ja-JP" altLang="en-US" sz="1000" b="1" dirty="0">
                          <a:solidFill>
                            <a:schemeClr val="tx1"/>
                          </a:solidFill>
                        </a:rPr>
                        <a:t>サイズ</a:t>
                      </a:r>
                      <a:r>
                        <a:rPr kumimoji="1" lang="en-US" altLang="ja-JP" sz="1000" b="1" dirty="0">
                          <a:solidFill>
                            <a:schemeClr val="tx1"/>
                          </a:solidFill>
                        </a:rPr>
                        <a:t>(</a:t>
                      </a:r>
                      <a:r>
                        <a:rPr kumimoji="1" lang="ja-JP" altLang="en-US" sz="1000" b="1" dirty="0">
                          <a:solidFill>
                            <a:schemeClr val="tx1"/>
                          </a:solidFill>
                        </a:rPr>
                        <a:t>使用時</a:t>
                      </a:r>
                      <a:r>
                        <a:rPr kumimoji="1" lang="en-US" altLang="ja-JP" sz="1000" b="1" dirty="0">
                          <a:solidFill>
                            <a:schemeClr val="tx1"/>
                          </a:solidFill>
                        </a:rPr>
                        <a:t>)</a:t>
                      </a:r>
                      <a:endParaRPr kumimoji="1" lang="ja-JP" altLang="en-US" sz="1000" b="1" dirty="0">
                        <a:solidFill>
                          <a:schemeClr val="tx1"/>
                        </a:solidFill>
                      </a:endParaRPr>
                    </a:p>
                  </a:txBody>
                  <a:tcPr>
                    <a:solidFill>
                      <a:schemeClr val="accent1">
                        <a:lumMod val="20000"/>
                        <a:lumOff val="80000"/>
                      </a:schemeClr>
                    </a:solidFill>
                  </a:tcPr>
                </a:tc>
                <a:tc>
                  <a:txBody>
                    <a:bodyPr/>
                    <a:lstStyle/>
                    <a:p>
                      <a:r>
                        <a:rPr kumimoji="1" lang="ja-JP" altLang="en-US" sz="1000" b="1" dirty="0">
                          <a:solidFill>
                            <a:schemeClr val="tx1"/>
                          </a:solidFill>
                        </a:rPr>
                        <a:t>直径</a:t>
                      </a:r>
                      <a:r>
                        <a:rPr kumimoji="1" lang="en-US" altLang="ja-JP" sz="1000" b="1" dirty="0">
                          <a:solidFill>
                            <a:schemeClr val="tx1"/>
                          </a:solidFill>
                        </a:rPr>
                        <a:t>89×</a:t>
                      </a:r>
                      <a:r>
                        <a:rPr kumimoji="1" lang="ja-JP" altLang="en-US" sz="1000" b="1" dirty="0">
                          <a:solidFill>
                            <a:schemeClr val="tx1"/>
                          </a:solidFill>
                        </a:rPr>
                        <a:t>高さ</a:t>
                      </a:r>
                      <a:r>
                        <a:rPr kumimoji="1" lang="en-US" altLang="ja-JP" sz="1000" b="1" dirty="0">
                          <a:solidFill>
                            <a:schemeClr val="tx1"/>
                          </a:solidFill>
                        </a:rPr>
                        <a:t>52cm</a:t>
                      </a:r>
                      <a:endParaRPr kumimoji="1" lang="ja-JP" altLang="en-US" sz="1000" b="1" dirty="0">
                        <a:solidFill>
                          <a:schemeClr val="tx1"/>
                        </a:solidFill>
                      </a:endParaRPr>
                    </a:p>
                  </a:txBody>
                  <a:tcPr>
                    <a:solidFill>
                      <a:schemeClr val="accent1">
                        <a:lumMod val="20000"/>
                        <a:lumOff val="80000"/>
                      </a:schemeClr>
                    </a:solidFill>
                  </a:tcPr>
                </a:tc>
                <a:tc>
                  <a:txBody>
                    <a:bodyPr/>
                    <a:lstStyle/>
                    <a:p>
                      <a:r>
                        <a:rPr kumimoji="1" lang="ja-JP" altLang="en-US" sz="1000" b="1" dirty="0">
                          <a:solidFill>
                            <a:schemeClr val="tx1"/>
                          </a:solidFill>
                        </a:rPr>
                        <a:t>重さ</a:t>
                      </a:r>
                    </a:p>
                  </a:txBody>
                  <a:tcPr>
                    <a:solidFill>
                      <a:schemeClr val="accent1">
                        <a:lumMod val="20000"/>
                        <a:lumOff val="80000"/>
                      </a:schemeClr>
                    </a:solidFill>
                  </a:tcPr>
                </a:tc>
                <a:tc>
                  <a:txBody>
                    <a:bodyPr/>
                    <a:lstStyle/>
                    <a:p>
                      <a:r>
                        <a:rPr kumimoji="1" lang="en-US" altLang="ja-JP" sz="1000" b="1" dirty="0">
                          <a:solidFill>
                            <a:schemeClr val="tx1"/>
                          </a:solidFill>
                        </a:rPr>
                        <a:t>128g</a:t>
                      </a:r>
                      <a:endParaRPr kumimoji="1" lang="ja-JP" altLang="en-US" sz="1000" b="1"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1988839188"/>
                  </a:ext>
                </a:extLst>
              </a:tr>
              <a:tr h="323793">
                <a:tc>
                  <a:txBody>
                    <a:bodyPr/>
                    <a:lstStyle/>
                    <a:p>
                      <a:r>
                        <a:rPr kumimoji="1" lang="ja-JP" altLang="en-US" sz="1000" b="1" dirty="0">
                          <a:solidFill>
                            <a:schemeClr val="tx1"/>
                          </a:solidFill>
                        </a:rPr>
                        <a:t>サイズ</a:t>
                      </a:r>
                      <a:r>
                        <a:rPr kumimoji="1" lang="en-US" altLang="ja-JP" sz="1000" b="1" dirty="0">
                          <a:solidFill>
                            <a:schemeClr val="tx1"/>
                          </a:solidFill>
                        </a:rPr>
                        <a:t>(</a:t>
                      </a:r>
                      <a:r>
                        <a:rPr kumimoji="1" lang="ja-JP" altLang="en-US" sz="1000" b="1" dirty="0">
                          <a:solidFill>
                            <a:schemeClr val="tx1"/>
                          </a:solidFill>
                        </a:rPr>
                        <a:t>折畳時</a:t>
                      </a:r>
                      <a:r>
                        <a:rPr kumimoji="1" lang="en-US" altLang="ja-JP" sz="1000" b="1" dirty="0">
                          <a:solidFill>
                            <a:schemeClr val="tx1"/>
                          </a:solidFill>
                        </a:rPr>
                        <a:t>)</a:t>
                      </a:r>
                      <a:endParaRPr kumimoji="1" lang="ja-JP" altLang="en-US" sz="1000" b="1" dirty="0">
                        <a:solidFill>
                          <a:schemeClr val="tx1"/>
                        </a:solidFill>
                      </a:endParaRP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rPr>
                        <a:t>全長</a:t>
                      </a:r>
                      <a:r>
                        <a:rPr kumimoji="1" lang="en-US" altLang="ja-JP" sz="900" b="1" dirty="0">
                          <a:solidFill>
                            <a:schemeClr val="tx1"/>
                          </a:solidFill>
                        </a:rPr>
                        <a:t>22×</a:t>
                      </a:r>
                      <a:r>
                        <a:rPr kumimoji="1" lang="ja-JP" altLang="en-US" sz="900" b="1" dirty="0">
                          <a:solidFill>
                            <a:schemeClr val="tx1"/>
                          </a:solidFill>
                        </a:rPr>
                        <a:t>横</a:t>
                      </a:r>
                      <a:r>
                        <a:rPr kumimoji="1" lang="en-US" altLang="ja-JP" sz="900" b="1" dirty="0">
                          <a:solidFill>
                            <a:schemeClr val="tx1"/>
                          </a:solidFill>
                        </a:rPr>
                        <a:t>4cm</a:t>
                      </a:r>
                      <a:endParaRPr kumimoji="1" lang="ja-JP" altLang="en-US" sz="900" b="1" dirty="0">
                        <a:solidFill>
                          <a:schemeClr val="tx1"/>
                        </a:solidFill>
                      </a:endParaRPr>
                    </a:p>
                  </a:txBody>
                  <a:tcPr>
                    <a:solidFill>
                      <a:schemeClr val="accent1">
                        <a:lumMod val="20000"/>
                        <a:lumOff val="80000"/>
                      </a:schemeClr>
                    </a:solidFill>
                  </a:tcPr>
                </a:tc>
                <a:tc>
                  <a:txBody>
                    <a:bodyPr/>
                    <a:lstStyle/>
                    <a:p>
                      <a:r>
                        <a:rPr kumimoji="1" lang="ja-JP" altLang="en-US" sz="1000" b="1" dirty="0">
                          <a:solidFill>
                            <a:schemeClr val="tx1"/>
                          </a:solidFill>
                        </a:rPr>
                        <a:t>素材</a:t>
                      </a:r>
                    </a:p>
                  </a:txBody>
                  <a:tcPr>
                    <a:solidFill>
                      <a:schemeClr val="accent1">
                        <a:lumMod val="20000"/>
                        <a:lumOff val="80000"/>
                      </a:schemeClr>
                    </a:solidFill>
                  </a:tcPr>
                </a:tc>
                <a:tc>
                  <a:txBody>
                    <a:bodyPr/>
                    <a:lstStyle/>
                    <a:p>
                      <a:r>
                        <a:rPr kumimoji="1" lang="ja-JP" altLang="en-US" sz="1000" b="1" dirty="0">
                          <a:solidFill>
                            <a:schemeClr val="tx1"/>
                          </a:solidFill>
                        </a:rPr>
                        <a:t>ビニールコーティング生地</a:t>
                      </a:r>
                    </a:p>
                  </a:txBody>
                  <a:tcPr>
                    <a:solidFill>
                      <a:schemeClr val="accent1">
                        <a:lumMod val="20000"/>
                        <a:lumOff val="80000"/>
                      </a:schemeClr>
                    </a:solidFill>
                  </a:tcPr>
                </a:tc>
                <a:extLst>
                  <a:ext uri="{0D108BD9-81ED-4DB2-BD59-A6C34878D82A}">
                    <a16:rowId xmlns:a16="http://schemas.microsoft.com/office/drawing/2014/main" val="567365914"/>
                  </a:ext>
                </a:extLst>
              </a:tr>
              <a:tr h="323793">
                <a:tc>
                  <a:txBody>
                    <a:bodyPr/>
                    <a:lstStyle/>
                    <a:p>
                      <a:r>
                        <a:rPr kumimoji="1" lang="ja-JP" altLang="en-US" sz="1000" b="1" dirty="0">
                          <a:solidFill>
                            <a:schemeClr val="tx1"/>
                          </a:solidFill>
                        </a:rPr>
                        <a:t>カラー</a:t>
                      </a: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solidFill>
                        </a:rPr>
                        <a:t>ブラック</a:t>
                      </a:r>
                      <a:r>
                        <a:rPr kumimoji="1" lang="en-US" altLang="ja-JP" sz="1000" b="1" dirty="0">
                          <a:solidFill>
                            <a:schemeClr val="tx1"/>
                          </a:solidFill>
                        </a:rPr>
                        <a:t>/</a:t>
                      </a:r>
                      <a:r>
                        <a:rPr kumimoji="1" lang="ja-JP" altLang="en-US" sz="1000" b="1" dirty="0">
                          <a:solidFill>
                            <a:schemeClr val="tx1"/>
                          </a:solidFill>
                        </a:rPr>
                        <a:t>ベージュ</a:t>
                      </a:r>
                      <a:r>
                        <a:rPr kumimoji="1" lang="en-US" altLang="ja-JP" sz="1000" b="1" dirty="0">
                          <a:solidFill>
                            <a:schemeClr val="tx1"/>
                          </a:solidFill>
                        </a:rPr>
                        <a:t>/</a:t>
                      </a:r>
                      <a:r>
                        <a:rPr kumimoji="1" lang="ja-JP" altLang="en-US" sz="1000" b="1" dirty="0">
                          <a:solidFill>
                            <a:schemeClr val="tx1"/>
                          </a:solidFill>
                        </a:rPr>
                        <a:t>パープル</a:t>
                      </a:r>
                    </a:p>
                  </a:txBody>
                  <a:tcPr>
                    <a:solidFill>
                      <a:schemeClr val="accent1">
                        <a:lumMod val="20000"/>
                        <a:lumOff val="80000"/>
                      </a:schemeClr>
                    </a:solidFill>
                  </a:tcPr>
                </a:tc>
                <a:tc>
                  <a:txBody>
                    <a:bodyPr/>
                    <a:lstStyle/>
                    <a:p>
                      <a:r>
                        <a:rPr kumimoji="1" lang="en-US" altLang="ja-JP" sz="1000" b="1" dirty="0">
                          <a:solidFill>
                            <a:schemeClr val="tx1"/>
                          </a:solidFill>
                        </a:rPr>
                        <a:t>UPF</a:t>
                      </a:r>
                      <a:endParaRPr kumimoji="1" lang="ja-JP" altLang="en-US" sz="1000" b="1" dirty="0">
                        <a:solidFill>
                          <a:schemeClr val="tx1"/>
                        </a:solidFill>
                      </a:endParaRPr>
                    </a:p>
                  </a:txBody>
                  <a:tcPr>
                    <a:solidFill>
                      <a:schemeClr val="accent1">
                        <a:lumMod val="20000"/>
                        <a:lumOff val="80000"/>
                      </a:schemeClr>
                    </a:solidFill>
                  </a:tcPr>
                </a:tc>
                <a:tc>
                  <a:txBody>
                    <a:bodyPr/>
                    <a:lstStyle/>
                    <a:p>
                      <a:r>
                        <a:rPr kumimoji="1" lang="ja-JP" altLang="en-US" sz="1000" b="1" dirty="0">
                          <a:solidFill>
                            <a:schemeClr val="tx1"/>
                          </a:solidFill>
                        </a:rPr>
                        <a:t>≧</a:t>
                      </a:r>
                      <a:r>
                        <a:rPr kumimoji="1" lang="en-US" altLang="ja-JP" sz="1000" b="1" dirty="0">
                          <a:solidFill>
                            <a:schemeClr val="tx1"/>
                          </a:solidFill>
                        </a:rPr>
                        <a:t>99%</a:t>
                      </a:r>
                      <a:endParaRPr kumimoji="1" lang="ja-JP" altLang="en-US" sz="1000" b="1"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883013746"/>
                  </a:ext>
                </a:extLst>
              </a:tr>
            </a:tbl>
          </a:graphicData>
        </a:graphic>
      </p:graphicFrame>
      <p:sp>
        <p:nvSpPr>
          <p:cNvPr id="10" name="正方形/長方形 9">
            <a:extLst>
              <a:ext uri="{FF2B5EF4-FFF2-40B4-BE49-F238E27FC236}">
                <a16:creationId xmlns:a16="http://schemas.microsoft.com/office/drawing/2014/main" id="{DFB1CC0E-CD05-44D0-18EC-DCC20482D271}"/>
              </a:ext>
            </a:extLst>
          </p:cNvPr>
          <p:cNvSpPr/>
          <p:nvPr/>
        </p:nvSpPr>
        <p:spPr>
          <a:xfrm>
            <a:off x="5703667" y="2592186"/>
            <a:ext cx="1536718"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軽量</a:t>
            </a:r>
            <a:endParaRPr kumimoji="1" lang="en-US" altLang="ja-JP" dirty="0"/>
          </a:p>
          <a:p>
            <a:pPr algn="ctr"/>
            <a:r>
              <a:rPr kumimoji="1" lang="ja-JP" altLang="en-US" dirty="0"/>
              <a:t>ハンドル</a:t>
            </a:r>
            <a:endParaRPr kumimoji="1" lang="en-US" altLang="ja-JP" dirty="0"/>
          </a:p>
        </p:txBody>
      </p:sp>
      <p:cxnSp>
        <p:nvCxnSpPr>
          <p:cNvPr id="11" name="直線矢印コネクタ 10">
            <a:extLst>
              <a:ext uri="{FF2B5EF4-FFF2-40B4-BE49-F238E27FC236}">
                <a16:creationId xmlns:a16="http://schemas.microsoft.com/office/drawing/2014/main" id="{E26B8738-8EDA-2339-8C9A-99510322D409}"/>
              </a:ext>
            </a:extLst>
          </p:cNvPr>
          <p:cNvCxnSpPr>
            <a:cxnSpLocks/>
          </p:cNvCxnSpPr>
          <p:nvPr/>
        </p:nvCxnSpPr>
        <p:spPr>
          <a:xfrm flipH="1" flipV="1">
            <a:off x="5062451" y="2385753"/>
            <a:ext cx="515389" cy="3823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直線矢印コネクタ 13">
            <a:extLst>
              <a:ext uri="{FF2B5EF4-FFF2-40B4-BE49-F238E27FC236}">
                <a16:creationId xmlns:a16="http://schemas.microsoft.com/office/drawing/2014/main" id="{CD52C2E2-66FB-7C6A-B585-108B2AD8B0B3}"/>
              </a:ext>
            </a:extLst>
          </p:cNvPr>
          <p:cNvCxnSpPr>
            <a:cxnSpLocks/>
          </p:cNvCxnSpPr>
          <p:nvPr/>
        </p:nvCxnSpPr>
        <p:spPr>
          <a:xfrm flipH="1">
            <a:off x="3570986" y="1704109"/>
            <a:ext cx="1865226" cy="5070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正方形/長方形 15">
            <a:extLst>
              <a:ext uri="{FF2B5EF4-FFF2-40B4-BE49-F238E27FC236}">
                <a16:creationId xmlns:a16="http://schemas.microsoft.com/office/drawing/2014/main" id="{891E404B-B36D-9BEF-C34C-7E9E3071AF3E}"/>
              </a:ext>
            </a:extLst>
          </p:cNvPr>
          <p:cNvSpPr/>
          <p:nvPr/>
        </p:nvSpPr>
        <p:spPr>
          <a:xfrm>
            <a:off x="5456861" y="1203698"/>
            <a:ext cx="1536718"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軽量で高強度な骨</a:t>
            </a:r>
            <a:endParaRPr kumimoji="1" lang="en-US" altLang="ja-JP" dirty="0"/>
          </a:p>
        </p:txBody>
      </p:sp>
      <p:cxnSp>
        <p:nvCxnSpPr>
          <p:cNvPr id="18" name="直線矢印コネクタ 17">
            <a:extLst>
              <a:ext uri="{FF2B5EF4-FFF2-40B4-BE49-F238E27FC236}">
                <a16:creationId xmlns:a16="http://schemas.microsoft.com/office/drawing/2014/main" id="{CDCF2C8B-145F-FB1D-C67C-0845A8BBD86B}"/>
              </a:ext>
            </a:extLst>
          </p:cNvPr>
          <p:cNvCxnSpPr>
            <a:cxnSpLocks/>
          </p:cNvCxnSpPr>
          <p:nvPr/>
        </p:nvCxnSpPr>
        <p:spPr>
          <a:xfrm>
            <a:off x="669307" y="1022465"/>
            <a:ext cx="519413" cy="13632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正方形/長方形 22">
            <a:extLst>
              <a:ext uri="{FF2B5EF4-FFF2-40B4-BE49-F238E27FC236}">
                <a16:creationId xmlns:a16="http://schemas.microsoft.com/office/drawing/2014/main" id="{3EC37FD0-60FA-1F7C-96CC-1719FCB5D05D}"/>
              </a:ext>
            </a:extLst>
          </p:cNvPr>
          <p:cNvSpPr/>
          <p:nvPr/>
        </p:nvSpPr>
        <p:spPr>
          <a:xfrm>
            <a:off x="169367" y="243896"/>
            <a:ext cx="1759185"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撥水ビニール</a:t>
            </a:r>
            <a:endParaRPr kumimoji="1" lang="en-US" altLang="ja-JP" dirty="0"/>
          </a:p>
          <a:p>
            <a:pPr algn="ctr"/>
            <a:r>
              <a:rPr lang="ja-JP" altLang="en-US" dirty="0"/>
              <a:t>コーティング</a:t>
            </a:r>
            <a:endParaRPr kumimoji="1" lang="en-US" altLang="ja-JP" dirty="0"/>
          </a:p>
        </p:txBody>
      </p:sp>
      <p:sp>
        <p:nvSpPr>
          <p:cNvPr id="25" name="正方形/長方形 24">
            <a:extLst>
              <a:ext uri="{FF2B5EF4-FFF2-40B4-BE49-F238E27FC236}">
                <a16:creationId xmlns:a16="http://schemas.microsoft.com/office/drawing/2014/main" id="{3A18C198-5A3C-0DDE-F3DF-690B4B877253}"/>
              </a:ext>
            </a:extLst>
          </p:cNvPr>
          <p:cNvSpPr/>
          <p:nvPr/>
        </p:nvSpPr>
        <p:spPr>
          <a:xfrm>
            <a:off x="6811210" y="297077"/>
            <a:ext cx="2199786"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削除</a:t>
            </a:r>
            <a:endParaRPr kumimoji="1" lang="en-US" altLang="ja-JP" dirty="0"/>
          </a:p>
        </p:txBody>
      </p:sp>
      <p:cxnSp>
        <p:nvCxnSpPr>
          <p:cNvPr id="27" name="直線矢印コネクタ 26">
            <a:extLst>
              <a:ext uri="{FF2B5EF4-FFF2-40B4-BE49-F238E27FC236}">
                <a16:creationId xmlns:a16="http://schemas.microsoft.com/office/drawing/2014/main" id="{76D72EAA-2628-4E34-6883-7257F6DDA943}"/>
              </a:ext>
            </a:extLst>
          </p:cNvPr>
          <p:cNvCxnSpPr>
            <a:cxnSpLocks/>
          </p:cNvCxnSpPr>
          <p:nvPr/>
        </p:nvCxnSpPr>
        <p:spPr>
          <a:xfrm flipH="1">
            <a:off x="4800903" y="277178"/>
            <a:ext cx="1865226" cy="5070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正方形/長方形 27">
            <a:extLst>
              <a:ext uri="{FF2B5EF4-FFF2-40B4-BE49-F238E27FC236}">
                <a16:creationId xmlns:a16="http://schemas.microsoft.com/office/drawing/2014/main" id="{EA398E40-EFB0-6CFE-3EB0-41DFE89D8AB1}"/>
              </a:ext>
            </a:extLst>
          </p:cNvPr>
          <p:cNvSpPr/>
          <p:nvPr/>
        </p:nvSpPr>
        <p:spPr>
          <a:xfrm>
            <a:off x="6225219" y="4046237"/>
            <a:ext cx="3192790" cy="8728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このような表を挿入</a:t>
            </a:r>
            <a:endParaRPr kumimoji="1" lang="en-US" altLang="ja-JP" dirty="0"/>
          </a:p>
        </p:txBody>
      </p:sp>
      <p:cxnSp>
        <p:nvCxnSpPr>
          <p:cNvPr id="29" name="直線矢印コネクタ 28">
            <a:extLst>
              <a:ext uri="{FF2B5EF4-FFF2-40B4-BE49-F238E27FC236}">
                <a16:creationId xmlns:a16="http://schemas.microsoft.com/office/drawing/2014/main" id="{F192DC7B-1EA1-D478-582A-A3D364FDBB64}"/>
              </a:ext>
            </a:extLst>
          </p:cNvPr>
          <p:cNvCxnSpPr>
            <a:cxnSpLocks/>
          </p:cNvCxnSpPr>
          <p:nvPr/>
        </p:nvCxnSpPr>
        <p:spPr>
          <a:xfrm flipH="1">
            <a:off x="5128953" y="4482655"/>
            <a:ext cx="1221071" cy="8220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正方形/長方形 30">
            <a:extLst>
              <a:ext uri="{FF2B5EF4-FFF2-40B4-BE49-F238E27FC236}">
                <a16:creationId xmlns:a16="http://schemas.microsoft.com/office/drawing/2014/main" id="{1893BB43-977C-AB7D-0852-3CC3A506281A}"/>
              </a:ext>
            </a:extLst>
          </p:cNvPr>
          <p:cNvSpPr/>
          <p:nvPr/>
        </p:nvSpPr>
        <p:spPr>
          <a:xfrm>
            <a:off x="8988835" y="784551"/>
            <a:ext cx="2199785" cy="8728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参考資料</a:t>
            </a:r>
            <a:endParaRPr kumimoji="1" lang="en-US" altLang="ja-JP" dirty="0">
              <a:solidFill>
                <a:schemeClr val="tx1"/>
              </a:solidFill>
            </a:endParaRPr>
          </a:p>
        </p:txBody>
      </p:sp>
      <p:sp>
        <p:nvSpPr>
          <p:cNvPr id="32" name="正方形/長方形 31">
            <a:extLst>
              <a:ext uri="{FF2B5EF4-FFF2-40B4-BE49-F238E27FC236}">
                <a16:creationId xmlns:a16="http://schemas.microsoft.com/office/drawing/2014/main" id="{C6D0C254-5FE1-AD13-3C51-0063D90AE7E8}"/>
              </a:ext>
            </a:extLst>
          </p:cNvPr>
          <p:cNvSpPr/>
          <p:nvPr/>
        </p:nvSpPr>
        <p:spPr>
          <a:xfrm>
            <a:off x="5875144" y="4857361"/>
            <a:ext cx="2199785" cy="8728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参考資料</a:t>
            </a:r>
            <a:endParaRPr kumimoji="1" lang="en-US" altLang="ja-JP" dirty="0">
              <a:solidFill>
                <a:schemeClr val="tx1"/>
              </a:solidFill>
            </a:endParaRPr>
          </a:p>
        </p:txBody>
      </p:sp>
      <p:sp>
        <p:nvSpPr>
          <p:cNvPr id="2" name="正方形/長方形 1">
            <a:extLst>
              <a:ext uri="{FF2B5EF4-FFF2-40B4-BE49-F238E27FC236}">
                <a16:creationId xmlns:a16="http://schemas.microsoft.com/office/drawing/2014/main" id="{4A4E6D94-3619-4306-5717-A0D1ACBFB68B}"/>
              </a:ext>
            </a:extLst>
          </p:cNvPr>
          <p:cNvSpPr/>
          <p:nvPr/>
        </p:nvSpPr>
        <p:spPr>
          <a:xfrm>
            <a:off x="1495890" y="464792"/>
            <a:ext cx="4081949" cy="42968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9229089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TotalTime>
  <Words>311</Words>
  <Application>Microsoft Office PowerPoint</Application>
  <PresentationFormat>ワイド画面</PresentationFormat>
  <Paragraphs>56</Paragraphs>
  <Slides>9</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9</vt:i4>
      </vt:variant>
    </vt:vector>
  </HeadingPairs>
  <TitlesOfParts>
    <vt:vector size="13" baseType="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山室 伸人</dc:creator>
  <cp:lastModifiedBy>山室 伸人</cp:lastModifiedBy>
  <cp:revision>3</cp:revision>
  <dcterms:created xsi:type="dcterms:W3CDTF">2023-03-01T14:36:26Z</dcterms:created>
  <dcterms:modified xsi:type="dcterms:W3CDTF">2023-03-04T00:40:31Z</dcterms:modified>
</cp:coreProperties>
</file>