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7" r:id="rId3"/>
    <p:sldId id="262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ADA247-1A18-7649-AA3A-C791891B31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FD283AB-7F08-4BED-EA80-50E5D997E0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DD2E9D8-3D9C-904B-409B-E90AD14B4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5AA9C-A1DF-4678-8139-ACBF49AF61D2}" type="datetimeFigureOut">
              <a:rPr kumimoji="1" lang="ja-JP" altLang="en-US" smtClean="0"/>
              <a:t>2026/2/8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081B8DC-D7C2-4E5F-C8F4-F2DA62FD6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706B4B2-9C1F-5AB9-706F-572FBD436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E2620-A333-4759-A7B8-007EFA274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3989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A3AB38-E402-6A77-4E05-E2A1B983E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F1B6921-1E35-F015-A30D-C9B0BE0B1A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08E7288-3B50-6F86-2575-46866AFF2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5AA9C-A1DF-4678-8139-ACBF49AF61D2}" type="datetimeFigureOut">
              <a:rPr kumimoji="1" lang="ja-JP" altLang="en-US" smtClean="0"/>
              <a:t>2026/2/8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0BFF21C-C7CC-7F67-3B9C-901E259C1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5AE6783-36A3-045B-D906-5004BF4F2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E2620-A333-4759-A7B8-007EFA274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8707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BEBE6E-9E1B-0C06-4364-8E9A53F3A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39CF4ED-4099-7D4A-EC82-54E015B9F3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B5C7E05-00A5-9762-BAA5-A6DE0969F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5AA9C-A1DF-4678-8139-ACBF49AF61D2}" type="datetimeFigureOut">
              <a:rPr kumimoji="1" lang="ja-JP" altLang="en-US" smtClean="0"/>
              <a:t>2026/2/8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E445B70-71C3-15C2-EE58-5FB45CEE0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8980093-9A7C-789A-0846-08FAD2DC3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E2620-A333-4759-A7B8-007EFA274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1217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D48F99-00E0-196F-FF5B-0029354B6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72BC93E-FAE4-5C8F-0A04-FE639780A5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4BB4863-D710-A9DA-4AB3-9E67EF83F8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A5A1BD0-FC2C-7ACD-3A60-9EA218013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5AA9C-A1DF-4678-8139-ACBF49AF61D2}" type="datetimeFigureOut">
              <a:rPr kumimoji="1" lang="ja-JP" altLang="en-US" smtClean="0"/>
              <a:t>2026/2/8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8B4DD63-C0D1-9DB8-D5A4-BC322E158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BC880D9-D292-3F15-3740-FED67C30E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E2620-A333-4759-A7B8-007EFA274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1577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F5BDC41-AD8D-668F-8B17-E25BB618B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0D69F86-5603-D67C-EC39-F46BABBF58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A7D4BA8-B0D4-508F-6FE7-683A04B357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C096AA2-F2E9-5B9D-42D8-1DD194B038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8C1D05C-593F-849A-F5A1-CE60B210B5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35A6C01-A7FB-8B1E-B368-A5D72FD8C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5AA9C-A1DF-4678-8139-ACBF49AF61D2}" type="datetimeFigureOut">
              <a:rPr kumimoji="1" lang="ja-JP" altLang="en-US" smtClean="0"/>
              <a:t>2026/2/8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688700B-79B0-8C8F-24A7-64CE7D00F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DB397A0-68B1-409A-11AE-361CAD1BE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E2620-A333-4759-A7B8-007EFA274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6528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B1EC797-49FC-2A60-D98E-040EBF42D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6EB43EE-2672-5D18-7904-4AF7031BA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5AA9C-A1DF-4678-8139-ACBF49AF61D2}" type="datetimeFigureOut">
              <a:rPr kumimoji="1" lang="ja-JP" altLang="en-US" smtClean="0"/>
              <a:t>2026/2/8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133F618-746F-C3B2-7993-97291821E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D081D1D-C68A-D76D-4C2D-B1D6D84C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E2620-A333-4759-A7B8-007EFA274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608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5FDCF4A-ABD3-E2B3-6A68-778B8D0A3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5AA9C-A1DF-4678-8139-ACBF49AF61D2}" type="datetimeFigureOut">
              <a:rPr kumimoji="1" lang="ja-JP" altLang="en-US" smtClean="0"/>
              <a:t>2026/2/8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F78BB84-01D9-7DE9-2804-872648300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DF4B363-D68F-98DB-BE47-8119E2B86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E2620-A333-4759-A7B8-007EFA274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09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9DDF65D-B702-DA59-7E9F-ED41855B6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A39B151-4117-1F39-6B11-BCD5C9605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928A95D-F911-F097-79A4-06C56C0A3D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1D4F451-B359-9366-4D05-B6EE6F8A4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5AA9C-A1DF-4678-8139-ACBF49AF61D2}" type="datetimeFigureOut">
              <a:rPr kumimoji="1" lang="ja-JP" altLang="en-US" smtClean="0"/>
              <a:t>2026/2/8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99E82EB-24A3-77CA-E9CA-ADAB9E138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56CB614-CD40-5E48-A3C8-E46CF4B0C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E2620-A333-4759-A7B8-007EFA274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3669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F3758B-4B87-D524-259F-16E51D39B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6FAA2931-DD7E-130E-E937-6A8A5DEBFB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5B0FD2B-CC58-8903-5039-0232BEBC92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424C86A-A392-271B-1E6B-0D3865148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5AA9C-A1DF-4678-8139-ACBF49AF61D2}" type="datetimeFigureOut">
              <a:rPr kumimoji="1" lang="ja-JP" altLang="en-US" smtClean="0"/>
              <a:t>2026/2/8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BD7B795-AF30-0AFF-2B2A-B93C041B8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37DFD91-026A-259F-0969-DF38DFED7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E2620-A333-4759-A7B8-007EFA274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8764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A9941C2-3969-BE28-F1D9-533864B80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AE940BE-2A81-7C6F-05C8-010D402ACE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4293D5F-C8C4-DF79-DE05-8C65F876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5AA9C-A1DF-4678-8139-ACBF49AF61D2}" type="datetimeFigureOut">
              <a:rPr kumimoji="1" lang="ja-JP" altLang="en-US" smtClean="0"/>
              <a:t>2026/2/8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2247A34-09EF-AD77-A0FE-2545DB70C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ED13F74-529B-A497-BEA1-71B22A913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E2620-A333-4759-A7B8-007EFA274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2962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FDA1919-72B0-3196-98DD-5095ADC54B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26C71B2-C510-81C8-EE5E-9F61A15E0D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8DAB01-4A66-2489-B9C1-322BBA64E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5AA9C-A1DF-4678-8139-ACBF49AF61D2}" type="datetimeFigureOut">
              <a:rPr kumimoji="1" lang="ja-JP" altLang="en-US" smtClean="0"/>
              <a:t>2026/2/8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E9B2F42-0B11-3846-D087-EED23939A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28E3580-D0C1-D983-6E47-923D8A513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E2620-A333-4759-A7B8-007EFA274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6272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7F8F5A1-5AD2-A264-EB13-B34578F49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0EDAD2B-55C1-5BE6-FD9D-4043FDF77E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C83BAF9-5646-F736-3944-F77EC0333B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45AA9C-A1DF-4678-8139-ACBF49AF61D2}" type="datetimeFigureOut">
              <a:rPr kumimoji="1" lang="ja-JP" altLang="en-US" smtClean="0"/>
              <a:t>2026/2/8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456B5B7-B743-87AE-24A7-1204397CF7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54DB2AD-A367-9961-4553-C006BA2B41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E2620-A333-4759-A7B8-007EFA274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7922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10" Type="http://schemas.microsoft.com/office/2007/relationships/hdphoto" Target="../media/hdphoto4.wdp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2BD4A-7BB9-5A74-6B7E-661A1DB72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C7EFBD6-9E7B-6F6E-D898-118DD67249B2}"/>
              </a:ext>
            </a:extLst>
          </p:cNvPr>
          <p:cNvSpPr txBox="1"/>
          <p:nvPr/>
        </p:nvSpPr>
        <p:spPr>
          <a:xfrm>
            <a:off x="949959" y="1133242"/>
            <a:ext cx="96672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お願いしたいもの</a:t>
            </a:r>
            <a:endParaRPr lang="en-US" altLang="ja-JP" sz="28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①ロゴ用のイラスト</a:t>
            </a:r>
            <a:endParaRPr lang="en-US" altLang="ja-JP" sz="28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②タイプロゴ（できればお願いしたい）</a:t>
            </a:r>
            <a:endParaRPr lang="en-US" altLang="ja-JP" sz="28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5545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62CD4-0154-1B6B-84EB-6C502CE7A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7650ACB0-E647-BFC1-C9B3-2CD95CE9C8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342" y="1483362"/>
            <a:ext cx="2890361" cy="5374638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C930CF6-0F0A-00B7-E084-B2475B1ED412}"/>
              </a:ext>
            </a:extLst>
          </p:cNvPr>
          <p:cNvSpPr txBox="1"/>
          <p:nvPr/>
        </p:nvSpPr>
        <p:spPr>
          <a:xfrm>
            <a:off x="1595120" y="620566"/>
            <a:ext cx="45008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MARGE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BAB5D396-AC9E-7633-FC28-53A46BC13B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8942" y="3281680"/>
            <a:ext cx="2373058" cy="376936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676635E2-6A6B-D58A-4D10-40B354145C90}"/>
              </a:ext>
            </a:extLst>
          </p:cNvPr>
          <p:cNvSpPr/>
          <p:nvPr/>
        </p:nvSpPr>
        <p:spPr>
          <a:xfrm>
            <a:off x="5993411" y="4216400"/>
            <a:ext cx="4004029" cy="25177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dirty="0"/>
              <a:t>・「</a:t>
            </a:r>
            <a:r>
              <a:rPr kumimoji="1" lang="en-US" altLang="ja-JP" sz="1400" dirty="0"/>
              <a:t>MARGE</a:t>
            </a:r>
            <a:r>
              <a:rPr kumimoji="1" lang="ja-JP" altLang="en-US" sz="1400" dirty="0"/>
              <a:t>」の下に花束のイラスト（タイプロゴは作成</a:t>
            </a:r>
            <a:r>
              <a:rPr lang="ja-JP" altLang="en-US" sz="1400" dirty="0"/>
              <a:t>不要</a:t>
            </a:r>
            <a:r>
              <a:rPr kumimoji="1" lang="ja-JP" altLang="en-US" sz="1400" dirty="0"/>
              <a:t>）</a:t>
            </a:r>
            <a:endParaRPr kumimoji="1" lang="en-US" altLang="ja-JP" sz="1400" dirty="0"/>
          </a:p>
          <a:p>
            <a:r>
              <a:rPr lang="ja-JP" altLang="en-US" sz="1400" dirty="0"/>
              <a:t>・花束に使用する花材はそばの花、ブルーベリー、エノコログサ（ブルーベリーは花材では熟す前の実の枝が使われます）</a:t>
            </a:r>
            <a:endParaRPr lang="en-US" altLang="ja-JP" sz="1400" dirty="0"/>
          </a:p>
          <a:p>
            <a:r>
              <a:rPr kumimoji="1" lang="ja-JP" altLang="en-US" sz="1400" dirty="0"/>
              <a:t>・束ねる紐は麻紐</a:t>
            </a:r>
            <a:endParaRPr kumimoji="1" lang="en-US" altLang="ja-JP" sz="1400" dirty="0"/>
          </a:p>
          <a:p>
            <a:r>
              <a:rPr lang="ja-JP" altLang="en-US" sz="1400" dirty="0"/>
              <a:t>・色はモノクロ</a:t>
            </a:r>
            <a:endParaRPr lang="en-US" altLang="ja-JP" sz="1400" dirty="0"/>
          </a:p>
          <a:p>
            <a:r>
              <a:rPr lang="ja-JP" altLang="en-US" sz="1400" dirty="0"/>
              <a:t>・花束のボリュームは左記画像と同じくらいで</a:t>
            </a:r>
            <a:r>
              <a:rPr lang="en-US" altLang="ja-JP" sz="1400" dirty="0"/>
              <a:t>OK</a:t>
            </a:r>
            <a:r>
              <a:rPr lang="ja-JP" altLang="en-US" sz="1400" dirty="0"/>
              <a:t>です</a:t>
            </a:r>
            <a:endParaRPr lang="en-US" altLang="ja-JP" sz="1400" dirty="0"/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25F6064E-D050-794F-DF15-3F0AACC19A25}"/>
              </a:ext>
            </a:extLst>
          </p:cNvPr>
          <p:cNvGrpSpPr/>
          <p:nvPr/>
        </p:nvGrpSpPr>
        <p:grpSpPr>
          <a:xfrm>
            <a:off x="7212824" y="0"/>
            <a:ext cx="2955525" cy="4216400"/>
            <a:chOff x="7443106" y="0"/>
            <a:chExt cx="3352593" cy="4661510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90E31D1E-FBB5-AB0D-E1E3-DBDFD79426F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01346" y="0"/>
              <a:ext cx="3294353" cy="4661510"/>
            </a:xfrm>
            <a:prstGeom prst="rect">
              <a:avLst/>
            </a:prstGeom>
          </p:spPr>
        </p:pic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4019CE5F-4018-A244-A0D2-7A55620A5850}"/>
                </a:ext>
              </a:extLst>
            </p:cNvPr>
            <p:cNvSpPr txBox="1"/>
            <p:nvPr/>
          </p:nvSpPr>
          <p:spPr>
            <a:xfrm>
              <a:off x="7443106" y="1326285"/>
              <a:ext cx="1656080" cy="3141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エノコログサ</a:t>
              </a:r>
              <a:endParaRPr lang="en-US" altLang="ja-JP" sz="14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2F473AA-C58E-D32D-8A9F-9FA3649F2CC9}"/>
              </a:ext>
            </a:extLst>
          </p:cNvPr>
          <p:cNvSpPr txBox="1"/>
          <p:nvPr/>
        </p:nvSpPr>
        <p:spPr>
          <a:xfrm>
            <a:off x="11141346" y="6182765"/>
            <a:ext cx="1656080" cy="314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ソバ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8022DA4-9758-20E1-1BB6-56497F02AFC5}"/>
              </a:ext>
            </a:extLst>
          </p:cNvPr>
          <p:cNvSpPr txBox="1"/>
          <p:nvPr/>
        </p:nvSpPr>
        <p:spPr>
          <a:xfrm>
            <a:off x="10935765" y="2785798"/>
            <a:ext cx="1656080" cy="314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ブルーベリー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E86B1019-C053-46A6-9EFA-B45CC5990E09}"/>
              </a:ext>
            </a:extLst>
          </p:cNvPr>
          <p:cNvSpPr/>
          <p:nvPr/>
        </p:nvSpPr>
        <p:spPr>
          <a:xfrm>
            <a:off x="792480" y="548640"/>
            <a:ext cx="4886072" cy="608584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29B377C-39EE-8199-3011-EA7577B015A0}"/>
              </a:ext>
            </a:extLst>
          </p:cNvPr>
          <p:cNvSpPr txBox="1"/>
          <p:nvPr/>
        </p:nvSpPr>
        <p:spPr>
          <a:xfrm>
            <a:off x="767079" y="198522"/>
            <a:ext cx="6700521" cy="314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イラストロゴのイメージ</a:t>
            </a:r>
            <a:r>
              <a:rPr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（実際に花束のイラストに使用する花材は下記ではなく右記の３つ）</a:t>
            </a:r>
            <a:endParaRPr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895D6EBD-B53F-258B-7A60-89DFD37314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665025">
            <a:off x="10228212" y="839170"/>
            <a:ext cx="1983936" cy="1983936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B18131E1-2E0A-642F-45EE-B6C2B6C090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0103" y="198522"/>
            <a:ext cx="1426776" cy="192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499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AA841-8B3A-3F79-ABEC-848005A7C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2854F98-EC84-8F13-56E8-6027A6345B6F}"/>
              </a:ext>
            </a:extLst>
          </p:cNvPr>
          <p:cNvSpPr txBox="1"/>
          <p:nvPr/>
        </p:nvSpPr>
        <p:spPr>
          <a:xfrm>
            <a:off x="767079" y="198522"/>
            <a:ext cx="6700521" cy="314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参考（希望の絵のタッチ）</a:t>
            </a:r>
            <a:endParaRPr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77E71AA-BD6F-9C6C-1428-7020FC65B273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070" y="198522"/>
            <a:ext cx="3657600" cy="569061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C690378-3DC1-4B4B-12C8-2E6C47B641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59"/>
          <a:stretch>
            <a:fillRect/>
          </a:stretch>
        </p:blipFill>
        <p:spPr>
          <a:xfrm>
            <a:off x="599440" y="1709532"/>
            <a:ext cx="2266264" cy="456477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AEDBD0C-727A-3C8B-9FD7-DE2F0EF15121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637" y="854766"/>
            <a:ext cx="3659065" cy="514846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31DCE043-C525-3041-07E6-437F8FE792AE}"/>
              </a:ext>
            </a:extLst>
          </p:cNvPr>
          <p:cNvPicPr>
            <a:picLocks noChangeAspect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531" y="2844800"/>
            <a:ext cx="2754777" cy="3158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385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105F6-FCF4-B92D-0B1D-9A901B7A5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9D6FC0B-8CA0-CAA9-790A-F1723B40952C}"/>
              </a:ext>
            </a:extLst>
          </p:cNvPr>
          <p:cNvSpPr txBox="1"/>
          <p:nvPr/>
        </p:nvSpPr>
        <p:spPr>
          <a:xfrm>
            <a:off x="364156" y="198525"/>
            <a:ext cx="3844672" cy="309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参考画像（そばの花、花束）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B0AAE26A-DE83-1994-7C6C-F624C91FCE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828" y="854332"/>
            <a:ext cx="3197023" cy="567854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6F02DDF9-F6F4-9949-A344-22C20C2757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36" y="2210874"/>
            <a:ext cx="3768250" cy="4322006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C387328-91E4-36DB-5D5F-F0795D9F90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8193" y="1046005"/>
            <a:ext cx="4549534" cy="548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859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54B8F-79AA-10D9-B973-7254E5333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0F7936C-8E81-7570-85E2-131C88148009}"/>
              </a:ext>
            </a:extLst>
          </p:cNvPr>
          <p:cNvSpPr txBox="1"/>
          <p:nvPr/>
        </p:nvSpPr>
        <p:spPr>
          <a:xfrm>
            <a:off x="364156" y="198525"/>
            <a:ext cx="4004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参考画像（ブルーベリーの切り枝、花束）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C1B47264-233E-A979-BD19-0F643A7B1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386" y="198525"/>
            <a:ext cx="4210569" cy="6345321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139FF400-BB47-77DD-F6B4-BF8C46585D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76" b="12518"/>
          <a:stretch>
            <a:fillRect/>
          </a:stretch>
        </p:blipFill>
        <p:spPr>
          <a:xfrm>
            <a:off x="364156" y="2187320"/>
            <a:ext cx="4112460" cy="438700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1E67368-56E2-5312-F3E0-ED3217ED5A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420" y="2905759"/>
            <a:ext cx="2995161" cy="3743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805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41470-F959-D617-F0D3-F067E379E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3EC02C5-501E-AC49-9B0F-C67B65B4310F}"/>
              </a:ext>
            </a:extLst>
          </p:cNvPr>
          <p:cNvSpPr txBox="1"/>
          <p:nvPr/>
        </p:nvSpPr>
        <p:spPr>
          <a:xfrm>
            <a:off x="364156" y="198525"/>
            <a:ext cx="4004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参考画像（エノコログサ）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F173919-B654-616A-D73F-6D3BFCCE1F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052" y="983626"/>
            <a:ext cx="4890747" cy="489074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ADCE5CD-59EC-721C-27C4-EF4EE448E1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450" y="1127759"/>
            <a:ext cx="3451860" cy="460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871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76B1ED-773F-3C39-2069-D57B7C1F1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95D33646-E9F0-9BE1-962D-486FB1E282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342" y="1483362"/>
            <a:ext cx="2890361" cy="5374638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D5CD078-F376-6606-4D62-08425633F3E7}"/>
              </a:ext>
            </a:extLst>
          </p:cNvPr>
          <p:cNvSpPr txBox="1"/>
          <p:nvPr/>
        </p:nvSpPr>
        <p:spPr>
          <a:xfrm>
            <a:off x="2011680" y="1215563"/>
            <a:ext cx="4368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FLOWER WORKS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383439A-98F6-A200-0066-968E6B5D1E45}"/>
              </a:ext>
            </a:extLst>
          </p:cNvPr>
          <p:cNvSpPr txBox="1"/>
          <p:nvPr/>
        </p:nvSpPr>
        <p:spPr>
          <a:xfrm>
            <a:off x="1595120" y="285286"/>
            <a:ext cx="45008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MARGE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1998453-DC10-8895-EFEB-DB4C369B63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229" y="1727200"/>
            <a:ext cx="5901828" cy="375055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5671A79E-433B-F2AC-AD19-EAB4CE460AE8}"/>
              </a:ext>
            </a:extLst>
          </p:cNvPr>
          <p:cNvSpPr/>
          <p:nvPr/>
        </p:nvSpPr>
        <p:spPr>
          <a:xfrm>
            <a:off x="7010400" y="1412476"/>
            <a:ext cx="1259840" cy="42771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A10BB16-4F7F-3E69-C393-6A188378EC9D}"/>
              </a:ext>
            </a:extLst>
          </p:cNvPr>
          <p:cNvSpPr/>
          <p:nvPr/>
        </p:nvSpPr>
        <p:spPr>
          <a:xfrm>
            <a:off x="10005016" y="1370326"/>
            <a:ext cx="1811063" cy="42771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737EFF0-27D6-A92B-5BAB-4D4C2772F3B1}"/>
              </a:ext>
            </a:extLst>
          </p:cNvPr>
          <p:cNvSpPr txBox="1"/>
          <p:nvPr/>
        </p:nvSpPr>
        <p:spPr>
          <a:xfrm>
            <a:off x="6016229" y="436271"/>
            <a:ext cx="670052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タイプロゴのイメージ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・「</a:t>
            </a:r>
            <a:r>
              <a:rPr lang="en-US" altLang="ja-JP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MARGE FLOWER WORKS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」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・赤枠で囲っているような書体で、イラストに合う</a:t>
            </a:r>
            <a:r>
              <a:rPr lang="en-US" altLang="ja-JP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weight</a:t>
            </a:r>
            <a:endParaRPr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6C0B022-CA80-314E-D82F-6C541FEBAC78}"/>
              </a:ext>
            </a:extLst>
          </p:cNvPr>
          <p:cNvSpPr/>
          <p:nvPr/>
        </p:nvSpPr>
        <p:spPr>
          <a:xfrm>
            <a:off x="1381760" y="285286"/>
            <a:ext cx="3667760" cy="14419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01039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165</Words>
  <Application>Microsoft Office PowerPoint</Application>
  <PresentationFormat>ワイド画面</PresentationFormat>
  <Paragraphs>22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2" baseType="lpstr">
      <vt:lpstr>BIZ UDPゴシック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美玖 杉本</dc:creator>
  <cp:lastModifiedBy>美玖 杉本</cp:lastModifiedBy>
  <cp:revision>19</cp:revision>
  <dcterms:created xsi:type="dcterms:W3CDTF">2026-02-06T15:09:39Z</dcterms:created>
  <dcterms:modified xsi:type="dcterms:W3CDTF">2026-02-08T04:12:21Z</dcterms:modified>
</cp:coreProperties>
</file>