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6" r:id="rId2"/>
  </p:sldIdLst>
  <p:sldSz cx="9144000" cy="6858000" type="screen4x3"/>
  <p:notesSz cx="9144000" cy="6858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1392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正成 後藤" userId="8a25c5f36ee8064f" providerId="LiveId" clId="{A0B38EC1-A00D-47F8-93FE-F10F725761B6}"/>
    <pc:docChg chg="modSld">
      <pc:chgData name="正成 後藤" userId="8a25c5f36ee8064f" providerId="LiveId" clId="{A0B38EC1-A00D-47F8-93FE-F10F725761B6}" dt="2024-06-22T08:25:01.581" v="34" actId="20577"/>
      <pc:docMkLst>
        <pc:docMk/>
      </pc:docMkLst>
      <pc:sldChg chg="modSp mod">
        <pc:chgData name="正成 後藤" userId="8a25c5f36ee8064f" providerId="LiveId" clId="{A0B38EC1-A00D-47F8-93FE-F10F725761B6}" dt="2024-06-22T08:25:01.581" v="34" actId="20577"/>
        <pc:sldMkLst>
          <pc:docMk/>
          <pc:sldMk cId="0" sldId="256"/>
        </pc:sldMkLst>
        <pc:spChg chg="mod">
          <ac:chgData name="正成 後藤" userId="8a25c5f36ee8064f" providerId="LiveId" clId="{A0B38EC1-A00D-47F8-93FE-F10F725761B6}" dt="2024-06-22T08:25:01.581" v="34" actId="20577"/>
          <ac:spMkLst>
            <pc:docMk/>
            <pc:sldMk cId="0" sldId="256"/>
            <ac:spMk id="4" creationId="{00000000-0000-0000-0000-000000000000}"/>
          </ac:spMkLst>
        </pc:spChg>
        <pc:spChg chg="mod">
          <ac:chgData name="正成 後藤" userId="8a25c5f36ee8064f" providerId="LiveId" clId="{A0B38EC1-A00D-47F8-93FE-F10F725761B6}" dt="2024-06-20T06:24:00.588" v="8" actId="20577"/>
          <ac:spMkLst>
            <pc:docMk/>
            <pc:sldMk cId="0" sldId="256"/>
            <ac:spMk id="5" creationId="{0A3C7051-FC20-8201-FD71-75723F8B1894}"/>
          </ac:spMkLst>
        </pc:spChg>
        <pc:spChg chg="mod">
          <ac:chgData name="正成 後藤" userId="8a25c5f36ee8064f" providerId="LiveId" clId="{A0B38EC1-A00D-47F8-93FE-F10F725761B6}" dt="2024-06-20T06:24:31.967" v="18" actId="1076"/>
          <ac:spMkLst>
            <pc:docMk/>
            <pc:sldMk cId="0" sldId="256"/>
            <ac:spMk id="6" creationId="{00000000-0000-0000-0000-000000000000}"/>
          </ac:spMkLst>
        </pc:spChg>
        <pc:picChg chg="mod">
          <ac:chgData name="正成 後藤" userId="8a25c5f36ee8064f" providerId="LiveId" clId="{A0B38EC1-A00D-47F8-93FE-F10F725761B6}" dt="2024-06-20T06:24:08.470" v="10" actId="1076"/>
          <ac:picMkLst>
            <pc:docMk/>
            <pc:sldMk cId="0" sldId="256"/>
            <ac:picMk id="7" creationId="{00000000-0000-0000-0000-000000000000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BB1E70-3811-483F-9352-B221C73BBCC1}" type="datetimeFigureOut">
              <a:rPr kumimoji="1" lang="ja-JP" altLang="en-US" smtClean="0"/>
              <a:pPr/>
              <a:t>2024/6/22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979D5F-4A04-4796-8846-B970F4FD03D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5C1D9-B909-4D88-A600-83A957A2B524}" type="datetimeFigureOut">
              <a:rPr kumimoji="1" lang="ja-JP" altLang="en-US" smtClean="0"/>
              <a:pPr/>
              <a:t>2024/6/22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6639A-46CF-4B5D-9CAA-2F937612D00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5C1D9-B909-4D88-A600-83A957A2B524}" type="datetimeFigureOut">
              <a:rPr kumimoji="1" lang="ja-JP" altLang="en-US" smtClean="0"/>
              <a:pPr/>
              <a:t>2024/6/22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6639A-46CF-4B5D-9CAA-2F937612D00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5C1D9-B909-4D88-A600-83A957A2B524}" type="datetimeFigureOut">
              <a:rPr kumimoji="1" lang="ja-JP" altLang="en-US" smtClean="0"/>
              <a:pPr/>
              <a:t>2024/6/22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6639A-46CF-4B5D-9CAA-2F937612D00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5C1D9-B909-4D88-A600-83A957A2B524}" type="datetimeFigureOut">
              <a:rPr kumimoji="1" lang="ja-JP" altLang="en-US" smtClean="0"/>
              <a:pPr/>
              <a:t>2024/6/22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6639A-46CF-4B5D-9CAA-2F937612D00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5C1D9-B909-4D88-A600-83A957A2B524}" type="datetimeFigureOut">
              <a:rPr kumimoji="1" lang="ja-JP" altLang="en-US" smtClean="0"/>
              <a:pPr/>
              <a:t>2024/6/22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6639A-46CF-4B5D-9CAA-2F937612D00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5C1D9-B909-4D88-A600-83A957A2B524}" type="datetimeFigureOut">
              <a:rPr kumimoji="1" lang="ja-JP" altLang="en-US" smtClean="0"/>
              <a:pPr/>
              <a:t>2024/6/22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6639A-46CF-4B5D-9CAA-2F937612D00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5C1D9-B909-4D88-A600-83A957A2B524}" type="datetimeFigureOut">
              <a:rPr kumimoji="1" lang="ja-JP" altLang="en-US" smtClean="0"/>
              <a:pPr/>
              <a:t>2024/6/22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6639A-46CF-4B5D-9CAA-2F937612D00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5C1D9-B909-4D88-A600-83A957A2B524}" type="datetimeFigureOut">
              <a:rPr kumimoji="1" lang="ja-JP" altLang="en-US" smtClean="0"/>
              <a:pPr/>
              <a:t>2024/6/22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6639A-46CF-4B5D-9CAA-2F937612D00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5C1D9-B909-4D88-A600-83A957A2B524}" type="datetimeFigureOut">
              <a:rPr kumimoji="1" lang="ja-JP" altLang="en-US" smtClean="0"/>
              <a:pPr/>
              <a:t>2024/6/22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6639A-46CF-4B5D-9CAA-2F937612D00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5C1D9-B909-4D88-A600-83A957A2B524}" type="datetimeFigureOut">
              <a:rPr kumimoji="1" lang="ja-JP" altLang="en-US" smtClean="0"/>
              <a:pPr/>
              <a:t>2024/6/22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6639A-46CF-4B5D-9CAA-2F937612D00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5C1D9-B909-4D88-A600-83A957A2B524}" type="datetimeFigureOut">
              <a:rPr kumimoji="1" lang="ja-JP" altLang="en-US" smtClean="0"/>
              <a:pPr/>
              <a:t>2024/6/22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6639A-46CF-4B5D-9CAA-2F937612D00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25C1D9-B909-4D88-A600-83A957A2B524}" type="datetimeFigureOut">
              <a:rPr kumimoji="1" lang="ja-JP" altLang="en-US" smtClean="0"/>
              <a:pPr/>
              <a:t>2024/6/22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B6639A-46CF-4B5D-9CAA-2F937612D00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爆発 2 9"/>
          <p:cNvSpPr/>
          <p:nvPr/>
        </p:nvSpPr>
        <p:spPr>
          <a:xfrm rot="4449900">
            <a:off x="3816463" y="353482"/>
            <a:ext cx="3906716" cy="6431475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71472" y="642918"/>
            <a:ext cx="7772400" cy="1470025"/>
          </a:xfrm>
        </p:spPr>
        <p:txBody>
          <a:bodyPr>
            <a:noAutofit/>
          </a:bodyPr>
          <a:lstStyle/>
          <a:p>
            <a:r>
              <a:rPr lang="en-US" sz="3200" dirty="0"/>
              <a:t>Violent crime spread into the suburbs.</a:t>
            </a:r>
            <a:br>
              <a:rPr lang="en-US" sz="3200" dirty="0"/>
            </a:br>
            <a:r>
              <a:rPr lang="ja-JP" altLang="en-US" sz="3200" dirty="0"/>
              <a:t>暴力犯罪は郊外にも広がった。</a:t>
            </a:r>
            <a:endParaRPr kumimoji="1" lang="ja-JP" altLang="en-US" sz="3200" dirty="0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1285852" y="4714884"/>
            <a:ext cx="250033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violent</a:t>
            </a:r>
            <a:r>
              <a:rPr kumimoji="1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crime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暴力　犯罪</a:t>
            </a:r>
          </a:p>
        </p:txBody>
      </p:sp>
      <p:sp>
        <p:nvSpPr>
          <p:cNvPr id="6" name="タイトル 1"/>
          <p:cNvSpPr txBox="1">
            <a:spLocks/>
          </p:cNvSpPr>
          <p:nvPr/>
        </p:nvSpPr>
        <p:spPr>
          <a:xfrm>
            <a:off x="4572000" y="3318847"/>
            <a:ext cx="250033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en-US" altLang="ja-JP" sz="3200" dirty="0"/>
              <a:t>s</a:t>
            </a:r>
            <a:r>
              <a:rPr lang="en-US" sz="3200" dirty="0"/>
              <a:t>uburbs</a:t>
            </a:r>
          </a:p>
          <a:p>
            <a:pPr lvl="0" algn="ctr">
              <a:spcBef>
                <a:spcPct val="0"/>
              </a:spcBef>
            </a:pPr>
            <a:r>
              <a:rPr lang="ja-JP" altLang="en-US" sz="3200" dirty="0">
                <a:latin typeface="+mj-lt"/>
                <a:ea typeface="+mj-ea"/>
                <a:cs typeface="+mj-cs"/>
              </a:rPr>
              <a:t>郊外</a:t>
            </a:r>
            <a:endParaRPr kumimoji="1" lang="ja-JP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図 6" descr="118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2227" y="812516"/>
            <a:ext cx="3786190" cy="3786190"/>
          </a:xfrm>
          <a:prstGeom prst="rect">
            <a:avLst/>
          </a:prstGeom>
        </p:spPr>
      </p:pic>
      <p:pic>
        <p:nvPicPr>
          <p:cNvPr id="8" name="図 7" descr="43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994856">
            <a:off x="662165" y="2805314"/>
            <a:ext cx="2700807" cy="2700807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A3C7051-FC20-8201-FD71-75723F8B1894}"/>
              </a:ext>
            </a:extLst>
          </p:cNvPr>
          <p:cNvSpPr txBox="1"/>
          <p:nvPr/>
        </p:nvSpPr>
        <p:spPr>
          <a:xfrm>
            <a:off x="4739549" y="5517232"/>
            <a:ext cx="36043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dirty="0"/>
              <a:t>s</a:t>
            </a:r>
            <a:r>
              <a:rPr kumimoji="1" lang="en-US" altLang="ja-JP" sz="3200" dirty="0"/>
              <a:t>pread</a:t>
            </a:r>
          </a:p>
          <a:p>
            <a:pPr algn="ctr"/>
            <a:r>
              <a:rPr lang="ja-JP" altLang="en-US" sz="3200" dirty="0"/>
              <a:t>広がる</a:t>
            </a:r>
            <a:endParaRPr kumimoji="1" lang="ja-JP" alt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ユーザー定義 1">
      <a:majorFont>
        <a:latin typeface="游ゴシック Light"/>
        <a:ea typeface="游ゴシック Light"/>
        <a:cs typeface=""/>
      </a:majorFont>
      <a:minorFont>
        <a:latin typeface="游ゴシック Light"/>
        <a:ea typeface="游ゴシック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25</Words>
  <Application>Microsoft Office PowerPoint</Application>
  <PresentationFormat>画面に合わせる (4:3)</PresentationFormat>
  <Paragraphs>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 Light</vt:lpstr>
      <vt:lpstr>Arial</vt:lpstr>
      <vt:lpstr>Calibri</vt:lpstr>
      <vt:lpstr>Office テーマ</vt:lpstr>
      <vt:lpstr>Violent crime spread into the suburbs. 暴力犯罪は郊外にも広がった。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Violent crime spread into the suburbs. 暴力犯罪は郊外にも広がった。</dc:title>
  <dc:creator>後藤正成</dc:creator>
  <cp:lastModifiedBy>正成 後藤</cp:lastModifiedBy>
  <cp:revision>1</cp:revision>
  <dcterms:created xsi:type="dcterms:W3CDTF">2024-02-04T11:04:45Z</dcterms:created>
  <dcterms:modified xsi:type="dcterms:W3CDTF">2024-06-22T08:25:08Z</dcterms:modified>
</cp:coreProperties>
</file>