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635BBEF7-6C51-471E-A4A7-167DFB0B5318}">
          <p14:sldIdLst>
            <p14:sldId id="256"/>
            <p14:sldId id="257"/>
            <p14:sldId id="258"/>
            <p14:sldId id="259"/>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215D65-E9C8-4513-924D-630B7192D66D}" v="116" dt="2022-12-29T15:13:16.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森田 浩幸" userId="8e274a747aafa82e" providerId="LiveId" clId="{41215D65-E9C8-4513-924D-630B7192D66D}"/>
    <pc:docChg chg="custSel modSld">
      <pc:chgData name="森田 浩幸" userId="8e274a747aafa82e" providerId="LiveId" clId="{41215D65-E9C8-4513-924D-630B7192D66D}" dt="2022-12-29T15:13:16.825" v="199"/>
      <pc:docMkLst>
        <pc:docMk/>
      </pc:docMkLst>
      <pc:sldChg chg="modSp mod">
        <pc:chgData name="森田 浩幸" userId="8e274a747aafa82e" providerId="LiveId" clId="{41215D65-E9C8-4513-924D-630B7192D66D}" dt="2022-12-29T15:13:16.825" v="199"/>
        <pc:sldMkLst>
          <pc:docMk/>
          <pc:sldMk cId="1128139434" sldId="256"/>
        </pc:sldMkLst>
        <pc:spChg chg="mod">
          <ac:chgData name="森田 浩幸" userId="8e274a747aafa82e" providerId="LiveId" clId="{41215D65-E9C8-4513-924D-630B7192D66D}" dt="2022-12-29T15:13:16.825" v="199"/>
          <ac:spMkLst>
            <pc:docMk/>
            <pc:sldMk cId="1128139434" sldId="256"/>
            <ac:spMk id="7" creationId="{D7D8A6B2-E78C-2429-B7A3-C0DD443403CD}"/>
          </ac:spMkLst>
        </pc:spChg>
      </pc:sldChg>
      <pc:sldChg chg="modSp mod">
        <pc:chgData name="森田 浩幸" userId="8e274a747aafa82e" providerId="LiveId" clId="{41215D65-E9C8-4513-924D-630B7192D66D}" dt="2022-12-29T15:11:43.810" v="150" actId="20577"/>
        <pc:sldMkLst>
          <pc:docMk/>
          <pc:sldMk cId="1571917107" sldId="257"/>
        </pc:sldMkLst>
        <pc:spChg chg="mod">
          <ac:chgData name="森田 浩幸" userId="8e274a747aafa82e" providerId="LiveId" clId="{41215D65-E9C8-4513-924D-630B7192D66D}" dt="2022-12-29T15:11:43.810" v="150" actId="20577"/>
          <ac:spMkLst>
            <pc:docMk/>
            <pc:sldMk cId="1571917107" sldId="257"/>
            <ac:spMk id="2" creationId="{E2D12FF5-8373-52D3-B2FB-04A0AC4CF7DD}"/>
          </ac:spMkLst>
        </pc:spChg>
        <pc:graphicFrameChg chg="mod">
          <ac:chgData name="森田 浩幸" userId="8e274a747aafa82e" providerId="LiveId" clId="{41215D65-E9C8-4513-924D-630B7192D66D}" dt="2022-12-29T14:47:10.679" v="44" actId="1076"/>
          <ac:graphicFrameMkLst>
            <pc:docMk/>
            <pc:sldMk cId="1571917107" sldId="257"/>
            <ac:graphicFrameMk id="6" creationId="{8ED0DF4E-93EC-0B57-6D1D-903457206804}"/>
          </ac:graphicFrameMkLst>
        </pc:graphicFrameChg>
      </pc:sldChg>
      <pc:sldChg chg="modSp mod">
        <pc:chgData name="森田 浩幸" userId="8e274a747aafa82e" providerId="LiveId" clId="{41215D65-E9C8-4513-924D-630B7192D66D}" dt="2022-12-29T15:11:56.943" v="155" actId="20577"/>
        <pc:sldMkLst>
          <pc:docMk/>
          <pc:sldMk cId="112745028" sldId="258"/>
        </pc:sldMkLst>
        <pc:spChg chg="mod">
          <ac:chgData name="森田 浩幸" userId="8e274a747aafa82e" providerId="LiveId" clId="{41215D65-E9C8-4513-924D-630B7192D66D}" dt="2022-12-29T15:11:56.943" v="155" actId="20577"/>
          <ac:spMkLst>
            <pc:docMk/>
            <pc:sldMk cId="112745028" sldId="258"/>
            <ac:spMk id="2" creationId="{1A205C47-DAD6-99E9-6968-974C1A472005}"/>
          </ac:spMkLst>
        </pc:spChg>
        <pc:graphicFrameChg chg="mod">
          <ac:chgData name="森田 浩幸" userId="8e274a747aafa82e" providerId="LiveId" clId="{41215D65-E9C8-4513-924D-630B7192D66D}" dt="2022-12-29T14:55:14.340" v="73" actId="255"/>
          <ac:graphicFrameMkLst>
            <pc:docMk/>
            <pc:sldMk cId="112745028" sldId="258"/>
            <ac:graphicFrameMk id="15" creationId="{B7319C56-D909-79C2-4A3B-5C2DD0019A33}"/>
          </ac:graphicFrameMkLst>
        </pc:graphicFrameChg>
      </pc:sldChg>
      <pc:sldChg chg="modSp mod">
        <pc:chgData name="森田 浩幸" userId="8e274a747aafa82e" providerId="LiveId" clId="{41215D65-E9C8-4513-924D-630B7192D66D}" dt="2022-12-29T15:11:07.743" v="130"/>
        <pc:sldMkLst>
          <pc:docMk/>
          <pc:sldMk cId="2320383219" sldId="259"/>
        </pc:sldMkLst>
        <pc:graphicFrameChg chg="mod">
          <ac:chgData name="森田 浩幸" userId="8e274a747aafa82e" providerId="LiveId" clId="{41215D65-E9C8-4513-924D-630B7192D66D}" dt="2022-12-29T15:11:07.743" v="130"/>
          <ac:graphicFrameMkLst>
            <pc:docMk/>
            <pc:sldMk cId="2320383219" sldId="259"/>
            <ac:graphicFrameMk id="5" creationId="{D3E1D4D6-998C-A713-FF8F-BCA3CDE77D17}"/>
          </ac:graphicFrameMkLst>
        </pc:graphicFrameChg>
      </pc:sldChg>
    </pc:docChg>
  </pc:docChgLst>
  <pc:docChgLst>
    <pc:chgData name="浩幸" userId="8e274a747aafa82e" providerId="LiveId" clId="{A2C819D8-BF01-437E-BCFE-5411419E1573}"/>
    <pc:docChg chg="undo custSel addSld modSld addSection delSection">
      <pc:chgData name="浩幸" userId="8e274a747aafa82e" providerId="LiveId" clId="{A2C819D8-BF01-437E-BCFE-5411419E1573}" dt="2022-10-05T03:15:41.259" v="270"/>
      <pc:docMkLst>
        <pc:docMk/>
      </pc:docMkLst>
      <pc:sldChg chg="addSp delSp modSp mod setBg">
        <pc:chgData name="浩幸" userId="8e274a747aafa82e" providerId="LiveId" clId="{A2C819D8-BF01-437E-BCFE-5411419E1573}" dt="2022-09-24T18:19:45.459" v="207" actId="12269"/>
        <pc:sldMkLst>
          <pc:docMk/>
          <pc:sldMk cId="1571917107" sldId="257"/>
        </pc:sldMkLst>
        <pc:spChg chg="mod">
          <ac:chgData name="浩幸" userId="8e274a747aafa82e" providerId="LiveId" clId="{A2C819D8-BF01-437E-BCFE-5411419E1573}" dt="2022-09-24T18:13:59.612" v="166" actId="26606"/>
          <ac:spMkLst>
            <pc:docMk/>
            <pc:sldMk cId="1571917107" sldId="257"/>
            <ac:spMk id="2" creationId="{E2D12FF5-8373-52D3-B2FB-04A0AC4CF7DD}"/>
          </ac:spMkLst>
        </pc:spChg>
        <pc:spChg chg="add del mod">
          <ac:chgData name="浩幸" userId="8e274a747aafa82e" providerId="LiveId" clId="{A2C819D8-BF01-437E-BCFE-5411419E1573}" dt="2022-09-24T18:14:45.939" v="169" actId="26606"/>
          <ac:spMkLst>
            <pc:docMk/>
            <pc:sldMk cId="1571917107" sldId="257"/>
            <ac:spMk id="3" creationId="{1E72EF3E-C16D-6225-BDBF-3E4B1DE3319F}"/>
          </ac:spMkLst>
        </pc:spChg>
        <pc:graphicFrameChg chg="add del mod">
          <ac:chgData name="浩幸" userId="8e274a747aafa82e" providerId="LiveId" clId="{A2C819D8-BF01-437E-BCFE-5411419E1573}" dt="2022-09-24T18:13:59.612" v="166" actId="26606"/>
          <ac:graphicFrameMkLst>
            <pc:docMk/>
            <pc:sldMk cId="1571917107" sldId="257"/>
            <ac:graphicFrameMk id="5" creationId="{6DC64578-F831-829A-2578-326819F7100F}"/>
          </ac:graphicFrameMkLst>
        </pc:graphicFrameChg>
        <pc:graphicFrameChg chg="add mod">
          <ac:chgData name="浩幸" userId="8e274a747aafa82e" providerId="LiveId" clId="{A2C819D8-BF01-437E-BCFE-5411419E1573}" dt="2022-09-24T18:19:45.459" v="207" actId="12269"/>
          <ac:graphicFrameMkLst>
            <pc:docMk/>
            <pc:sldMk cId="1571917107" sldId="257"/>
            <ac:graphicFrameMk id="6" creationId="{8ED0DF4E-93EC-0B57-6D1D-903457206804}"/>
          </ac:graphicFrameMkLst>
        </pc:graphicFrameChg>
      </pc:sldChg>
      <pc:sldChg chg="addSp delSp modSp mod setBg">
        <pc:chgData name="浩幸" userId="8e274a747aafa82e" providerId="LiveId" clId="{A2C819D8-BF01-437E-BCFE-5411419E1573}" dt="2022-09-24T18:20:41.252" v="208" actId="12269"/>
        <pc:sldMkLst>
          <pc:docMk/>
          <pc:sldMk cId="112745028" sldId="258"/>
        </pc:sldMkLst>
        <pc:spChg chg="mod">
          <ac:chgData name="浩幸" userId="8e274a747aafa82e" providerId="LiveId" clId="{A2C819D8-BF01-437E-BCFE-5411419E1573}" dt="2022-09-24T18:08:24.520" v="104" actId="26606"/>
          <ac:spMkLst>
            <pc:docMk/>
            <pc:sldMk cId="112745028" sldId="258"/>
            <ac:spMk id="2" creationId="{1A205C47-DAD6-99E9-6968-974C1A472005}"/>
          </ac:spMkLst>
        </pc:spChg>
        <pc:spChg chg="add del mod">
          <ac:chgData name="浩幸" userId="8e274a747aafa82e" providerId="LiveId" clId="{A2C819D8-BF01-437E-BCFE-5411419E1573}" dt="2022-09-24T18:08:24.520" v="104" actId="26606"/>
          <ac:spMkLst>
            <pc:docMk/>
            <pc:sldMk cId="112745028" sldId="258"/>
            <ac:spMk id="3" creationId="{05D444D7-2854-C08E-3752-707D56611F26}"/>
          </ac:spMkLst>
        </pc:spChg>
        <pc:graphicFrameChg chg="add del">
          <ac:chgData name="浩幸" userId="8e274a747aafa82e" providerId="LiveId" clId="{A2C819D8-BF01-437E-BCFE-5411419E1573}" dt="2022-09-24T18:07:53.246" v="95" actId="26606"/>
          <ac:graphicFrameMkLst>
            <pc:docMk/>
            <pc:sldMk cId="112745028" sldId="258"/>
            <ac:graphicFrameMk id="5" creationId="{ADF6B3C0-05FA-72A4-54C8-D3BF04870A75}"/>
          </ac:graphicFrameMkLst>
        </pc:graphicFrameChg>
        <pc:graphicFrameChg chg="add del">
          <ac:chgData name="浩幸" userId="8e274a747aafa82e" providerId="LiveId" clId="{A2C819D8-BF01-437E-BCFE-5411419E1573}" dt="2022-09-24T18:08:03.501" v="97" actId="26606"/>
          <ac:graphicFrameMkLst>
            <pc:docMk/>
            <pc:sldMk cId="112745028" sldId="258"/>
            <ac:graphicFrameMk id="7" creationId="{658D1665-B751-5E67-DB81-A6A075056670}"/>
          </ac:graphicFrameMkLst>
        </pc:graphicFrameChg>
        <pc:graphicFrameChg chg="add del">
          <ac:chgData name="浩幸" userId="8e274a747aafa82e" providerId="LiveId" clId="{A2C819D8-BF01-437E-BCFE-5411419E1573}" dt="2022-09-24T18:08:19.580" v="99" actId="26606"/>
          <ac:graphicFrameMkLst>
            <pc:docMk/>
            <pc:sldMk cId="112745028" sldId="258"/>
            <ac:graphicFrameMk id="9" creationId="{2BD22960-74FA-DD26-9337-C40AD592063B}"/>
          </ac:graphicFrameMkLst>
        </pc:graphicFrameChg>
        <pc:graphicFrameChg chg="add del">
          <ac:chgData name="浩幸" userId="8e274a747aafa82e" providerId="LiveId" clId="{A2C819D8-BF01-437E-BCFE-5411419E1573}" dt="2022-09-24T18:08:21.358" v="101" actId="26606"/>
          <ac:graphicFrameMkLst>
            <pc:docMk/>
            <pc:sldMk cId="112745028" sldId="258"/>
            <ac:graphicFrameMk id="11" creationId="{B7319C56-D909-79C2-4A3B-5C2DD0019A33}"/>
          </ac:graphicFrameMkLst>
        </pc:graphicFrameChg>
        <pc:graphicFrameChg chg="add del">
          <ac:chgData name="浩幸" userId="8e274a747aafa82e" providerId="LiveId" clId="{A2C819D8-BF01-437E-BCFE-5411419E1573}" dt="2022-09-24T18:08:24.504" v="103" actId="26606"/>
          <ac:graphicFrameMkLst>
            <pc:docMk/>
            <pc:sldMk cId="112745028" sldId="258"/>
            <ac:graphicFrameMk id="13" creationId="{B710ACC0-47E5-1043-40C2-A7B7D8E0B950}"/>
          </ac:graphicFrameMkLst>
        </pc:graphicFrameChg>
        <pc:graphicFrameChg chg="add mod modGraphic">
          <ac:chgData name="浩幸" userId="8e274a747aafa82e" providerId="LiveId" clId="{A2C819D8-BF01-437E-BCFE-5411419E1573}" dt="2022-09-24T18:20:41.252" v="208" actId="12269"/>
          <ac:graphicFrameMkLst>
            <pc:docMk/>
            <pc:sldMk cId="112745028" sldId="258"/>
            <ac:graphicFrameMk id="15" creationId="{B7319C56-D909-79C2-4A3B-5C2DD0019A33}"/>
          </ac:graphicFrameMkLst>
        </pc:graphicFrameChg>
      </pc:sldChg>
      <pc:sldChg chg="addSp delSp modSp new mod setBg">
        <pc:chgData name="浩幸" userId="8e274a747aafa82e" providerId="LiveId" clId="{A2C819D8-BF01-437E-BCFE-5411419E1573}" dt="2022-10-05T03:15:41.259" v="270"/>
        <pc:sldMkLst>
          <pc:docMk/>
          <pc:sldMk cId="2320383219" sldId="259"/>
        </pc:sldMkLst>
        <pc:spChg chg="del">
          <ac:chgData name="浩幸" userId="8e274a747aafa82e" providerId="LiveId" clId="{A2C819D8-BF01-437E-BCFE-5411419E1573}" dt="2022-09-24T17:54:38.851" v="19" actId="21"/>
          <ac:spMkLst>
            <pc:docMk/>
            <pc:sldMk cId="2320383219" sldId="259"/>
            <ac:spMk id="2" creationId="{3301EF05-1781-9D2A-5733-3AFF6B2AF803}"/>
          </ac:spMkLst>
        </pc:spChg>
        <pc:spChg chg="del mod">
          <ac:chgData name="浩幸" userId="8e274a747aafa82e" providerId="LiveId" clId="{A2C819D8-BF01-437E-BCFE-5411419E1573}" dt="2022-09-24T18:05:08.630" v="81" actId="26606"/>
          <ac:spMkLst>
            <pc:docMk/>
            <pc:sldMk cId="2320383219" sldId="259"/>
            <ac:spMk id="3" creationId="{DEB43B9E-FD36-BB9F-9F32-374BC353DE1A}"/>
          </ac:spMkLst>
        </pc:spChg>
        <pc:graphicFrameChg chg="add mod">
          <ac:chgData name="浩幸" userId="8e274a747aafa82e" providerId="LiveId" clId="{A2C819D8-BF01-437E-BCFE-5411419E1573}" dt="2022-10-05T03:15:41.259" v="270"/>
          <ac:graphicFrameMkLst>
            <pc:docMk/>
            <pc:sldMk cId="2320383219" sldId="259"/>
            <ac:graphicFrameMk id="5" creationId="{D3E1D4D6-998C-A713-FF8F-BCA3CDE77D17}"/>
          </ac:graphicFrameMkLst>
        </pc:graphicFrameChg>
      </pc:sldChg>
      <pc:sldChg chg="addSp delSp modSp new mod setBg">
        <pc:chgData name="浩幸" userId="8e274a747aafa82e" providerId="LiveId" clId="{A2C819D8-BF01-437E-BCFE-5411419E1573}" dt="2022-09-24T18:25:56.735" v="266" actId="1076"/>
        <pc:sldMkLst>
          <pc:docMk/>
          <pc:sldMk cId="2060152600" sldId="260"/>
        </pc:sldMkLst>
        <pc:spChg chg="del">
          <ac:chgData name="浩幸" userId="8e274a747aafa82e" providerId="LiveId" clId="{A2C819D8-BF01-437E-BCFE-5411419E1573}" dt="2022-09-24T17:55:23.530" v="27" actId="21"/>
          <ac:spMkLst>
            <pc:docMk/>
            <pc:sldMk cId="2060152600" sldId="260"/>
            <ac:spMk id="2" creationId="{2BFDDD90-C5DB-DF02-1246-2C5BA968D8CF}"/>
          </ac:spMkLst>
        </pc:spChg>
        <pc:spChg chg="del">
          <ac:chgData name="浩幸" userId="8e274a747aafa82e" providerId="LiveId" clId="{A2C819D8-BF01-437E-BCFE-5411419E1573}" dt="2022-09-24T17:57:39.736" v="28"/>
          <ac:spMkLst>
            <pc:docMk/>
            <pc:sldMk cId="2060152600" sldId="260"/>
            <ac:spMk id="3" creationId="{15F740B6-1F67-8F18-E9C1-7FFE1A6ACE5B}"/>
          </ac:spMkLst>
        </pc:spChg>
        <pc:spChg chg="add del">
          <ac:chgData name="浩幸" userId="8e274a747aafa82e" providerId="LiveId" clId="{A2C819D8-BF01-437E-BCFE-5411419E1573}" dt="2022-09-24T17:58:40.336" v="43" actId="26606"/>
          <ac:spMkLst>
            <pc:docMk/>
            <pc:sldMk cId="2060152600" sldId="260"/>
            <ac:spMk id="11" creationId="{52C9CA3C-89FD-76B4-92C0-FD6F217A1751}"/>
          </ac:spMkLst>
        </pc:spChg>
        <pc:spChg chg="add del">
          <ac:chgData name="浩幸" userId="8e274a747aafa82e" providerId="LiveId" clId="{A2C819D8-BF01-437E-BCFE-5411419E1573}" dt="2022-09-24T17:58:40.336" v="43" actId="26606"/>
          <ac:spMkLst>
            <pc:docMk/>
            <pc:sldMk cId="2060152600" sldId="260"/>
            <ac:spMk id="14" creationId="{7521DD34-C6F2-4402-9A01-962807DB6569}"/>
          </ac:spMkLst>
        </pc:spChg>
        <pc:spChg chg="add del">
          <ac:chgData name="浩幸" userId="8e274a747aafa82e" providerId="LiveId" clId="{A2C819D8-BF01-437E-BCFE-5411419E1573}" dt="2022-09-24T17:58:44.482" v="45" actId="26606"/>
          <ac:spMkLst>
            <pc:docMk/>
            <pc:sldMk cId="2060152600" sldId="260"/>
            <ac:spMk id="18" creationId="{E0D11C56-894F-4398-8AD2-43357008C0C9}"/>
          </ac:spMkLst>
        </pc:spChg>
        <pc:spChg chg="add del">
          <ac:chgData name="浩幸" userId="8e274a747aafa82e" providerId="LiveId" clId="{A2C819D8-BF01-437E-BCFE-5411419E1573}" dt="2022-09-24T17:58:44.482" v="45" actId="26606"/>
          <ac:spMkLst>
            <pc:docMk/>
            <pc:sldMk cId="2060152600" sldId="260"/>
            <ac:spMk id="20" creationId="{9FF4D140-A23D-87DD-3ECF-46D023F13B54}"/>
          </ac:spMkLst>
        </pc:spChg>
        <pc:spChg chg="add del">
          <ac:chgData name="浩幸" userId="8e274a747aafa82e" providerId="LiveId" clId="{A2C819D8-BF01-437E-BCFE-5411419E1573}" dt="2022-09-24T17:58:46.705" v="47" actId="26606"/>
          <ac:spMkLst>
            <pc:docMk/>
            <pc:sldMk cId="2060152600" sldId="260"/>
            <ac:spMk id="22" creationId="{DE8CA385-F89A-4515-A769-3CEF1900BFF8}"/>
          </ac:spMkLst>
        </pc:spChg>
        <pc:spChg chg="add del">
          <ac:chgData name="浩幸" userId="8e274a747aafa82e" providerId="LiveId" clId="{A2C819D8-BF01-437E-BCFE-5411419E1573}" dt="2022-09-24T17:58:46.705" v="47" actId="26606"/>
          <ac:spMkLst>
            <pc:docMk/>
            <pc:sldMk cId="2060152600" sldId="260"/>
            <ac:spMk id="24" creationId="{D8F59B55-3AB6-5AC0-049F-8E1F260FDA56}"/>
          </ac:spMkLst>
        </pc:spChg>
        <pc:spChg chg="add del">
          <ac:chgData name="浩幸" userId="8e274a747aafa82e" providerId="LiveId" clId="{A2C819D8-BF01-437E-BCFE-5411419E1573}" dt="2022-09-24T17:58:46.705" v="47" actId="26606"/>
          <ac:spMkLst>
            <pc:docMk/>
            <pc:sldMk cId="2060152600" sldId="260"/>
            <ac:spMk id="25" creationId="{504E9E2C-AFCE-4467-913A-7A2D7A7AA526}"/>
          </ac:spMkLst>
        </pc:spChg>
        <pc:spChg chg="add del">
          <ac:chgData name="浩幸" userId="8e274a747aafa82e" providerId="LiveId" clId="{A2C819D8-BF01-437E-BCFE-5411419E1573}" dt="2022-09-24T17:58:49.181" v="49" actId="26606"/>
          <ac:spMkLst>
            <pc:docMk/>
            <pc:sldMk cId="2060152600" sldId="260"/>
            <ac:spMk id="27" creationId="{13FE4005-24BC-61E5-E292-590D7AE1D1B5}"/>
          </ac:spMkLst>
        </pc:spChg>
        <pc:spChg chg="add del">
          <ac:chgData name="浩幸" userId="8e274a747aafa82e" providerId="LiveId" clId="{A2C819D8-BF01-437E-BCFE-5411419E1573}" dt="2022-09-24T17:59:16.430" v="56" actId="26606"/>
          <ac:spMkLst>
            <pc:docMk/>
            <pc:sldMk cId="2060152600" sldId="260"/>
            <ac:spMk id="29" creationId="{644B6052-18C0-49E9-90EC-45FEFC35B987}"/>
          </ac:spMkLst>
        </pc:spChg>
        <pc:spChg chg="add del">
          <ac:chgData name="浩幸" userId="8e274a747aafa82e" providerId="LiveId" clId="{A2C819D8-BF01-437E-BCFE-5411419E1573}" dt="2022-09-24T17:59:16.430" v="56" actId="26606"/>
          <ac:spMkLst>
            <pc:docMk/>
            <pc:sldMk cId="2060152600" sldId="260"/>
            <ac:spMk id="31" creationId="{A16E16F0-8DCD-19DF-462E-3BFB253762A6}"/>
          </ac:spMkLst>
        </pc:spChg>
        <pc:spChg chg="add del">
          <ac:chgData name="浩幸" userId="8e274a747aafa82e" providerId="LiveId" clId="{A2C819D8-BF01-437E-BCFE-5411419E1573}" dt="2022-09-24T17:59:16.430" v="56" actId="26606"/>
          <ac:spMkLst>
            <pc:docMk/>
            <pc:sldMk cId="2060152600" sldId="260"/>
            <ac:spMk id="32" creationId="{BFDE321D-A992-4D3B-8E5D-AEF64FDA0343}"/>
          </ac:spMkLst>
        </pc:spChg>
        <pc:picChg chg="add mod ord">
          <ac:chgData name="浩幸" userId="8e274a747aafa82e" providerId="LiveId" clId="{A2C819D8-BF01-437E-BCFE-5411419E1573}" dt="2022-09-24T18:25:36.841" v="255" actId="1076"/>
          <ac:picMkLst>
            <pc:docMk/>
            <pc:sldMk cId="2060152600" sldId="260"/>
            <ac:picMk id="4" creationId="{193645C0-EFB3-F4A5-5FE6-B572FEE7575A}"/>
          </ac:picMkLst>
        </pc:picChg>
        <pc:picChg chg="add mod ord">
          <ac:chgData name="浩幸" userId="8e274a747aafa82e" providerId="LiveId" clId="{A2C819D8-BF01-437E-BCFE-5411419E1573}" dt="2022-09-24T18:25:32.561" v="253" actId="14100"/>
          <ac:picMkLst>
            <pc:docMk/>
            <pc:sldMk cId="2060152600" sldId="260"/>
            <ac:picMk id="5" creationId="{FE7135A4-342A-BEE4-29EF-6C9AC96662D0}"/>
          </ac:picMkLst>
        </pc:picChg>
        <pc:picChg chg="add mod ord">
          <ac:chgData name="浩幸" userId="8e274a747aafa82e" providerId="LiveId" clId="{A2C819D8-BF01-437E-BCFE-5411419E1573}" dt="2022-09-24T18:25:18.841" v="247" actId="1076"/>
          <ac:picMkLst>
            <pc:docMk/>
            <pc:sldMk cId="2060152600" sldId="260"/>
            <ac:picMk id="6" creationId="{AA0A71CF-7158-7AE7-C420-025C15F4F142}"/>
          </ac:picMkLst>
        </pc:picChg>
        <pc:picChg chg="add mod ord">
          <ac:chgData name="浩幸" userId="8e274a747aafa82e" providerId="LiveId" clId="{A2C819D8-BF01-437E-BCFE-5411419E1573}" dt="2022-09-24T18:25:34.601" v="254" actId="1076"/>
          <ac:picMkLst>
            <pc:docMk/>
            <pc:sldMk cId="2060152600" sldId="260"/>
            <ac:picMk id="7" creationId="{D9E578AF-949B-0A14-7D08-CBA0BCD865A2}"/>
          </ac:picMkLst>
        </pc:picChg>
        <pc:picChg chg="add mod">
          <ac:chgData name="浩幸" userId="8e274a747aafa82e" providerId="LiveId" clId="{A2C819D8-BF01-437E-BCFE-5411419E1573}" dt="2022-09-24T18:25:54.720" v="265" actId="1076"/>
          <ac:picMkLst>
            <pc:docMk/>
            <pc:sldMk cId="2060152600" sldId="260"/>
            <ac:picMk id="9" creationId="{82AFC36D-42AB-5A7C-BD0D-F8D75AA54FAF}"/>
          </ac:picMkLst>
        </pc:picChg>
        <pc:picChg chg="add mod">
          <ac:chgData name="浩幸" userId="8e274a747aafa82e" providerId="LiveId" clId="{A2C819D8-BF01-437E-BCFE-5411419E1573}" dt="2022-09-24T18:25:05.774" v="242" actId="1076"/>
          <ac:picMkLst>
            <pc:docMk/>
            <pc:sldMk cId="2060152600" sldId="260"/>
            <ac:picMk id="12" creationId="{905C1401-0723-E8EB-DED2-0DA4E06EF635}"/>
          </ac:picMkLst>
        </pc:picChg>
        <pc:picChg chg="add mod">
          <ac:chgData name="浩幸" userId="8e274a747aafa82e" providerId="LiveId" clId="{A2C819D8-BF01-437E-BCFE-5411419E1573}" dt="2022-09-24T18:25:56.735" v="266" actId="1076"/>
          <ac:picMkLst>
            <pc:docMk/>
            <pc:sldMk cId="2060152600" sldId="260"/>
            <ac:picMk id="15" creationId="{0871B8F5-8F24-17E4-8B4D-1952E7F09E5E}"/>
          </ac:picMkLst>
        </pc:picChg>
        <pc:picChg chg="add del">
          <ac:chgData name="浩幸" userId="8e274a747aafa82e" providerId="LiveId" clId="{A2C819D8-BF01-437E-BCFE-5411419E1573}" dt="2022-09-24T17:58:40.336" v="43" actId="26606"/>
          <ac:picMkLst>
            <pc:docMk/>
            <pc:sldMk cId="2060152600" sldId="260"/>
            <ac:picMk id="16" creationId="{DD406007-479D-49AA-B1BB-E77CAD2804BB}"/>
          </ac:picMkLst>
        </pc:picChg>
        <pc:picChg chg="add del">
          <ac:chgData name="浩幸" userId="8e274a747aafa82e" providerId="LiveId" clId="{A2C819D8-BF01-437E-BCFE-5411419E1573}" dt="2022-09-24T17:58:44.482" v="45" actId="26606"/>
          <ac:picMkLst>
            <pc:docMk/>
            <pc:sldMk cId="2060152600" sldId="260"/>
            <ac:picMk id="19" creationId="{D180FC7C-0771-46FB-819A-9A0CE95B0FC2}"/>
          </ac:picMkLst>
        </pc:picChg>
        <pc:picChg chg="add mod">
          <ac:chgData name="浩幸" userId="8e274a747aafa82e" providerId="LiveId" clId="{A2C819D8-BF01-437E-BCFE-5411419E1573}" dt="2022-09-24T18:25:53.397" v="264" actId="1076"/>
          <ac:picMkLst>
            <pc:docMk/>
            <pc:sldMk cId="2060152600" sldId="260"/>
            <ac:picMk id="21" creationId="{2415AB4D-8215-C9D1-3B1A-FD954CAF3A5E}"/>
          </ac:picMkLst>
        </pc:picChg>
        <pc:picChg chg="add del">
          <ac:chgData name="浩幸" userId="8e274a747aafa82e" providerId="LiveId" clId="{A2C819D8-BF01-437E-BCFE-5411419E1573}" dt="2022-09-24T17:58:46.705" v="47" actId="26606"/>
          <ac:picMkLst>
            <pc:docMk/>
            <pc:sldMk cId="2060152600" sldId="260"/>
            <ac:picMk id="23" creationId="{6E34A230-D728-4275-A07E-38A8344A0B0B}"/>
          </ac:picMkLst>
        </pc:picChg>
        <pc:picChg chg="add del">
          <ac:chgData name="浩幸" userId="8e274a747aafa82e" providerId="LiveId" clId="{A2C819D8-BF01-437E-BCFE-5411419E1573}" dt="2022-09-24T17:59:16.430" v="56" actId="26606"/>
          <ac:picMkLst>
            <pc:docMk/>
            <pc:sldMk cId="2060152600" sldId="260"/>
            <ac:picMk id="30" creationId="{63957748-37A1-4652-85C6-54B18A1723D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D75CB7-D5B7-4DD5-A660-669BCFEB5918}"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16B91A7D-4EFD-4135-B277-11679D098A6D}">
      <dgm:prSet custT="1"/>
      <dgm:spPr/>
      <dgm:t>
        <a:bodyPr/>
        <a:lstStyle/>
        <a:p>
          <a:pPr algn="just"/>
          <a:r>
            <a:rPr lang="ja-JP" sz="2700" dirty="0"/>
            <a:t>パリコレクションが色々なブランドが集って</a:t>
          </a:r>
          <a:r>
            <a:rPr lang="en-US" sz="2700" dirty="0"/>
            <a:t>1</a:t>
          </a:r>
          <a:r>
            <a:rPr lang="ja-JP" sz="2700" dirty="0"/>
            <a:t>つのファションショーを作り上げているように、パラコレクションも障がいや高齢者などパラコレモデルに多様性を持たせることにより、様々な問題を提起する場としてファションショーを開催していく。</a:t>
          </a:r>
          <a:endParaRPr lang="en-US" sz="2700" dirty="0"/>
        </a:p>
      </dgm:t>
    </dgm:pt>
    <dgm:pt modelId="{15DB01C1-1DAB-4DD0-8C10-CE554FA1C2C1}" type="parTrans" cxnId="{32A32AC8-163C-4CFC-AA28-E9203997E12F}">
      <dgm:prSet/>
      <dgm:spPr/>
      <dgm:t>
        <a:bodyPr/>
        <a:lstStyle/>
        <a:p>
          <a:endParaRPr lang="en-US"/>
        </a:p>
      </dgm:t>
    </dgm:pt>
    <dgm:pt modelId="{19292DF7-9C78-4161-A0E0-07079B7C9D28}" type="sibTrans" cxnId="{32A32AC8-163C-4CFC-AA28-E9203997E12F}">
      <dgm:prSet/>
      <dgm:spPr/>
      <dgm:t>
        <a:bodyPr/>
        <a:lstStyle/>
        <a:p>
          <a:endParaRPr lang="en-US"/>
        </a:p>
      </dgm:t>
    </dgm:pt>
    <dgm:pt modelId="{F97B4EFC-154C-490B-A817-A187104CB924}">
      <dgm:prSet/>
      <dgm:spPr/>
      <dgm:t>
        <a:bodyPr/>
        <a:lstStyle/>
        <a:p>
          <a:pPr algn="l"/>
          <a:r>
            <a:rPr lang="ja-JP" dirty="0"/>
            <a:t>パラコレモデルは障がい理解の表現者であり、その称号を全国に広める事で社会的な評価の向上を目指すとともに個々の自信に繋げてもらい、障がい理解の振興に資することを目的とする。</a:t>
          </a:r>
          <a:endParaRPr lang="en-US" dirty="0"/>
        </a:p>
      </dgm:t>
    </dgm:pt>
    <dgm:pt modelId="{C31F8F69-46C0-4308-9CA9-3D08ED227D8C}" type="parTrans" cxnId="{ED8127F1-DB06-4D03-B2C3-212735F834F9}">
      <dgm:prSet/>
      <dgm:spPr/>
      <dgm:t>
        <a:bodyPr/>
        <a:lstStyle/>
        <a:p>
          <a:endParaRPr lang="en-US"/>
        </a:p>
      </dgm:t>
    </dgm:pt>
    <dgm:pt modelId="{E8186519-8C2C-4C20-84F8-B0DB423BC63A}" type="sibTrans" cxnId="{ED8127F1-DB06-4D03-B2C3-212735F834F9}">
      <dgm:prSet/>
      <dgm:spPr/>
      <dgm:t>
        <a:bodyPr/>
        <a:lstStyle/>
        <a:p>
          <a:endParaRPr lang="en-US"/>
        </a:p>
      </dgm:t>
    </dgm:pt>
    <dgm:pt modelId="{C8C8443F-C35D-40D0-8E7B-DC8E3601DCBF}" type="pres">
      <dgm:prSet presAssocID="{40D75CB7-D5B7-4DD5-A660-669BCFEB5918}" presName="Name0" presStyleCnt="0">
        <dgm:presLayoutVars>
          <dgm:dir/>
          <dgm:animLvl val="lvl"/>
          <dgm:resizeHandles val="exact"/>
        </dgm:presLayoutVars>
      </dgm:prSet>
      <dgm:spPr/>
    </dgm:pt>
    <dgm:pt modelId="{F0AC279C-93C8-4F15-A4D0-2B1396B3DC28}" type="pres">
      <dgm:prSet presAssocID="{F97B4EFC-154C-490B-A817-A187104CB924}" presName="boxAndChildren" presStyleCnt="0"/>
      <dgm:spPr/>
    </dgm:pt>
    <dgm:pt modelId="{5CBBBF87-BB71-4377-9122-2D85AA2B598B}" type="pres">
      <dgm:prSet presAssocID="{F97B4EFC-154C-490B-A817-A187104CB924}" presName="parentTextBox" presStyleLbl="node1" presStyleIdx="0" presStyleCnt="2"/>
      <dgm:spPr/>
    </dgm:pt>
    <dgm:pt modelId="{0558F3C8-61C4-4D2C-9CB4-55B7F579B7E8}" type="pres">
      <dgm:prSet presAssocID="{19292DF7-9C78-4161-A0E0-07079B7C9D28}" presName="sp" presStyleCnt="0"/>
      <dgm:spPr/>
    </dgm:pt>
    <dgm:pt modelId="{9F35B3F3-3659-4D6B-B02C-1CF62FA2B334}" type="pres">
      <dgm:prSet presAssocID="{16B91A7D-4EFD-4135-B277-11679D098A6D}" presName="arrowAndChildren" presStyleCnt="0"/>
      <dgm:spPr/>
    </dgm:pt>
    <dgm:pt modelId="{905D7E15-26C5-4C1C-BF95-BEF0303DB10C}" type="pres">
      <dgm:prSet presAssocID="{16B91A7D-4EFD-4135-B277-11679D098A6D}" presName="parentTextArrow" presStyleLbl="node1" presStyleIdx="1" presStyleCnt="2"/>
      <dgm:spPr/>
    </dgm:pt>
  </dgm:ptLst>
  <dgm:cxnLst>
    <dgm:cxn modelId="{F0CC2249-4088-4529-AF31-E6CD2CA202E6}" type="presOf" srcId="{F97B4EFC-154C-490B-A817-A187104CB924}" destId="{5CBBBF87-BB71-4377-9122-2D85AA2B598B}" srcOrd="0" destOrd="0" presId="urn:microsoft.com/office/officeart/2005/8/layout/process4"/>
    <dgm:cxn modelId="{258F869E-CC9B-40DC-80D8-FA17092D9779}" type="presOf" srcId="{16B91A7D-4EFD-4135-B277-11679D098A6D}" destId="{905D7E15-26C5-4C1C-BF95-BEF0303DB10C}" srcOrd="0" destOrd="0" presId="urn:microsoft.com/office/officeart/2005/8/layout/process4"/>
    <dgm:cxn modelId="{32A32AC8-163C-4CFC-AA28-E9203997E12F}" srcId="{40D75CB7-D5B7-4DD5-A660-669BCFEB5918}" destId="{16B91A7D-4EFD-4135-B277-11679D098A6D}" srcOrd="0" destOrd="0" parTransId="{15DB01C1-1DAB-4DD0-8C10-CE554FA1C2C1}" sibTransId="{19292DF7-9C78-4161-A0E0-07079B7C9D28}"/>
    <dgm:cxn modelId="{ED8127F1-DB06-4D03-B2C3-212735F834F9}" srcId="{40D75CB7-D5B7-4DD5-A660-669BCFEB5918}" destId="{F97B4EFC-154C-490B-A817-A187104CB924}" srcOrd="1" destOrd="0" parTransId="{C31F8F69-46C0-4308-9CA9-3D08ED227D8C}" sibTransId="{E8186519-8C2C-4C20-84F8-B0DB423BC63A}"/>
    <dgm:cxn modelId="{3779DAFD-D581-4912-A58F-E2B854EE9740}" type="presOf" srcId="{40D75CB7-D5B7-4DD5-A660-669BCFEB5918}" destId="{C8C8443F-C35D-40D0-8E7B-DC8E3601DCBF}" srcOrd="0" destOrd="0" presId="urn:microsoft.com/office/officeart/2005/8/layout/process4"/>
    <dgm:cxn modelId="{C152DF86-C400-4C16-A8D6-B2E9F79A20CC}" type="presParOf" srcId="{C8C8443F-C35D-40D0-8E7B-DC8E3601DCBF}" destId="{F0AC279C-93C8-4F15-A4D0-2B1396B3DC28}" srcOrd="0" destOrd="0" presId="urn:microsoft.com/office/officeart/2005/8/layout/process4"/>
    <dgm:cxn modelId="{FDAB37C8-5F53-46C8-8B9A-65A5435DCFC6}" type="presParOf" srcId="{F0AC279C-93C8-4F15-A4D0-2B1396B3DC28}" destId="{5CBBBF87-BB71-4377-9122-2D85AA2B598B}" srcOrd="0" destOrd="0" presId="urn:microsoft.com/office/officeart/2005/8/layout/process4"/>
    <dgm:cxn modelId="{67FF8C34-3E58-407F-9485-5DBC1878F904}" type="presParOf" srcId="{C8C8443F-C35D-40D0-8E7B-DC8E3601DCBF}" destId="{0558F3C8-61C4-4D2C-9CB4-55B7F579B7E8}" srcOrd="1" destOrd="0" presId="urn:microsoft.com/office/officeart/2005/8/layout/process4"/>
    <dgm:cxn modelId="{60BC99FC-CBA0-4453-84BB-666C0F9FAD2D}" type="presParOf" srcId="{C8C8443F-C35D-40D0-8E7B-DC8E3601DCBF}" destId="{9F35B3F3-3659-4D6B-B02C-1CF62FA2B334}" srcOrd="2" destOrd="0" presId="urn:microsoft.com/office/officeart/2005/8/layout/process4"/>
    <dgm:cxn modelId="{7006948C-8682-4F10-BD12-B033312FC0D5}" type="presParOf" srcId="{9F35B3F3-3659-4D6B-B02C-1CF62FA2B334}" destId="{905D7E15-26C5-4C1C-BF95-BEF0303DB10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BFDF7C-50AB-447B-AF34-7511CDFE71C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3D3115F4-2D1C-4007-832E-17EA4DAC351B}">
      <dgm:prSet custT="1"/>
      <dgm:spPr/>
      <dgm:t>
        <a:bodyPr/>
        <a:lstStyle/>
        <a:p>
          <a:r>
            <a:rPr kumimoji="1" lang="ja-JP" sz="2800" dirty="0"/>
            <a:t>身体障がいや内部障がい・高齢者・</a:t>
          </a:r>
          <a:r>
            <a:rPr kumimoji="1" lang="en-US" sz="2800" dirty="0"/>
            <a:t>LGBTQ</a:t>
          </a:r>
          <a:r>
            <a:rPr kumimoji="1" lang="ja-JP" sz="2800" dirty="0"/>
            <a:t>など各分野での専門性が必要なため、</a:t>
          </a:r>
          <a:r>
            <a:rPr kumimoji="1" lang="en-US" sz="2800" dirty="0"/>
            <a:t>1</a:t>
          </a:r>
          <a:r>
            <a:rPr kumimoji="1" lang="ja-JP" sz="2800" dirty="0"/>
            <a:t>つの団体のみで多様性に対応するのは困難な状況である。</a:t>
          </a:r>
          <a:endParaRPr lang="en-US" sz="2800" dirty="0"/>
        </a:p>
      </dgm:t>
    </dgm:pt>
    <dgm:pt modelId="{EC7279E7-3F18-496D-90DB-9F7390744170}" type="parTrans" cxnId="{B01AC998-0F12-432F-B740-C832AD87FB5D}">
      <dgm:prSet/>
      <dgm:spPr/>
      <dgm:t>
        <a:bodyPr/>
        <a:lstStyle/>
        <a:p>
          <a:endParaRPr lang="en-US"/>
        </a:p>
      </dgm:t>
    </dgm:pt>
    <dgm:pt modelId="{9F00F729-CB49-4AB1-BC7C-8EB6A3329DC7}" type="sibTrans" cxnId="{B01AC998-0F12-432F-B740-C832AD87FB5D}">
      <dgm:prSet/>
      <dgm:spPr/>
      <dgm:t>
        <a:bodyPr/>
        <a:lstStyle/>
        <a:p>
          <a:endParaRPr lang="en-US"/>
        </a:p>
      </dgm:t>
    </dgm:pt>
    <dgm:pt modelId="{FA787766-BC26-46AD-A866-00DF1EFD0971}">
      <dgm:prSet custT="1"/>
      <dgm:spPr/>
      <dgm:t>
        <a:bodyPr/>
        <a:lstStyle/>
        <a:p>
          <a:pPr algn="l"/>
          <a:r>
            <a:rPr kumimoji="1" lang="ja-JP" sz="2800" dirty="0"/>
            <a:t>パラコレクションは各地で色々な分野でファッションショーを開催することにより、色んなパターンのパラコレクションになる事で、より多様性に富んだイベントになり、最終的に全国のパラコレモデルが集まり武道館で多様性に富んだパラコレクションを開催し多角的な表現を展開していく。</a:t>
          </a:r>
          <a:endParaRPr lang="en-US" sz="2800" dirty="0"/>
        </a:p>
      </dgm:t>
    </dgm:pt>
    <dgm:pt modelId="{C652E3AA-9AB5-4B78-ABB5-3A02E69F0A36}" type="parTrans" cxnId="{556111CA-510A-4020-BF07-10DCB9A87E75}">
      <dgm:prSet/>
      <dgm:spPr/>
      <dgm:t>
        <a:bodyPr/>
        <a:lstStyle/>
        <a:p>
          <a:endParaRPr lang="en-US"/>
        </a:p>
      </dgm:t>
    </dgm:pt>
    <dgm:pt modelId="{AA45AE3A-1A61-41C5-B17A-158DEBBB0B92}" type="sibTrans" cxnId="{556111CA-510A-4020-BF07-10DCB9A87E75}">
      <dgm:prSet/>
      <dgm:spPr/>
      <dgm:t>
        <a:bodyPr/>
        <a:lstStyle/>
        <a:p>
          <a:endParaRPr lang="en-US"/>
        </a:p>
      </dgm:t>
    </dgm:pt>
    <dgm:pt modelId="{282237DF-69EF-4670-B097-0C34D2BE2D09}" type="pres">
      <dgm:prSet presAssocID="{89BFDF7C-50AB-447B-AF34-7511CDFE71CD}" presName="Name0" presStyleCnt="0">
        <dgm:presLayoutVars>
          <dgm:dir/>
          <dgm:animLvl val="lvl"/>
          <dgm:resizeHandles val="exact"/>
        </dgm:presLayoutVars>
      </dgm:prSet>
      <dgm:spPr/>
    </dgm:pt>
    <dgm:pt modelId="{FD2D3C3A-8E4C-48B2-912F-E1983AE41361}" type="pres">
      <dgm:prSet presAssocID="{FA787766-BC26-46AD-A866-00DF1EFD0971}" presName="boxAndChildren" presStyleCnt="0"/>
      <dgm:spPr/>
    </dgm:pt>
    <dgm:pt modelId="{1E898F1E-9261-4EEA-BFE9-55C3CD9AFEF9}" type="pres">
      <dgm:prSet presAssocID="{FA787766-BC26-46AD-A866-00DF1EFD0971}" presName="parentTextBox" presStyleLbl="node1" presStyleIdx="0" presStyleCnt="2" custScaleY="152742"/>
      <dgm:spPr/>
    </dgm:pt>
    <dgm:pt modelId="{5D8752F7-EDD9-4639-9FAB-084E7699EC23}" type="pres">
      <dgm:prSet presAssocID="{9F00F729-CB49-4AB1-BC7C-8EB6A3329DC7}" presName="sp" presStyleCnt="0"/>
      <dgm:spPr/>
    </dgm:pt>
    <dgm:pt modelId="{0FF66047-E0F1-4784-A77A-A31B56927595}" type="pres">
      <dgm:prSet presAssocID="{3D3115F4-2D1C-4007-832E-17EA4DAC351B}" presName="arrowAndChildren" presStyleCnt="0"/>
      <dgm:spPr/>
    </dgm:pt>
    <dgm:pt modelId="{222B8E3C-A6DF-4D3A-AF61-0E67B55AD1C0}" type="pres">
      <dgm:prSet presAssocID="{3D3115F4-2D1C-4007-832E-17EA4DAC351B}" presName="parentTextArrow" presStyleLbl="node1" presStyleIdx="1" presStyleCnt="2"/>
      <dgm:spPr/>
    </dgm:pt>
  </dgm:ptLst>
  <dgm:cxnLst>
    <dgm:cxn modelId="{C85FA80F-D3C8-4368-9CAE-0DD6CA7A288E}" type="presOf" srcId="{FA787766-BC26-46AD-A866-00DF1EFD0971}" destId="{1E898F1E-9261-4EEA-BFE9-55C3CD9AFEF9}" srcOrd="0" destOrd="0" presId="urn:microsoft.com/office/officeart/2005/8/layout/process4"/>
    <dgm:cxn modelId="{D38CE563-FE31-4D83-8346-D9F0F7488091}" type="presOf" srcId="{3D3115F4-2D1C-4007-832E-17EA4DAC351B}" destId="{222B8E3C-A6DF-4D3A-AF61-0E67B55AD1C0}" srcOrd="0" destOrd="0" presId="urn:microsoft.com/office/officeart/2005/8/layout/process4"/>
    <dgm:cxn modelId="{0E9AC27D-79D8-4C4D-9D14-4D80B237CFB1}" type="presOf" srcId="{89BFDF7C-50AB-447B-AF34-7511CDFE71CD}" destId="{282237DF-69EF-4670-B097-0C34D2BE2D09}" srcOrd="0" destOrd="0" presId="urn:microsoft.com/office/officeart/2005/8/layout/process4"/>
    <dgm:cxn modelId="{B01AC998-0F12-432F-B740-C832AD87FB5D}" srcId="{89BFDF7C-50AB-447B-AF34-7511CDFE71CD}" destId="{3D3115F4-2D1C-4007-832E-17EA4DAC351B}" srcOrd="0" destOrd="0" parTransId="{EC7279E7-3F18-496D-90DB-9F7390744170}" sibTransId="{9F00F729-CB49-4AB1-BC7C-8EB6A3329DC7}"/>
    <dgm:cxn modelId="{556111CA-510A-4020-BF07-10DCB9A87E75}" srcId="{89BFDF7C-50AB-447B-AF34-7511CDFE71CD}" destId="{FA787766-BC26-46AD-A866-00DF1EFD0971}" srcOrd="1" destOrd="0" parTransId="{C652E3AA-9AB5-4B78-ABB5-3A02E69F0A36}" sibTransId="{AA45AE3A-1A61-41C5-B17A-158DEBBB0B92}"/>
    <dgm:cxn modelId="{DC4D6570-90B8-45B1-848C-EEBE0C7D8B19}" type="presParOf" srcId="{282237DF-69EF-4670-B097-0C34D2BE2D09}" destId="{FD2D3C3A-8E4C-48B2-912F-E1983AE41361}" srcOrd="0" destOrd="0" presId="urn:microsoft.com/office/officeart/2005/8/layout/process4"/>
    <dgm:cxn modelId="{181E47DE-3843-4CB6-BBF9-4EAE6DFD68DD}" type="presParOf" srcId="{FD2D3C3A-8E4C-48B2-912F-E1983AE41361}" destId="{1E898F1E-9261-4EEA-BFE9-55C3CD9AFEF9}" srcOrd="0" destOrd="0" presId="urn:microsoft.com/office/officeart/2005/8/layout/process4"/>
    <dgm:cxn modelId="{8072EF23-B411-4ADD-B3D5-6A76F1461015}" type="presParOf" srcId="{282237DF-69EF-4670-B097-0C34D2BE2D09}" destId="{5D8752F7-EDD9-4639-9FAB-084E7699EC23}" srcOrd="1" destOrd="0" presId="urn:microsoft.com/office/officeart/2005/8/layout/process4"/>
    <dgm:cxn modelId="{64F562AB-9813-4784-BA97-1DD2525C4DF5}" type="presParOf" srcId="{282237DF-69EF-4670-B097-0C34D2BE2D09}" destId="{0FF66047-E0F1-4784-A77A-A31B56927595}" srcOrd="2" destOrd="0" presId="urn:microsoft.com/office/officeart/2005/8/layout/process4"/>
    <dgm:cxn modelId="{EF251811-3907-4384-A2A4-255124DC83CC}" type="presParOf" srcId="{0FF66047-E0F1-4784-A77A-A31B56927595}" destId="{222B8E3C-A6DF-4D3A-AF61-0E67B55AD1C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880DFF-E21A-47AE-86B7-235472DA5E51}"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US"/>
        </a:p>
      </dgm:t>
    </dgm:pt>
    <dgm:pt modelId="{CCDB39CC-3937-4EBE-BD9C-CE0BF629EEC8}">
      <dgm:prSet/>
      <dgm:spPr/>
      <dgm:t>
        <a:bodyPr/>
        <a:lstStyle/>
        <a:p>
          <a:r>
            <a:rPr lang="ja-JP" dirty="0"/>
            <a:t>現在は</a:t>
          </a:r>
          <a:r>
            <a:rPr lang="en-US" dirty="0"/>
            <a:t>2021</a:t>
          </a:r>
          <a:r>
            <a:rPr lang="ja-JP" dirty="0"/>
            <a:t>年</a:t>
          </a:r>
          <a:r>
            <a:rPr lang="en-US" dirty="0"/>
            <a:t>11</a:t>
          </a:r>
          <a:r>
            <a:rPr lang="ja-JP" dirty="0"/>
            <a:t>月に北海道帯広市にてパラコレクション</a:t>
          </a:r>
          <a:r>
            <a:rPr lang="en-US" dirty="0"/>
            <a:t>®</a:t>
          </a:r>
          <a:r>
            <a:rPr lang="ja-JP" dirty="0"/>
            <a:t>２０２０</a:t>
          </a:r>
          <a:r>
            <a:rPr lang="en-US" dirty="0"/>
            <a:t>+</a:t>
          </a:r>
          <a:r>
            <a:rPr lang="ja-JP" dirty="0"/>
            <a:t>１を開催し、</a:t>
          </a:r>
          <a:r>
            <a:rPr lang="en-US" dirty="0"/>
            <a:t>2022</a:t>
          </a:r>
          <a:r>
            <a:rPr lang="ja-JP" dirty="0"/>
            <a:t>年</a:t>
          </a:r>
          <a:r>
            <a:rPr lang="en-US" dirty="0"/>
            <a:t>12</a:t>
          </a:r>
          <a:r>
            <a:rPr lang="ja-JP" dirty="0"/>
            <a:t>月神奈川県横浜市</a:t>
          </a:r>
          <a:r>
            <a:rPr lang="ja-JP" altLang="en-US" dirty="0"/>
            <a:t>・大阪</a:t>
          </a:r>
          <a:r>
            <a:rPr lang="en-US" altLang="ja-JP" dirty="0"/>
            <a:t>Vol.1</a:t>
          </a:r>
          <a:r>
            <a:rPr lang="ja-JP" dirty="0"/>
            <a:t>、</a:t>
          </a:r>
          <a:r>
            <a:rPr lang="en-US" dirty="0"/>
            <a:t>2023</a:t>
          </a:r>
          <a:r>
            <a:rPr lang="ja-JP" dirty="0"/>
            <a:t>年</a:t>
          </a:r>
          <a:r>
            <a:rPr lang="en-US" dirty="0"/>
            <a:t>5</a:t>
          </a:r>
          <a:r>
            <a:rPr lang="ja-JP" dirty="0"/>
            <a:t>月北海道札幌市と</a:t>
          </a:r>
          <a:r>
            <a:rPr lang="en-US" dirty="0"/>
            <a:t>2023</a:t>
          </a:r>
          <a:r>
            <a:rPr lang="ja-JP" dirty="0"/>
            <a:t>年</a:t>
          </a:r>
          <a:r>
            <a:rPr lang="ja-JP" altLang="en-US" dirty="0"/>
            <a:t>秋・</a:t>
          </a:r>
          <a:r>
            <a:rPr lang="ja-JP" dirty="0"/>
            <a:t>大阪市、</a:t>
          </a:r>
          <a:r>
            <a:rPr lang="en-US" dirty="0"/>
            <a:t>2024</a:t>
          </a:r>
          <a:r>
            <a:rPr lang="ja-JP" dirty="0"/>
            <a:t>年和歌山市</a:t>
          </a:r>
          <a:r>
            <a:rPr lang="ja-JP" altLang="en-US" dirty="0"/>
            <a:t>・愛知県</a:t>
          </a:r>
          <a:r>
            <a:rPr lang="ja-JP" dirty="0"/>
            <a:t>、</a:t>
          </a:r>
          <a:r>
            <a:rPr lang="en-US" dirty="0"/>
            <a:t>2025</a:t>
          </a:r>
          <a:r>
            <a:rPr lang="ja-JP" dirty="0"/>
            <a:t>年滋賀米原、計７都道府県にて今後開催予定です。</a:t>
          </a:r>
          <a:endParaRPr lang="en-US" dirty="0"/>
        </a:p>
      </dgm:t>
    </dgm:pt>
    <dgm:pt modelId="{7CADAFCE-91A9-4874-A5A7-E3F25711A7DB}" type="parTrans" cxnId="{267D928E-4069-4BE4-B3FF-B7A4DABB3C76}">
      <dgm:prSet/>
      <dgm:spPr/>
      <dgm:t>
        <a:bodyPr/>
        <a:lstStyle/>
        <a:p>
          <a:endParaRPr lang="en-US"/>
        </a:p>
      </dgm:t>
    </dgm:pt>
    <dgm:pt modelId="{24FA6BFB-8DF9-446A-ACFA-26020AD67456}" type="sibTrans" cxnId="{267D928E-4069-4BE4-B3FF-B7A4DABB3C76}">
      <dgm:prSet/>
      <dgm:spPr/>
      <dgm:t>
        <a:bodyPr/>
        <a:lstStyle/>
        <a:p>
          <a:endParaRPr lang="en-US"/>
        </a:p>
      </dgm:t>
    </dgm:pt>
    <dgm:pt modelId="{DD1E4FCE-010E-482B-A6EB-12B3A8F637E9}">
      <dgm:prSet/>
      <dgm:spPr/>
      <dgm:t>
        <a:bodyPr/>
        <a:lstStyle/>
        <a:p>
          <a:r>
            <a:rPr lang="ja-JP" dirty="0"/>
            <a:t>障がいは内側から向き合うものであり、「多様性なるもの」を再定義するようなこのプロジェクトは、その集大成とも言えるものにしたい思います。</a:t>
          </a:r>
          <a:endParaRPr lang="en-US" dirty="0"/>
        </a:p>
      </dgm:t>
    </dgm:pt>
    <dgm:pt modelId="{8068A435-0A6F-451E-A7DC-61E6DB12EBB2}" type="parTrans" cxnId="{159FDE0F-CB3E-40B5-A94B-BA62B02E8152}">
      <dgm:prSet/>
      <dgm:spPr/>
      <dgm:t>
        <a:bodyPr/>
        <a:lstStyle/>
        <a:p>
          <a:endParaRPr lang="en-US"/>
        </a:p>
      </dgm:t>
    </dgm:pt>
    <dgm:pt modelId="{E452538D-AB43-4732-8728-ADED864253E3}" type="sibTrans" cxnId="{159FDE0F-CB3E-40B5-A94B-BA62B02E8152}">
      <dgm:prSet/>
      <dgm:spPr/>
      <dgm:t>
        <a:bodyPr/>
        <a:lstStyle/>
        <a:p>
          <a:endParaRPr lang="en-US"/>
        </a:p>
      </dgm:t>
    </dgm:pt>
    <dgm:pt modelId="{C405B33A-3390-4224-ABCA-CD57BCEA6EC9}" type="pres">
      <dgm:prSet presAssocID="{F0880DFF-E21A-47AE-86B7-235472DA5E51}" presName="hierChild1" presStyleCnt="0">
        <dgm:presLayoutVars>
          <dgm:chPref val="1"/>
          <dgm:dir/>
          <dgm:animOne val="branch"/>
          <dgm:animLvl val="lvl"/>
          <dgm:resizeHandles/>
        </dgm:presLayoutVars>
      </dgm:prSet>
      <dgm:spPr/>
    </dgm:pt>
    <dgm:pt modelId="{679BD7CE-9F25-4B96-8100-C54EEE3241BB}" type="pres">
      <dgm:prSet presAssocID="{CCDB39CC-3937-4EBE-BD9C-CE0BF629EEC8}" presName="hierRoot1" presStyleCnt="0"/>
      <dgm:spPr/>
    </dgm:pt>
    <dgm:pt modelId="{9F4B77C3-2151-4EEE-BAA7-31178CC32962}" type="pres">
      <dgm:prSet presAssocID="{CCDB39CC-3937-4EBE-BD9C-CE0BF629EEC8}" presName="composite" presStyleCnt="0"/>
      <dgm:spPr/>
    </dgm:pt>
    <dgm:pt modelId="{F17CA93E-8ED9-41D2-859C-EA9F9C0D6F90}" type="pres">
      <dgm:prSet presAssocID="{CCDB39CC-3937-4EBE-BD9C-CE0BF629EEC8}" presName="background" presStyleLbl="node0" presStyleIdx="0" presStyleCnt="2"/>
      <dgm:spPr/>
    </dgm:pt>
    <dgm:pt modelId="{57BB5319-5512-40C2-906A-FD2AA114B002}" type="pres">
      <dgm:prSet presAssocID="{CCDB39CC-3937-4EBE-BD9C-CE0BF629EEC8}" presName="text" presStyleLbl="fgAcc0" presStyleIdx="0" presStyleCnt="2" custScaleX="217886" custScaleY="191141">
        <dgm:presLayoutVars>
          <dgm:chPref val="3"/>
        </dgm:presLayoutVars>
      </dgm:prSet>
      <dgm:spPr/>
    </dgm:pt>
    <dgm:pt modelId="{E3528CB7-4D8A-4C12-A80E-0AE0DD0F34C7}" type="pres">
      <dgm:prSet presAssocID="{CCDB39CC-3937-4EBE-BD9C-CE0BF629EEC8}" presName="hierChild2" presStyleCnt="0"/>
      <dgm:spPr/>
    </dgm:pt>
    <dgm:pt modelId="{1CC95898-CDD9-42FF-8C89-6F8373D17A3F}" type="pres">
      <dgm:prSet presAssocID="{DD1E4FCE-010E-482B-A6EB-12B3A8F637E9}" presName="hierRoot1" presStyleCnt="0"/>
      <dgm:spPr/>
    </dgm:pt>
    <dgm:pt modelId="{423DA88F-D5DA-4F5F-B41B-732FFFF5921E}" type="pres">
      <dgm:prSet presAssocID="{DD1E4FCE-010E-482B-A6EB-12B3A8F637E9}" presName="composite" presStyleCnt="0"/>
      <dgm:spPr/>
    </dgm:pt>
    <dgm:pt modelId="{523953E8-F07E-4299-BFE6-A32CAEB9E70E}" type="pres">
      <dgm:prSet presAssocID="{DD1E4FCE-010E-482B-A6EB-12B3A8F637E9}" presName="background" presStyleLbl="node0" presStyleIdx="1" presStyleCnt="2"/>
      <dgm:spPr/>
    </dgm:pt>
    <dgm:pt modelId="{5441E9E1-8378-464C-BB56-B0306E34C115}" type="pres">
      <dgm:prSet presAssocID="{DD1E4FCE-010E-482B-A6EB-12B3A8F637E9}" presName="text" presStyleLbl="fgAcc0" presStyleIdx="1" presStyleCnt="2" custScaleX="145760" custScaleY="166729">
        <dgm:presLayoutVars>
          <dgm:chPref val="3"/>
        </dgm:presLayoutVars>
      </dgm:prSet>
      <dgm:spPr/>
    </dgm:pt>
    <dgm:pt modelId="{5A2A1F1A-A036-4C87-83F2-CE2B752EBC6D}" type="pres">
      <dgm:prSet presAssocID="{DD1E4FCE-010E-482B-A6EB-12B3A8F637E9}" presName="hierChild2" presStyleCnt="0"/>
      <dgm:spPr/>
    </dgm:pt>
  </dgm:ptLst>
  <dgm:cxnLst>
    <dgm:cxn modelId="{4BB52C05-311A-4073-9B8D-C82B8BA15A68}" type="presOf" srcId="{CCDB39CC-3937-4EBE-BD9C-CE0BF629EEC8}" destId="{57BB5319-5512-40C2-906A-FD2AA114B002}" srcOrd="0" destOrd="0" presId="urn:microsoft.com/office/officeart/2005/8/layout/hierarchy1"/>
    <dgm:cxn modelId="{159FDE0F-CB3E-40B5-A94B-BA62B02E8152}" srcId="{F0880DFF-E21A-47AE-86B7-235472DA5E51}" destId="{DD1E4FCE-010E-482B-A6EB-12B3A8F637E9}" srcOrd="1" destOrd="0" parTransId="{8068A435-0A6F-451E-A7DC-61E6DB12EBB2}" sibTransId="{E452538D-AB43-4732-8728-ADED864253E3}"/>
    <dgm:cxn modelId="{86E8D424-0BED-4601-AE88-A7B69A2CF937}" type="presOf" srcId="{F0880DFF-E21A-47AE-86B7-235472DA5E51}" destId="{C405B33A-3390-4224-ABCA-CD57BCEA6EC9}" srcOrd="0" destOrd="0" presId="urn:microsoft.com/office/officeart/2005/8/layout/hierarchy1"/>
    <dgm:cxn modelId="{CCA4C465-A4BD-4C8A-A2DA-85726C3371F8}" type="presOf" srcId="{DD1E4FCE-010E-482B-A6EB-12B3A8F637E9}" destId="{5441E9E1-8378-464C-BB56-B0306E34C115}" srcOrd="0" destOrd="0" presId="urn:microsoft.com/office/officeart/2005/8/layout/hierarchy1"/>
    <dgm:cxn modelId="{267D928E-4069-4BE4-B3FF-B7A4DABB3C76}" srcId="{F0880DFF-E21A-47AE-86B7-235472DA5E51}" destId="{CCDB39CC-3937-4EBE-BD9C-CE0BF629EEC8}" srcOrd="0" destOrd="0" parTransId="{7CADAFCE-91A9-4874-A5A7-E3F25711A7DB}" sibTransId="{24FA6BFB-8DF9-446A-ACFA-26020AD67456}"/>
    <dgm:cxn modelId="{9E4912DB-5092-4A7C-98C7-41358BB9DC64}" type="presParOf" srcId="{C405B33A-3390-4224-ABCA-CD57BCEA6EC9}" destId="{679BD7CE-9F25-4B96-8100-C54EEE3241BB}" srcOrd="0" destOrd="0" presId="urn:microsoft.com/office/officeart/2005/8/layout/hierarchy1"/>
    <dgm:cxn modelId="{0D6B2021-C5F0-48A4-A59A-265A85C381C2}" type="presParOf" srcId="{679BD7CE-9F25-4B96-8100-C54EEE3241BB}" destId="{9F4B77C3-2151-4EEE-BAA7-31178CC32962}" srcOrd="0" destOrd="0" presId="urn:microsoft.com/office/officeart/2005/8/layout/hierarchy1"/>
    <dgm:cxn modelId="{33400F87-797F-49B9-A2CE-675C5F7BEC5D}" type="presParOf" srcId="{9F4B77C3-2151-4EEE-BAA7-31178CC32962}" destId="{F17CA93E-8ED9-41D2-859C-EA9F9C0D6F90}" srcOrd="0" destOrd="0" presId="urn:microsoft.com/office/officeart/2005/8/layout/hierarchy1"/>
    <dgm:cxn modelId="{84B4F7F2-6310-4E0B-AABC-91AFD33B2D4E}" type="presParOf" srcId="{9F4B77C3-2151-4EEE-BAA7-31178CC32962}" destId="{57BB5319-5512-40C2-906A-FD2AA114B002}" srcOrd="1" destOrd="0" presId="urn:microsoft.com/office/officeart/2005/8/layout/hierarchy1"/>
    <dgm:cxn modelId="{FD71C2F9-A68F-4589-BD35-91D5F5429267}" type="presParOf" srcId="{679BD7CE-9F25-4B96-8100-C54EEE3241BB}" destId="{E3528CB7-4D8A-4C12-A80E-0AE0DD0F34C7}" srcOrd="1" destOrd="0" presId="urn:microsoft.com/office/officeart/2005/8/layout/hierarchy1"/>
    <dgm:cxn modelId="{B46662AC-D4A0-4B7F-9063-96B4A2D320B2}" type="presParOf" srcId="{C405B33A-3390-4224-ABCA-CD57BCEA6EC9}" destId="{1CC95898-CDD9-42FF-8C89-6F8373D17A3F}" srcOrd="1" destOrd="0" presId="urn:microsoft.com/office/officeart/2005/8/layout/hierarchy1"/>
    <dgm:cxn modelId="{34536043-D392-443B-B3F9-DAF6B7194B8C}" type="presParOf" srcId="{1CC95898-CDD9-42FF-8C89-6F8373D17A3F}" destId="{423DA88F-D5DA-4F5F-B41B-732FFFF5921E}" srcOrd="0" destOrd="0" presId="urn:microsoft.com/office/officeart/2005/8/layout/hierarchy1"/>
    <dgm:cxn modelId="{2D19A294-EB4E-42D1-8991-C13D5C99B646}" type="presParOf" srcId="{423DA88F-D5DA-4F5F-B41B-732FFFF5921E}" destId="{523953E8-F07E-4299-BFE6-A32CAEB9E70E}" srcOrd="0" destOrd="0" presId="urn:microsoft.com/office/officeart/2005/8/layout/hierarchy1"/>
    <dgm:cxn modelId="{5CEDB670-C3CE-4B2E-89E9-5767B222C19B}" type="presParOf" srcId="{423DA88F-D5DA-4F5F-B41B-732FFFF5921E}" destId="{5441E9E1-8378-464C-BB56-B0306E34C115}" srcOrd="1" destOrd="0" presId="urn:microsoft.com/office/officeart/2005/8/layout/hierarchy1"/>
    <dgm:cxn modelId="{DA242139-0870-4E4F-9FC7-2122A1DDFFDD}" type="presParOf" srcId="{1CC95898-CDD9-42FF-8C89-6F8373D17A3F}" destId="{5A2A1F1A-A036-4C87-83F2-CE2B752EBC6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BBF87-BB71-4377-9122-2D85AA2B598B}">
      <dsp:nvSpPr>
        <dsp:cNvPr id="0" name=""/>
        <dsp:cNvSpPr/>
      </dsp:nvSpPr>
      <dsp:spPr>
        <a:xfrm>
          <a:off x="0" y="3116857"/>
          <a:ext cx="8714620" cy="20449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l" defTabSz="1200150">
            <a:lnSpc>
              <a:spcPct val="90000"/>
            </a:lnSpc>
            <a:spcBef>
              <a:spcPct val="0"/>
            </a:spcBef>
            <a:spcAft>
              <a:spcPct val="35000"/>
            </a:spcAft>
            <a:buNone/>
          </a:pPr>
          <a:r>
            <a:rPr lang="ja-JP" sz="2700" kern="1200" dirty="0"/>
            <a:t>パラコレモデルは障がい理解の表現者であり、その称号を全国に広める事で社会的な評価の向上を目指すとともに個々の自信に繋げてもらい、障がい理解の振興に資することを目的とする。</a:t>
          </a:r>
          <a:endParaRPr lang="en-US" sz="2700" kern="1200" dirty="0"/>
        </a:p>
      </dsp:txBody>
      <dsp:txXfrm>
        <a:off x="0" y="3116857"/>
        <a:ext cx="8714620" cy="2044995"/>
      </dsp:txXfrm>
    </dsp:sp>
    <dsp:sp modelId="{905D7E15-26C5-4C1C-BF95-BEF0303DB10C}">
      <dsp:nvSpPr>
        <dsp:cNvPr id="0" name=""/>
        <dsp:cNvSpPr/>
      </dsp:nvSpPr>
      <dsp:spPr>
        <a:xfrm rot="10800000">
          <a:off x="0" y="2328"/>
          <a:ext cx="8714620" cy="3145203"/>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just" defTabSz="1200150">
            <a:lnSpc>
              <a:spcPct val="90000"/>
            </a:lnSpc>
            <a:spcBef>
              <a:spcPct val="0"/>
            </a:spcBef>
            <a:spcAft>
              <a:spcPct val="35000"/>
            </a:spcAft>
            <a:buNone/>
          </a:pPr>
          <a:r>
            <a:rPr lang="ja-JP" sz="2700" kern="1200" dirty="0"/>
            <a:t>パリコレクションが色々なブランドが集って</a:t>
          </a:r>
          <a:r>
            <a:rPr lang="en-US" sz="2700" kern="1200" dirty="0"/>
            <a:t>1</a:t>
          </a:r>
          <a:r>
            <a:rPr lang="ja-JP" sz="2700" kern="1200" dirty="0"/>
            <a:t>つのファションショーを作り上げているように、パラコレクションも障がいや高齢者などパラコレモデルに多様性を持たせることにより、様々な問題を提起する場としてファションショーを開催していく。</a:t>
          </a:r>
          <a:endParaRPr lang="en-US" sz="2700" kern="1200" dirty="0"/>
        </a:p>
      </dsp:txBody>
      <dsp:txXfrm rot="10800000">
        <a:off x="0" y="2328"/>
        <a:ext cx="8714620" cy="2043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98F1E-9261-4EEA-BFE9-55C3CD9AFEF9}">
      <dsp:nvSpPr>
        <dsp:cNvPr id="0" name=""/>
        <dsp:cNvSpPr/>
      </dsp:nvSpPr>
      <dsp:spPr>
        <a:xfrm>
          <a:off x="0" y="2287037"/>
          <a:ext cx="11256918" cy="22923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kumimoji="1" lang="ja-JP" sz="2800" kern="1200" dirty="0"/>
            <a:t>パラコレクションは各地で色々な分野でファッションショーを開催することにより、色んなパターンのパラコレクションになる事で、より多様性に富んだイベントになり、最終的に全国のパラコレモデルが集まり武道館で多様性に富んだパラコレクションを開催し多角的な表現を展開していく。</a:t>
          </a:r>
          <a:endParaRPr lang="en-US" sz="2800" kern="1200" dirty="0"/>
        </a:p>
      </dsp:txBody>
      <dsp:txXfrm>
        <a:off x="0" y="2287037"/>
        <a:ext cx="11256918" cy="2292364"/>
      </dsp:txXfrm>
    </dsp:sp>
    <dsp:sp modelId="{222B8E3C-A6DF-4D3A-AF61-0E67B55AD1C0}">
      <dsp:nvSpPr>
        <dsp:cNvPr id="0" name=""/>
        <dsp:cNvSpPr/>
      </dsp:nvSpPr>
      <dsp:spPr>
        <a:xfrm rot="10800000">
          <a:off x="0" y="1306"/>
          <a:ext cx="11256918" cy="2308243"/>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kumimoji="1" lang="ja-JP" sz="2800" kern="1200" dirty="0"/>
            <a:t>身体障がいや内部障がい・高齢者・</a:t>
          </a:r>
          <a:r>
            <a:rPr kumimoji="1" lang="en-US" sz="2800" kern="1200" dirty="0"/>
            <a:t>LGBTQ</a:t>
          </a:r>
          <a:r>
            <a:rPr kumimoji="1" lang="ja-JP" sz="2800" kern="1200" dirty="0"/>
            <a:t>など各分野での専門性が必要なため、</a:t>
          </a:r>
          <a:r>
            <a:rPr kumimoji="1" lang="en-US" sz="2800" kern="1200" dirty="0"/>
            <a:t>1</a:t>
          </a:r>
          <a:r>
            <a:rPr kumimoji="1" lang="ja-JP" sz="2800" kern="1200" dirty="0"/>
            <a:t>つの団体のみで多様性に対応するのは困難な状況である。</a:t>
          </a:r>
          <a:endParaRPr lang="en-US" sz="2800" kern="1200" dirty="0"/>
        </a:p>
      </dsp:txBody>
      <dsp:txXfrm rot="10800000">
        <a:off x="0" y="1306"/>
        <a:ext cx="11256918" cy="14998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CA93E-8ED9-41D2-859C-EA9F9C0D6F90}">
      <dsp:nvSpPr>
        <dsp:cNvPr id="0" name=""/>
        <dsp:cNvSpPr/>
      </dsp:nvSpPr>
      <dsp:spPr>
        <a:xfrm>
          <a:off x="2212" y="417911"/>
          <a:ext cx="6395612" cy="3562709"/>
        </a:xfrm>
        <a:prstGeom prst="roundRect">
          <a:avLst>
            <a:gd name="adj" fmla="val 10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57BB5319-5512-40C2-906A-FD2AA114B002}">
      <dsp:nvSpPr>
        <dsp:cNvPr id="0" name=""/>
        <dsp:cNvSpPr/>
      </dsp:nvSpPr>
      <dsp:spPr>
        <a:xfrm>
          <a:off x="328357" y="727749"/>
          <a:ext cx="6395612" cy="35627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ja-JP" sz="3000" kern="1200" dirty="0"/>
            <a:t>現在は</a:t>
          </a:r>
          <a:r>
            <a:rPr lang="en-US" sz="3000" kern="1200" dirty="0"/>
            <a:t>2021</a:t>
          </a:r>
          <a:r>
            <a:rPr lang="ja-JP" sz="3000" kern="1200" dirty="0"/>
            <a:t>年</a:t>
          </a:r>
          <a:r>
            <a:rPr lang="en-US" sz="3000" kern="1200" dirty="0"/>
            <a:t>11</a:t>
          </a:r>
          <a:r>
            <a:rPr lang="ja-JP" sz="3000" kern="1200" dirty="0"/>
            <a:t>月に北海道帯広市にてパラコレクション</a:t>
          </a:r>
          <a:r>
            <a:rPr lang="en-US" sz="3000" kern="1200" dirty="0"/>
            <a:t>®</a:t>
          </a:r>
          <a:r>
            <a:rPr lang="ja-JP" sz="3000" kern="1200" dirty="0"/>
            <a:t>２０２０</a:t>
          </a:r>
          <a:r>
            <a:rPr lang="en-US" sz="3000" kern="1200" dirty="0"/>
            <a:t>+</a:t>
          </a:r>
          <a:r>
            <a:rPr lang="ja-JP" sz="3000" kern="1200" dirty="0"/>
            <a:t>１を開催し、</a:t>
          </a:r>
          <a:r>
            <a:rPr lang="en-US" sz="3000" kern="1200" dirty="0"/>
            <a:t>2022</a:t>
          </a:r>
          <a:r>
            <a:rPr lang="ja-JP" sz="3000" kern="1200" dirty="0"/>
            <a:t>年</a:t>
          </a:r>
          <a:r>
            <a:rPr lang="en-US" sz="3000" kern="1200" dirty="0"/>
            <a:t>12</a:t>
          </a:r>
          <a:r>
            <a:rPr lang="ja-JP" sz="3000" kern="1200" dirty="0"/>
            <a:t>月神奈川県横浜市</a:t>
          </a:r>
          <a:r>
            <a:rPr lang="ja-JP" altLang="en-US" sz="3000" kern="1200" dirty="0"/>
            <a:t>・大阪</a:t>
          </a:r>
          <a:r>
            <a:rPr lang="en-US" altLang="ja-JP" sz="3000" kern="1200" dirty="0"/>
            <a:t>Vol.1</a:t>
          </a:r>
          <a:r>
            <a:rPr lang="ja-JP" sz="3000" kern="1200" dirty="0"/>
            <a:t>、</a:t>
          </a:r>
          <a:r>
            <a:rPr lang="en-US" sz="3000" kern="1200" dirty="0"/>
            <a:t>2023</a:t>
          </a:r>
          <a:r>
            <a:rPr lang="ja-JP" sz="3000" kern="1200" dirty="0"/>
            <a:t>年</a:t>
          </a:r>
          <a:r>
            <a:rPr lang="en-US" sz="3000" kern="1200" dirty="0"/>
            <a:t>5</a:t>
          </a:r>
          <a:r>
            <a:rPr lang="ja-JP" sz="3000" kern="1200" dirty="0"/>
            <a:t>月北海道札幌市と</a:t>
          </a:r>
          <a:r>
            <a:rPr lang="en-US" sz="3000" kern="1200" dirty="0"/>
            <a:t>2023</a:t>
          </a:r>
          <a:r>
            <a:rPr lang="ja-JP" sz="3000" kern="1200" dirty="0"/>
            <a:t>年</a:t>
          </a:r>
          <a:r>
            <a:rPr lang="ja-JP" altLang="en-US" sz="3000" kern="1200" dirty="0"/>
            <a:t>秋・</a:t>
          </a:r>
          <a:r>
            <a:rPr lang="ja-JP" sz="3000" kern="1200" dirty="0"/>
            <a:t>大阪市、</a:t>
          </a:r>
          <a:r>
            <a:rPr lang="en-US" sz="3000" kern="1200" dirty="0"/>
            <a:t>2024</a:t>
          </a:r>
          <a:r>
            <a:rPr lang="ja-JP" sz="3000" kern="1200" dirty="0"/>
            <a:t>年和歌山市</a:t>
          </a:r>
          <a:r>
            <a:rPr lang="ja-JP" altLang="en-US" sz="3000" kern="1200" dirty="0"/>
            <a:t>・愛知県</a:t>
          </a:r>
          <a:r>
            <a:rPr lang="ja-JP" sz="3000" kern="1200" dirty="0"/>
            <a:t>、</a:t>
          </a:r>
          <a:r>
            <a:rPr lang="en-US" sz="3000" kern="1200" dirty="0"/>
            <a:t>2025</a:t>
          </a:r>
          <a:r>
            <a:rPr lang="ja-JP" sz="3000" kern="1200" dirty="0"/>
            <a:t>年滋賀米原、計７都道府県にて今後開催予定です。</a:t>
          </a:r>
          <a:endParaRPr lang="en-US" sz="3000" kern="1200" dirty="0"/>
        </a:p>
      </dsp:txBody>
      <dsp:txXfrm>
        <a:off x="432705" y="832097"/>
        <a:ext cx="6186916" cy="3354013"/>
      </dsp:txXfrm>
    </dsp:sp>
    <dsp:sp modelId="{523953E8-F07E-4299-BFE6-A32CAEB9E70E}">
      <dsp:nvSpPr>
        <dsp:cNvPr id="0" name=""/>
        <dsp:cNvSpPr/>
      </dsp:nvSpPr>
      <dsp:spPr>
        <a:xfrm>
          <a:off x="7050114" y="417911"/>
          <a:ext cx="4278496" cy="3107689"/>
        </a:xfrm>
        <a:prstGeom prst="roundRect">
          <a:avLst>
            <a:gd name="adj" fmla="val 10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5441E9E1-8378-464C-BB56-B0306E34C115}">
      <dsp:nvSpPr>
        <dsp:cNvPr id="0" name=""/>
        <dsp:cNvSpPr/>
      </dsp:nvSpPr>
      <dsp:spPr>
        <a:xfrm>
          <a:off x="7376258" y="727749"/>
          <a:ext cx="4278496" cy="31076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ja-JP" sz="3000" kern="1200" dirty="0"/>
            <a:t>障がいは内側から向き合うものであり、「多様性なるもの」を再定義するようなこのプロジェクトは、その集大成とも言えるものにしたい思います。</a:t>
          </a:r>
          <a:endParaRPr lang="en-US" sz="3000" kern="1200" dirty="0"/>
        </a:p>
      </dsp:txBody>
      <dsp:txXfrm>
        <a:off x="7467279" y="818770"/>
        <a:ext cx="4096454" cy="29256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11"/>
          </p:nvPr>
        </p:nvSpPr>
        <p:spPr>
          <a:xfrm>
            <a:off x="1371600" y="4323845"/>
            <a:ext cx="6400800" cy="365125"/>
          </a:xfrm>
        </p:spPr>
        <p:txBody>
          <a:bodyPr/>
          <a:lstStyle/>
          <a:p>
            <a:endParaRPr kumimoji="1" lang="ja-JP" altLang="en-US"/>
          </a:p>
        </p:txBody>
      </p:sp>
      <p:sp>
        <p:nvSpPr>
          <p:cNvPr id="6" name="Slide Number Placeholder 5"/>
          <p:cNvSpPr>
            <a:spLocks noGrp="1"/>
          </p:cNvSpPr>
          <p:nvPr>
            <p:ph type="sldNum" sz="quarter" idx="12"/>
          </p:nvPr>
        </p:nvSpPr>
        <p:spPr>
          <a:xfrm>
            <a:off x="8077200" y="1430866"/>
            <a:ext cx="2743200" cy="365125"/>
          </a:xfrm>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484332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2898835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タイトルとキャプション">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a:xfrm>
            <a:off x="685800" y="379941"/>
            <a:ext cx="6991492" cy="365125"/>
          </a:xfrm>
        </p:spPr>
        <p:txBody>
          <a:bodyPr/>
          <a:lstStyle/>
          <a:p>
            <a:endParaRPr kumimoji="1" lang="ja-JP" altLang="en-US"/>
          </a:p>
        </p:txBody>
      </p:sp>
      <p:sp>
        <p:nvSpPr>
          <p:cNvPr id="7" name="Slide Number Placeholder 6"/>
          <p:cNvSpPr>
            <a:spLocks noGrp="1"/>
          </p:cNvSpPr>
          <p:nvPr>
            <p:ph type="sldNum" sz="quarter" idx="12"/>
          </p:nvPr>
        </p:nvSpPr>
        <p:spPr>
          <a:xfrm>
            <a:off x="10862452" y="381000"/>
            <a:ext cx="643748" cy="365125"/>
          </a:xfrm>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215449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引用 (キャプション付き)">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a:xfrm>
            <a:off x="685800" y="379941"/>
            <a:ext cx="6991492" cy="365125"/>
          </a:xfrm>
        </p:spPr>
        <p:txBody>
          <a:bodyPr/>
          <a:lstStyle/>
          <a:p>
            <a:endParaRPr kumimoji="1" lang="ja-JP" altLang="en-US"/>
          </a:p>
        </p:txBody>
      </p:sp>
      <p:sp>
        <p:nvSpPr>
          <p:cNvPr id="7" name="Slide Number Placeholder 6"/>
          <p:cNvSpPr>
            <a:spLocks noGrp="1"/>
          </p:cNvSpPr>
          <p:nvPr>
            <p:ph type="sldNum" sz="quarter" idx="12"/>
          </p:nvPr>
        </p:nvSpPr>
        <p:spPr>
          <a:xfrm>
            <a:off x="10862452" y="381000"/>
            <a:ext cx="643748" cy="365125"/>
          </a:xfrm>
        </p:spPr>
        <p:txBody>
          <a:bodyPr/>
          <a:lstStyle/>
          <a:p>
            <a:fld id="{93A9317B-94D8-4858-B902-833B0EDCC02A}" type="slidenum">
              <a:rPr kumimoji="1" lang="ja-JP" altLang="en-US" smtClean="0"/>
              <a:t>‹#›</a:t>
            </a:fld>
            <a:endParaRPr kumimoji="1" lang="ja-JP" alt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85062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名札">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a:xfrm>
            <a:off x="685800" y="378883"/>
            <a:ext cx="6991492" cy="365125"/>
          </a:xfrm>
        </p:spPr>
        <p:txBody>
          <a:bodyPr/>
          <a:lstStyle/>
          <a:p>
            <a:endParaRPr kumimoji="1" lang="ja-JP" altLang="en-US"/>
          </a:p>
        </p:txBody>
      </p:sp>
      <p:sp>
        <p:nvSpPr>
          <p:cNvPr id="7" name="Slide Number Placeholder 6"/>
          <p:cNvSpPr>
            <a:spLocks noGrp="1"/>
          </p:cNvSpPr>
          <p:nvPr>
            <p:ph type="sldNum" sz="quarter" idx="12"/>
          </p:nvPr>
        </p:nvSpPr>
        <p:spPr>
          <a:xfrm>
            <a:off x="10862452" y="381000"/>
            <a:ext cx="643748" cy="365125"/>
          </a:xfrm>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307953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1552900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2267458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1527238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11"/>
          </p:nvPr>
        </p:nvSpPr>
        <p:spPr>
          <a:xfrm>
            <a:off x="685800" y="381000"/>
            <a:ext cx="6991492" cy="365125"/>
          </a:xfrm>
        </p:spPr>
        <p:txBody>
          <a:bodyPr/>
          <a:lstStyle/>
          <a:p>
            <a:endParaRPr kumimoji="1" lang="ja-JP" altLang="en-US"/>
          </a:p>
        </p:txBody>
      </p:sp>
      <p:sp>
        <p:nvSpPr>
          <p:cNvPr id="6" name="Slide Number Placeholder 5"/>
          <p:cNvSpPr>
            <a:spLocks noGrp="1"/>
          </p:cNvSpPr>
          <p:nvPr>
            <p:ph type="sldNum" sz="quarter" idx="12"/>
          </p:nvPr>
        </p:nvSpPr>
        <p:spPr>
          <a:xfrm>
            <a:off x="10862452" y="381000"/>
            <a:ext cx="643748" cy="365125"/>
          </a:xfrm>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331928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185118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11"/>
          </p:nvPr>
        </p:nvSpPr>
        <p:spPr>
          <a:xfrm>
            <a:off x="685800" y="381001"/>
            <a:ext cx="6991492" cy="364065"/>
          </a:xfrm>
        </p:spPr>
        <p:txBody>
          <a:bodyPr/>
          <a:lstStyle/>
          <a:p>
            <a:endParaRPr kumimoji="1" lang="ja-JP" altLang="en-US"/>
          </a:p>
        </p:txBody>
      </p:sp>
      <p:sp>
        <p:nvSpPr>
          <p:cNvPr id="6" name="Slide Number Placeholder 5"/>
          <p:cNvSpPr>
            <a:spLocks noGrp="1"/>
          </p:cNvSpPr>
          <p:nvPr>
            <p:ph type="sldNum" sz="quarter" idx="12"/>
          </p:nvPr>
        </p:nvSpPr>
        <p:spPr>
          <a:xfrm>
            <a:off x="10862452" y="381000"/>
            <a:ext cx="643748" cy="365125"/>
          </a:xfrm>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856719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225094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5800" y="3132666"/>
            <a:ext cx="5311775" cy="308601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3132666"/>
            <a:ext cx="5334000" cy="308601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375206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4233192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1167953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336535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CF46E2-280F-4F3C-BABF-0A177EA4E885}" type="datetimeFigureOut">
              <a:rPr kumimoji="1" lang="ja-JP" altLang="en-US" smtClean="0"/>
              <a:t>2022/12/29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1175560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8CF46E2-280F-4F3C-BABF-0A177EA4E885}" type="datetimeFigureOut">
              <a:rPr kumimoji="1" lang="ja-JP" altLang="en-US" smtClean="0"/>
              <a:t>2022/12/29</a:t>
            </a:fld>
            <a:endParaRPr kumimoji="1" lang="ja-JP" alt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3A9317B-94D8-4858-B902-833B0EDCC02A}" type="slidenum">
              <a:rPr kumimoji="1" lang="ja-JP" altLang="en-US" smtClean="0"/>
              <a:t>‹#›</a:t>
            </a:fld>
            <a:endParaRPr kumimoji="1" lang="ja-JP" altLang="en-US"/>
          </a:p>
        </p:txBody>
      </p:sp>
    </p:spTree>
    <p:extLst>
      <p:ext uri="{BB962C8B-B14F-4D97-AF65-F5344CB8AC3E}">
        <p14:creationId xmlns:p14="http://schemas.microsoft.com/office/powerpoint/2010/main" val="4207965209"/>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r" defTabSz="914400" rtl="0" eaLnBrk="1" latinLnBrk="0" hangingPunct="1">
        <a:lnSpc>
          <a:spcPct val="90000"/>
        </a:lnSpc>
        <a:spcBef>
          <a:spcPct val="0"/>
        </a:spcBef>
        <a:buNone/>
        <a:defRPr kumimoji="1"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7D8A6B2-E78C-2429-B7A3-C0DD443403CD}"/>
              </a:ext>
            </a:extLst>
          </p:cNvPr>
          <p:cNvSpPr/>
          <p:nvPr/>
        </p:nvSpPr>
        <p:spPr>
          <a:xfrm>
            <a:off x="1321096" y="2261941"/>
            <a:ext cx="9738790" cy="1569660"/>
          </a:xfrm>
          <a:prstGeom prst="rect">
            <a:avLst/>
          </a:prstGeom>
          <a:noFill/>
        </p:spPr>
        <p:txBody>
          <a:bodyPr wrap="square" lIns="91440" tIns="45720" rIns="91440" bIns="45720">
            <a:spAutoFit/>
          </a:bodyPr>
          <a:lstStyle/>
          <a:p>
            <a:pPr algn="ctr"/>
            <a:r>
              <a:rPr kumimoji="1" lang="ja-JP" altLang="en-US" sz="9600" b="1" i="1" dirty="0">
                <a:ln w="13462">
                  <a:solidFill>
                    <a:schemeClr val="bg1"/>
                  </a:solidFill>
                  <a:prstDash val="solid"/>
                </a:ln>
                <a:solidFill>
                  <a:srgbClr val="FFFF00"/>
                </a:solidFill>
                <a:effectLst>
                  <a:outerShdw dist="38100" dir="2700000" algn="bl" rotWithShape="0">
                    <a:schemeClr val="accent5"/>
                  </a:outerShdw>
                </a:effectLst>
              </a:rPr>
              <a:t>パラコレクション🄬</a:t>
            </a:r>
            <a:endParaRPr lang="ja-JP" altLang="en-US" sz="9600" b="1" i="1" dirty="0">
              <a:ln w="13462">
                <a:solidFill>
                  <a:schemeClr val="bg1"/>
                </a:solidFill>
                <a:prstDash val="solid"/>
              </a:ln>
              <a:solidFill>
                <a:srgbClr val="FFFF00"/>
              </a:solidFill>
              <a:effectLst>
                <a:outerShdw dist="38100" dir="2700000" algn="bl" rotWithShape="0">
                  <a:schemeClr val="accent5"/>
                </a:outerShdw>
              </a:effectLst>
            </a:endParaRPr>
          </a:p>
        </p:txBody>
      </p:sp>
      <p:sp>
        <p:nvSpPr>
          <p:cNvPr id="9" name="テキスト ボックス 8">
            <a:extLst>
              <a:ext uri="{FF2B5EF4-FFF2-40B4-BE49-F238E27FC236}">
                <a16:creationId xmlns:a16="http://schemas.microsoft.com/office/drawing/2014/main" id="{4B836685-CEE0-42F9-57FF-BB72F2152FCC}"/>
              </a:ext>
            </a:extLst>
          </p:cNvPr>
          <p:cNvSpPr txBox="1"/>
          <p:nvPr/>
        </p:nvSpPr>
        <p:spPr>
          <a:xfrm>
            <a:off x="738909" y="3933201"/>
            <a:ext cx="10714182" cy="1200329"/>
          </a:xfrm>
          <a:prstGeom prst="rect">
            <a:avLst/>
          </a:prstGeom>
          <a:noFill/>
        </p:spPr>
        <p:txBody>
          <a:bodyPr wrap="square">
            <a:spAutoFit/>
          </a:bodyPr>
          <a:lstStyle/>
          <a:p>
            <a:pPr algn="ctr"/>
            <a:r>
              <a:rPr lang="ja-JP" altLang="ja-JP" sz="3600" b="1" i="1" kern="100" dirty="0">
                <a:effectLst/>
                <a:latin typeface="游明朝" panose="02020400000000000000" pitchFamily="18" charset="-128"/>
                <a:ea typeface="游明朝" panose="02020400000000000000" pitchFamily="18" charset="-128"/>
                <a:cs typeface="Times New Roman" panose="02020603050405020304" pitchFamily="18" charset="0"/>
              </a:rPr>
              <a:t>パラコレクション</a:t>
            </a:r>
            <a:r>
              <a:rPr lang="en-US" altLang="ja-JP" sz="3600" kern="100" dirty="0">
                <a:effectLst/>
                <a:latin typeface="Segoe UI Symbol" panose="020B0502040204020203" pitchFamily="34" charset="0"/>
                <a:ea typeface="游明朝" panose="02020400000000000000" pitchFamily="18" charset="-128"/>
                <a:cs typeface="Segoe UI Symbol" panose="020B0502040204020203" pitchFamily="34" charset="0"/>
              </a:rPr>
              <a:t>🄬</a:t>
            </a:r>
            <a:r>
              <a:rPr lang="en-US" altLang="ja-JP" sz="3600" b="1" i="1"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sz="3600" b="1" i="1" kern="100" dirty="0">
                <a:effectLst/>
                <a:latin typeface="游明朝" panose="02020400000000000000" pitchFamily="18" charset="-128"/>
                <a:ea typeface="游明朝" panose="02020400000000000000" pitchFamily="18" charset="-128"/>
                <a:cs typeface="Times New Roman" panose="02020603050405020304" pitchFamily="18" charset="0"/>
              </a:rPr>
              <a:t>全国４７都道府県開催に向けて</a:t>
            </a:r>
            <a:endParaRPr lang="ja-JP" alt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36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12813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D12FF5-8373-52D3-B2FB-04A0AC4CF7DD}"/>
              </a:ext>
            </a:extLst>
          </p:cNvPr>
          <p:cNvSpPr>
            <a:spLocks noGrp="1"/>
          </p:cNvSpPr>
          <p:nvPr>
            <p:ph type="title"/>
          </p:nvPr>
        </p:nvSpPr>
        <p:spPr>
          <a:xfrm>
            <a:off x="2934854" y="121787"/>
            <a:ext cx="6322291" cy="879700"/>
          </a:xfrm>
        </p:spPr>
        <p:txBody>
          <a:bodyPr>
            <a:normAutofit fontScale="90000"/>
          </a:bodyPr>
          <a:lstStyle/>
          <a:p>
            <a:pPr algn="ct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♢パラコレクション</a:t>
            </a:r>
            <a:r>
              <a:rPr lang="en-US" altLang="ja-JP"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の定義</a:t>
            </a:r>
            <a:endParaRPr kumimoji="1" lang="ja-JP" altLang="en-US" dirty="0"/>
          </a:p>
        </p:txBody>
      </p:sp>
      <p:graphicFrame>
        <p:nvGraphicFramePr>
          <p:cNvPr id="6" name="コンテンツ プレースホルダー 2">
            <a:extLst>
              <a:ext uri="{FF2B5EF4-FFF2-40B4-BE49-F238E27FC236}">
                <a16:creationId xmlns:a16="http://schemas.microsoft.com/office/drawing/2014/main" id="{8ED0DF4E-93EC-0B57-6D1D-903457206804}"/>
              </a:ext>
            </a:extLst>
          </p:cNvPr>
          <p:cNvGraphicFramePr>
            <a:graphicFrameLocks noGrp="1"/>
          </p:cNvGraphicFramePr>
          <p:nvPr>
            <p:ph idx="1"/>
            <p:extLst>
              <p:ext uri="{D42A27DB-BD31-4B8C-83A1-F6EECF244321}">
                <p14:modId xmlns:p14="http://schemas.microsoft.com/office/powerpoint/2010/main" val="140021016"/>
              </p:ext>
            </p:extLst>
          </p:nvPr>
        </p:nvGraphicFramePr>
        <p:xfrm>
          <a:off x="1738689" y="1140824"/>
          <a:ext cx="8714620" cy="5164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1917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205C47-DAD6-99E9-6968-974C1A472005}"/>
              </a:ext>
            </a:extLst>
          </p:cNvPr>
          <p:cNvSpPr>
            <a:spLocks noGrp="1"/>
          </p:cNvSpPr>
          <p:nvPr>
            <p:ph type="title"/>
          </p:nvPr>
        </p:nvSpPr>
        <p:spPr>
          <a:xfrm>
            <a:off x="2808514" y="396241"/>
            <a:ext cx="8610600" cy="1293028"/>
          </a:xfrm>
        </p:spPr>
        <p:txBody>
          <a:bodyPr>
            <a:normAutofit/>
          </a:bodyPr>
          <a:lstStyle/>
          <a:p>
            <a:r>
              <a:rPr lang="ja-JP" altLang="en-US" dirty="0">
                <a:latin typeface="游明朝" panose="02020400000000000000" pitchFamily="18" charset="-128"/>
                <a:ea typeface="游明朝" panose="02020400000000000000" pitchFamily="18" charset="-128"/>
              </a:rPr>
              <a:t>♢パラコレクション</a:t>
            </a:r>
            <a:r>
              <a:rPr lang="en-US" altLang="ja-JP" dirty="0">
                <a:latin typeface="游明朝" panose="02020400000000000000" pitchFamily="18" charset="-128"/>
                <a:ea typeface="游明朝" panose="02020400000000000000" pitchFamily="18" charset="-128"/>
              </a:rPr>
              <a:t>®</a:t>
            </a:r>
            <a:r>
              <a:rPr lang="ja-JP" altLang="en-US" dirty="0">
                <a:latin typeface="游明朝" panose="02020400000000000000" pitchFamily="18" charset="-128"/>
                <a:ea typeface="游明朝" panose="02020400000000000000" pitchFamily="18" charset="-128"/>
              </a:rPr>
              <a:t>の意義</a:t>
            </a:r>
            <a:endParaRPr kumimoji="1" lang="ja-JP" altLang="en-US" dirty="0">
              <a:latin typeface="游明朝" panose="02020400000000000000" pitchFamily="18" charset="-128"/>
              <a:ea typeface="游明朝" panose="02020400000000000000" pitchFamily="18" charset="-128"/>
            </a:endParaRPr>
          </a:p>
        </p:txBody>
      </p:sp>
      <p:graphicFrame>
        <p:nvGraphicFramePr>
          <p:cNvPr id="15" name="コンテンツ プレースホルダー 2">
            <a:extLst>
              <a:ext uri="{FF2B5EF4-FFF2-40B4-BE49-F238E27FC236}">
                <a16:creationId xmlns:a16="http://schemas.microsoft.com/office/drawing/2014/main" id="{B7319C56-D909-79C2-4A3B-5C2DD0019A33}"/>
              </a:ext>
            </a:extLst>
          </p:cNvPr>
          <p:cNvGraphicFramePr>
            <a:graphicFrameLocks noGrp="1"/>
          </p:cNvGraphicFramePr>
          <p:nvPr>
            <p:ph idx="1"/>
            <p:extLst>
              <p:ext uri="{D42A27DB-BD31-4B8C-83A1-F6EECF244321}">
                <p14:modId xmlns:p14="http://schemas.microsoft.com/office/powerpoint/2010/main" val="387652514"/>
              </p:ext>
            </p:extLst>
          </p:nvPr>
        </p:nvGraphicFramePr>
        <p:xfrm>
          <a:off x="638991" y="1881050"/>
          <a:ext cx="11256918" cy="4580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745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コンテンツ プレースホルダー 2">
            <a:extLst>
              <a:ext uri="{FF2B5EF4-FFF2-40B4-BE49-F238E27FC236}">
                <a16:creationId xmlns:a16="http://schemas.microsoft.com/office/drawing/2014/main" id="{D3E1D4D6-998C-A713-FF8F-BCA3CDE77D17}"/>
              </a:ext>
            </a:extLst>
          </p:cNvPr>
          <p:cNvGraphicFramePr>
            <a:graphicFrameLocks noGrp="1"/>
          </p:cNvGraphicFramePr>
          <p:nvPr>
            <p:ph idx="1"/>
            <p:extLst>
              <p:ext uri="{D42A27DB-BD31-4B8C-83A1-F6EECF244321}">
                <p14:modId xmlns:p14="http://schemas.microsoft.com/office/powerpoint/2010/main" val="23741318"/>
              </p:ext>
            </p:extLst>
          </p:nvPr>
        </p:nvGraphicFramePr>
        <p:xfrm>
          <a:off x="386986" y="1245326"/>
          <a:ext cx="11656968" cy="4708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0383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a:extLst>
              <a:ext uri="{FF2B5EF4-FFF2-40B4-BE49-F238E27FC236}">
                <a16:creationId xmlns:a16="http://schemas.microsoft.com/office/drawing/2014/main" id="{193645C0-EFB3-F4A5-5FE6-B572FEE7575A}"/>
              </a:ext>
            </a:extLst>
          </p:cNvPr>
          <p:cNvPicPr>
            <a:picLocks noGrp="1" noChangeAspect="1"/>
          </p:cNvPicPr>
          <p:nvPr>
            <p:ph idx="1"/>
          </p:nvPr>
        </p:nvPicPr>
        <p:blipFill>
          <a:blip r:embed="rId2"/>
          <a:stretch>
            <a:fillRect/>
          </a:stretch>
        </p:blipFill>
        <p:spPr>
          <a:xfrm>
            <a:off x="5699647" y="956615"/>
            <a:ext cx="2592616" cy="1725941"/>
          </a:xfrm>
          <a:prstGeom prst="rect">
            <a:avLst/>
          </a:prstGeom>
        </p:spPr>
      </p:pic>
      <p:pic>
        <p:nvPicPr>
          <p:cNvPr id="5" name="図 4">
            <a:extLst>
              <a:ext uri="{FF2B5EF4-FFF2-40B4-BE49-F238E27FC236}">
                <a16:creationId xmlns:a16="http://schemas.microsoft.com/office/drawing/2014/main" id="{FE7135A4-342A-BEE4-29EF-6C9AC96662D0}"/>
              </a:ext>
            </a:extLst>
          </p:cNvPr>
          <p:cNvPicPr>
            <a:picLocks noChangeAspect="1"/>
          </p:cNvPicPr>
          <p:nvPr/>
        </p:nvPicPr>
        <p:blipFill>
          <a:blip r:embed="rId3"/>
          <a:stretch>
            <a:fillRect/>
          </a:stretch>
        </p:blipFill>
        <p:spPr>
          <a:xfrm>
            <a:off x="2850544" y="1123406"/>
            <a:ext cx="2345503" cy="1559150"/>
          </a:xfrm>
          <a:prstGeom prst="rect">
            <a:avLst/>
          </a:prstGeom>
        </p:spPr>
      </p:pic>
      <p:pic>
        <p:nvPicPr>
          <p:cNvPr id="6" name="図 5">
            <a:extLst>
              <a:ext uri="{FF2B5EF4-FFF2-40B4-BE49-F238E27FC236}">
                <a16:creationId xmlns:a16="http://schemas.microsoft.com/office/drawing/2014/main" id="{AA0A71CF-7158-7AE7-C420-025C15F4F142}"/>
              </a:ext>
            </a:extLst>
          </p:cNvPr>
          <p:cNvPicPr>
            <a:picLocks noChangeAspect="1"/>
          </p:cNvPicPr>
          <p:nvPr/>
        </p:nvPicPr>
        <p:blipFill>
          <a:blip r:embed="rId4"/>
          <a:stretch>
            <a:fillRect/>
          </a:stretch>
        </p:blipFill>
        <p:spPr>
          <a:xfrm>
            <a:off x="309375" y="3419432"/>
            <a:ext cx="2541169" cy="1901555"/>
          </a:xfrm>
          <a:prstGeom prst="rect">
            <a:avLst/>
          </a:prstGeom>
        </p:spPr>
      </p:pic>
      <p:pic>
        <p:nvPicPr>
          <p:cNvPr id="7" name="図 6">
            <a:extLst>
              <a:ext uri="{FF2B5EF4-FFF2-40B4-BE49-F238E27FC236}">
                <a16:creationId xmlns:a16="http://schemas.microsoft.com/office/drawing/2014/main" id="{D9E578AF-949B-0A14-7D08-CBA0BCD865A2}"/>
              </a:ext>
            </a:extLst>
          </p:cNvPr>
          <p:cNvPicPr>
            <a:picLocks noChangeAspect="1"/>
          </p:cNvPicPr>
          <p:nvPr/>
        </p:nvPicPr>
        <p:blipFill>
          <a:blip r:embed="rId5"/>
          <a:stretch>
            <a:fillRect/>
          </a:stretch>
        </p:blipFill>
        <p:spPr>
          <a:xfrm>
            <a:off x="9047251" y="461078"/>
            <a:ext cx="1914310" cy="1079086"/>
          </a:xfrm>
          <a:prstGeom prst="rect">
            <a:avLst/>
          </a:prstGeom>
        </p:spPr>
      </p:pic>
      <p:pic>
        <p:nvPicPr>
          <p:cNvPr id="9" name="図 8" descr="部屋の中に立っている男性たち&#10;&#10;低い精度で自動的に生成された説明">
            <a:extLst>
              <a:ext uri="{FF2B5EF4-FFF2-40B4-BE49-F238E27FC236}">
                <a16:creationId xmlns:a16="http://schemas.microsoft.com/office/drawing/2014/main" id="{82AFC36D-42AB-5A7C-BD0D-F8D75AA54F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57896" y="2357929"/>
            <a:ext cx="1591536" cy="2123006"/>
          </a:xfrm>
          <a:prstGeom prst="rect">
            <a:avLst/>
          </a:prstGeom>
        </p:spPr>
      </p:pic>
      <p:pic>
        <p:nvPicPr>
          <p:cNvPr id="12" name="図 11" descr="屋内, テーブル, 座る, 部屋 が含まれている画像&#10;&#10;自動的に生成された説明">
            <a:extLst>
              <a:ext uri="{FF2B5EF4-FFF2-40B4-BE49-F238E27FC236}">
                <a16:creationId xmlns:a16="http://schemas.microsoft.com/office/drawing/2014/main" id="{905C1401-0723-E8EB-DED2-0DA4E06EF6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5807" y="1000621"/>
            <a:ext cx="1591536" cy="2123006"/>
          </a:xfrm>
          <a:prstGeom prst="rect">
            <a:avLst/>
          </a:prstGeom>
        </p:spPr>
      </p:pic>
      <p:pic>
        <p:nvPicPr>
          <p:cNvPr id="15" name="図 14" descr="屋内, テーブル, 男, 女性 が含まれている画像&#10;&#10;自動的に生成された説明">
            <a:extLst>
              <a:ext uri="{FF2B5EF4-FFF2-40B4-BE49-F238E27FC236}">
                <a16:creationId xmlns:a16="http://schemas.microsoft.com/office/drawing/2014/main" id="{0871B8F5-8F24-17E4-8B4D-1952E7F09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0273" y="3827467"/>
            <a:ext cx="2243141" cy="1493520"/>
          </a:xfrm>
          <a:prstGeom prst="rect">
            <a:avLst/>
          </a:prstGeom>
        </p:spPr>
      </p:pic>
      <p:pic>
        <p:nvPicPr>
          <p:cNvPr id="21" name="図 20" descr="帽子をかぶった女性&#10;&#10;中程度の精度で自動的に生成された説明">
            <a:extLst>
              <a:ext uri="{FF2B5EF4-FFF2-40B4-BE49-F238E27FC236}">
                <a16:creationId xmlns:a16="http://schemas.microsoft.com/office/drawing/2014/main" id="{2415AB4D-8215-C9D1-3B1A-FD954CAF3A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3143" y="3419432"/>
            <a:ext cx="4315024" cy="2873013"/>
          </a:xfrm>
          <a:prstGeom prst="rect">
            <a:avLst/>
          </a:prstGeom>
        </p:spPr>
      </p:pic>
    </p:spTree>
    <p:extLst>
      <p:ext uri="{BB962C8B-B14F-4D97-AF65-F5344CB8AC3E}">
        <p14:creationId xmlns:p14="http://schemas.microsoft.com/office/powerpoint/2010/main" val="2060152600"/>
      </p:ext>
    </p:extLst>
  </p:cSld>
  <p:clrMapOvr>
    <a:masterClrMapping/>
  </p:clrMapOvr>
</p:sld>
</file>

<file path=ppt/theme/theme1.xml><?xml version="1.0" encoding="utf-8"?>
<a:theme xmlns:a="http://schemas.openxmlformats.org/drawingml/2006/main" name="飛行機雲">
  <a:themeElements>
    <a:clrScheme name="飛行機雲">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飛行機雲">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飛行機雲">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飛行機雲</Template>
  <TotalTime>113</TotalTime>
  <Words>304</Words>
  <Application>Microsoft Office PowerPoint</Application>
  <PresentationFormat>ワイド画面</PresentationFormat>
  <Paragraphs>11</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游明朝</vt:lpstr>
      <vt:lpstr>Arial</vt:lpstr>
      <vt:lpstr>Century Gothic</vt:lpstr>
      <vt:lpstr>Segoe UI Symbol</vt:lpstr>
      <vt:lpstr>飛行機雲</vt:lpstr>
      <vt:lpstr>PowerPoint プレゼンテーション</vt:lpstr>
      <vt:lpstr>♢パラコレクション®の定義</vt:lpstr>
      <vt:lpstr>♢パラコレクション®の意義</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浩幸</dc:creator>
  <cp:lastModifiedBy>森田 浩幸</cp:lastModifiedBy>
  <cp:revision>1</cp:revision>
  <dcterms:created xsi:type="dcterms:W3CDTF">2022-09-24T17:19:16Z</dcterms:created>
  <dcterms:modified xsi:type="dcterms:W3CDTF">2022-12-29T15:13:16Z</dcterms:modified>
</cp:coreProperties>
</file>