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353" r:id="rId2"/>
    <p:sldId id="360" r:id="rId3"/>
    <p:sldId id="361" r:id="rId4"/>
    <p:sldId id="362" r:id="rId5"/>
    <p:sldId id="363" r:id="rId6"/>
    <p:sldId id="364" r:id="rId7"/>
  </p:sldIdLst>
  <p:sldSz cx="12192000" cy="6858000"/>
  <p:notesSz cx="6797675" cy="9926638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76A0E8B-A011-44EB-8E16-8520A7B13DB0}">
          <p14:sldIdLst>
            <p14:sldId id="353"/>
            <p14:sldId id="360"/>
            <p14:sldId id="361"/>
            <p14:sldId id="362"/>
            <p14:sldId id="363"/>
            <p14:sldId id="364"/>
          </p14:sldIdLst>
        </p14:section>
        <p14:section name="タイトルなしのセクション" id="{9DE6AE17-2883-4C7F-84A6-EFD4CE754064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松井 修" initials="修松" lastIdx="2" clrIdx="0">
    <p:extLst>
      <p:ext uri="{19B8F6BF-5375-455C-9EA6-DF929625EA0E}">
        <p15:presenceInfo xmlns:p15="http://schemas.microsoft.com/office/powerpoint/2012/main" userId="S::matui@ohedo-consul.co.jp::89d8fbdd-33ff-4e78-af0e-30b20087e0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pPr rtl="0"/>
            <a:fld id="{8245450B-91CA-4B52-80CE-2C10AB1D2BD6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38" tIns="45718" rIns="91438" bIns="45718" rtlCol="0"/>
          <a:lstStyle>
            <a:lvl1pPr algn="r">
              <a:defRPr sz="1200"/>
            </a:lvl1pPr>
          </a:lstStyle>
          <a:p>
            <a:pPr rtl="0"/>
            <a:fld id="{32EBE7DA-2C1B-4B28-BAB2-BD2203119AF4}" type="datetime1">
              <a:rPr lang="ja-JP" altLang="en-US" smtClean="0"/>
              <a:t>2025/10/7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8" rIns="91438" bIns="45718" rtlCol="0" anchor="ctr"/>
          <a:lstStyle/>
          <a:p>
            <a:pPr rtl="0"/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38" tIns="45718" rIns="91438" bIns="45718" rtlCol="0"/>
          <a:lstStyle/>
          <a:p>
            <a:pPr lvl="0" rtl="0"/>
            <a:r>
              <a:rPr lang="ja"/>
              <a:t>マスター テキストの書式設定</a:t>
            </a:r>
            <a:endParaRPr lang="en-US"/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8055"/>
          </a:xfrm>
          <a:prstGeom prst="rect">
            <a:avLst/>
          </a:prstGeom>
        </p:spPr>
        <p:txBody>
          <a:bodyPr vert="horz" lIns="91438" tIns="45718" rIns="91438" bIns="45718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DA44EE-82D4-47D5-8A9F-B20E4932E14F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C1B003-7DC9-4582-9045-BCD6D4C080E0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C192F2-9A92-49D2-8A49-3DA029EC8B05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C70E5E-7595-424B-AACF-10B71A19EFFB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04A0F1-51A4-40E1-94BD-8AFD5C322265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A5B430-0245-4B90-BFF8-A7683D0C1F35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CC5BB9-3647-475D-BB24-4C04C1137C8F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長方形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FF170FB3-AB90-4D21-B926-F7F7957A8D42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図プレースホルダー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CA4EF6-6B08-4E68-A6C5-BD5C773DA816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A3719F-9A6A-4825-801E-6E81250C6E3E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ja-JP" altLang="en-US"/>
              <a:t>マスター テキストの書式設定</a:t>
            </a:r>
          </a:p>
          <a:p>
            <a:pPr lvl="1" rtl="0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rtl="0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rtl="0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rtl="0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日付プレースホルダー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ADD289-FE80-4056-B4A0-1E4812719E54}" type="datetime1">
              <a:rPr lang="ja-JP" altLang="en-US" smtClean="0"/>
              <a:t>2025/10/7</a:t>
            </a:fld>
            <a:endParaRPr lang="en-US" dirty="0"/>
          </a:p>
        </p:txBody>
      </p:sp>
      <p:sp>
        <p:nvSpPr>
          <p:cNvPr id="12" name="フッター プレースホルダー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ja" dirty="0"/>
              <a:t>マスター タイトルの書式設定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ja" dirty="0"/>
              <a:t>マスター テキストの書式設定</a:t>
            </a:r>
          </a:p>
          <a:p>
            <a:pPr lvl="1" rtl="0"/>
            <a:r>
              <a:rPr lang="ja" dirty="0"/>
              <a:t>第 2 レベル</a:t>
            </a:r>
          </a:p>
          <a:p>
            <a:pPr lvl="2" rtl="0"/>
            <a:r>
              <a:rPr lang="ja" dirty="0"/>
              <a:t>第 3 レベル</a:t>
            </a:r>
          </a:p>
          <a:p>
            <a:pPr lvl="3" rtl="0"/>
            <a:r>
              <a:rPr lang="ja" dirty="0"/>
              <a:t>第 4 レベル</a:t>
            </a:r>
          </a:p>
          <a:p>
            <a:pPr lvl="4" rtl="0"/>
            <a:r>
              <a:rPr lang="ja" dirty="0"/>
              <a:t>第 5 レベル</a:t>
            </a:r>
            <a:endParaRPr 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D480986-E445-4037-838F-8CA2E799FA80}" type="datetime1">
              <a:rPr lang="ja-JP" altLang="en-US" noProof="0" smtClean="0"/>
              <a:t>2025/10/7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9" name="長方形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長方形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長方形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kumimoji="1" sz="2800" b="1" kern="1200" cap="all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kumimoji="1" sz="17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kumimoji="1" sz="14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kumimoji="1" sz="13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kumimoji="1" sz="11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kumimoji="1" sz="1100" kern="1200">
          <a:solidFill>
            <a:schemeClr val="tx1">
              <a:lumMod val="75000"/>
              <a:lumOff val="25000"/>
            </a:schemeClr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kumimoji="1"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4294A2E-34C5-5AAF-76F0-66C7B6989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</a:t>
            </a:fld>
            <a:endParaRPr 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90DF36-D0FE-4FBD-BA1B-13CAB9009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044" y="2602044"/>
            <a:ext cx="6473070" cy="38218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CD5883D-1372-0311-4F48-54CD79A15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97" y="682397"/>
            <a:ext cx="6473070" cy="421133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E06048F-DB5C-EC07-0F6C-2251A33C3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067" y="1076450"/>
            <a:ext cx="3128083" cy="67509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D93608-13A8-0958-B4E6-C3944C289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8334" y="2116668"/>
            <a:ext cx="5915854" cy="178388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5C26E18-6D62-5A7F-9AFA-56D77B435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88" y="5619116"/>
            <a:ext cx="4082345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3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CDF7DEF-0A6F-825A-6BE6-430B1D7A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0929BE9-75F8-FD92-322A-6194980A7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041" y="642844"/>
            <a:ext cx="1622426" cy="188868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F06D881-E6C7-6635-F33D-1F2DB597D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1" y="690457"/>
            <a:ext cx="1622426" cy="188868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F8B8155-248D-22CE-2E2E-92B07D1A8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784" y="2064023"/>
            <a:ext cx="1816502" cy="93501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0C58B70-1B1B-FDD3-4BBE-C0BBAE4B7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015" y="642844"/>
            <a:ext cx="3530071" cy="134321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4938799-C5EF-61DB-3013-0AEAC3884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491" y="2703275"/>
            <a:ext cx="3750176" cy="181776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00D5B23-20F5-241A-1677-37C5738BA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3553" y="4721661"/>
            <a:ext cx="2367514" cy="160320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11E69A0-A598-DB78-AE63-6744944AD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0218" y="4674048"/>
            <a:ext cx="2047617" cy="160320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E7DCC61-DCC5-7289-CF8E-68B5AB07A8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22420" y="4674047"/>
            <a:ext cx="2479866" cy="160320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1F650B7-76E3-D216-E743-C4FED4FFCD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3439" y="2110449"/>
            <a:ext cx="1105054" cy="29531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C5EA486-26C5-DB1D-2C06-0AC5B21567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8499" y="6148629"/>
            <a:ext cx="1686160" cy="352474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2152AA66-B19A-C3D4-05D2-1E0DC84E2A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3849" y="3858959"/>
            <a:ext cx="1857634" cy="37152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C774257-0307-B20F-CF34-2C2DBE200A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8650" y="768442"/>
            <a:ext cx="3972479" cy="129558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811AFC6-CD66-9612-2931-921ED8A1F7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46467" y="2902614"/>
            <a:ext cx="2810267" cy="135273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C236EA11-C4CE-E805-1E43-D76CD09FACF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6491" y="4800369"/>
            <a:ext cx="3453842" cy="1247949"/>
          </a:xfrm>
          <a:prstGeom prst="rect">
            <a:avLst/>
          </a:prstGeom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C2E91E11-D216-C9BE-A8A7-47A5BAA32C2C}"/>
              </a:ext>
            </a:extLst>
          </p:cNvPr>
          <p:cNvSpPr/>
          <p:nvPr/>
        </p:nvSpPr>
        <p:spPr>
          <a:xfrm>
            <a:off x="1719011" y="2100865"/>
            <a:ext cx="1179481" cy="30849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67C9A193-17D3-2242-AAB4-4F5DEB7928B7}"/>
              </a:ext>
            </a:extLst>
          </p:cNvPr>
          <p:cNvSpPr/>
          <p:nvPr/>
        </p:nvSpPr>
        <p:spPr>
          <a:xfrm>
            <a:off x="8553849" y="3926709"/>
            <a:ext cx="1857634" cy="30849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9B3761DD-B8DA-D24E-5CE4-25405F7B6EA2}"/>
              </a:ext>
            </a:extLst>
          </p:cNvPr>
          <p:cNvSpPr/>
          <p:nvPr/>
        </p:nvSpPr>
        <p:spPr>
          <a:xfrm>
            <a:off x="2043671" y="6103108"/>
            <a:ext cx="1419196" cy="32080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95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99D5E82-F5E4-5CDC-80D4-DF0E974E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A0FCF3-2328-36D2-9AB1-696BBF9AF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866" y="558326"/>
            <a:ext cx="6544734" cy="14716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2467D14-9D03-E032-BE7C-DD536843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47" y="1888682"/>
            <a:ext cx="5782482" cy="110652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4A0F95F-C029-7515-ABC4-4F1D1051F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933" y="2362200"/>
            <a:ext cx="2404004" cy="14716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CC3E77F-18E1-015A-665F-693CBD772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4696" y="2362200"/>
            <a:ext cx="2655357" cy="153246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F74B282-05F6-4C3B-90BA-1FCFBB828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41" y="3244057"/>
            <a:ext cx="2473325" cy="13012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0C58B70-1B1B-FDD3-4BBE-C0BBAE4B7A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630" y="4668727"/>
            <a:ext cx="3174471" cy="18478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87D8005-2F64-B190-5497-9617A96EF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0900" y="5106152"/>
            <a:ext cx="2937934" cy="1549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CBA3B6-0DB0-3C46-95AC-50D68EE579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9913" y="2900613"/>
            <a:ext cx="2787401" cy="15494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86E0E67-B7D3-FA7B-3FB7-450A4AED30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6332" y="4558977"/>
            <a:ext cx="5014921" cy="8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30DDEDF-FE29-D96D-0676-1BC30D089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EFFFD2D-E7E3-4D1B-16F3-1EE481B2F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45" y="2333097"/>
            <a:ext cx="3134255" cy="21373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E0DEE5D-F2BF-6FAB-E81F-B5FEEE249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930" y="3001460"/>
            <a:ext cx="2888720" cy="233203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EA2DA22-841F-7FE5-0534-495AED188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428" y="2192867"/>
            <a:ext cx="3034599" cy="201347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E7A4C80-2213-D2B7-2DDC-B575FDE25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703" y="3804326"/>
            <a:ext cx="2680795" cy="193119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857B0A2-6836-65ED-6C9A-ADB7C0BA2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8533" y="2211918"/>
            <a:ext cx="2969683" cy="193119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3BFD29E-8C9F-E6C1-45F4-EC02C7E8A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133" y="919009"/>
            <a:ext cx="8314267" cy="100979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42C86A9-5781-12F5-B665-300BB9A2D6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85" y="5482643"/>
            <a:ext cx="5763429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17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79C23A4-576B-0AA8-4250-D2C14E255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B52BD4-2750-FC7B-793E-E9405F1AB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60" y="867806"/>
            <a:ext cx="1820440" cy="59692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32BF10B-A8FB-ED6A-8346-6D19C359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896" y="1747237"/>
            <a:ext cx="6973273" cy="100979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B9A6D3-D4C0-4BFF-FC66-18D331389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32" y="3429000"/>
            <a:ext cx="3501806" cy="204357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0929BE9-75F8-FD92-322A-6194980A7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9" y="1050394"/>
            <a:ext cx="2257425" cy="240347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F2C13D9-0FAD-EC9E-F8D1-619FADC6FA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3266" y="3564467"/>
            <a:ext cx="2257425" cy="240347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0E29C4D-9AAC-B91C-4126-E3749AE25E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9532" y="3361267"/>
            <a:ext cx="2992435" cy="21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6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D8E6B4A-DD7A-4735-AC04-B7310D10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7B1EFB2-799C-057D-6A4E-7B5A2466D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89" y="2115608"/>
            <a:ext cx="2923646" cy="309139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48471F4-1985-CF12-D541-584E20DDD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067" y="2115608"/>
            <a:ext cx="4136495" cy="262678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2050C6-4696-593B-0A7E-BC3B3C5B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303" y="5469424"/>
            <a:ext cx="3181794" cy="60968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5C1FBA2-3E44-EBF1-3D80-D2EBBDF89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6794" y="778891"/>
            <a:ext cx="5877745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3647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78_TF33552983" id="{08F16B58-B777-4D07-A7DF-37B057018064}" vid="{619C5331-1F10-4CE6-9BE2-3913CD64601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{82BDD37F-3CD9-4DB5-B45B-BE984A5AE86A}tf33552983_win32</Template>
  <TotalTime>7072</TotalTime>
  <Words>6</Words>
  <Application>Microsoft Office PowerPoint</Application>
  <PresentationFormat>ワイド画面</PresentationFormat>
  <Paragraphs>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Meiryo UI</vt:lpstr>
      <vt:lpstr>Calibri</vt:lpstr>
      <vt:lpstr>Wingdings 2</vt:lpstr>
      <vt:lpstr>DividendVTI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松井 修</dc:creator>
  <cp:lastModifiedBy>松井 修</cp:lastModifiedBy>
  <cp:revision>65</cp:revision>
  <cp:lastPrinted>2025-10-06T00:24:47Z</cp:lastPrinted>
  <dcterms:created xsi:type="dcterms:W3CDTF">2025-07-23T08:36:53Z</dcterms:created>
  <dcterms:modified xsi:type="dcterms:W3CDTF">2025-10-07T09:33:20Z</dcterms:modified>
</cp:coreProperties>
</file>