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4" r:id="rId10"/>
    <p:sldId id="265" r:id="rId11"/>
    <p:sldId id="266" r:id="rId1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C7AE77-D292-4B00-8AB8-9A700661397F}" v="189" dt="2020-04-27T02:18:13.7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2124" y="-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9374297754@utac.u-tokyo.ac.jp" userId="5647839a-84e7-46f4-98c7-f61dea668ef3" providerId="ADAL" clId="{44C7AE77-D292-4B00-8AB8-9A700661397F}"/>
    <pc:docChg chg="custSel addSld delSld modSld">
      <pc:chgData name="9374297754@utac.u-tokyo.ac.jp" userId="5647839a-84e7-46f4-98c7-f61dea668ef3" providerId="ADAL" clId="{44C7AE77-D292-4B00-8AB8-9A700661397F}" dt="2020-04-27T02:18:29.113" v="987" actId="2696"/>
      <pc:docMkLst>
        <pc:docMk/>
      </pc:docMkLst>
      <pc:sldChg chg="modSp mod">
        <pc:chgData name="9374297754@utac.u-tokyo.ac.jp" userId="5647839a-84e7-46f4-98c7-f61dea668ef3" providerId="ADAL" clId="{44C7AE77-D292-4B00-8AB8-9A700661397F}" dt="2020-04-27T02:14:56.728" v="776" actId="207"/>
        <pc:sldMkLst>
          <pc:docMk/>
          <pc:sldMk cId="1397616773" sldId="256"/>
        </pc:sldMkLst>
        <pc:spChg chg="mod">
          <ac:chgData name="9374297754@utac.u-tokyo.ac.jp" userId="5647839a-84e7-46f4-98c7-f61dea668ef3" providerId="ADAL" clId="{44C7AE77-D292-4B00-8AB8-9A700661397F}" dt="2020-04-27T00:44:22.540" v="61"/>
          <ac:spMkLst>
            <pc:docMk/>
            <pc:sldMk cId="1397616773" sldId="256"/>
            <ac:spMk id="9" creationId="{EC23B384-8100-4235-BAC8-C7DE5504262B}"/>
          </ac:spMkLst>
        </pc:spChg>
        <pc:spChg chg="mod">
          <ac:chgData name="9374297754@utac.u-tokyo.ac.jp" userId="5647839a-84e7-46f4-98c7-f61dea668ef3" providerId="ADAL" clId="{44C7AE77-D292-4B00-8AB8-9A700661397F}" dt="2020-04-27T00:43:31.401" v="19" actId="207"/>
          <ac:spMkLst>
            <pc:docMk/>
            <pc:sldMk cId="1397616773" sldId="256"/>
            <ac:spMk id="10" creationId="{03BAEE55-7C5B-481E-ABFA-F14563E6E79A}"/>
          </ac:spMkLst>
        </pc:spChg>
        <pc:spChg chg="mod">
          <ac:chgData name="9374297754@utac.u-tokyo.ac.jp" userId="5647839a-84e7-46f4-98c7-f61dea668ef3" providerId="ADAL" clId="{44C7AE77-D292-4B00-8AB8-9A700661397F}" dt="2020-04-27T00:43:38.002" v="24" actId="207"/>
          <ac:spMkLst>
            <pc:docMk/>
            <pc:sldMk cId="1397616773" sldId="256"/>
            <ac:spMk id="11" creationId="{01A727C5-6911-4D25-A53E-BE66E32FE7FB}"/>
          </ac:spMkLst>
        </pc:spChg>
        <pc:spChg chg="mod">
          <ac:chgData name="9374297754@utac.u-tokyo.ac.jp" userId="5647839a-84e7-46f4-98c7-f61dea668ef3" providerId="ADAL" clId="{44C7AE77-D292-4B00-8AB8-9A700661397F}" dt="2020-04-27T00:43:43.109" v="29" actId="207"/>
          <ac:spMkLst>
            <pc:docMk/>
            <pc:sldMk cId="1397616773" sldId="256"/>
            <ac:spMk id="12" creationId="{90D2DEA7-E3E9-4193-B537-C58CC8E219F7}"/>
          </ac:spMkLst>
        </pc:spChg>
        <pc:spChg chg="mod">
          <ac:chgData name="9374297754@utac.u-tokyo.ac.jp" userId="5647839a-84e7-46f4-98c7-f61dea668ef3" providerId="ADAL" clId="{44C7AE77-D292-4B00-8AB8-9A700661397F}" dt="2020-04-27T02:14:39.247" v="760" actId="403"/>
          <ac:spMkLst>
            <pc:docMk/>
            <pc:sldMk cId="1397616773" sldId="256"/>
            <ac:spMk id="15" creationId="{973AFAA0-E54C-4880-BA1A-B747DE314BF6}"/>
          </ac:spMkLst>
        </pc:spChg>
        <pc:spChg chg="mod">
          <ac:chgData name="9374297754@utac.u-tokyo.ac.jp" userId="5647839a-84e7-46f4-98c7-f61dea668ef3" providerId="ADAL" clId="{44C7AE77-D292-4B00-8AB8-9A700661397F}" dt="2020-04-27T02:14:45.188" v="766" actId="403"/>
          <ac:spMkLst>
            <pc:docMk/>
            <pc:sldMk cId="1397616773" sldId="256"/>
            <ac:spMk id="16" creationId="{A5C6CD78-595D-4561-AB02-A9E3B6F69334}"/>
          </ac:spMkLst>
        </pc:spChg>
        <pc:spChg chg="mod">
          <ac:chgData name="9374297754@utac.u-tokyo.ac.jp" userId="5647839a-84e7-46f4-98c7-f61dea668ef3" providerId="ADAL" clId="{44C7AE77-D292-4B00-8AB8-9A700661397F}" dt="2020-04-27T02:14:51.261" v="771" actId="207"/>
          <ac:spMkLst>
            <pc:docMk/>
            <pc:sldMk cId="1397616773" sldId="256"/>
            <ac:spMk id="17" creationId="{C1AA85DD-F76C-48D2-B0E0-3AE44C30649D}"/>
          </ac:spMkLst>
        </pc:spChg>
        <pc:spChg chg="mod">
          <ac:chgData name="9374297754@utac.u-tokyo.ac.jp" userId="5647839a-84e7-46f4-98c7-f61dea668ef3" providerId="ADAL" clId="{44C7AE77-D292-4B00-8AB8-9A700661397F}" dt="2020-04-27T02:14:56.728" v="776" actId="207"/>
          <ac:spMkLst>
            <pc:docMk/>
            <pc:sldMk cId="1397616773" sldId="256"/>
            <ac:spMk id="18" creationId="{D56860F5-4D86-4D56-8E4A-C4CB24A70762}"/>
          </ac:spMkLst>
        </pc:spChg>
      </pc:sldChg>
      <pc:sldChg chg="addSp delSp modSp new mod">
        <pc:chgData name="9374297754@utac.u-tokyo.ac.jp" userId="5647839a-84e7-46f4-98c7-f61dea668ef3" providerId="ADAL" clId="{44C7AE77-D292-4B00-8AB8-9A700661397F}" dt="2020-04-27T00:47:23.522" v="273" actId="1076"/>
        <pc:sldMkLst>
          <pc:docMk/>
          <pc:sldMk cId="2606944055" sldId="257"/>
        </pc:sldMkLst>
        <pc:spChg chg="del">
          <ac:chgData name="9374297754@utac.u-tokyo.ac.jp" userId="5647839a-84e7-46f4-98c7-f61dea668ef3" providerId="ADAL" clId="{44C7AE77-D292-4B00-8AB8-9A700661397F}" dt="2020-04-27T00:42:33.499" v="1" actId="478"/>
          <ac:spMkLst>
            <pc:docMk/>
            <pc:sldMk cId="2606944055" sldId="257"/>
            <ac:spMk id="2" creationId="{F6C1C96C-CEF3-4623-9C46-09DA3D738753}"/>
          </ac:spMkLst>
        </pc:spChg>
        <pc:spChg chg="del">
          <ac:chgData name="9374297754@utac.u-tokyo.ac.jp" userId="5647839a-84e7-46f4-98c7-f61dea668ef3" providerId="ADAL" clId="{44C7AE77-D292-4B00-8AB8-9A700661397F}" dt="2020-04-27T00:42:36.227" v="2" actId="478"/>
          <ac:spMkLst>
            <pc:docMk/>
            <pc:sldMk cId="2606944055" sldId="257"/>
            <ac:spMk id="3" creationId="{3BEB10CF-984E-4C5C-99E1-3EE038FA7BFF}"/>
          </ac:spMkLst>
        </pc:spChg>
        <pc:spChg chg="add mod">
          <ac:chgData name="9374297754@utac.u-tokyo.ac.jp" userId="5647839a-84e7-46f4-98c7-f61dea668ef3" providerId="ADAL" clId="{44C7AE77-D292-4B00-8AB8-9A700661397F}" dt="2020-04-27T00:42:49.457" v="6" actId="14100"/>
          <ac:spMkLst>
            <pc:docMk/>
            <pc:sldMk cId="2606944055" sldId="257"/>
            <ac:spMk id="4" creationId="{9FC4E292-774E-433F-8BF8-0444646DB582}"/>
          </ac:spMkLst>
        </pc:spChg>
        <pc:spChg chg="add mod">
          <ac:chgData name="9374297754@utac.u-tokyo.ac.jp" userId="5647839a-84e7-46f4-98c7-f61dea668ef3" providerId="ADAL" clId="{44C7AE77-D292-4B00-8AB8-9A700661397F}" dt="2020-04-27T00:43:55.153" v="39" actId="1076"/>
          <ac:spMkLst>
            <pc:docMk/>
            <pc:sldMk cId="2606944055" sldId="257"/>
            <ac:spMk id="5" creationId="{F47DCC71-5534-44E2-A05A-18333CF56F07}"/>
          </ac:spMkLst>
        </pc:spChg>
        <pc:spChg chg="add mod">
          <ac:chgData name="9374297754@utac.u-tokyo.ac.jp" userId="5647839a-84e7-46f4-98c7-f61dea668ef3" providerId="ADAL" clId="{44C7AE77-D292-4B00-8AB8-9A700661397F}" dt="2020-04-27T00:45:08.403" v="101" actId="1076"/>
          <ac:spMkLst>
            <pc:docMk/>
            <pc:sldMk cId="2606944055" sldId="257"/>
            <ac:spMk id="6" creationId="{02A5F472-4EDE-4902-BCAB-09660CEB4C22}"/>
          </ac:spMkLst>
        </pc:spChg>
        <pc:spChg chg="add mod">
          <ac:chgData name="9374297754@utac.u-tokyo.ac.jp" userId="5647839a-84e7-46f4-98c7-f61dea668ef3" providerId="ADAL" clId="{44C7AE77-D292-4B00-8AB8-9A700661397F}" dt="2020-04-27T00:45:52.496" v="180" actId="1076"/>
          <ac:spMkLst>
            <pc:docMk/>
            <pc:sldMk cId="2606944055" sldId="257"/>
            <ac:spMk id="7" creationId="{D15B3AE6-A3F6-4A73-8233-A96464787B9A}"/>
          </ac:spMkLst>
        </pc:spChg>
        <pc:spChg chg="add mod">
          <ac:chgData name="9374297754@utac.u-tokyo.ac.jp" userId="5647839a-84e7-46f4-98c7-f61dea668ef3" providerId="ADAL" clId="{44C7AE77-D292-4B00-8AB8-9A700661397F}" dt="2020-04-27T00:46:11.663" v="201" actId="20577"/>
          <ac:spMkLst>
            <pc:docMk/>
            <pc:sldMk cId="2606944055" sldId="257"/>
            <ac:spMk id="8" creationId="{4B3F4E31-E6C6-4512-A7ED-82154044D6AA}"/>
          </ac:spMkLst>
        </pc:spChg>
        <pc:spChg chg="add mod">
          <ac:chgData name="9374297754@utac.u-tokyo.ac.jp" userId="5647839a-84e7-46f4-98c7-f61dea668ef3" providerId="ADAL" clId="{44C7AE77-D292-4B00-8AB8-9A700661397F}" dt="2020-04-27T00:47:23.522" v="273" actId="1076"/>
          <ac:spMkLst>
            <pc:docMk/>
            <pc:sldMk cId="2606944055" sldId="257"/>
            <ac:spMk id="9" creationId="{C4134237-10EF-4F3A-88FC-9B8671A0BA11}"/>
          </ac:spMkLst>
        </pc:spChg>
      </pc:sldChg>
      <pc:sldChg chg="addSp delSp modSp new mod">
        <pc:chgData name="9374297754@utac.u-tokyo.ac.jp" userId="5647839a-84e7-46f4-98c7-f61dea668ef3" providerId="ADAL" clId="{44C7AE77-D292-4B00-8AB8-9A700661397F}" dt="2020-04-27T02:08:45.863" v="509"/>
        <pc:sldMkLst>
          <pc:docMk/>
          <pc:sldMk cId="1144875611" sldId="258"/>
        </pc:sldMkLst>
        <pc:spChg chg="del">
          <ac:chgData name="9374297754@utac.u-tokyo.ac.jp" userId="5647839a-84e7-46f4-98c7-f61dea668ef3" providerId="ADAL" clId="{44C7AE77-D292-4B00-8AB8-9A700661397F}" dt="2020-04-27T00:43:08.649" v="10" actId="478"/>
          <ac:spMkLst>
            <pc:docMk/>
            <pc:sldMk cId="1144875611" sldId="258"/>
            <ac:spMk id="2" creationId="{3BE76620-6A0E-40D5-ADD2-22B731131304}"/>
          </ac:spMkLst>
        </pc:spChg>
        <pc:spChg chg="del">
          <ac:chgData name="9374297754@utac.u-tokyo.ac.jp" userId="5647839a-84e7-46f4-98c7-f61dea668ef3" providerId="ADAL" clId="{44C7AE77-D292-4B00-8AB8-9A700661397F}" dt="2020-04-27T00:43:09.882" v="11" actId="478"/>
          <ac:spMkLst>
            <pc:docMk/>
            <pc:sldMk cId="1144875611" sldId="258"/>
            <ac:spMk id="3" creationId="{21991D77-D67B-4AD0-9C5F-D7EB5921A733}"/>
          </ac:spMkLst>
        </pc:spChg>
        <pc:spChg chg="add">
          <ac:chgData name="9374297754@utac.u-tokyo.ac.jp" userId="5647839a-84e7-46f4-98c7-f61dea668ef3" providerId="ADAL" clId="{44C7AE77-D292-4B00-8AB8-9A700661397F}" dt="2020-04-27T00:43:06.027" v="9"/>
          <ac:spMkLst>
            <pc:docMk/>
            <pc:sldMk cId="1144875611" sldId="258"/>
            <ac:spMk id="4" creationId="{AEE5D502-763F-47B0-8E8C-F338B6E07325}"/>
          </ac:spMkLst>
        </pc:spChg>
        <pc:spChg chg="add mod">
          <ac:chgData name="9374297754@utac.u-tokyo.ac.jp" userId="5647839a-84e7-46f4-98c7-f61dea668ef3" providerId="ADAL" clId="{44C7AE77-D292-4B00-8AB8-9A700661397F}" dt="2020-04-27T00:44:04.553" v="45"/>
          <ac:spMkLst>
            <pc:docMk/>
            <pc:sldMk cId="1144875611" sldId="258"/>
            <ac:spMk id="5" creationId="{294D66A0-577E-414D-A3DB-6DE02CC9CA14}"/>
          </ac:spMkLst>
        </pc:spChg>
        <pc:spChg chg="add mod">
          <ac:chgData name="9374297754@utac.u-tokyo.ac.jp" userId="5647839a-84e7-46f4-98c7-f61dea668ef3" providerId="ADAL" clId="{44C7AE77-D292-4B00-8AB8-9A700661397F}" dt="2020-04-27T00:47:02.107" v="245" actId="1076"/>
          <ac:spMkLst>
            <pc:docMk/>
            <pc:sldMk cId="1144875611" sldId="258"/>
            <ac:spMk id="6" creationId="{AE03C711-2167-4EDE-A508-C532967DF5BD}"/>
          </ac:spMkLst>
        </pc:spChg>
        <pc:spChg chg="add del mod">
          <ac:chgData name="9374297754@utac.u-tokyo.ac.jp" userId="5647839a-84e7-46f4-98c7-f61dea668ef3" providerId="ADAL" clId="{44C7AE77-D292-4B00-8AB8-9A700661397F}" dt="2020-04-27T00:47:29.182" v="276" actId="478"/>
          <ac:spMkLst>
            <pc:docMk/>
            <pc:sldMk cId="1144875611" sldId="258"/>
            <ac:spMk id="7" creationId="{6B13C25D-9586-4803-9155-3950B0BAF0E1}"/>
          </ac:spMkLst>
        </pc:spChg>
        <pc:spChg chg="add">
          <ac:chgData name="9374297754@utac.u-tokyo.ac.jp" userId="5647839a-84e7-46f4-98c7-f61dea668ef3" providerId="ADAL" clId="{44C7AE77-D292-4B00-8AB8-9A700661397F}" dt="2020-04-27T00:47:32.917" v="277"/>
          <ac:spMkLst>
            <pc:docMk/>
            <pc:sldMk cId="1144875611" sldId="258"/>
            <ac:spMk id="8" creationId="{A3051370-47E6-4DE2-A2A7-0894FF8AD71D}"/>
          </ac:spMkLst>
        </pc:spChg>
        <pc:spChg chg="add mod">
          <ac:chgData name="9374297754@utac.u-tokyo.ac.jp" userId="5647839a-84e7-46f4-98c7-f61dea668ef3" providerId="ADAL" clId="{44C7AE77-D292-4B00-8AB8-9A700661397F}" dt="2020-04-27T02:08:45.863" v="509"/>
          <ac:spMkLst>
            <pc:docMk/>
            <pc:sldMk cId="1144875611" sldId="258"/>
            <ac:spMk id="9" creationId="{7A8B8C3A-13DF-4EAE-A766-4A23C5A9AE4B}"/>
          </ac:spMkLst>
        </pc:spChg>
        <pc:spChg chg="add mod">
          <ac:chgData name="9374297754@utac.u-tokyo.ac.jp" userId="5647839a-84e7-46f4-98c7-f61dea668ef3" providerId="ADAL" clId="{44C7AE77-D292-4B00-8AB8-9A700661397F}" dt="2020-04-27T02:07:38.872" v="281" actId="1076"/>
          <ac:spMkLst>
            <pc:docMk/>
            <pc:sldMk cId="1144875611" sldId="258"/>
            <ac:spMk id="10" creationId="{7C9389A3-9B8D-40F6-AEF1-CA39A73878A3}"/>
          </ac:spMkLst>
        </pc:spChg>
      </pc:sldChg>
      <pc:sldChg chg="addSp delSp modSp new mod">
        <pc:chgData name="9374297754@utac.u-tokyo.ac.jp" userId="5647839a-84e7-46f4-98c7-f61dea668ef3" providerId="ADAL" clId="{44C7AE77-D292-4B00-8AB8-9A700661397F}" dt="2020-04-27T02:10:27.773" v="744"/>
        <pc:sldMkLst>
          <pc:docMk/>
          <pc:sldMk cId="3589936926" sldId="259"/>
        </pc:sldMkLst>
        <pc:spChg chg="del">
          <ac:chgData name="9374297754@utac.u-tokyo.ac.jp" userId="5647839a-84e7-46f4-98c7-f61dea668ef3" providerId="ADAL" clId="{44C7AE77-D292-4B00-8AB8-9A700661397F}" dt="2020-04-27T00:43:15.005" v="12" actId="478"/>
          <ac:spMkLst>
            <pc:docMk/>
            <pc:sldMk cId="3589936926" sldId="259"/>
            <ac:spMk id="2" creationId="{F24CE55A-EF92-433A-8CBB-FEE8A5351FCD}"/>
          </ac:spMkLst>
        </pc:spChg>
        <pc:spChg chg="del">
          <ac:chgData name="9374297754@utac.u-tokyo.ac.jp" userId="5647839a-84e7-46f4-98c7-f61dea668ef3" providerId="ADAL" clId="{44C7AE77-D292-4B00-8AB8-9A700661397F}" dt="2020-04-27T00:43:17.191" v="13" actId="478"/>
          <ac:spMkLst>
            <pc:docMk/>
            <pc:sldMk cId="3589936926" sldId="259"/>
            <ac:spMk id="3" creationId="{C075630D-2ADA-4950-9F32-56DBC491AE15}"/>
          </ac:spMkLst>
        </pc:spChg>
        <pc:spChg chg="add mod">
          <ac:chgData name="9374297754@utac.u-tokyo.ac.jp" userId="5647839a-84e7-46f4-98c7-f61dea668ef3" providerId="ADAL" clId="{44C7AE77-D292-4B00-8AB8-9A700661397F}" dt="2020-04-27T02:09:21.651" v="602" actId="1076"/>
          <ac:spMkLst>
            <pc:docMk/>
            <pc:sldMk cId="3589936926" sldId="259"/>
            <ac:spMk id="4" creationId="{0716A50E-F5F6-4818-AB7F-028F63698AD3}"/>
          </ac:spMkLst>
        </pc:spChg>
        <pc:spChg chg="add mod">
          <ac:chgData name="9374297754@utac.u-tokyo.ac.jp" userId="5647839a-84e7-46f4-98c7-f61dea668ef3" providerId="ADAL" clId="{44C7AE77-D292-4B00-8AB8-9A700661397F}" dt="2020-04-27T00:44:08.329" v="49"/>
          <ac:spMkLst>
            <pc:docMk/>
            <pc:sldMk cId="3589936926" sldId="259"/>
            <ac:spMk id="5" creationId="{3F2BB478-D092-4FC1-9F11-CE8936E43EE9}"/>
          </ac:spMkLst>
        </pc:spChg>
        <pc:spChg chg="add mod">
          <ac:chgData name="9374297754@utac.u-tokyo.ac.jp" userId="5647839a-84e7-46f4-98c7-f61dea668ef3" providerId="ADAL" clId="{44C7AE77-D292-4B00-8AB8-9A700661397F}" dt="2020-04-27T02:09:24.246" v="603" actId="1076"/>
          <ac:spMkLst>
            <pc:docMk/>
            <pc:sldMk cId="3589936926" sldId="259"/>
            <ac:spMk id="6" creationId="{E0D73C45-07A6-4449-8B6C-2DC98A144C4C}"/>
          </ac:spMkLst>
        </pc:spChg>
        <pc:spChg chg="add">
          <ac:chgData name="9374297754@utac.u-tokyo.ac.jp" userId="5647839a-84e7-46f4-98c7-f61dea668ef3" providerId="ADAL" clId="{44C7AE77-D292-4B00-8AB8-9A700661397F}" dt="2020-04-27T02:09:29.921" v="604"/>
          <ac:spMkLst>
            <pc:docMk/>
            <pc:sldMk cId="3589936926" sldId="259"/>
            <ac:spMk id="7" creationId="{A386CD51-7CCB-4F72-A233-F14BA6745A79}"/>
          </ac:spMkLst>
        </pc:spChg>
        <pc:spChg chg="add mod">
          <ac:chgData name="9374297754@utac.u-tokyo.ac.jp" userId="5647839a-84e7-46f4-98c7-f61dea668ef3" providerId="ADAL" clId="{44C7AE77-D292-4B00-8AB8-9A700661397F}" dt="2020-04-27T02:10:23.423" v="743" actId="1076"/>
          <ac:spMkLst>
            <pc:docMk/>
            <pc:sldMk cId="3589936926" sldId="259"/>
            <ac:spMk id="8" creationId="{E63A8FE4-D000-4BCE-9547-AFFAFAF7C09D}"/>
          </ac:spMkLst>
        </pc:spChg>
        <pc:spChg chg="add">
          <ac:chgData name="9374297754@utac.u-tokyo.ac.jp" userId="5647839a-84e7-46f4-98c7-f61dea668ef3" providerId="ADAL" clId="{44C7AE77-D292-4B00-8AB8-9A700661397F}" dt="2020-04-27T02:10:27.773" v="744"/>
          <ac:spMkLst>
            <pc:docMk/>
            <pc:sldMk cId="3589936926" sldId="259"/>
            <ac:spMk id="9" creationId="{888C1FB5-8383-4A74-BA5D-69701A083492}"/>
          </ac:spMkLst>
        </pc:spChg>
      </pc:sldChg>
      <pc:sldChg chg="addSp delSp modSp new mod">
        <pc:chgData name="9374297754@utac.u-tokyo.ac.jp" userId="5647839a-84e7-46f4-98c7-f61dea668ef3" providerId="ADAL" clId="{44C7AE77-D292-4B00-8AB8-9A700661397F}" dt="2020-04-27T02:17:20.164" v="899"/>
        <pc:sldMkLst>
          <pc:docMk/>
          <pc:sldMk cId="3970498079" sldId="260"/>
        </pc:sldMkLst>
        <pc:spChg chg="del">
          <ac:chgData name="9374297754@utac.u-tokyo.ac.jp" userId="5647839a-84e7-46f4-98c7-f61dea668ef3" providerId="ADAL" clId="{44C7AE77-D292-4B00-8AB8-9A700661397F}" dt="2020-04-27T02:11:06.225" v="752" actId="478"/>
          <ac:spMkLst>
            <pc:docMk/>
            <pc:sldMk cId="3970498079" sldId="260"/>
            <ac:spMk id="2" creationId="{7AE03655-F128-447A-A2E6-64CE62076C33}"/>
          </ac:spMkLst>
        </pc:spChg>
        <pc:spChg chg="del">
          <ac:chgData name="9374297754@utac.u-tokyo.ac.jp" userId="5647839a-84e7-46f4-98c7-f61dea668ef3" providerId="ADAL" clId="{44C7AE77-D292-4B00-8AB8-9A700661397F}" dt="2020-04-27T02:11:04.478" v="751" actId="478"/>
          <ac:spMkLst>
            <pc:docMk/>
            <pc:sldMk cId="3970498079" sldId="260"/>
            <ac:spMk id="3" creationId="{A22539B8-3E28-4C41-94C5-794D712CEDCB}"/>
          </ac:spMkLst>
        </pc:spChg>
        <pc:spChg chg="add mod">
          <ac:chgData name="9374297754@utac.u-tokyo.ac.jp" userId="5647839a-84e7-46f4-98c7-f61dea668ef3" providerId="ADAL" clId="{44C7AE77-D292-4B00-8AB8-9A700661397F}" dt="2020-04-27T02:15:09.064" v="777" actId="1076"/>
          <ac:spMkLst>
            <pc:docMk/>
            <pc:sldMk cId="3970498079" sldId="260"/>
            <ac:spMk id="4" creationId="{60B72DD9-9406-4A5C-BF4A-FCCCF8EB3F2F}"/>
          </ac:spMkLst>
        </pc:spChg>
        <pc:spChg chg="add mod">
          <ac:chgData name="9374297754@utac.u-tokyo.ac.jp" userId="5647839a-84e7-46f4-98c7-f61dea668ef3" providerId="ADAL" clId="{44C7AE77-D292-4B00-8AB8-9A700661397F}" dt="2020-04-27T02:15:21.929" v="787" actId="403"/>
          <ac:spMkLst>
            <pc:docMk/>
            <pc:sldMk cId="3970498079" sldId="260"/>
            <ac:spMk id="5" creationId="{8D7E080B-9C49-4344-828B-A06A23C5AF21}"/>
          </ac:spMkLst>
        </pc:spChg>
        <pc:spChg chg="add mod">
          <ac:chgData name="9374297754@utac.u-tokyo.ac.jp" userId="5647839a-84e7-46f4-98c7-f61dea668ef3" providerId="ADAL" clId="{44C7AE77-D292-4B00-8AB8-9A700661397F}" dt="2020-04-27T02:15:45.589" v="813" actId="1076"/>
          <ac:spMkLst>
            <pc:docMk/>
            <pc:sldMk cId="3970498079" sldId="260"/>
            <ac:spMk id="6" creationId="{D865477F-0CD1-482B-888D-561AE0FCDA3A}"/>
          </ac:spMkLst>
        </pc:spChg>
        <pc:spChg chg="add mod">
          <ac:chgData name="9374297754@utac.u-tokyo.ac.jp" userId="5647839a-84e7-46f4-98c7-f61dea668ef3" providerId="ADAL" clId="{44C7AE77-D292-4B00-8AB8-9A700661397F}" dt="2020-04-27T02:15:55.820" v="815" actId="1076"/>
          <ac:spMkLst>
            <pc:docMk/>
            <pc:sldMk cId="3970498079" sldId="260"/>
            <ac:spMk id="7" creationId="{32106D38-768E-4C8E-89FE-278D3E825230}"/>
          </ac:spMkLst>
        </pc:spChg>
        <pc:spChg chg="add mod">
          <ac:chgData name="9374297754@utac.u-tokyo.ac.jp" userId="5647839a-84e7-46f4-98c7-f61dea668ef3" providerId="ADAL" clId="{44C7AE77-D292-4B00-8AB8-9A700661397F}" dt="2020-04-27T02:16:17.019" v="865"/>
          <ac:spMkLst>
            <pc:docMk/>
            <pc:sldMk cId="3970498079" sldId="260"/>
            <ac:spMk id="8" creationId="{51172370-81B2-4859-BE82-25A69AEFC425}"/>
          </ac:spMkLst>
        </pc:spChg>
        <pc:spChg chg="add mod">
          <ac:chgData name="9374297754@utac.u-tokyo.ac.jp" userId="5647839a-84e7-46f4-98c7-f61dea668ef3" providerId="ADAL" clId="{44C7AE77-D292-4B00-8AB8-9A700661397F}" dt="2020-04-27T02:17:20.164" v="899"/>
          <ac:spMkLst>
            <pc:docMk/>
            <pc:sldMk cId="3970498079" sldId="260"/>
            <ac:spMk id="9" creationId="{B395D3B2-5B63-4ECC-B9F7-7EBED0C43113}"/>
          </ac:spMkLst>
        </pc:spChg>
      </pc:sldChg>
      <pc:sldChg chg="new del">
        <pc:chgData name="9374297754@utac.u-tokyo.ac.jp" userId="5647839a-84e7-46f4-98c7-f61dea668ef3" providerId="ADAL" clId="{44C7AE77-D292-4B00-8AB8-9A700661397F}" dt="2020-04-27T02:18:24.886" v="985" actId="2696"/>
        <pc:sldMkLst>
          <pc:docMk/>
          <pc:sldMk cId="3294763878" sldId="261"/>
        </pc:sldMkLst>
      </pc:sldChg>
      <pc:sldChg chg="new del">
        <pc:chgData name="9374297754@utac.u-tokyo.ac.jp" userId="5647839a-84e7-46f4-98c7-f61dea668ef3" providerId="ADAL" clId="{44C7AE77-D292-4B00-8AB8-9A700661397F}" dt="2020-04-27T02:18:26.408" v="986" actId="2696"/>
        <pc:sldMkLst>
          <pc:docMk/>
          <pc:sldMk cId="1404991567" sldId="262"/>
        </pc:sldMkLst>
      </pc:sldChg>
      <pc:sldChg chg="new del">
        <pc:chgData name="9374297754@utac.u-tokyo.ac.jp" userId="5647839a-84e7-46f4-98c7-f61dea668ef3" providerId="ADAL" clId="{44C7AE77-D292-4B00-8AB8-9A700661397F}" dt="2020-04-27T02:18:29.113" v="987" actId="2696"/>
        <pc:sldMkLst>
          <pc:docMk/>
          <pc:sldMk cId="601663856" sldId="263"/>
        </pc:sldMkLst>
      </pc:sldChg>
      <pc:sldChg chg="modSp add mod">
        <pc:chgData name="9374297754@utac.u-tokyo.ac.jp" userId="5647839a-84e7-46f4-98c7-f61dea668ef3" providerId="ADAL" clId="{44C7AE77-D292-4B00-8AB8-9A700661397F}" dt="2020-04-27T02:17:43.212" v="931" actId="1076"/>
        <pc:sldMkLst>
          <pc:docMk/>
          <pc:sldMk cId="2432565422" sldId="264"/>
        </pc:sldMkLst>
        <pc:spChg chg="mod">
          <ac:chgData name="9374297754@utac.u-tokyo.ac.jp" userId="5647839a-84e7-46f4-98c7-f61dea668ef3" providerId="ADAL" clId="{44C7AE77-D292-4B00-8AB8-9A700661397F}" dt="2020-04-27T02:17:32.844" v="904" actId="20577"/>
          <ac:spMkLst>
            <pc:docMk/>
            <pc:sldMk cId="2432565422" sldId="264"/>
            <ac:spMk id="5" creationId="{8D7E080B-9C49-4344-828B-A06A23C5AF21}"/>
          </ac:spMkLst>
        </pc:spChg>
        <pc:spChg chg="mod">
          <ac:chgData name="9374297754@utac.u-tokyo.ac.jp" userId="5647839a-84e7-46f4-98c7-f61dea668ef3" providerId="ADAL" clId="{44C7AE77-D292-4B00-8AB8-9A700661397F}" dt="2020-04-27T02:17:43.212" v="931" actId="1076"/>
          <ac:spMkLst>
            <pc:docMk/>
            <pc:sldMk cId="2432565422" sldId="264"/>
            <ac:spMk id="6" creationId="{D865477F-0CD1-482B-888D-561AE0FCDA3A}"/>
          </ac:spMkLst>
        </pc:spChg>
      </pc:sldChg>
      <pc:sldChg chg="modSp add mod">
        <pc:chgData name="9374297754@utac.u-tokyo.ac.jp" userId="5647839a-84e7-46f4-98c7-f61dea668ef3" providerId="ADAL" clId="{44C7AE77-D292-4B00-8AB8-9A700661397F}" dt="2020-04-27T02:17:59.093" v="964"/>
        <pc:sldMkLst>
          <pc:docMk/>
          <pc:sldMk cId="200522360" sldId="265"/>
        </pc:sldMkLst>
        <pc:spChg chg="mod">
          <ac:chgData name="9374297754@utac.u-tokyo.ac.jp" userId="5647839a-84e7-46f4-98c7-f61dea668ef3" providerId="ADAL" clId="{44C7AE77-D292-4B00-8AB8-9A700661397F}" dt="2020-04-27T02:17:51.584" v="936" actId="20577"/>
          <ac:spMkLst>
            <pc:docMk/>
            <pc:sldMk cId="200522360" sldId="265"/>
            <ac:spMk id="5" creationId="{8D7E080B-9C49-4344-828B-A06A23C5AF21}"/>
          </ac:spMkLst>
        </pc:spChg>
        <pc:spChg chg="mod">
          <ac:chgData name="9374297754@utac.u-tokyo.ac.jp" userId="5647839a-84e7-46f4-98c7-f61dea668ef3" providerId="ADAL" clId="{44C7AE77-D292-4B00-8AB8-9A700661397F}" dt="2020-04-27T02:17:59.093" v="964"/>
          <ac:spMkLst>
            <pc:docMk/>
            <pc:sldMk cId="200522360" sldId="265"/>
            <ac:spMk id="6" creationId="{D865477F-0CD1-482B-888D-561AE0FCDA3A}"/>
          </ac:spMkLst>
        </pc:spChg>
      </pc:sldChg>
      <pc:sldChg chg="modSp add mod">
        <pc:chgData name="9374297754@utac.u-tokyo.ac.jp" userId="5647839a-84e7-46f4-98c7-f61dea668ef3" providerId="ADAL" clId="{44C7AE77-D292-4B00-8AB8-9A700661397F}" dt="2020-04-27T02:18:19.872" v="984" actId="1076"/>
        <pc:sldMkLst>
          <pc:docMk/>
          <pc:sldMk cId="2787259698" sldId="266"/>
        </pc:sldMkLst>
        <pc:spChg chg="mod">
          <ac:chgData name="9374297754@utac.u-tokyo.ac.jp" userId="5647839a-84e7-46f4-98c7-f61dea668ef3" providerId="ADAL" clId="{44C7AE77-D292-4B00-8AB8-9A700661397F}" dt="2020-04-27T02:18:10.382" v="969" actId="20577"/>
          <ac:spMkLst>
            <pc:docMk/>
            <pc:sldMk cId="2787259698" sldId="266"/>
            <ac:spMk id="5" creationId="{8D7E080B-9C49-4344-828B-A06A23C5AF21}"/>
          </ac:spMkLst>
        </pc:spChg>
        <pc:spChg chg="mod">
          <ac:chgData name="9374297754@utac.u-tokyo.ac.jp" userId="5647839a-84e7-46f4-98c7-f61dea668ef3" providerId="ADAL" clId="{44C7AE77-D292-4B00-8AB8-9A700661397F}" dt="2020-04-27T02:18:19.872" v="984" actId="1076"/>
          <ac:spMkLst>
            <pc:docMk/>
            <pc:sldMk cId="2787259698" sldId="266"/>
            <ac:spMk id="6" creationId="{D865477F-0CD1-482B-888D-561AE0FCDA3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A9B8-243B-4595-99AF-83824FEB6D0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ED74-5BB4-4F3E-9D7E-110B470D98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9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A9B8-243B-4595-99AF-83824FEB6D0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ED74-5BB4-4F3E-9D7E-110B470D98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6057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A9B8-243B-4595-99AF-83824FEB6D0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ED74-5BB4-4F3E-9D7E-110B470D98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8698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A9B8-243B-4595-99AF-83824FEB6D0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ED74-5BB4-4F3E-9D7E-110B470D98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5575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A9B8-243B-4595-99AF-83824FEB6D0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ED74-5BB4-4F3E-9D7E-110B470D98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0084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A9B8-243B-4595-99AF-83824FEB6D0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ED74-5BB4-4F3E-9D7E-110B470D98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3019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A9B8-243B-4595-99AF-83824FEB6D0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ED74-5BB4-4F3E-9D7E-110B470D98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0408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A9B8-243B-4595-99AF-83824FEB6D0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ED74-5BB4-4F3E-9D7E-110B470D98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7823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A9B8-243B-4595-99AF-83824FEB6D0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ED74-5BB4-4F3E-9D7E-110B470D98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4647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A9B8-243B-4595-99AF-83824FEB6D0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ED74-5BB4-4F3E-9D7E-110B470D98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6591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A9B8-243B-4595-99AF-83824FEB6D0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ED74-5BB4-4F3E-9D7E-110B470D98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2481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7A9B8-243B-4595-99AF-83824FEB6D0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AED74-5BB4-4F3E-9D7E-110B470D98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431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C37FD64-9ABF-4680-83FF-54BB28866771}"/>
              </a:ext>
            </a:extLst>
          </p:cNvPr>
          <p:cNvSpPr/>
          <p:nvPr/>
        </p:nvSpPr>
        <p:spPr>
          <a:xfrm>
            <a:off x="330200" y="457200"/>
            <a:ext cx="736600" cy="673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ロゴ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A192D8D-EF76-4751-B702-94633402CAFF}"/>
              </a:ext>
            </a:extLst>
          </p:cNvPr>
          <p:cNvSpPr/>
          <p:nvPr/>
        </p:nvSpPr>
        <p:spPr>
          <a:xfrm>
            <a:off x="1257300" y="457200"/>
            <a:ext cx="5359400" cy="673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グローバルメニュー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AC275D9-AB1C-4A97-8FB8-7E4E044565CD}"/>
              </a:ext>
            </a:extLst>
          </p:cNvPr>
          <p:cNvSpPr/>
          <p:nvPr/>
        </p:nvSpPr>
        <p:spPr>
          <a:xfrm>
            <a:off x="330200" y="1320800"/>
            <a:ext cx="6286500" cy="1892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アピールエリア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33BD5ED-DA47-44C1-A61B-8877BF4B0D63}"/>
              </a:ext>
            </a:extLst>
          </p:cNvPr>
          <p:cNvSpPr/>
          <p:nvPr/>
        </p:nvSpPr>
        <p:spPr>
          <a:xfrm>
            <a:off x="4851400" y="3403600"/>
            <a:ext cx="1765300" cy="8039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サイドバー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68679B4-A727-408C-8649-4951DDC9F4BB}"/>
              </a:ext>
            </a:extLst>
          </p:cNvPr>
          <p:cNvSpPr/>
          <p:nvPr/>
        </p:nvSpPr>
        <p:spPr>
          <a:xfrm>
            <a:off x="114300" y="11569700"/>
            <a:ext cx="65024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フッター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C23B384-8100-4235-BAC8-C7DE5504262B}"/>
              </a:ext>
            </a:extLst>
          </p:cNvPr>
          <p:cNvSpPr/>
          <p:nvPr/>
        </p:nvSpPr>
        <p:spPr>
          <a:xfrm>
            <a:off x="330200" y="3403600"/>
            <a:ext cx="4394200" cy="1346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いまここケアへようこそ！</a:t>
            </a:r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まずはこのページをお読みください。（ボタン：</a:t>
            </a:r>
            <a:r>
              <a:rPr kumimoji="1" lang="en-US" altLang="ja-JP" dirty="0">
                <a:solidFill>
                  <a:schemeClr val="tx1"/>
                </a:solidFill>
              </a:rPr>
              <a:t>URL</a:t>
            </a:r>
            <a:r>
              <a:rPr kumimoji="1" lang="ja-JP" altLang="en-US" dirty="0">
                <a:solidFill>
                  <a:schemeClr val="tx1"/>
                </a:solidFill>
              </a:rPr>
              <a:t>のちほど）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3BAEE55-7C5B-481E-ABFA-F14563E6E79A}"/>
              </a:ext>
            </a:extLst>
          </p:cNvPr>
          <p:cNvSpPr/>
          <p:nvPr/>
        </p:nvSpPr>
        <p:spPr>
          <a:xfrm>
            <a:off x="330200" y="5264150"/>
            <a:ext cx="1219200" cy="1663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１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1A727C5-6911-4D25-A53E-BE66E32FE7FB}"/>
              </a:ext>
            </a:extLst>
          </p:cNvPr>
          <p:cNvSpPr/>
          <p:nvPr/>
        </p:nvSpPr>
        <p:spPr>
          <a:xfrm>
            <a:off x="1828800" y="5264150"/>
            <a:ext cx="1219200" cy="1663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２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0D2DEA7-E3E9-4193-B537-C58CC8E219F7}"/>
              </a:ext>
            </a:extLst>
          </p:cNvPr>
          <p:cNvSpPr/>
          <p:nvPr/>
        </p:nvSpPr>
        <p:spPr>
          <a:xfrm>
            <a:off x="3365500" y="5264150"/>
            <a:ext cx="1219200" cy="1663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３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0F1D322-5032-4CF0-A4A1-DE158D97092F}"/>
              </a:ext>
            </a:extLst>
          </p:cNvPr>
          <p:cNvSpPr txBox="1"/>
          <p:nvPr/>
        </p:nvSpPr>
        <p:spPr>
          <a:xfrm>
            <a:off x="558497" y="4822309"/>
            <a:ext cx="4102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------</a:t>
            </a:r>
            <a:r>
              <a:rPr kumimoji="1" lang="ja-JP" altLang="en-US" dirty="0"/>
              <a:t>　お悩み別おすすめページ　</a:t>
            </a:r>
            <a:r>
              <a:rPr kumimoji="1" lang="en-US" altLang="ja-JP" dirty="0"/>
              <a:t>-------</a:t>
            </a:r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F3E52D5-93A8-4B48-B412-50BD901F4BD0}"/>
              </a:ext>
            </a:extLst>
          </p:cNvPr>
          <p:cNvSpPr txBox="1"/>
          <p:nvPr/>
        </p:nvSpPr>
        <p:spPr>
          <a:xfrm>
            <a:off x="1232289" y="714323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------</a:t>
            </a:r>
            <a:r>
              <a:rPr kumimoji="1" lang="ja-JP" altLang="en-US" dirty="0"/>
              <a:t>　カテゴリー　</a:t>
            </a:r>
            <a:r>
              <a:rPr kumimoji="1" lang="en-US" altLang="ja-JP" dirty="0"/>
              <a:t>-------</a:t>
            </a:r>
            <a:endParaRPr kumimoji="1" lang="ja-JP" altLang="en-US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73AFAA0-E54C-4880-BA1A-B747DE314BF6}"/>
              </a:ext>
            </a:extLst>
          </p:cNvPr>
          <p:cNvSpPr/>
          <p:nvPr/>
        </p:nvSpPr>
        <p:spPr>
          <a:xfrm>
            <a:off x="450396" y="7512566"/>
            <a:ext cx="1556205" cy="16637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tx1"/>
                </a:solidFill>
              </a:rPr>
              <a:t>１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A5C6CD78-595D-4561-AB02-A9E3B6F69334}"/>
              </a:ext>
            </a:extLst>
          </p:cNvPr>
          <p:cNvSpPr/>
          <p:nvPr/>
        </p:nvSpPr>
        <p:spPr>
          <a:xfrm>
            <a:off x="2788494" y="7508359"/>
            <a:ext cx="1556205" cy="16637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tx1"/>
                </a:solidFill>
              </a:rPr>
              <a:t>２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1AA85DD-F76C-48D2-B0E0-3AE44C30649D}"/>
              </a:ext>
            </a:extLst>
          </p:cNvPr>
          <p:cNvSpPr/>
          <p:nvPr/>
        </p:nvSpPr>
        <p:spPr>
          <a:xfrm>
            <a:off x="450396" y="9486900"/>
            <a:ext cx="1556205" cy="16637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３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56860F5-4D86-4D56-8E4A-C4CB24A70762}"/>
              </a:ext>
            </a:extLst>
          </p:cNvPr>
          <p:cNvSpPr/>
          <p:nvPr/>
        </p:nvSpPr>
        <p:spPr>
          <a:xfrm>
            <a:off x="2844345" y="9536668"/>
            <a:ext cx="1556205" cy="16637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４</a:t>
            </a:r>
          </a:p>
        </p:txBody>
      </p:sp>
    </p:spTree>
    <p:extLst>
      <p:ext uri="{BB962C8B-B14F-4D97-AF65-F5344CB8AC3E}">
        <p14:creationId xmlns:p14="http://schemas.microsoft.com/office/powerpoint/2010/main" val="1397616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FC4E292-774E-433F-8BF8-0444646DB582}"/>
              </a:ext>
            </a:extLst>
          </p:cNvPr>
          <p:cNvSpPr/>
          <p:nvPr/>
        </p:nvSpPr>
        <p:spPr>
          <a:xfrm>
            <a:off x="850900" y="1295400"/>
            <a:ext cx="5384800" cy="68770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7DCC71-5534-44E2-A05A-18333CF56F07}"/>
              </a:ext>
            </a:extLst>
          </p:cNvPr>
          <p:cNvSpPr txBox="1"/>
          <p:nvPr/>
        </p:nvSpPr>
        <p:spPr>
          <a:xfrm>
            <a:off x="553382" y="4318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/>
              <a:t>１</a:t>
            </a:r>
            <a:endParaRPr kumimoji="1" lang="ja-JP" altLang="en-US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2A5F472-4EDE-4902-BCAB-09660CEB4C22}"/>
              </a:ext>
            </a:extLst>
          </p:cNvPr>
          <p:cNvSpPr txBox="1"/>
          <p:nvPr/>
        </p:nvSpPr>
        <p:spPr>
          <a:xfrm>
            <a:off x="1720840" y="1524000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/>
              <a:t>不安や心配がある方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15B3AE6-A3F6-4A73-8233-A96464787B9A}"/>
              </a:ext>
            </a:extLst>
          </p:cNvPr>
          <p:cNvSpPr txBox="1"/>
          <p:nvPr/>
        </p:nvSpPr>
        <p:spPr>
          <a:xfrm>
            <a:off x="1435100" y="5295900"/>
            <a:ext cx="421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マインドフルネスで心を落ち着かせるワークをやってみましょう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B3F4E31-E6C6-4512-A7ED-82154044D6AA}"/>
              </a:ext>
            </a:extLst>
          </p:cNvPr>
          <p:cNvSpPr/>
          <p:nvPr/>
        </p:nvSpPr>
        <p:spPr>
          <a:xfrm>
            <a:off x="1549400" y="6629400"/>
            <a:ext cx="4025900" cy="698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ボタン：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4134237-10EF-4F3A-88FC-9B8671A0BA11}"/>
              </a:ext>
            </a:extLst>
          </p:cNvPr>
          <p:cNvSpPr txBox="1"/>
          <p:nvPr/>
        </p:nvSpPr>
        <p:spPr>
          <a:xfrm>
            <a:off x="2085022" y="3348394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/>
              <a:t>別納イラスト</a:t>
            </a:r>
          </a:p>
        </p:txBody>
      </p:sp>
    </p:spTree>
    <p:extLst>
      <p:ext uri="{BB962C8B-B14F-4D97-AF65-F5344CB8AC3E}">
        <p14:creationId xmlns:p14="http://schemas.microsoft.com/office/powerpoint/2010/main" val="2606944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EE5D502-763F-47B0-8E8C-F338B6E07325}"/>
              </a:ext>
            </a:extLst>
          </p:cNvPr>
          <p:cNvSpPr/>
          <p:nvPr/>
        </p:nvSpPr>
        <p:spPr>
          <a:xfrm>
            <a:off x="850900" y="1295400"/>
            <a:ext cx="5384800" cy="68770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94D66A0-577E-414D-A3DB-6DE02CC9CA14}"/>
              </a:ext>
            </a:extLst>
          </p:cNvPr>
          <p:cNvSpPr txBox="1"/>
          <p:nvPr/>
        </p:nvSpPr>
        <p:spPr>
          <a:xfrm>
            <a:off x="553382" y="4318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/>
              <a:t>２</a:t>
            </a:r>
            <a:endParaRPr kumimoji="1" lang="ja-JP" altLang="en-US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E03C711-2167-4EDE-A508-C532967DF5BD}"/>
              </a:ext>
            </a:extLst>
          </p:cNvPr>
          <p:cNvSpPr txBox="1"/>
          <p:nvPr/>
        </p:nvSpPr>
        <p:spPr>
          <a:xfrm>
            <a:off x="1024017" y="1562100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/>
              <a:t>明るい気持ちを取り戻したい方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3051370-47E6-4DE2-A2A7-0894FF8AD71D}"/>
              </a:ext>
            </a:extLst>
          </p:cNvPr>
          <p:cNvSpPr txBox="1"/>
          <p:nvPr/>
        </p:nvSpPr>
        <p:spPr>
          <a:xfrm>
            <a:off x="2085022" y="3348394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/>
              <a:t>別納イラスト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A8B8C3A-13DF-4EAE-A766-4A23C5A9AE4B}"/>
              </a:ext>
            </a:extLst>
          </p:cNvPr>
          <p:cNvSpPr txBox="1"/>
          <p:nvPr/>
        </p:nvSpPr>
        <p:spPr>
          <a:xfrm>
            <a:off x="1435100" y="5626100"/>
            <a:ext cx="421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なんとなく元気がでない方が、今すぐに実践できるおすすめの方法です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C9389A3-9B8D-40F6-AEF1-CA39A73878A3}"/>
              </a:ext>
            </a:extLst>
          </p:cNvPr>
          <p:cNvSpPr/>
          <p:nvPr/>
        </p:nvSpPr>
        <p:spPr>
          <a:xfrm>
            <a:off x="1549399" y="6873190"/>
            <a:ext cx="4025900" cy="698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ボタン：</a:t>
            </a:r>
          </a:p>
        </p:txBody>
      </p:sp>
    </p:spTree>
    <p:extLst>
      <p:ext uri="{BB962C8B-B14F-4D97-AF65-F5344CB8AC3E}">
        <p14:creationId xmlns:p14="http://schemas.microsoft.com/office/powerpoint/2010/main" val="1144875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716A50E-F5F6-4818-AB7F-028F63698AD3}"/>
              </a:ext>
            </a:extLst>
          </p:cNvPr>
          <p:cNvSpPr/>
          <p:nvPr/>
        </p:nvSpPr>
        <p:spPr>
          <a:xfrm>
            <a:off x="736600" y="1231900"/>
            <a:ext cx="5384800" cy="68770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2BB478-D092-4FC1-9F11-CE8936E43EE9}"/>
              </a:ext>
            </a:extLst>
          </p:cNvPr>
          <p:cNvSpPr txBox="1"/>
          <p:nvPr/>
        </p:nvSpPr>
        <p:spPr>
          <a:xfrm>
            <a:off x="553382" y="4318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/>
              <a:t>３</a:t>
            </a:r>
            <a:endParaRPr kumimoji="1" lang="ja-JP" altLang="en-US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0D73C45-07A6-4449-8B6C-2DC98A144C4C}"/>
              </a:ext>
            </a:extLst>
          </p:cNvPr>
          <p:cNvSpPr txBox="1"/>
          <p:nvPr/>
        </p:nvSpPr>
        <p:spPr>
          <a:xfrm>
            <a:off x="1773317" y="1460500"/>
            <a:ext cx="30572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/>
              <a:t>カラダを動かして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気分を変えたい方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386CD51-7CCB-4F72-A233-F14BA6745A79}"/>
              </a:ext>
            </a:extLst>
          </p:cNvPr>
          <p:cNvSpPr txBox="1"/>
          <p:nvPr/>
        </p:nvSpPr>
        <p:spPr>
          <a:xfrm>
            <a:off x="2085022" y="3348394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/>
              <a:t>別納イラスト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63A8FE4-D000-4BCE-9547-AFFAFAF7C09D}"/>
              </a:ext>
            </a:extLst>
          </p:cNvPr>
          <p:cNvSpPr txBox="1"/>
          <p:nvPr/>
        </p:nvSpPr>
        <p:spPr>
          <a:xfrm>
            <a:off x="1295399" y="5969000"/>
            <a:ext cx="453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運動不足でつらくなってきた方に、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取り組みやすい方法をご紹介しています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88C1FB5-8383-4A74-BA5D-69701A083492}"/>
              </a:ext>
            </a:extLst>
          </p:cNvPr>
          <p:cNvSpPr/>
          <p:nvPr/>
        </p:nvSpPr>
        <p:spPr>
          <a:xfrm>
            <a:off x="1549399" y="6873190"/>
            <a:ext cx="4025900" cy="698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ボタン：</a:t>
            </a:r>
          </a:p>
        </p:txBody>
      </p:sp>
    </p:spTree>
    <p:extLst>
      <p:ext uri="{BB962C8B-B14F-4D97-AF65-F5344CB8AC3E}">
        <p14:creationId xmlns:p14="http://schemas.microsoft.com/office/powerpoint/2010/main" val="3589936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0B72DD9-9406-4A5C-BF4A-FCCCF8EB3F2F}"/>
              </a:ext>
            </a:extLst>
          </p:cNvPr>
          <p:cNvSpPr/>
          <p:nvPr/>
        </p:nvSpPr>
        <p:spPr>
          <a:xfrm>
            <a:off x="957149" y="3987800"/>
            <a:ext cx="4943702" cy="68453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D7E080B-9C49-4344-828B-A06A23C5AF21}"/>
              </a:ext>
            </a:extLst>
          </p:cNvPr>
          <p:cNvSpPr txBox="1"/>
          <p:nvPr/>
        </p:nvSpPr>
        <p:spPr>
          <a:xfrm>
            <a:off x="863600" y="27178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/>
              <a:t>１</a:t>
            </a:r>
            <a:endParaRPr kumimoji="1" lang="ja-JP" altLang="en-US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865477F-0CD1-482B-888D-561AE0FCDA3A}"/>
              </a:ext>
            </a:extLst>
          </p:cNvPr>
          <p:cNvSpPr txBox="1"/>
          <p:nvPr/>
        </p:nvSpPr>
        <p:spPr>
          <a:xfrm>
            <a:off x="1490007" y="4216400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/>
              <a:t>マインドフルネス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2106D38-768E-4C8E-89FE-278D3E825230}"/>
              </a:ext>
            </a:extLst>
          </p:cNvPr>
          <p:cNvSpPr txBox="1"/>
          <p:nvPr/>
        </p:nvSpPr>
        <p:spPr>
          <a:xfrm>
            <a:off x="1951671" y="5224790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/>
              <a:t>別納イラスト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1172370-81B2-4859-BE82-25A69AEFC425}"/>
              </a:ext>
            </a:extLst>
          </p:cNvPr>
          <p:cNvSpPr/>
          <p:nvPr/>
        </p:nvSpPr>
        <p:spPr>
          <a:xfrm>
            <a:off x="1161117" y="6261100"/>
            <a:ext cx="4604683" cy="3416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ブログカード形式で最新記事リスト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395D3B2-5B63-4ECC-B9F7-7EBED0C43113}"/>
              </a:ext>
            </a:extLst>
          </p:cNvPr>
          <p:cNvSpPr/>
          <p:nvPr/>
        </p:nvSpPr>
        <p:spPr>
          <a:xfrm>
            <a:off x="1951671" y="10020300"/>
            <a:ext cx="3204529" cy="546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このカテゴリをもっと読む</a:t>
            </a:r>
          </a:p>
        </p:txBody>
      </p:sp>
    </p:spTree>
    <p:extLst>
      <p:ext uri="{BB962C8B-B14F-4D97-AF65-F5344CB8AC3E}">
        <p14:creationId xmlns:p14="http://schemas.microsoft.com/office/powerpoint/2010/main" val="3970498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0B72DD9-9406-4A5C-BF4A-FCCCF8EB3F2F}"/>
              </a:ext>
            </a:extLst>
          </p:cNvPr>
          <p:cNvSpPr/>
          <p:nvPr/>
        </p:nvSpPr>
        <p:spPr>
          <a:xfrm>
            <a:off x="957149" y="3987800"/>
            <a:ext cx="4943702" cy="68453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D7E080B-9C49-4344-828B-A06A23C5AF21}"/>
              </a:ext>
            </a:extLst>
          </p:cNvPr>
          <p:cNvSpPr txBox="1"/>
          <p:nvPr/>
        </p:nvSpPr>
        <p:spPr>
          <a:xfrm>
            <a:off x="863600" y="27178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/>
              <a:t>２</a:t>
            </a:r>
            <a:endParaRPr kumimoji="1" lang="ja-JP" altLang="en-US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865477F-0CD1-482B-888D-561AE0FCDA3A}"/>
              </a:ext>
            </a:extLst>
          </p:cNvPr>
          <p:cNvSpPr txBox="1"/>
          <p:nvPr/>
        </p:nvSpPr>
        <p:spPr>
          <a:xfrm>
            <a:off x="2182503" y="4188480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/>
              <a:t>行動活性化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2106D38-768E-4C8E-89FE-278D3E825230}"/>
              </a:ext>
            </a:extLst>
          </p:cNvPr>
          <p:cNvSpPr txBox="1"/>
          <p:nvPr/>
        </p:nvSpPr>
        <p:spPr>
          <a:xfrm>
            <a:off x="1951671" y="5224790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/>
              <a:t>別納イラスト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1172370-81B2-4859-BE82-25A69AEFC425}"/>
              </a:ext>
            </a:extLst>
          </p:cNvPr>
          <p:cNvSpPr/>
          <p:nvPr/>
        </p:nvSpPr>
        <p:spPr>
          <a:xfrm>
            <a:off x="1161117" y="6261100"/>
            <a:ext cx="4604683" cy="3416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ブログカード形式で最新記事リスト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395D3B2-5B63-4ECC-B9F7-7EBED0C43113}"/>
              </a:ext>
            </a:extLst>
          </p:cNvPr>
          <p:cNvSpPr/>
          <p:nvPr/>
        </p:nvSpPr>
        <p:spPr>
          <a:xfrm>
            <a:off x="1951671" y="10020300"/>
            <a:ext cx="3204529" cy="546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このカテゴリをもっと読む</a:t>
            </a:r>
          </a:p>
        </p:txBody>
      </p:sp>
    </p:spTree>
    <p:extLst>
      <p:ext uri="{BB962C8B-B14F-4D97-AF65-F5344CB8AC3E}">
        <p14:creationId xmlns:p14="http://schemas.microsoft.com/office/powerpoint/2010/main" val="2432565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0B72DD9-9406-4A5C-BF4A-FCCCF8EB3F2F}"/>
              </a:ext>
            </a:extLst>
          </p:cNvPr>
          <p:cNvSpPr/>
          <p:nvPr/>
        </p:nvSpPr>
        <p:spPr>
          <a:xfrm>
            <a:off x="957149" y="3987800"/>
            <a:ext cx="4943702" cy="68453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D7E080B-9C49-4344-828B-A06A23C5AF21}"/>
              </a:ext>
            </a:extLst>
          </p:cNvPr>
          <p:cNvSpPr txBox="1"/>
          <p:nvPr/>
        </p:nvSpPr>
        <p:spPr>
          <a:xfrm>
            <a:off x="863600" y="27178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/>
              <a:t>３</a:t>
            </a:r>
            <a:endParaRPr kumimoji="1" lang="ja-JP" altLang="en-US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865477F-0CD1-482B-888D-561AE0FCDA3A}"/>
              </a:ext>
            </a:extLst>
          </p:cNvPr>
          <p:cNvSpPr txBox="1"/>
          <p:nvPr/>
        </p:nvSpPr>
        <p:spPr>
          <a:xfrm>
            <a:off x="2182503" y="4188480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/>
              <a:t>身体活動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2106D38-768E-4C8E-89FE-278D3E825230}"/>
              </a:ext>
            </a:extLst>
          </p:cNvPr>
          <p:cNvSpPr txBox="1"/>
          <p:nvPr/>
        </p:nvSpPr>
        <p:spPr>
          <a:xfrm>
            <a:off x="1951671" y="5224790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/>
              <a:t>別納イラスト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1172370-81B2-4859-BE82-25A69AEFC425}"/>
              </a:ext>
            </a:extLst>
          </p:cNvPr>
          <p:cNvSpPr/>
          <p:nvPr/>
        </p:nvSpPr>
        <p:spPr>
          <a:xfrm>
            <a:off x="1161117" y="6261100"/>
            <a:ext cx="4604683" cy="3416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ブログカード形式で最新記事リスト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395D3B2-5B63-4ECC-B9F7-7EBED0C43113}"/>
              </a:ext>
            </a:extLst>
          </p:cNvPr>
          <p:cNvSpPr/>
          <p:nvPr/>
        </p:nvSpPr>
        <p:spPr>
          <a:xfrm>
            <a:off x="1951671" y="10020300"/>
            <a:ext cx="3204529" cy="546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このカテゴリをもっと読む</a:t>
            </a:r>
          </a:p>
        </p:txBody>
      </p:sp>
    </p:spTree>
    <p:extLst>
      <p:ext uri="{BB962C8B-B14F-4D97-AF65-F5344CB8AC3E}">
        <p14:creationId xmlns:p14="http://schemas.microsoft.com/office/powerpoint/2010/main" val="200522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0B72DD9-9406-4A5C-BF4A-FCCCF8EB3F2F}"/>
              </a:ext>
            </a:extLst>
          </p:cNvPr>
          <p:cNvSpPr/>
          <p:nvPr/>
        </p:nvSpPr>
        <p:spPr>
          <a:xfrm>
            <a:off x="957149" y="3987800"/>
            <a:ext cx="4943702" cy="68453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D7E080B-9C49-4344-828B-A06A23C5AF21}"/>
              </a:ext>
            </a:extLst>
          </p:cNvPr>
          <p:cNvSpPr txBox="1"/>
          <p:nvPr/>
        </p:nvSpPr>
        <p:spPr>
          <a:xfrm>
            <a:off x="863600" y="27178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/>
              <a:t>４</a:t>
            </a:r>
            <a:endParaRPr kumimoji="1" lang="ja-JP" altLang="en-US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865477F-0CD1-482B-888D-561AE0FCDA3A}"/>
              </a:ext>
            </a:extLst>
          </p:cNvPr>
          <p:cNvSpPr txBox="1"/>
          <p:nvPr/>
        </p:nvSpPr>
        <p:spPr>
          <a:xfrm>
            <a:off x="2875000" y="418848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/>
              <a:t>睡眠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2106D38-768E-4C8E-89FE-278D3E825230}"/>
              </a:ext>
            </a:extLst>
          </p:cNvPr>
          <p:cNvSpPr txBox="1"/>
          <p:nvPr/>
        </p:nvSpPr>
        <p:spPr>
          <a:xfrm>
            <a:off x="1951671" y="5224790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/>
              <a:t>別納イラスト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1172370-81B2-4859-BE82-25A69AEFC425}"/>
              </a:ext>
            </a:extLst>
          </p:cNvPr>
          <p:cNvSpPr/>
          <p:nvPr/>
        </p:nvSpPr>
        <p:spPr>
          <a:xfrm>
            <a:off x="1161117" y="6261100"/>
            <a:ext cx="4604683" cy="3416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ブログカード形式で最新記事リスト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395D3B2-5B63-4ECC-B9F7-7EBED0C43113}"/>
              </a:ext>
            </a:extLst>
          </p:cNvPr>
          <p:cNvSpPr/>
          <p:nvPr/>
        </p:nvSpPr>
        <p:spPr>
          <a:xfrm>
            <a:off x="1951671" y="10020300"/>
            <a:ext cx="3204529" cy="546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このカテゴリをもっと読む</a:t>
            </a:r>
          </a:p>
        </p:txBody>
      </p:sp>
    </p:spTree>
    <p:extLst>
      <p:ext uri="{BB962C8B-B14F-4D97-AF65-F5344CB8AC3E}">
        <p14:creationId xmlns:p14="http://schemas.microsoft.com/office/powerpoint/2010/main" val="2787259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17F3E2742D45E42BC49FC9F3CA2B4E9" ma:contentTypeVersion="9" ma:contentTypeDescription="新しいドキュメントを作成します。" ma:contentTypeScope="" ma:versionID="bfc76f3fbb6eb56ca7bfd056ea046589">
  <xsd:schema xmlns:xsd="http://www.w3.org/2001/XMLSchema" xmlns:xs="http://www.w3.org/2001/XMLSchema" xmlns:p="http://schemas.microsoft.com/office/2006/metadata/properties" xmlns:ns3="cd7e3afa-f74e-40f6-a310-71641e90361d" targetNamespace="http://schemas.microsoft.com/office/2006/metadata/properties" ma:root="true" ma:fieldsID="3375173bda60a53364b0f75f6a75e1f1" ns3:_="">
    <xsd:import namespace="cd7e3afa-f74e-40f6-a310-71641e90361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e3afa-f74e-40f6-a310-71641e9036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E719337-8D43-4FB5-B375-2BF9B55DF9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e3afa-f74e-40f6-a310-71641e9036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D0C1F36-547C-4970-8AF7-8EA4C57D81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D491E8-0E03-41E3-9205-88D20002327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</TotalTime>
  <Words>177</Words>
  <Application>Microsoft Office PowerPoint</Application>
  <PresentationFormat>ワイド画面</PresentationFormat>
  <Paragraphs>53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佐々木 那津</dc:creator>
  <cp:lastModifiedBy>佐々木 那津</cp:lastModifiedBy>
  <cp:revision>1</cp:revision>
  <dcterms:created xsi:type="dcterms:W3CDTF">2020-04-27T00:34:24Z</dcterms:created>
  <dcterms:modified xsi:type="dcterms:W3CDTF">2020-04-27T02:18:29Z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0x010100217F3E2742D45E42BC49FC9F3CA2B4E9</vt:lpwstr>
  </property>
</Properties>
</file>