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5"/>
  </p:notesMasterIdLst>
  <p:sldIdLst>
    <p:sldId id="256" r:id="rId2"/>
    <p:sldId id="268" r:id="rId3"/>
    <p:sldId id="267" r:id="rId4"/>
    <p:sldId id="259" r:id="rId5"/>
    <p:sldId id="273" r:id="rId6"/>
    <p:sldId id="274" r:id="rId7"/>
    <p:sldId id="264" r:id="rId8"/>
    <p:sldId id="270" r:id="rId9"/>
    <p:sldId id="269" r:id="rId10"/>
    <p:sldId id="272" r:id="rId11"/>
    <p:sldId id="260" r:id="rId12"/>
    <p:sldId id="271" r:id="rId13"/>
    <p:sldId id="263" r:id="rId14"/>
  </p:sldIdLst>
  <p:sldSz cx="9144000" cy="6858000" type="screen4x3"/>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CC"/>
    <a:srgbClr val="000099"/>
    <a:srgbClr val="000066"/>
    <a:srgbClr val="33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0" d="100"/>
          <a:sy n="110" d="100"/>
        </p:scale>
        <p:origin x="164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F1EBB3D-C131-4C34-B6AB-5846D2FEC710}" type="doc">
      <dgm:prSet loTypeId="urn:microsoft.com/office/officeart/2005/8/layout/chevron2" loCatId="process" qsTypeId="urn:microsoft.com/office/officeart/2005/8/quickstyle/3d3" qsCatId="3D" csTypeId="urn:microsoft.com/office/officeart/2005/8/colors/accent1_2" csCatId="accent1" phldr="1"/>
      <dgm:spPr/>
      <dgm:t>
        <a:bodyPr/>
        <a:lstStyle/>
        <a:p>
          <a:endParaRPr kumimoji="1" lang="ja-JP" altLang="en-US"/>
        </a:p>
      </dgm:t>
    </dgm:pt>
    <dgm:pt modelId="{9D65F236-04B4-485F-BBE0-65F0A0E04A50}">
      <dgm:prSet phldrT="[テキスト]"/>
      <dgm:spPr/>
      <dgm:t>
        <a:bodyPr/>
        <a:lstStyle/>
        <a:p>
          <a:r>
            <a:rPr lang="en-US" altLang="ja-JP" b="1" dirty="0">
              <a:latin typeface="Meiryo UI" panose="020B0604030504040204" pitchFamily="50" charset="-128"/>
              <a:ea typeface="Meiryo UI" panose="020B0604030504040204" pitchFamily="50" charset="-128"/>
            </a:rPr>
            <a:t>STEP1</a:t>
          </a:r>
          <a:endParaRPr kumimoji="1" lang="ja-JP" altLang="en-US" b="1" dirty="0">
            <a:latin typeface="Meiryo UI" panose="020B0604030504040204" pitchFamily="50" charset="-128"/>
            <a:ea typeface="Meiryo UI" panose="020B0604030504040204" pitchFamily="50" charset="-128"/>
          </a:endParaRPr>
        </a:p>
      </dgm:t>
    </dgm:pt>
    <dgm:pt modelId="{AB53684E-2317-4D55-B23E-D95D8CAA7297}" type="parTrans" cxnId="{FA37FAE4-C19B-4FF1-BDDB-6ADA35D84947}">
      <dgm:prSet/>
      <dgm:spPr/>
      <dgm:t>
        <a:bodyPr/>
        <a:lstStyle/>
        <a:p>
          <a:endParaRPr kumimoji="1" lang="ja-JP" altLang="en-US">
            <a:latin typeface="Meiryo UI" panose="020B0604030504040204" pitchFamily="50" charset="-128"/>
            <a:ea typeface="Meiryo UI" panose="020B0604030504040204" pitchFamily="50" charset="-128"/>
          </a:endParaRPr>
        </a:p>
      </dgm:t>
    </dgm:pt>
    <dgm:pt modelId="{5B3EE8E8-0D6E-4484-BB68-58AB2EDB8612}" type="sibTrans" cxnId="{FA37FAE4-C19B-4FF1-BDDB-6ADA35D84947}">
      <dgm:prSet/>
      <dgm:spPr/>
      <dgm:t>
        <a:bodyPr/>
        <a:lstStyle/>
        <a:p>
          <a:endParaRPr kumimoji="1" lang="ja-JP" altLang="en-US">
            <a:latin typeface="Meiryo UI" panose="020B0604030504040204" pitchFamily="50" charset="-128"/>
            <a:ea typeface="Meiryo UI" panose="020B0604030504040204" pitchFamily="50" charset="-128"/>
          </a:endParaRPr>
        </a:p>
      </dgm:t>
    </dgm:pt>
    <dgm:pt modelId="{ADC73D58-B73F-443C-8DFE-FBE8395FDAED}">
      <dgm:prSet phldrT="[テキスト]" custT="1"/>
      <dgm:spPr/>
      <dgm:t>
        <a:bodyPr/>
        <a:lstStyle/>
        <a:p>
          <a:pPr>
            <a:buClrTx/>
            <a:buSzTx/>
            <a:buFontTx/>
            <a:buNone/>
          </a:pPr>
          <a:r>
            <a:rPr lang="ja-JP" altLang="en-US" sz="1400" u="sng" dirty="0">
              <a:latin typeface="Meiryo UI" panose="020B0604030504040204" pitchFamily="50" charset="-128"/>
              <a:ea typeface="Meiryo UI" panose="020B0604030504040204" pitchFamily="50" charset="-128"/>
            </a:rPr>
            <a:t>■端末の引取り</a:t>
          </a:r>
          <a:endParaRPr kumimoji="1" lang="ja-JP" altLang="en-US" sz="1400" u="sng" dirty="0">
            <a:latin typeface="Meiryo UI" panose="020B0604030504040204" pitchFamily="50" charset="-128"/>
            <a:ea typeface="Meiryo UI" panose="020B0604030504040204" pitchFamily="50" charset="-128"/>
          </a:endParaRPr>
        </a:p>
      </dgm:t>
    </dgm:pt>
    <dgm:pt modelId="{1A4E3A52-7512-46AF-AF92-035B41700469}" type="parTrans" cxnId="{7678F000-591A-4823-B312-096D56726428}">
      <dgm:prSet/>
      <dgm:spPr/>
      <dgm:t>
        <a:bodyPr/>
        <a:lstStyle/>
        <a:p>
          <a:endParaRPr kumimoji="1" lang="ja-JP" altLang="en-US">
            <a:latin typeface="Meiryo UI" panose="020B0604030504040204" pitchFamily="50" charset="-128"/>
            <a:ea typeface="Meiryo UI" panose="020B0604030504040204" pitchFamily="50" charset="-128"/>
          </a:endParaRPr>
        </a:p>
      </dgm:t>
    </dgm:pt>
    <dgm:pt modelId="{0EB745AE-554D-4F94-9B52-CFB4CC271C86}" type="sibTrans" cxnId="{7678F000-591A-4823-B312-096D56726428}">
      <dgm:prSet/>
      <dgm:spPr/>
      <dgm:t>
        <a:bodyPr/>
        <a:lstStyle/>
        <a:p>
          <a:endParaRPr kumimoji="1" lang="ja-JP" altLang="en-US">
            <a:latin typeface="Meiryo UI" panose="020B0604030504040204" pitchFamily="50" charset="-128"/>
            <a:ea typeface="Meiryo UI" panose="020B0604030504040204" pitchFamily="50" charset="-128"/>
          </a:endParaRPr>
        </a:p>
      </dgm:t>
    </dgm:pt>
    <dgm:pt modelId="{A55EB545-6669-4EFE-971F-265E782FE3D6}">
      <dgm:prSet phldrT="[テキスト]"/>
      <dgm:spPr/>
      <dgm:t>
        <a:bodyPr/>
        <a:lstStyle/>
        <a:p>
          <a:r>
            <a:rPr lang="en-US" altLang="ja-JP" b="1" dirty="0">
              <a:latin typeface="Meiryo UI" panose="020B0604030504040204" pitchFamily="50" charset="-128"/>
              <a:ea typeface="Meiryo UI" panose="020B0604030504040204" pitchFamily="50" charset="-128"/>
            </a:rPr>
            <a:t>STEP2</a:t>
          </a:r>
          <a:endParaRPr kumimoji="1" lang="ja-JP" altLang="en-US" b="1" dirty="0">
            <a:latin typeface="Meiryo UI" panose="020B0604030504040204" pitchFamily="50" charset="-128"/>
            <a:ea typeface="Meiryo UI" panose="020B0604030504040204" pitchFamily="50" charset="-128"/>
          </a:endParaRPr>
        </a:p>
      </dgm:t>
    </dgm:pt>
    <dgm:pt modelId="{D148C017-E37C-4DF8-829B-6C4893988484}" type="parTrans" cxnId="{8B794E4A-7711-4CDA-998A-AACE716ED164}">
      <dgm:prSet/>
      <dgm:spPr/>
      <dgm:t>
        <a:bodyPr/>
        <a:lstStyle/>
        <a:p>
          <a:endParaRPr kumimoji="1" lang="ja-JP" altLang="en-US">
            <a:latin typeface="Meiryo UI" panose="020B0604030504040204" pitchFamily="50" charset="-128"/>
            <a:ea typeface="Meiryo UI" panose="020B0604030504040204" pitchFamily="50" charset="-128"/>
          </a:endParaRPr>
        </a:p>
      </dgm:t>
    </dgm:pt>
    <dgm:pt modelId="{B476D770-5F3C-4266-BA1C-8F94FB59224F}" type="sibTrans" cxnId="{8B794E4A-7711-4CDA-998A-AACE716ED164}">
      <dgm:prSet/>
      <dgm:spPr/>
      <dgm:t>
        <a:bodyPr/>
        <a:lstStyle/>
        <a:p>
          <a:endParaRPr kumimoji="1" lang="ja-JP" altLang="en-US">
            <a:latin typeface="Meiryo UI" panose="020B0604030504040204" pitchFamily="50" charset="-128"/>
            <a:ea typeface="Meiryo UI" panose="020B0604030504040204" pitchFamily="50" charset="-128"/>
          </a:endParaRPr>
        </a:p>
      </dgm:t>
    </dgm:pt>
    <dgm:pt modelId="{18D94794-7F39-411F-A5B7-A9DDA0022FD0}">
      <dgm:prSet phldrT="[テキスト]" custT="1"/>
      <dgm:spPr/>
      <dgm:t>
        <a:bodyPr/>
        <a:lstStyle/>
        <a:p>
          <a:pPr>
            <a:buFontTx/>
            <a:buNone/>
          </a:pPr>
          <a:r>
            <a:rPr lang="ja-JP" altLang="en-US" sz="1400" u="sng" dirty="0">
              <a:latin typeface="Meiryo UI" panose="020B0604030504040204" pitchFamily="50" charset="-128"/>
              <a:ea typeface="Meiryo UI" panose="020B0604030504040204" pitchFamily="50" charset="-128"/>
            </a:rPr>
            <a:t>■状態チェック</a:t>
          </a:r>
          <a:endParaRPr kumimoji="1" lang="ja-JP" altLang="en-US" sz="1400" dirty="0">
            <a:latin typeface="Meiryo UI" panose="020B0604030504040204" pitchFamily="50" charset="-128"/>
            <a:ea typeface="Meiryo UI" panose="020B0604030504040204" pitchFamily="50" charset="-128"/>
          </a:endParaRPr>
        </a:p>
      </dgm:t>
    </dgm:pt>
    <dgm:pt modelId="{151BFBCF-2E8E-4BA3-BFD1-0B2E4127FA17}" type="parTrans" cxnId="{C0574909-BE0B-4829-B86D-33C7117DF6E8}">
      <dgm:prSet/>
      <dgm:spPr/>
      <dgm:t>
        <a:bodyPr/>
        <a:lstStyle/>
        <a:p>
          <a:endParaRPr kumimoji="1" lang="ja-JP" altLang="en-US">
            <a:latin typeface="Meiryo UI" panose="020B0604030504040204" pitchFamily="50" charset="-128"/>
            <a:ea typeface="Meiryo UI" panose="020B0604030504040204" pitchFamily="50" charset="-128"/>
          </a:endParaRPr>
        </a:p>
      </dgm:t>
    </dgm:pt>
    <dgm:pt modelId="{8BC75EA0-C7B4-4009-8517-B6393041716B}" type="sibTrans" cxnId="{C0574909-BE0B-4829-B86D-33C7117DF6E8}">
      <dgm:prSet/>
      <dgm:spPr/>
      <dgm:t>
        <a:bodyPr/>
        <a:lstStyle/>
        <a:p>
          <a:endParaRPr kumimoji="1" lang="ja-JP" altLang="en-US">
            <a:latin typeface="Meiryo UI" panose="020B0604030504040204" pitchFamily="50" charset="-128"/>
            <a:ea typeface="Meiryo UI" panose="020B0604030504040204" pitchFamily="50" charset="-128"/>
          </a:endParaRPr>
        </a:p>
      </dgm:t>
    </dgm:pt>
    <dgm:pt modelId="{73EA5F95-CBA7-47BB-ABDB-6378AF68D902}">
      <dgm:prSet phldrT="[テキスト]"/>
      <dgm:spPr/>
      <dgm:t>
        <a:bodyPr/>
        <a:lstStyle/>
        <a:p>
          <a:r>
            <a:rPr lang="en-US" altLang="ja-JP" b="1" dirty="0">
              <a:latin typeface="Meiryo UI" panose="020B0604030504040204" pitchFamily="50" charset="-128"/>
              <a:ea typeface="Meiryo UI" panose="020B0604030504040204" pitchFamily="50" charset="-128"/>
            </a:rPr>
            <a:t>STEP3</a:t>
          </a:r>
          <a:endParaRPr kumimoji="1" lang="ja-JP" altLang="en-US" b="1" dirty="0">
            <a:latin typeface="Meiryo UI" panose="020B0604030504040204" pitchFamily="50" charset="-128"/>
            <a:ea typeface="Meiryo UI" panose="020B0604030504040204" pitchFamily="50" charset="-128"/>
          </a:endParaRPr>
        </a:p>
      </dgm:t>
    </dgm:pt>
    <dgm:pt modelId="{41433F46-7B70-463D-B455-77B85A1B1E7D}" type="parTrans" cxnId="{55FB98B4-33BC-4252-8CF0-BD0B52B2EE9D}">
      <dgm:prSet/>
      <dgm:spPr/>
      <dgm:t>
        <a:bodyPr/>
        <a:lstStyle/>
        <a:p>
          <a:endParaRPr kumimoji="1" lang="ja-JP" altLang="en-US">
            <a:latin typeface="Meiryo UI" panose="020B0604030504040204" pitchFamily="50" charset="-128"/>
            <a:ea typeface="Meiryo UI" panose="020B0604030504040204" pitchFamily="50" charset="-128"/>
          </a:endParaRPr>
        </a:p>
      </dgm:t>
    </dgm:pt>
    <dgm:pt modelId="{E06FEE65-D9E5-4D38-A462-15417B035240}" type="sibTrans" cxnId="{55FB98B4-33BC-4252-8CF0-BD0B52B2EE9D}">
      <dgm:prSet/>
      <dgm:spPr/>
      <dgm:t>
        <a:bodyPr/>
        <a:lstStyle/>
        <a:p>
          <a:endParaRPr kumimoji="1" lang="ja-JP" altLang="en-US">
            <a:latin typeface="Meiryo UI" panose="020B0604030504040204" pitchFamily="50" charset="-128"/>
            <a:ea typeface="Meiryo UI" panose="020B0604030504040204" pitchFamily="50" charset="-128"/>
          </a:endParaRPr>
        </a:p>
      </dgm:t>
    </dgm:pt>
    <dgm:pt modelId="{5E53D085-90BD-420A-A887-E5040177ACB0}">
      <dgm:prSet phldrT="[テキスト]" custT="1"/>
      <dgm:spPr/>
      <dgm:t>
        <a:bodyPr tIns="0" bIns="0"/>
        <a:lstStyle/>
        <a:p>
          <a:pPr>
            <a:buFontTx/>
            <a:buNone/>
          </a:pPr>
          <a:r>
            <a:rPr kumimoji="1" lang="ja-JP" altLang="en-US" sz="1400" u="sng" dirty="0">
              <a:latin typeface="Meiryo UI" panose="020B0604030504040204" pitchFamily="50" charset="-128"/>
              <a:ea typeface="Meiryo UI" panose="020B0604030504040204" pitchFamily="50" charset="-128"/>
            </a:rPr>
            <a:t>■データ削除</a:t>
          </a:r>
        </a:p>
      </dgm:t>
    </dgm:pt>
    <dgm:pt modelId="{8C184F96-2A5E-4471-BC26-E261198E8C30}" type="parTrans" cxnId="{55604A6D-1C8E-4DBF-8DB3-775C8320BE9A}">
      <dgm:prSet/>
      <dgm:spPr/>
      <dgm:t>
        <a:bodyPr/>
        <a:lstStyle/>
        <a:p>
          <a:endParaRPr kumimoji="1" lang="ja-JP" altLang="en-US">
            <a:latin typeface="Meiryo UI" panose="020B0604030504040204" pitchFamily="50" charset="-128"/>
            <a:ea typeface="Meiryo UI" panose="020B0604030504040204" pitchFamily="50" charset="-128"/>
          </a:endParaRPr>
        </a:p>
      </dgm:t>
    </dgm:pt>
    <dgm:pt modelId="{BA8AF326-DC95-4CA6-B70F-F45DAF249930}" type="sibTrans" cxnId="{55604A6D-1C8E-4DBF-8DB3-775C8320BE9A}">
      <dgm:prSet/>
      <dgm:spPr/>
      <dgm:t>
        <a:bodyPr/>
        <a:lstStyle/>
        <a:p>
          <a:endParaRPr kumimoji="1" lang="ja-JP" altLang="en-US">
            <a:latin typeface="Meiryo UI" panose="020B0604030504040204" pitchFamily="50" charset="-128"/>
            <a:ea typeface="Meiryo UI" panose="020B0604030504040204" pitchFamily="50" charset="-128"/>
          </a:endParaRPr>
        </a:p>
      </dgm:t>
    </dgm:pt>
    <dgm:pt modelId="{D891EC83-5C1D-4C8B-9F76-12D8D434C84D}">
      <dgm:prSet phldrT="[テキスト]"/>
      <dgm:spPr/>
      <dgm:t>
        <a:bodyPr/>
        <a:lstStyle/>
        <a:p>
          <a:r>
            <a:rPr lang="en-US" altLang="ja-JP" b="1" dirty="0">
              <a:latin typeface="Meiryo UI" panose="020B0604030504040204" pitchFamily="50" charset="-128"/>
              <a:ea typeface="Meiryo UI" panose="020B0604030504040204" pitchFamily="50" charset="-128"/>
            </a:rPr>
            <a:t>STEP4</a:t>
          </a:r>
          <a:endParaRPr kumimoji="1" lang="ja-JP" altLang="en-US" b="1" dirty="0">
            <a:latin typeface="Meiryo UI" panose="020B0604030504040204" pitchFamily="50" charset="-128"/>
            <a:ea typeface="Meiryo UI" panose="020B0604030504040204" pitchFamily="50" charset="-128"/>
          </a:endParaRPr>
        </a:p>
      </dgm:t>
    </dgm:pt>
    <dgm:pt modelId="{473F4CC3-673A-4C38-BB06-82D4E322FB04}" type="parTrans" cxnId="{6919AB4D-9ECA-4909-BEFD-68AB88FFB1AC}">
      <dgm:prSet/>
      <dgm:spPr/>
      <dgm:t>
        <a:bodyPr/>
        <a:lstStyle/>
        <a:p>
          <a:endParaRPr kumimoji="1" lang="ja-JP" altLang="en-US">
            <a:latin typeface="Meiryo UI" panose="020B0604030504040204" pitchFamily="50" charset="-128"/>
            <a:ea typeface="Meiryo UI" panose="020B0604030504040204" pitchFamily="50" charset="-128"/>
          </a:endParaRPr>
        </a:p>
      </dgm:t>
    </dgm:pt>
    <dgm:pt modelId="{82A908D9-9B3C-4DA9-870C-8379C006B6E8}" type="sibTrans" cxnId="{6919AB4D-9ECA-4909-BEFD-68AB88FFB1AC}">
      <dgm:prSet/>
      <dgm:spPr/>
      <dgm:t>
        <a:bodyPr/>
        <a:lstStyle/>
        <a:p>
          <a:endParaRPr kumimoji="1" lang="ja-JP" altLang="en-US">
            <a:latin typeface="Meiryo UI" panose="020B0604030504040204" pitchFamily="50" charset="-128"/>
            <a:ea typeface="Meiryo UI" panose="020B0604030504040204" pitchFamily="50" charset="-128"/>
          </a:endParaRPr>
        </a:p>
      </dgm:t>
    </dgm:pt>
    <dgm:pt modelId="{00F41E12-3964-4179-8048-9E75D0E7A936}">
      <dgm:prSet phldrT="[テキスト]"/>
      <dgm:spPr/>
      <dgm:t>
        <a:bodyPr/>
        <a:lstStyle/>
        <a:p>
          <a:r>
            <a:rPr lang="en-US" altLang="ja-JP" b="1" dirty="0">
              <a:latin typeface="Meiryo UI" panose="020B0604030504040204" pitchFamily="50" charset="-128"/>
              <a:ea typeface="Meiryo UI" panose="020B0604030504040204" pitchFamily="50" charset="-128"/>
            </a:rPr>
            <a:t>STEP5</a:t>
          </a:r>
          <a:endParaRPr kumimoji="1" lang="ja-JP" altLang="en-US" b="1" dirty="0">
            <a:latin typeface="Meiryo UI" panose="020B0604030504040204" pitchFamily="50" charset="-128"/>
            <a:ea typeface="Meiryo UI" panose="020B0604030504040204" pitchFamily="50" charset="-128"/>
          </a:endParaRPr>
        </a:p>
      </dgm:t>
    </dgm:pt>
    <dgm:pt modelId="{74891688-B03F-4954-B928-6C797B9C58F9}" type="parTrans" cxnId="{9891038D-D76B-434F-AB24-2900C7C93D31}">
      <dgm:prSet/>
      <dgm:spPr/>
      <dgm:t>
        <a:bodyPr/>
        <a:lstStyle/>
        <a:p>
          <a:endParaRPr kumimoji="1" lang="ja-JP" altLang="en-US">
            <a:latin typeface="Meiryo UI" panose="020B0604030504040204" pitchFamily="50" charset="-128"/>
            <a:ea typeface="Meiryo UI" panose="020B0604030504040204" pitchFamily="50" charset="-128"/>
          </a:endParaRPr>
        </a:p>
      </dgm:t>
    </dgm:pt>
    <dgm:pt modelId="{F791C22F-4048-461D-8A32-7247E8C96CD9}" type="sibTrans" cxnId="{9891038D-D76B-434F-AB24-2900C7C93D31}">
      <dgm:prSet/>
      <dgm:spPr/>
      <dgm:t>
        <a:bodyPr/>
        <a:lstStyle/>
        <a:p>
          <a:endParaRPr kumimoji="1" lang="ja-JP" altLang="en-US">
            <a:latin typeface="Meiryo UI" panose="020B0604030504040204" pitchFamily="50" charset="-128"/>
            <a:ea typeface="Meiryo UI" panose="020B0604030504040204" pitchFamily="50" charset="-128"/>
          </a:endParaRPr>
        </a:p>
      </dgm:t>
    </dgm:pt>
    <dgm:pt modelId="{97F4D8D2-7AE6-411B-A020-446BF53B6365}">
      <dgm:prSet phldrT="[テキスト]" custT="1"/>
      <dgm:spPr/>
      <dgm:t>
        <a:bodyPr/>
        <a:lstStyle/>
        <a:p>
          <a:pPr>
            <a:buClrTx/>
            <a:buSzTx/>
            <a:buFontTx/>
            <a:buNone/>
          </a:pPr>
          <a:r>
            <a:rPr kumimoji="0" lang="ja-JP" altLang="en-US" sz="1000" b="0" i="0" u="none" strike="noStrike" cap="none" spc="0" normalizeH="0" baseline="0" dirty="0">
              <a:ln>
                <a:noFill/>
              </a:ln>
              <a:solidFill>
                <a:srgbClr val="000000"/>
              </a:solidFill>
              <a:effectLst/>
              <a:uFillTx/>
              <a:latin typeface="Meiryo UI" panose="020B0604030504040204" pitchFamily="50" charset="-128"/>
              <a:ea typeface="Meiryo UI" panose="020B0604030504040204" pitchFamily="50" charset="-128"/>
              <a:sym typeface="Calibri"/>
            </a:rPr>
            <a:t>お客様の拠点まで端末の引取りにお伺いいたします。</a:t>
          </a:r>
          <a:endParaRPr kumimoji="1" lang="ja-JP" altLang="en-US" sz="1000" dirty="0">
            <a:latin typeface="Meiryo UI" panose="020B0604030504040204" pitchFamily="50" charset="-128"/>
            <a:ea typeface="Meiryo UI" panose="020B0604030504040204" pitchFamily="50" charset="-128"/>
          </a:endParaRPr>
        </a:p>
      </dgm:t>
    </dgm:pt>
    <dgm:pt modelId="{67FB3878-199A-49BD-A3C8-D70CA10B4F36}" type="parTrans" cxnId="{C6806B47-792E-4C94-BB27-8FB80DCF1DBA}">
      <dgm:prSet/>
      <dgm:spPr/>
      <dgm:t>
        <a:bodyPr/>
        <a:lstStyle/>
        <a:p>
          <a:endParaRPr kumimoji="1" lang="ja-JP" altLang="en-US"/>
        </a:p>
      </dgm:t>
    </dgm:pt>
    <dgm:pt modelId="{B36DB735-ACC1-4CAF-83CD-AF591175DE95}" type="sibTrans" cxnId="{C6806B47-792E-4C94-BB27-8FB80DCF1DBA}">
      <dgm:prSet/>
      <dgm:spPr/>
      <dgm:t>
        <a:bodyPr/>
        <a:lstStyle/>
        <a:p>
          <a:endParaRPr kumimoji="1" lang="ja-JP" altLang="en-US"/>
        </a:p>
      </dgm:t>
    </dgm:pt>
    <dgm:pt modelId="{C633FCD7-274D-4A1E-ADD0-65354E9AB8D0}">
      <dgm:prSet custT="1"/>
      <dgm:spPr/>
      <dgm:t>
        <a:bodyPr/>
        <a:lstStyle/>
        <a:p>
          <a:pPr>
            <a:buClrTx/>
            <a:buSzTx/>
            <a:buFontTx/>
            <a:buNone/>
          </a:pPr>
          <a:r>
            <a:rPr lang="en-US" altLang="ja-JP" sz="1000" dirty="0">
              <a:latin typeface="Meiryo UI" panose="020B0604030504040204" pitchFamily="50" charset="-128"/>
              <a:ea typeface="Meiryo UI" panose="020B0604030504040204" pitchFamily="50" charset="-128"/>
            </a:rPr>
            <a:t>※</a:t>
          </a:r>
          <a:r>
            <a:rPr lang="ja-JP" altLang="en-US" sz="1000" dirty="0">
              <a:latin typeface="Meiryo UI" panose="020B0604030504040204" pitchFamily="50" charset="-128"/>
              <a:ea typeface="Meiryo UI" panose="020B0604030504040204" pitchFamily="50" charset="-128"/>
            </a:rPr>
            <a:t>郵送対応をご希望の場合　着払いにて承る事も可能です。</a:t>
          </a:r>
          <a:endParaRPr kumimoji="0" lang="ja-JP" altLang="en-US" sz="1000" b="0" i="0" u="none" strike="noStrike" cap="none" spc="0" normalizeH="0" baseline="0" dirty="0">
            <a:ln>
              <a:noFill/>
            </a:ln>
            <a:solidFill>
              <a:srgbClr val="000000"/>
            </a:solidFill>
            <a:effectLst/>
            <a:uFillTx/>
            <a:latin typeface="Meiryo UI" panose="020B0604030504040204" pitchFamily="50" charset="-128"/>
            <a:ea typeface="Meiryo UI" panose="020B0604030504040204" pitchFamily="50" charset="-128"/>
            <a:sym typeface="Calibri"/>
          </a:endParaRPr>
        </a:p>
      </dgm:t>
    </dgm:pt>
    <dgm:pt modelId="{F609C13D-1666-48D5-9A6E-7B60A86A7410}" type="parTrans" cxnId="{1DBD7CB5-674B-4E4B-BD18-BB34D1DDF0F2}">
      <dgm:prSet/>
      <dgm:spPr/>
      <dgm:t>
        <a:bodyPr/>
        <a:lstStyle/>
        <a:p>
          <a:endParaRPr kumimoji="1" lang="ja-JP" altLang="en-US"/>
        </a:p>
      </dgm:t>
    </dgm:pt>
    <dgm:pt modelId="{D0F88045-F76F-405A-9D9C-904467CA89EE}" type="sibTrans" cxnId="{1DBD7CB5-674B-4E4B-BD18-BB34D1DDF0F2}">
      <dgm:prSet/>
      <dgm:spPr/>
      <dgm:t>
        <a:bodyPr/>
        <a:lstStyle/>
        <a:p>
          <a:endParaRPr kumimoji="1" lang="ja-JP" altLang="en-US"/>
        </a:p>
      </dgm:t>
    </dgm:pt>
    <dgm:pt modelId="{C556FD5B-E373-416A-BAD1-A0F2482612FE}">
      <dgm:prSet phldrT="[テキスト]" custT="1"/>
      <dgm:spPr/>
      <dgm:t>
        <a:bodyPr/>
        <a:lstStyle/>
        <a:p>
          <a:pPr>
            <a:buFontTx/>
            <a:buNone/>
          </a:pPr>
          <a:r>
            <a:rPr lang="ja-JP" altLang="en-US" sz="1200" dirty="0">
              <a:latin typeface="Meiryo UI" panose="020B0604030504040204" pitchFamily="50" charset="-128"/>
              <a:ea typeface="Meiryo UI" panose="020B0604030504040204" pitchFamily="50" charset="-128"/>
            </a:rPr>
            <a:t>回収した端末の外装、および動作にチェックを行います。</a:t>
          </a:r>
          <a:endParaRPr kumimoji="1" lang="ja-JP" altLang="en-US" sz="1200" dirty="0">
            <a:latin typeface="Meiryo UI" panose="020B0604030504040204" pitchFamily="50" charset="-128"/>
            <a:ea typeface="Meiryo UI" panose="020B0604030504040204" pitchFamily="50" charset="-128"/>
          </a:endParaRPr>
        </a:p>
      </dgm:t>
    </dgm:pt>
    <dgm:pt modelId="{1114E075-69DD-434D-A550-16781FF66AD8}" type="parTrans" cxnId="{A1898C91-EE18-4DE1-9050-9936BF65429A}">
      <dgm:prSet/>
      <dgm:spPr/>
      <dgm:t>
        <a:bodyPr/>
        <a:lstStyle/>
        <a:p>
          <a:endParaRPr kumimoji="1" lang="ja-JP" altLang="en-US"/>
        </a:p>
      </dgm:t>
    </dgm:pt>
    <dgm:pt modelId="{95CC0E1C-9C54-4443-AA7B-9AC6114B44C9}" type="sibTrans" cxnId="{A1898C91-EE18-4DE1-9050-9936BF65429A}">
      <dgm:prSet/>
      <dgm:spPr/>
      <dgm:t>
        <a:bodyPr/>
        <a:lstStyle/>
        <a:p>
          <a:endParaRPr kumimoji="1" lang="ja-JP" altLang="en-US"/>
        </a:p>
      </dgm:t>
    </dgm:pt>
    <dgm:pt modelId="{2783E7B4-5B01-43FA-914F-2C7A63E87B14}">
      <dgm:prSet phldrT="[テキスト]" custT="1"/>
      <dgm:spPr/>
      <dgm:t>
        <a:bodyPr tIns="0" bIns="0"/>
        <a:lstStyle/>
        <a:p>
          <a:pPr>
            <a:buClrTx/>
            <a:buSzTx/>
            <a:buFontTx/>
            <a:buNone/>
          </a:pPr>
          <a:r>
            <a:rPr lang="ja-JP" altLang="en-US" sz="1000" dirty="0">
              <a:latin typeface="Meiryo UI" panose="020B0604030504040204" pitchFamily="50" charset="-128"/>
              <a:ea typeface="Meiryo UI" panose="020B0604030504040204" pitchFamily="50" charset="-128"/>
            </a:rPr>
            <a:t>端末内に残されたデータをソフト面で処理、物理的な破壊により完全に削除します。</a:t>
          </a:r>
          <a:r>
            <a:rPr lang="en-US" altLang="ja-JP" sz="1000" b="0" i="0" dirty="0">
              <a:solidFill>
                <a:srgbClr val="000000"/>
              </a:solidFill>
              <a:effectLst/>
              <a:latin typeface="Meiryo UI" panose="020B0604030504040204" pitchFamily="50" charset="-128"/>
              <a:ea typeface="Meiryo UI" panose="020B0604030504040204" pitchFamily="50" charset="-128"/>
            </a:rPr>
            <a:t> </a:t>
          </a:r>
          <a:r>
            <a:rPr lang="en-US" altLang="ja-JP" sz="1000" b="0" i="0" dirty="0" err="1">
              <a:solidFill>
                <a:srgbClr val="000000"/>
              </a:solidFill>
              <a:effectLst/>
              <a:latin typeface="Meiryo UI" panose="020B0604030504040204" pitchFamily="50" charset="-128"/>
              <a:ea typeface="Meiryo UI" panose="020B0604030504040204" pitchFamily="50" charset="-128"/>
            </a:rPr>
            <a:t>blancco</a:t>
          </a:r>
          <a:r>
            <a:rPr lang="ja-JP" altLang="en-US" sz="1000" b="0" i="0" dirty="0">
              <a:solidFill>
                <a:srgbClr val="000000"/>
              </a:solidFill>
              <a:effectLst/>
              <a:latin typeface="Meiryo UI" panose="020B0604030504040204" pitchFamily="50" charset="-128"/>
              <a:ea typeface="Meiryo UI" panose="020B0604030504040204" pitchFamily="50" charset="-128"/>
            </a:rPr>
            <a:t>社</a:t>
          </a:r>
          <a:r>
            <a:rPr lang="en-US" altLang="ja-JP" sz="1000" b="0" i="0" dirty="0">
              <a:solidFill>
                <a:srgbClr val="000000"/>
              </a:solidFill>
              <a:effectLst/>
              <a:latin typeface="Meiryo UI" panose="020B0604030504040204" pitchFamily="50" charset="-128"/>
              <a:ea typeface="Meiryo UI" panose="020B0604030504040204" pitchFamily="50" charset="-128"/>
            </a:rPr>
            <a:t>(ISO-15408)</a:t>
          </a:r>
          <a:endParaRPr kumimoji="1" lang="ja-JP" altLang="en-US" sz="1000" dirty="0">
            <a:latin typeface="Meiryo UI" panose="020B0604030504040204" pitchFamily="50" charset="-128"/>
            <a:ea typeface="Meiryo UI" panose="020B0604030504040204" pitchFamily="50" charset="-128"/>
          </a:endParaRPr>
        </a:p>
      </dgm:t>
    </dgm:pt>
    <dgm:pt modelId="{E9844FF3-3BC3-40D7-A696-3ED9DBF02F1F}" type="parTrans" cxnId="{D18FD81B-C639-4DAB-9287-89BD900026B3}">
      <dgm:prSet/>
      <dgm:spPr/>
      <dgm:t>
        <a:bodyPr/>
        <a:lstStyle/>
        <a:p>
          <a:endParaRPr kumimoji="1" lang="ja-JP" altLang="en-US"/>
        </a:p>
      </dgm:t>
    </dgm:pt>
    <dgm:pt modelId="{43F66B88-8378-4B44-9584-2CAED65B31C7}" type="sibTrans" cxnId="{D18FD81B-C639-4DAB-9287-89BD900026B3}">
      <dgm:prSet/>
      <dgm:spPr/>
      <dgm:t>
        <a:bodyPr/>
        <a:lstStyle/>
        <a:p>
          <a:endParaRPr kumimoji="1" lang="ja-JP" altLang="en-US"/>
        </a:p>
      </dgm:t>
    </dgm:pt>
    <dgm:pt modelId="{6BA0FAFD-944C-4D9C-9877-2A4712747B0B}">
      <dgm:prSet custT="1"/>
      <dgm:spPr/>
      <dgm:t>
        <a:bodyPr tIns="72000"/>
        <a:lstStyle/>
        <a:p>
          <a:pPr>
            <a:buFontTx/>
            <a:buNone/>
          </a:pPr>
          <a:r>
            <a:rPr kumimoji="1" lang="ja-JP" altLang="en-US" sz="1400" u="sng" dirty="0">
              <a:latin typeface="Meiryo UI" panose="020B0604030504040204" pitchFamily="50" charset="-128"/>
              <a:ea typeface="Meiryo UI" panose="020B0604030504040204" pitchFamily="50" charset="-128"/>
            </a:rPr>
            <a:t>■</a:t>
          </a:r>
          <a:r>
            <a:rPr lang="ja-JP" altLang="en-US" sz="1400" u="sng" dirty="0">
              <a:latin typeface="Meiryo UI" panose="020B0604030504040204" pitchFamily="50" charset="-128"/>
              <a:ea typeface="Meiryo UI" panose="020B0604030504040204" pitchFamily="50" charset="-128"/>
            </a:rPr>
            <a:t>査定額のご案内・売却益のお支払い</a:t>
          </a:r>
          <a:endParaRPr kumimoji="1" lang="ja-JP" altLang="en-US" sz="1400" u="sng" dirty="0">
            <a:latin typeface="Meiryo UI" panose="020B0604030504040204" pitchFamily="50" charset="-128"/>
            <a:ea typeface="Meiryo UI" panose="020B0604030504040204" pitchFamily="50" charset="-128"/>
          </a:endParaRPr>
        </a:p>
      </dgm:t>
    </dgm:pt>
    <dgm:pt modelId="{2B604152-5FDB-4D74-8F25-1FB2C1F9877A}" type="parTrans" cxnId="{A8FFB6DB-CA9E-4510-A416-C60F2FEBB96C}">
      <dgm:prSet/>
      <dgm:spPr/>
      <dgm:t>
        <a:bodyPr/>
        <a:lstStyle/>
        <a:p>
          <a:endParaRPr kumimoji="1" lang="ja-JP" altLang="en-US"/>
        </a:p>
      </dgm:t>
    </dgm:pt>
    <dgm:pt modelId="{4869A6C1-6AAC-44CC-990A-3747F3376277}" type="sibTrans" cxnId="{A8FFB6DB-CA9E-4510-A416-C60F2FEBB96C}">
      <dgm:prSet/>
      <dgm:spPr/>
      <dgm:t>
        <a:bodyPr/>
        <a:lstStyle/>
        <a:p>
          <a:endParaRPr kumimoji="1" lang="ja-JP" altLang="en-US"/>
        </a:p>
      </dgm:t>
    </dgm:pt>
    <dgm:pt modelId="{D7CC3882-ADE9-4C52-927A-3B529AF1494F}">
      <dgm:prSet/>
      <dgm:spPr/>
      <dgm:t>
        <a:bodyPr tIns="72000"/>
        <a:lstStyle/>
        <a:p>
          <a:pPr>
            <a:buFontTx/>
            <a:buNone/>
          </a:pPr>
          <a:endParaRPr kumimoji="1" lang="ja-JP" altLang="en-US" sz="900" dirty="0"/>
        </a:p>
      </dgm:t>
    </dgm:pt>
    <dgm:pt modelId="{24BEB7C5-9B52-49F2-A75B-DDCA6D641645}" type="parTrans" cxnId="{43FD3FF2-D05E-4518-A76A-45D501791B00}">
      <dgm:prSet/>
      <dgm:spPr/>
      <dgm:t>
        <a:bodyPr/>
        <a:lstStyle/>
        <a:p>
          <a:endParaRPr kumimoji="1" lang="ja-JP" altLang="en-US"/>
        </a:p>
      </dgm:t>
    </dgm:pt>
    <dgm:pt modelId="{57E203BA-2DE4-429A-963D-F5372A205362}" type="sibTrans" cxnId="{43FD3FF2-D05E-4518-A76A-45D501791B00}">
      <dgm:prSet/>
      <dgm:spPr/>
      <dgm:t>
        <a:bodyPr/>
        <a:lstStyle/>
        <a:p>
          <a:endParaRPr kumimoji="1" lang="ja-JP" altLang="en-US"/>
        </a:p>
      </dgm:t>
    </dgm:pt>
    <dgm:pt modelId="{206F7020-5E72-48B0-B579-7334BECB1C88}">
      <dgm:prSet custT="1"/>
      <dgm:spPr/>
      <dgm:t>
        <a:bodyPr tIns="72000"/>
        <a:lstStyle/>
        <a:p>
          <a:pPr>
            <a:buClrTx/>
            <a:buSzTx/>
            <a:buFontTx/>
            <a:buNone/>
          </a:pPr>
          <a:r>
            <a:rPr lang="ja-JP" altLang="en-US" sz="1200" dirty="0">
              <a:latin typeface="Meiryo UI" panose="020B0604030504040204" pitchFamily="50" charset="-128"/>
              <a:ea typeface="Meiryo UI" panose="020B0604030504040204" pitchFamily="50" charset="-128"/>
            </a:rPr>
            <a:t>査定結果をご提示し、回収した端末の売却による利益をお支払いします。</a:t>
          </a:r>
          <a:endParaRPr kumimoji="1" lang="ja-JP" altLang="en-US" sz="1200" dirty="0">
            <a:latin typeface="Meiryo UI" panose="020B0604030504040204" pitchFamily="50" charset="-128"/>
            <a:ea typeface="Meiryo UI" panose="020B0604030504040204" pitchFamily="50" charset="-128"/>
          </a:endParaRPr>
        </a:p>
      </dgm:t>
    </dgm:pt>
    <dgm:pt modelId="{25BC7718-96F4-4D2F-9480-81A9E4CA8A75}" type="parTrans" cxnId="{96407FF0-77C1-48F2-8AD4-7B8B466FC9A1}">
      <dgm:prSet/>
      <dgm:spPr/>
      <dgm:t>
        <a:bodyPr/>
        <a:lstStyle/>
        <a:p>
          <a:endParaRPr kumimoji="1" lang="ja-JP" altLang="en-US"/>
        </a:p>
      </dgm:t>
    </dgm:pt>
    <dgm:pt modelId="{6C864744-DA30-47B2-979C-788215E89954}" type="sibTrans" cxnId="{96407FF0-77C1-48F2-8AD4-7B8B466FC9A1}">
      <dgm:prSet/>
      <dgm:spPr/>
      <dgm:t>
        <a:bodyPr/>
        <a:lstStyle/>
        <a:p>
          <a:endParaRPr kumimoji="1" lang="ja-JP" altLang="en-US"/>
        </a:p>
      </dgm:t>
    </dgm:pt>
    <dgm:pt modelId="{31C42742-273C-4CE7-BABC-DB4C4B9DA635}">
      <dgm:prSet custT="1"/>
      <dgm:spPr/>
      <dgm:t>
        <a:bodyPr tIns="144000" bIns="0"/>
        <a:lstStyle/>
        <a:p>
          <a:pPr>
            <a:lnSpc>
              <a:spcPts val="1080"/>
            </a:lnSpc>
            <a:buFontTx/>
            <a:buNone/>
          </a:pPr>
          <a:r>
            <a:rPr kumimoji="1" lang="ja-JP" altLang="en-US" sz="1400" u="sng" dirty="0">
              <a:latin typeface="Meiryo UI" panose="020B0604030504040204" pitchFamily="50" charset="-128"/>
              <a:ea typeface="Meiryo UI" panose="020B0604030504040204" pitchFamily="50" charset="-128"/>
            </a:rPr>
            <a:t>■</a:t>
          </a:r>
          <a:r>
            <a:rPr lang="ja-JP" altLang="en-US" sz="1400" u="sng" dirty="0">
              <a:latin typeface="Meiryo UI" panose="020B0604030504040204" pitchFamily="50" charset="-128"/>
              <a:ea typeface="Meiryo UI" panose="020B0604030504040204" pitchFamily="50" charset="-128"/>
            </a:rPr>
            <a:t>リユース</a:t>
          </a:r>
          <a:r>
            <a:rPr lang="en-US" altLang="ja-JP" sz="1400" u="sng" dirty="0">
              <a:latin typeface="Meiryo UI" panose="020B0604030504040204" pitchFamily="50" charset="-128"/>
              <a:ea typeface="Meiryo UI" panose="020B0604030504040204" pitchFamily="50" charset="-128"/>
            </a:rPr>
            <a:t>/</a:t>
          </a:r>
          <a:r>
            <a:rPr lang="ja-JP" altLang="en-US" sz="1400" u="sng" dirty="0">
              <a:latin typeface="Meiryo UI" panose="020B0604030504040204" pitchFamily="50" charset="-128"/>
              <a:ea typeface="Meiryo UI" panose="020B0604030504040204" pitchFamily="50" charset="-128"/>
            </a:rPr>
            <a:t>リサイクル</a:t>
          </a:r>
          <a:endParaRPr kumimoji="1" lang="ja-JP" altLang="en-US" sz="1400" u="sng" dirty="0">
            <a:latin typeface="Meiryo UI" panose="020B0604030504040204" pitchFamily="50" charset="-128"/>
            <a:ea typeface="Meiryo UI" panose="020B0604030504040204" pitchFamily="50" charset="-128"/>
          </a:endParaRPr>
        </a:p>
      </dgm:t>
    </dgm:pt>
    <dgm:pt modelId="{84A30567-3A5E-4EDF-8880-102FB50BCBB1}" type="parTrans" cxnId="{5F56499A-78CC-4CCE-B276-308A73FAC267}">
      <dgm:prSet/>
      <dgm:spPr/>
      <dgm:t>
        <a:bodyPr/>
        <a:lstStyle/>
        <a:p>
          <a:endParaRPr kumimoji="1" lang="ja-JP" altLang="en-US"/>
        </a:p>
      </dgm:t>
    </dgm:pt>
    <dgm:pt modelId="{0B3F470C-132C-4ED5-AEE1-C0ED33E306C4}" type="sibTrans" cxnId="{5F56499A-78CC-4CCE-B276-308A73FAC267}">
      <dgm:prSet/>
      <dgm:spPr/>
      <dgm:t>
        <a:bodyPr/>
        <a:lstStyle/>
        <a:p>
          <a:endParaRPr kumimoji="1" lang="ja-JP" altLang="en-US"/>
        </a:p>
      </dgm:t>
    </dgm:pt>
    <dgm:pt modelId="{25C04CD6-EA4E-41C6-8283-B46B072FE278}">
      <dgm:prSet/>
      <dgm:spPr/>
      <dgm:t>
        <a:bodyPr tIns="144000" bIns="0"/>
        <a:lstStyle/>
        <a:p>
          <a:pPr>
            <a:lnSpc>
              <a:spcPct val="90000"/>
            </a:lnSpc>
            <a:buFontTx/>
            <a:buNone/>
          </a:pPr>
          <a:endParaRPr kumimoji="1" lang="ja-JP" altLang="en-US" sz="900" dirty="0"/>
        </a:p>
      </dgm:t>
    </dgm:pt>
    <dgm:pt modelId="{E46C8F31-32F2-4143-B4B5-54818E09BD7C}" type="parTrans" cxnId="{CB8E8832-2490-4838-848D-0081C0DAC35E}">
      <dgm:prSet/>
      <dgm:spPr/>
      <dgm:t>
        <a:bodyPr/>
        <a:lstStyle/>
        <a:p>
          <a:endParaRPr kumimoji="1" lang="ja-JP" altLang="en-US"/>
        </a:p>
      </dgm:t>
    </dgm:pt>
    <dgm:pt modelId="{82758751-E3A1-43C5-895B-555929DF4A98}" type="sibTrans" cxnId="{CB8E8832-2490-4838-848D-0081C0DAC35E}">
      <dgm:prSet/>
      <dgm:spPr/>
      <dgm:t>
        <a:bodyPr/>
        <a:lstStyle/>
        <a:p>
          <a:endParaRPr kumimoji="1" lang="ja-JP" altLang="en-US"/>
        </a:p>
      </dgm:t>
    </dgm:pt>
    <dgm:pt modelId="{E0F63ABA-B9DC-434D-9C1B-9A1B1FB5CDA7}">
      <dgm:prSet custT="1"/>
      <dgm:spPr/>
      <dgm:t>
        <a:bodyPr tIns="144000" bIns="0"/>
        <a:lstStyle/>
        <a:p>
          <a:pPr>
            <a:lnSpc>
              <a:spcPts val="1080"/>
            </a:lnSpc>
            <a:buClrTx/>
            <a:buSzTx/>
            <a:buFontTx/>
            <a:buNone/>
          </a:pPr>
          <a:r>
            <a:rPr lang="ja-JP" altLang="en-US" sz="1000" dirty="0">
              <a:latin typeface="Meiryo UI" panose="020B0604030504040204" pitchFamily="50" charset="-128"/>
              <a:ea typeface="Meiryo UI" panose="020B0604030504040204" pitchFamily="50" charset="-128"/>
            </a:rPr>
            <a:t>端末のリユース、環境に配慮した方法で端末に利用されているプラスチックや金属を素材レベルで</a:t>
          </a:r>
          <a:endParaRPr kumimoji="1" lang="ja-JP" altLang="en-US" sz="1000" dirty="0">
            <a:latin typeface="Meiryo UI" panose="020B0604030504040204" pitchFamily="50" charset="-128"/>
            <a:ea typeface="Meiryo UI" panose="020B0604030504040204" pitchFamily="50" charset="-128"/>
          </a:endParaRPr>
        </a:p>
      </dgm:t>
    </dgm:pt>
    <dgm:pt modelId="{9D0D5571-4250-4D15-8911-EBE983060DF4}" type="parTrans" cxnId="{55EE7CF4-1462-4E47-9A24-5077A56D54FD}">
      <dgm:prSet/>
      <dgm:spPr/>
      <dgm:t>
        <a:bodyPr/>
        <a:lstStyle/>
        <a:p>
          <a:endParaRPr kumimoji="1" lang="ja-JP" altLang="en-US"/>
        </a:p>
      </dgm:t>
    </dgm:pt>
    <dgm:pt modelId="{C0893024-D0F4-46C1-904A-6B3E840C4D23}" type="sibTrans" cxnId="{55EE7CF4-1462-4E47-9A24-5077A56D54FD}">
      <dgm:prSet/>
      <dgm:spPr/>
      <dgm:t>
        <a:bodyPr/>
        <a:lstStyle/>
        <a:p>
          <a:endParaRPr kumimoji="1" lang="ja-JP" altLang="en-US"/>
        </a:p>
      </dgm:t>
    </dgm:pt>
    <dgm:pt modelId="{66047DE9-A98A-48BA-AD23-E1BDB1B435E8}">
      <dgm:prSet custT="1"/>
      <dgm:spPr/>
      <dgm:t>
        <a:bodyPr tIns="144000" bIns="0"/>
        <a:lstStyle/>
        <a:p>
          <a:pPr>
            <a:lnSpc>
              <a:spcPts val="1080"/>
            </a:lnSpc>
            <a:buClrTx/>
            <a:buSzTx/>
            <a:buFontTx/>
            <a:buNone/>
          </a:pPr>
          <a:r>
            <a:rPr lang="ja-JP" altLang="en-US" sz="1000" dirty="0">
              <a:latin typeface="Meiryo UI" panose="020B0604030504040204" pitchFamily="50" charset="-128"/>
              <a:ea typeface="Meiryo UI" panose="020B0604030504040204" pitchFamily="50" charset="-128"/>
            </a:rPr>
            <a:t>リサイクルします。</a:t>
          </a:r>
          <a:endParaRPr kumimoji="1" lang="ja-JP" altLang="en-US" sz="1000" dirty="0">
            <a:latin typeface="Meiryo UI" panose="020B0604030504040204" pitchFamily="50" charset="-128"/>
            <a:ea typeface="Meiryo UI" panose="020B0604030504040204" pitchFamily="50" charset="-128"/>
          </a:endParaRPr>
        </a:p>
      </dgm:t>
    </dgm:pt>
    <dgm:pt modelId="{77C56AA1-6ED7-47BA-AF88-380454C8D41F}" type="parTrans" cxnId="{01D15597-7CCA-4B0D-A5D8-BA8DDB904882}">
      <dgm:prSet/>
      <dgm:spPr/>
      <dgm:t>
        <a:bodyPr/>
        <a:lstStyle/>
        <a:p>
          <a:endParaRPr kumimoji="1" lang="ja-JP" altLang="en-US"/>
        </a:p>
      </dgm:t>
    </dgm:pt>
    <dgm:pt modelId="{329F6DF1-E41C-4E71-A265-8AAC6CDC7022}" type="sibTrans" cxnId="{01D15597-7CCA-4B0D-A5D8-BA8DDB904882}">
      <dgm:prSet/>
      <dgm:spPr/>
      <dgm:t>
        <a:bodyPr/>
        <a:lstStyle/>
        <a:p>
          <a:endParaRPr kumimoji="1" lang="ja-JP" altLang="en-US"/>
        </a:p>
      </dgm:t>
    </dgm:pt>
    <dgm:pt modelId="{BDFF30E7-7E11-4AF4-B2AB-2F18E635AE02}" type="pres">
      <dgm:prSet presAssocID="{8F1EBB3D-C131-4C34-B6AB-5846D2FEC710}" presName="linearFlow" presStyleCnt="0">
        <dgm:presLayoutVars>
          <dgm:dir/>
          <dgm:animLvl val="lvl"/>
          <dgm:resizeHandles val="exact"/>
        </dgm:presLayoutVars>
      </dgm:prSet>
      <dgm:spPr/>
      <dgm:t>
        <a:bodyPr/>
        <a:lstStyle/>
        <a:p>
          <a:endParaRPr kumimoji="1" lang="ja-JP" altLang="en-US"/>
        </a:p>
      </dgm:t>
    </dgm:pt>
    <dgm:pt modelId="{7F3D4237-6953-4BFE-9056-A1EC9FE2A75E}" type="pres">
      <dgm:prSet presAssocID="{9D65F236-04B4-485F-BBE0-65F0A0E04A50}" presName="composite" presStyleCnt="0"/>
      <dgm:spPr/>
    </dgm:pt>
    <dgm:pt modelId="{9148C61F-F966-4A19-B514-17CE07813497}" type="pres">
      <dgm:prSet presAssocID="{9D65F236-04B4-485F-BBE0-65F0A0E04A50}" presName="parentText" presStyleLbl="alignNode1" presStyleIdx="0" presStyleCnt="5">
        <dgm:presLayoutVars>
          <dgm:chMax val="1"/>
          <dgm:bulletEnabled val="1"/>
        </dgm:presLayoutVars>
      </dgm:prSet>
      <dgm:spPr/>
      <dgm:t>
        <a:bodyPr/>
        <a:lstStyle/>
        <a:p>
          <a:endParaRPr kumimoji="1" lang="ja-JP" altLang="en-US"/>
        </a:p>
      </dgm:t>
    </dgm:pt>
    <dgm:pt modelId="{4C0B91C1-1C4D-4114-835B-7FF2D6DC35F9}" type="pres">
      <dgm:prSet presAssocID="{9D65F236-04B4-485F-BBE0-65F0A0E04A50}" presName="descendantText" presStyleLbl="alignAcc1" presStyleIdx="0" presStyleCnt="5" custScaleY="108278">
        <dgm:presLayoutVars>
          <dgm:bulletEnabled val="1"/>
        </dgm:presLayoutVars>
      </dgm:prSet>
      <dgm:spPr/>
      <dgm:t>
        <a:bodyPr/>
        <a:lstStyle/>
        <a:p>
          <a:endParaRPr kumimoji="1" lang="ja-JP" altLang="en-US"/>
        </a:p>
      </dgm:t>
    </dgm:pt>
    <dgm:pt modelId="{A6D7A0F3-30AF-465C-8B87-2C950E3B0377}" type="pres">
      <dgm:prSet presAssocID="{5B3EE8E8-0D6E-4484-BB68-58AB2EDB8612}" presName="sp" presStyleCnt="0"/>
      <dgm:spPr/>
    </dgm:pt>
    <dgm:pt modelId="{7F36A1A9-03EE-475C-A3F5-3BF259497BE2}" type="pres">
      <dgm:prSet presAssocID="{A55EB545-6669-4EFE-971F-265E782FE3D6}" presName="composite" presStyleCnt="0"/>
      <dgm:spPr/>
    </dgm:pt>
    <dgm:pt modelId="{3A2B7476-FC44-4C4E-BAFF-4056714383D3}" type="pres">
      <dgm:prSet presAssocID="{A55EB545-6669-4EFE-971F-265E782FE3D6}" presName="parentText" presStyleLbl="alignNode1" presStyleIdx="1" presStyleCnt="5">
        <dgm:presLayoutVars>
          <dgm:chMax val="1"/>
          <dgm:bulletEnabled val="1"/>
        </dgm:presLayoutVars>
      </dgm:prSet>
      <dgm:spPr/>
      <dgm:t>
        <a:bodyPr/>
        <a:lstStyle/>
        <a:p>
          <a:endParaRPr kumimoji="1" lang="ja-JP" altLang="en-US"/>
        </a:p>
      </dgm:t>
    </dgm:pt>
    <dgm:pt modelId="{BDB16B5F-8D31-4618-9188-725066F736C2}" type="pres">
      <dgm:prSet presAssocID="{A55EB545-6669-4EFE-971F-265E782FE3D6}" presName="descendantText" presStyleLbl="alignAcc1" presStyleIdx="1" presStyleCnt="5">
        <dgm:presLayoutVars>
          <dgm:bulletEnabled val="1"/>
        </dgm:presLayoutVars>
      </dgm:prSet>
      <dgm:spPr/>
      <dgm:t>
        <a:bodyPr/>
        <a:lstStyle/>
        <a:p>
          <a:endParaRPr kumimoji="1" lang="ja-JP" altLang="en-US"/>
        </a:p>
      </dgm:t>
    </dgm:pt>
    <dgm:pt modelId="{FD8F660C-7353-470C-B409-39639D8F15B5}" type="pres">
      <dgm:prSet presAssocID="{B476D770-5F3C-4266-BA1C-8F94FB59224F}" presName="sp" presStyleCnt="0"/>
      <dgm:spPr/>
    </dgm:pt>
    <dgm:pt modelId="{4966E57B-861C-491A-A35C-7DF7808F09F8}" type="pres">
      <dgm:prSet presAssocID="{73EA5F95-CBA7-47BB-ABDB-6378AF68D902}" presName="composite" presStyleCnt="0"/>
      <dgm:spPr/>
    </dgm:pt>
    <dgm:pt modelId="{D2D03846-8215-497B-9F25-E4E8F3B36E75}" type="pres">
      <dgm:prSet presAssocID="{73EA5F95-CBA7-47BB-ABDB-6378AF68D902}" presName="parentText" presStyleLbl="alignNode1" presStyleIdx="2" presStyleCnt="5">
        <dgm:presLayoutVars>
          <dgm:chMax val="1"/>
          <dgm:bulletEnabled val="1"/>
        </dgm:presLayoutVars>
      </dgm:prSet>
      <dgm:spPr/>
      <dgm:t>
        <a:bodyPr/>
        <a:lstStyle/>
        <a:p>
          <a:endParaRPr kumimoji="1" lang="ja-JP" altLang="en-US"/>
        </a:p>
      </dgm:t>
    </dgm:pt>
    <dgm:pt modelId="{57B9F1F7-556D-4F75-B76D-46525F6FAF05}" type="pres">
      <dgm:prSet presAssocID="{73EA5F95-CBA7-47BB-ABDB-6378AF68D902}" presName="descendantText" presStyleLbl="alignAcc1" presStyleIdx="2" presStyleCnt="5">
        <dgm:presLayoutVars>
          <dgm:bulletEnabled val="1"/>
        </dgm:presLayoutVars>
      </dgm:prSet>
      <dgm:spPr/>
      <dgm:t>
        <a:bodyPr/>
        <a:lstStyle/>
        <a:p>
          <a:endParaRPr kumimoji="1" lang="ja-JP" altLang="en-US"/>
        </a:p>
      </dgm:t>
    </dgm:pt>
    <dgm:pt modelId="{756FEACB-3418-4DBE-AC5C-54E25C75F4FE}" type="pres">
      <dgm:prSet presAssocID="{E06FEE65-D9E5-4D38-A462-15417B035240}" presName="sp" presStyleCnt="0"/>
      <dgm:spPr/>
    </dgm:pt>
    <dgm:pt modelId="{B8937B42-5D42-404C-B509-E5C4F118F192}" type="pres">
      <dgm:prSet presAssocID="{D891EC83-5C1D-4C8B-9F76-12D8D434C84D}" presName="composite" presStyleCnt="0"/>
      <dgm:spPr/>
    </dgm:pt>
    <dgm:pt modelId="{244ADC72-E02E-40C1-A758-578E1E179FE1}" type="pres">
      <dgm:prSet presAssocID="{D891EC83-5C1D-4C8B-9F76-12D8D434C84D}" presName="parentText" presStyleLbl="alignNode1" presStyleIdx="3" presStyleCnt="5">
        <dgm:presLayoutVars>
          <dgm:chMax val="1"/>
          <dgm:bulletEnabled val="1"/>
        </dgm:presLayoutVars>
      </dgm:prSet>
      <dgm:spPr/>
      <dgm:t>
        <a:bodyPr/>
        <a:lstStyle/>
        <a:p>
          <a:endParaRPr kumimoji="1" lang="ja-JP" altLang="en-US"/>
        </a:p>
      </dgm:t>
    </dgm:pt>
    <dgm:pt modelId="{E4C9EC4A-E0A4-4EB3-9F30-E69A72C6ECF6}" type="pres">
      <dgm:prSet presAssocID="{D891EC83-5C1D-4C8B-9F76-12D8D434C84D}" presName="descendantText" presStyleLbl="alignAcc1" presStyleIdx="3" presStyleCnt="5">
        <dgm:presLayoutVars>
          <dgm:bulletEnabled val="1"/>
        </dgm:presLayoutVars>
      </dgm:prSet>
      <dgm:spPr/>
      <dgm:t>
        <a:bodyPr/>
        <a:lstStyle/>
        <a:p>
          <a:endParaRPr kumimoji="1" lang="ja-JP" altLang="en-US"/>
        </a:p>
      </dgm:t>
    </dgm:pt>
    <dgm:pt modelId="{3824AE16-BA13-4EA3-B9E0-80890455D5FB}" type="pres">
      <dgm:prSet presAssocID="{82A908D9-9B3C-4DA9-870C-8379C006B6E8}" presName="sp" presStyleCnt="0"/>
      <dgm:spPr/>
    </dgm:pt>
    <dgm:pt modelId="{13FDC7CA-03E1-457F-8402-9F45DEE11AFC}" type="pres">
      <dgm:prSet presAssocID="{00F41E12-3964-4179-8048-9E75D0E7A936}" presName="composite" presStyleCnt="0"/>
      <dgm:spPr/>
    </dgm:pt>
    <dgm:pt modelId="{AFC6DAE5-8DEF-4E0B-9DBF-7DE1C11C0FED}" type="pres">
      <dgm:prSet presAssocID="{00F41E12-3964-4179-8048-9E75D0E7A936}" presName="parentText" presStyleLbl="alignNode1" presStyleIdx="4" presStyleCnt="5">
        <dgm:presLayoutVars>
          <dgm:chMax val="1"/>
          <dgm:bulletEnabled val="1"/>
        </dgm:presLayoutVars>
      </dgm:prSet>
      <dgm:spPr/>
      <dgm:t>
        <a:bodyPr/>
        <a:lstStyle/>
        <a:p>
          <a:endParaRPr kumimoji="1" lang="ja-JP" altLang="en-US"/>
        </a:p>
      </dgm:t>
    </dgm:pt>
    <dgm:pt modelId="{10DE66F6-280C-4884-8C47-0B7140506470}" type="pres">
      <dgm:prSet presAssocID="{00F41E12-3964-4179-8048-9E75D0E7A936}" presName="descendantText" presStyleLbl="alignAcc1" presStyleIdx="4" presStyleCnt="5">
        <dgm:presLayoutVars>
          <dgm:bulletEnabled val="1"/>
        </dgm:presLayoutVars>
      </dgm:prSet>
      <dgm:spPr/>
      <dgm:t>
        <a:bodyPr/>
        <a:lstStyle/>
        <a:p>
          <a:endParaRPr kumimoji="1" lang="ja-JP" altLang="en-US"/>
        </a:p>
      </dgm:t>
    </dgm:pt>
  </dgm:ptLst>
  <dgm:cxnLst>
    <dgm:cxn modelId="{55EE7CF4-1462-4E47-9A24-5077A56D54FD}" srcId="{00F41E12-3964-4179-8048-9E75D0E7A936}" destId="{E0F63ABA-B9DC-434D-9C1B-9A1B1FB5CDA7}" srcOrd="1" destOrd="0" parTransId="{9D0D5571-4250-4D15-8911-EBE983060DF4}" sibTransId="{C0893024-D0F4-46C1-904A-6B3E840C4D23}"/>
    <dgm:cxn modelId="{41E1D63D-6B6C-4D4D-A4F7-08735259ED62}" type="presOf" srcId="{6BA0FAFD-944C-4D9C-9877-2A4712747B0B}" destId="{E4C9EC4A-E0A4-4EB3-9F30-E69A72C6ECF6}" srcOrd="0" destOrd="0" presId="urn:microsoft.com/office/officeart/2005/8/layout/chevron2"/>
    <dgm:cxn modelId="{9891038D-D76B-434F-AB24-2900C7C93D31}" srcId="{8F1EBB3D-C131-4C34-B6AB-5846D2FEC710}" destId="{00F41E12-3964-4179-8048-9E75D0E7A936}" srcOrd="4" destOrd="0" parTransId="{74891688-B03F-4954-B928-6C797B9C58F9}" sibTransId="{F791C22F-4048-461D-8A32-7247E8C96CD9}"/>
    <dgm:cxn modelId="{A1898C91-EE18-4DE1-9050-9936BF65429A}" srcId="{A55EB545-6669-4EFE-971F-265E782FE3D6}" destId="{C556FD5B-E373-416A-BAD1-A0F2482612FE}" srcOrd="1" destOrd="0" parTransId="{1114E075-69DD-434D-A550-16781FF66AD8}" sibTransId="{95CC0E1C-9C54-4443-AA7B-9AC6114B44C9}"/>
    <dgm:cxn modelId="{A42E0F53-2580-4844-A5E1-84AC2BC598C9}" type="presOf" srcId="{00F41E12-3964-4179-8048-9E75D0E7A936}" destId="{AFC6DAE5-8DEF-4E0B-9DBF-7DE1C11C0FED}" srcOrd="0" destOrd="0" presId="urn:microsoft.com/office/officeart/2005/8/layout/chevron2"/>
    <dgm:cxn modelId="{D90A558E-2D1A-444B-9702-5B0438A696B2}" type="presOf" srcId="{ADC73D58-B73F-443C-8DFE-FBE8395FDAED}" destId="{4C0B91C1-1C4D-4114-835B-7FF2D6DC35F9}" srcOrd="0" destOrd="0" presId="urn:microsoft.com/office/officeart/2005/8/layout/chevron2"/>
    <dgm:cxn modelId="{FA37FAE4-C19B-4FF1-BDDB-6ADA35D84947}" srcId="{8F1EBB3D-C131-4C34-B6AB-5846D2FEC710}" destId="{9D65F236-04B4-485F-BBE0-65F0A0E04A50}" srcOrd="0" destOrd="0" parTransId="{AB53684E-2317-4D55-B23E-D95D8CAA7297}" sibTransId="{5B3EE8E8-0D6E-4484-BB68-58AB2EDB8612}"/>
    <dgm:cxn modelId="{EC915C27-9FC1-4C9C-8291-CBB69B13DCCA}" type="presOf" srcId="{2783E7B4-5B01-43FA-914F-2C7A63E87B14}" destId="{57B9F1F7-556D-4F75-B76D-46525F6FAF05}" srcOrd="0" destOrd="1" presId="urn:microsoft.com/office/officeart/2005/8/layout/chevron2"/>
    <dgm:cxn modelId="{01D15597-7CCA-4B0D-A5D8-BA8DDB904882}" srcId="{00F41E12-3964-4179-8048-9E75D0E7A936}" destId="{66047DE9-A98A-48BA-AD23-E1BDB1B435E8}" srcOrd="2" destOrd="0" parTransId="{77C56AA1-6ED7-47BA-AF88-380454C8D41F}" sibTransId="{329F6DF1-E41C-4E71-A265-8AAC6CDC7022}"/>
    <dgm:cxn modelId="{90C7DF0E-4B02-42B7-9FCB-C1F7F815F6BE}" type="presOf" srcId="{8F1EBB3D-C131-4C34-B6AB-5846D2FEC710}" destId="{BDFF30E7-7E11-4AF4-B2AB-2F18E635AE02}" srcOrd="0" destOrd="0" presId="urn:microsoft.com/office/officeart/2005/8/layout/chevron2"/>
    <dgm:cxn modelId="{A8FFB6DB-CA9E-4510-A416-C60F2FEBB96C}" srcId="{D891EC83-5C1D-4C8B-9F76-12D8D434C84D}" destId="{6BA0FAFD-944C-4D9C-9877-2A4712747B0B}" srcOrd="0" destOrd="0" parTransId="{2B604152-5FDB-4D74-8F25-1FB2C1F9877A}" sibTransId="{4869A6C1-6AAC-44CC-990A-3747F3376277}"/>
    <dgm:cxn modelId="{1DBD7CB5-674B-4E4B-BD18-BB34D1DDF0F2}" srcId="{9D65F236-04B4-485F-BBE0-65F0A0E04A50}" destId="{C633FCD7-274D-4A1E-ADD0-65354E9AB8D0}" srcOrd="2" destOrd="0" parTransId="{F609C13D-1666-48D5-9A6E-7B60A86A7410}" sibTransId="{D0F88045-F76F-405A-9D9C-904467CA89EE}"/>
    <dgm:cxn modelId="{239171A0-433C-4585-8D2C-6744E4345F29}" type="presOf" srcId="{D891EC83-5C1D-4C8B-9F76-12D8D434C84D}" destId="{244ADC72-E02E-40C1-A758-578E1E179FE1}" srcOrd="0" destOrd="0" presId="urn:microsoft.com/office/officeart/2005/8/layout/chevron2"/>
    <dgm:cxn modelId="{C1568AB5-EECE-439D-AB02-3F32F6E54963}" type="presOf" srcId="{5E53D085-90BD-420A-A887-E5040177ACB0}" destId="{57B9F1F7-556D-4F75-B76D-46525F6FAF05}" srcOrd="0" destOrd="0" presId="urn:microsoft.com/office/officeart/2005/8/layout/chevron2"/>
    <dgm:cxn modelId="{1A6D337B-E7ED-4ADF-A0A4-F00436F07EAD}" type="presOf" srcId="{73EA5F95-CBA7-47BB-ABDB-6378AF68D902}" destId="{D2D03846-8215-497B-9F25-E4E8F3B36E75}" srcOrd="0" destOrd="0" presId="urn:microsoft.com/office/officeart/2005/8/layout/chevron2"/>
    <dgm:cxn modelId="{6919AB4D-9ECA-4909-BEFD-68AB88FFB1AC}" srcId="{8F1EBB3D-C131-4C34-B6AB-5846D2FEC710}" destId="{D891EC83-5C1D-4C8B-9F76-12D8D434C84D}" srcOrd="3" destOrd="0" parTransId="{473F4CC3-673A-4C38-BB06-82D4E322FB04}" sibTransId="{82A908D9-9B3C-4DA9-870C-8379C006B6E8}"/>
    <dgm:cxn modelId="{876FB806-AC03-444B-98D3-B5A08FFE06EA}" type="presOf" srcId="{206F7020-5E72-48B0-B579-7334BECB1C88}" destId="{E4C9EC4A-E0A4-4EB3-9F30-E69A72C6ECF6}" srcOrd="0" destOrd="1" presId="urn:microsoft.com/office/officeart/2005/8/layout/chevron2"/>
    <dgm:cxn modelId="{DA482237-7184-400B-B28F-A9BB1F4817CE}" type="presOf" srcId="{25C04CD6-EA4E-41C6-8283-B46B072FE278}" destId="{10DE66F6-280C-4884-8C47-0B7140506470}" srcOrd="0" destOrd="3" presId="urn:microsoft.com/office/officeart/2005/8/layout/chevron2"/>
    <dgm:cxn modelId="{8A11C7B3-2054-4AD6-802E-988364A3D002}" type="presOf" srcId="{18D94794-7F39-411F-A5B7-A9DDA0022FD0}" destId="{BDB16B5F-8D31-4618-9188-725066F736C2}" srcOrd="0" destOrd="0" presId="urn:microsoft.com/office/officeart/2005/8/layout/chevron2"/>
    <dgm:cxn modelId="{96407FF0-77C1-48F2-8AD4-7B8B466FC9A1}" srcId="{D891EC83-5C1D-4C8B-9F76-12D8D434C84D}" destId="{206F7020-5E72-48B0-B579-7334BECB1C88}" srcOrd="1" destOrd="0" parTransId="{25BC7718-96F4-4D2F-9480-81A9E4CA8A75}" sibTransId="{6C864744-DA30-47B2-979C-788215E89954}"/>
    <dgm:cxn modelId="{5F56499A-78CC-4CCE-B276-308A73FAC267}" srcId="{00F41E12-3964-4179-8048-9E75D0E7A936}" destId="{31C42742-273C-4CE7-BABC-DB4C4B9DA635}" srcOrd="0" destOrd="0" parTransId="{84A30567-3A5E-4EDF-8880-102FB50BCBB1}" sibTransId="{0B3F470C-132C-4ED5-AEE1-C0ED33E306C4}"/>
    <dgm:cxn modelId="{38CA87FF-1538-4213-9614-D4D0147E8B25}" type="presOf" srcId="{A55EB545-6669-4EFE-971F-265E782FE3D6}" destId="{3A2B7476-FC44-4C4E-BAFF-4056714383D3}" srcOrd="0" destOrd="0" presId="urn:microsoft.com/office/officeart/2005/8/layout/chevron2"/>
    <dgm:cxn modelId="{55FB98B4-33BC-4252-8CF0-BD0B52B2EE9D}" srcId="{8F1EBB3D-C131-4C34-B6AB-5846D2FEC710}" destId="{73EA5F95-CBA7-47BB-ABDB-6378AF68D902}" srcOrd="2" destOrd="0" parTransId="{41433F46-7B70-463D-B455-77B85A1B1E7D}" sibTransId="{E06FEE65-D9E5-4D38-A462-15417B035240}"/>
    <dgm:cxn modelId="{7C0CABEA-F75A-4772-9352-3CD90DE834BF}" type="presOf" srcId="{D7CC3882-ADE9-4C52-927A-3B529AF1494F}" destId="{E4C9EC4A-E0A4-4EB3-9F30-E69A72C6ECF6}" srcOrd="0" destOrd="2" presId="urn:microsoft.com/office/officeart/2005/8/layout/chevron2"/>
    <dgm:cxn modelId="{6BEC4B40-5235-4C72-85C1-F017630088EA}" type="presOf" srcId="{66047DE9-A98A-48BA-AD23-E1BDB1B435E8}" destId="{10DE66F6-280C-4884-8C47-0B7140506470}" srcOrd="0" destOrd="2" presId="urn:microsoft.com/office/officeart/2005/8/layout/chevron2"/>
    <dgm:cxn modelId="{C151434B-73CD-4E9C-A8AD-739ECDA75F65}" type="presOf" srcId="{31C42742-273C-4CE7-BABC-DB4C4B9DA635}" destId="{10DE66F6-280C-4884-8C47-0B7140506470}" srcOrd="0" destOrd="0" presId="urn:microsoft.com/office/officeart/2005/8/layout/chevron2"/>
    <dgm:cxn modelId="{81900DF0-770B-43E4-B9F2-114C791C494D}" type="presOf" srcId="{C633FCD7-274D-4A1E-ADD0-65354E9AB8D0}" destId="{4C0B91C1-1C4D-4114-835B-7FF2D6DC35F9}" srcOrd="0" destOrd="2" presId="urn:microsoft.com/office/officeart/2005/8/layout/chevron2"/>
    <dgm:cxn modelId="{AFD9CBBE-C96A-40CC-9ADE-111213DDB49D}" type="presOf" srcId="{E0F63ABA-B9DC-434D-9C1B-9A1B1FB5CDA7}" destId="{10DE66F6-280C-4884-8C47-0B7140506470}" srcOrd="0" destOrd="1" presId="urn:microsoft.com/office/officeart/2005/8/layout/chevron2"/>
    <dgm:cxn modelId="{7678F000-591A-4823-B312-096D56726428}" srcId="{9D65F236-04B4-485F-BBE0-65F0A0E04A50}" destId="{ADC73D58-B73F-443C-8DFE-FBE8395FDAED}" srcOrd="0" destOrd="0" parTransId="{1A4E3A52-7512-46AF-AF92-035B41700469}" sibTransId="{0EB745AE-554D-4F94-9B52-CFB4CC271C86}"/>
    <dgm:cxn modelId="{55604A6D-1C8E-4DBF-8DB3-775C8320BE9A}" srcId="{73EA5F95-CBA7-47BB-ABDB-6378AF68D902}" destId="{5E53D085-90BD-420A-A887-E5040177ACB0}" srcOrd="0" destOrd="0" parTransId="{8C184F96-2A5E-4471-BC26-E261198E8C30}" sibTransId="{BA8AF326-DC95-4CA6-B70F-F45DAF249930}"/>
    <dgm:cxn modelId="{C0574909-BE0B-4829-B86D-33C7117DF6E8}" srcId="{A55EB545-6669-4EFE-971F-265E782FE3D6}" destId="{18D94794-7F39-411F-A5B7-A9DDA0022FD0}" srcOrd="0" destOrd="0" parTransId="{151BFBCF-2E8E-4BA3-BFD1-0B2E4127FA17}" sibTransId="{8BC75EA0-C7B4-4009-8517-B6393041716B}"/>
    <dgm:cxn modelId="{4096B192-50C0-4D7B-BA2D-BDFC5E71282D}" type="presOf" srcId="{97F4D8D2-7AE6-411B-A020-446BF53B6365}" destId="{4C0B91C1-1C4D-4114-835B-7FF2D6DC35F9}" srcOrd="0" destOrd="1" presId="urn:microsoft.com/office/officeart/2005/8/layout/chevron2"/>
    <dgm:cxn modelId="{CB8E8832-2490-4838-848D-0081C0DAC35E}" srcId="{00F41E12-3964-4179-8048-9E75D0E7A936}" destId="{25C04CD6-EA4E-41C6-8283-B46B072FE278}" srcOrd="3" destOrd="0" parTransId="{E46C8F31-32F2-4143-B4B5-54818E09BD7C}" sibTransId="{82758751-E3A1-43C5-895B-555929DF4A98}"/>
    <dgm:cxn modelId="{8B794E4A-7711-4CDA-998A-AACE716ED164}" srcId="{8F1EBB3D-C131-4C34-B6AB-5846D2FEC710}" destId="{A55EB545-6669-4EFE-971F-265E782FE3D6}" srcOrd="1" destOrd="0" parTransId="{D148C017-E37C-4DF8-829B-6C4893988484}" sibTransId="{B476D770-5F3C-4266-BA1C-8F94FB59224F}"/>
    <dgm:cxn modelId="{EB43661B-D9AE-4AEA-B76F-C5F4A74ABB7B}" type="presOf" srcId="{9D65F236-04B4-485F-BBE0-65F0A0E04A50}" destId="{9148C61F-F966-4A19-B514-17CE07813497}" srcOrd="0" destOrd="0" presId="urn:microsoft.com/office/officeart/2005/8/layout/chevron2"/>
    <dgm:cxn modelId="{C6806B47-792E-4C94-BB27-8FB80DCF1DBA}" srcId="{9D65F236-04B4-485F-BBE0-65F0A0E04A50}" destId="{97F4D8D2-7AE6-411B-A020-446BF53B6365}" srcOrd="1" destOrd="0" parTransId="{67FB3878-199A-49BD-A3C8-D70CA10B4F36}" sibTransId="{B36DB735-ACC1-4CAF-83CD-AF591175DE95}"/>
    <dgm:cxn modelId="{B9E1888B-A193-42FC-91EB-B15EA2C05606}" type="presOf" srcId="{C556FD5B-E373-416A-BAD1-A0F2482612FE}" destId="{BDB16B5F-8D31-4618-9188-725066F736C2}" srcOrd="0" destOrd="1" presId="urn:microsoft.com/office/officeart/2005/8/layout/chevron2"/>
    <dgm:cxn modelId="{D18FD81B-C639-4DAB-9287-89BD900026B3}" srcId="{73EA5F95-CBA7-47BB-ABDB-6378AF68D902}" destId="{2783E7B4-5B01-43FA-914F-2C7A63E87B14}" srcOrd="1" destOrd="0" parTransId="{E9844FF3-3BC3-40D7-A696-3ED9DBF02F1F}" sibTransId="{43F66B88-8378-4B44-9584-2CAED65B31C7}"/>
    <dgm:cxn modelId="{43FD3FF2-D05E-4518-A76A-45D501791B00}" srcId="{D891EC83-5C1D-4C8B-9F76-12D8D434C84D}" destId="{D7CC3882-ADE9-4C52-927A-3B529AF1494F}" srcOrd="2" destOrd="0" parTransId="{24BEB7C5-9B52-49F2-A75B-DDCA6D641645}" sibTransId="{57E203BA-2DE4-429A-963D-F5372A205362}"/>
    <dgm:cxn modelId="{C7E3ED16-EE78-488D-8C35-D42950C34E27}" type="presParOf" srcId="{BDFF30E7-7E11-4AF4-B2AB-2F18E635AE02}" destId="{7F3D4237-6953-4BFE-9056-A1EC9FE2A75E}" srcOrd="0" destOrd="0" presId="urn:microsoft.com/office/officeart/2005/8/layout/chevron2"/>
    <dgm:cxn modelId="{C12AD27A-7036-4B64-B3B5-538AA15BA44B}" type="presParOf" srcId="{7F3D4237-6953-4BFE-9056-A1EC9FE2A75E}" destId="{9148C61F-F966-4A19-B514-17CE07813497}" srcOrd="0" destOrd="0" presId="urn:microsoft.com/office/officeart/2005/8/layout/chevron2"/>
    <dgm:cxn modelId="{63F4DE81-D84E-4566-B74D-38EF803E763D}" type="presParOf" srcId="{7F3D4237-6953-4BFE-9056-A1EC9FE2A75E}" destId="{4C0B91C1-1C4D-4114-835B-7FF2D6DC35F9}" srcOrd="1" destOrd="0" presId="urn:microsoft.com/office/officeart/2005/8/layout/chevron2"/>
    <dgm:cxn modelId="{82647034-556B-477C-A2A2-3D6BE95588DC}" type="presParOf" srcId="{BDFF30E7-7E11-4AF4-B2AB-2F18E635AE02}" destId="{A6D7A0F3-30AF-465C-8B87-2C950E3B0377}" srcOrd="1" destOrd="0" presId="urn:microsoft.com/office/officeart/2005/8/layout/chevron2"/>
    <dgm:cxn modelId="{177E575B-F437-4BAA-A6FA-5448BA6AAB1A}" type="presParOf" srcId="{BDFF30E7-7E11-4AF4-B2AB-2F18E635AE02}" destId="{7F36A1A9-03EE-475C-A3F5-3BF259497BE2}" srcOrd="2" destOrd="0" presId="urn:microsoft.com/office/officeart/2005/8/layout/chevron2"/>
    <dgm:cxn modelId="{7B82D1FE-5BF6-4CDE-8D19-83283B79BE73}" type="presParOf" srcId="{7F36A1A9-03EE-475C-A3F5-3BF259497BE2}" destId="{3A2B7476-FC44-4C4E-BAFF-4056714383D3}" srcOrd="0" destOrd="0" presId="urn:microsoft.com/office/officeart/2005/8/layout/chevron2"/>
    <dgm:cxn modelId="{CD677121-5FB1-4F8E-A122-2F8A6DF92B8E}" type="presParOf" srcId="{7F36A1A9-03EE-475C-A3F5-3BF259497BE2}" destId="{BDB16B5F-8D31-4618-9188-725066F736C2}" srcOrd="1" destOrd="0" presId="urn:microsoft.com/office/officeart/2005/8/layout/chevron2"/>
    <dgm:cxn modelId="{8579AF12-FB1E-4973-8B36-0B311A6DF8E7}" type="presParOf" srcId="{BDFF30E7-7E11-4AF4-B2AB-2F18E635AE02}" destId="{FD8F660C-7353-470C-B409-39639D8F15B5}" srcOrd="3" destOrd="0" presId="urn:microsoft.com/office/officeart/2005/8/layout/chevron2"/>
    <dgm:cxn modelId="{AA22C2B8-DE61-42C9-B54F-7260CA898CA6}" type="presParOf" srcId="{BDFF30E7-7E11-4AF4-B2AB-2F18E635AE02}" destId="{4966E57B-861C-491A-A35C-7DF7808F09F8}" srcOrd="4" destOrd="0" presId="urn:microsoft.com/office/officeart/2005/8/layout/chevron2"/>
    <dgm:cxn modelId="{939D6B1D-16AF-4220-88C1-4EF015FF2DD4}" type="presParOf" srcId="{4966E57B-861C-491A-A35C-7DF7808F09F8}" destId="{D2D03846-8215-497B-9F25-E4E8F3B36E75}" srcOrd="0" destOrd="0" presId="urn:microsoft.com/office/officeart/2005/8/layout/chevron2"/>
    <dgm:cxn modelId="{CD737745-FE9A-423C-865C-D3B5270284F2}" type="presParOf" srcId="{4966E57B-861C-491A-A35C-7DF7808F09F8}" destId="{57B9F1F7-556D-4F75-B76D-46525F6FAF05}" srcOrd="1" destOrd="0" presId="urn:microsoft.com/office/officeart/2005/8/layout/chevron2"/>
    <dgm:cxn modelId="{0C12EA90-756F-4DF2-B403-7CB5C6004687}" type="presParOf" srcId="{BDFF30E7-7E11-4AF4-B2AB-2F18E635AE02}" destId="{756FEACB-3418-4DBE-AC5C-54E25C75F4FE}" srcOrd="5" destOrd="0" presId="urn:microsoft.com/office/officeart/2005/8/layout/chevron2"/>
    <dgm:cxn modelId="{A2A4789E-31C5-4338-B6F9-1E39840F945B}" type="presParOf" srcId="{BDFF30E7-7E11-4AF4-B2AB-2F18E635AE02}" destId="{B8937B42-5D42-404C-B509-E5C4F118F192}" srcOrd="6" destOrd="0" presId="urn:microsoft.com/office/officeart/2005/8/layout/chevron2"/>
    <dgm:cxn modelId="{637A6A12-B63A-4573-82EB-16975F662FC4}" type="presParOf" srcId="{B8937B42-5D42-404C-B509-E5C4F118F192}" destId="{244ADC72-E02E-40C1-A758-578E1E179FE1}" srcOrd="0" destOrd="0" presId="urn:microsoft.com/office/officeart/2005/8/layout/chevron2"/>
    <dgm:cxn modelId="{EC5DF909-54E9-4C33-ACCA-786B0529515B}" type="presParOf" srcId="{B8937B42-5D42-404C-B509-E5C4F118F192}" destId="{E4C9EC4A-E0A4-4EB3-9F30-E69A72C6ECF6}" srcOrd="1" destOrd="0" presId="urn:microsoft.com/office/officeart/2005/8/layout/chevron2"/>
    <dgm:cxn modelId="{64CA3BD4-F5A9-427B-B70C-B9D28D3A5791}" type="presParOf" srcId="{BDFF30E7-7E11-4AF4-B2AB-2F18E635AE02}" destId="{3824AE16-BA13-4EA3-B9E0-80890455D5FB}" srcOrd="7" destOrd="0" presId="urn:microsoft.com/office/officeart/2005/8/layout/chevron2"/>
    <dgm:cxn modelId="{DA30E93F-CE2C-4365-86FF-1663D02A83BD}" type="presParOf" srcId="{BDFF30E7-7E11-4AF4-B2AB-2F18E635AE02}" destId="{13FDC7CA-03E1-457F-8402-9F45DEE11AFC}" srcOrd="8" destOrd="0" presId="urn:microsoft.com/office/officeart/2005/8/layout/chevron2"/>
    <dgm:cxn modelId="{F3580C6A-D50A-4A07-9A0A-D1016D427D23}" type="presParOf" srcId="{13FDC7CA-03E1-457F-8402-9F45DEE11AFC}" destId="{AFC6DAE5-8DEF-4E0B-9DBF-7DE1C11C0FED}" srcOrd="0" destOrd="0" presId="urn:microsoft.com/office/officeart/2005/8/layout/chevron2"/>
    <dgm:cxn modelId="{5B2C46AA-1FD6-45EF-8BE2-492458D5508E}" type="presParOf" srcId="{13FDC7CA-03E1-457F-8402-9F45DEE11AFC}" destId="{10DE66F6-280C-4884-8C47-0B7140506470}"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48C61F-F966-4A19-B514-17CE07813497}">
      <dsp:nvSpPr>
        <dsp:cNvPr id="0" name=""/>
        <dsp:cNvSpPr/>
      </dsp:nvSpPr>
      <dsp:spPr>
        <a:xfrm rot="5400000">
          <a:off x="-158528" y="192566"/>
          <a:ext cx="1056855" cy="739799"/>
        </a:xfrm>
        <a:prstGeom prst="chevron">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altLang="ja-JP" sz="1500" b="1" kern="1200" dirty="0">
              <a:latin typeface="Meiryo UI" panose="020B0604030504040204" pitchFamily="50" charset="-128"/>
              <a:ea typeface="Meiryo UI" panose="020B0604030504040204" pitchFamily="50" charset="-128"/>
            </a:rPr>
            <a:t>STEP1</a:t>
          </a:r>
          <a:endParaRPr kumimoji="1" lang="ja-JP" altLang="en-US" sz="1500" b="1" kern="1200" dirty="0">
            <a:latin typeface="Meiryo UI" panose="020B0604030504040204" pitchFamily="50" charset="-128"/>
            <a:ea typeface="Meiryo UI" panose="020B0604030504040204" pitchFamily="50" charset="-128"/>
          </a:endParaRPr>
        </a:p>
      </dsp:txBody>
      <dsp:txXfrm rot="-5400000">
        <a:off x="1" y="403938"/>
        <a:ext cx="739799" cy="317056"/>
      </dsp:txXfrm>
    </dsp:sp>
    <dsp:sp modelId="{4C0B91C1-1C4D-4114-835B-7FF2D6DC35F9}">
      <dsp:nvSpPr>
        <dsp:cNvPr id="0" name=""/>
        <dsp:cNvSpPr/>
      </dsp:nvSpPr>
      <dsp:spPr>
        <a:xfrm rot="5400000">
          <a:off x="2924884" y="-2179480"/>
          <a:ext cx="743822" cy="5113993"/>
        </a:xfrm>
        <a:prstGeom prst="round2Same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lrTx/>
            <a:buSzTx/>
            <a:buFontTx/>
            <a:buChar char="••"/>
          </a:pPr>
          <a:r>
            <a:rPr lang="ja-JP" altLang="en-US" sz="1400" u="sng" kern="1200" dirty="0">
              <a:latin typeface="Meiryo UI" panose="020B0604030504040204" pitchFamily="50" charset="-128"/>
              <a:ea typeface="Meiryo UI" panose="020B0604030504040204" pitchFamily="50" charset="-128"/>
            </a:rPr>
            <a:t>■端末の引取り</a:t>
          </a:r>
          <a:endParaRPr kumimoji="1" lang="ja-JP" altLang="en-US" sz="1400" u="sng" kern="1200" dirty="0">
            <a:latin typeface="Meiryo UI" panose="020B0604030504040204" pitchFamily="50" charset="-128"/>
            <a:ea typeface="Meiryo UI" panose="020B0604030504040204" pitchFamily="50" charset="-128"/>
          </a:endParaRPr>
        </a:p>
        <a:p>
          <a:pPr marL="57150" lvl="1" indent="-57150" algn="l" defTabSz="444500">
            <a:lnSpc>
              <a:spcPct val="90000"/>
            </a:lnSpc>
            <a:spcBef>
              <a:spcPct val="0"/>
            </a:spcBef>
            <a:spcAft>
              <a:spcPct val="15000"/>
            </a:spcAft>
            <a:buClrTx/>
            <a:buSzTx/>
            <a:buFontTx/>
            <a:buChar char="••"/>
          </a:pPr>
          <a:r>
            <a:rPr kumimoji="0" lang="ja-JP" altLang="en-US" sz="1000" b="0" i="0" u="none" strike="noStrike" kern="1200" cap="none" spc="0" normalizeH="0" baseline="0" dirty="0">
              <a:ln>
                <a:noFill/>
              </a:ln>
              <a:solidFill>
                <a:srgbClr val="000000"/>
              </a:solidFill>
              <a:effectLst/>
              <a:uFillTx/>
              <a:latin typeface="Meiryo UI" panose="020B0604030504040204" pitchFamily="50" charset="-128"/>
              <a:ea typeface="Meiryo UI" panose="020B0604030504040204" pitchFamily="50" charset="-128"/>
              <a:sym typeface="Calibri"/>
            </a:rPr>
            <a:t>お客様の拠点まで端末の引取りにお伺いいたします。</a:t>
          </a:r>
          <a:endParaRPr kumimoji="1" lang="ja-JP" altLang="en-US" sz="1000" kern="1200" dirty="0">
            <a:latin typeface="Meiryo UI" panose="020B0604030504040204" pitchFamily="50" charset="-128"/>
            <a:ea typeface="Meiryo UI" panose="020B0604030504040204" pitchFamily="50" charset="-128"/>
          </a:endParaRPr>
        </a:p>
        <a:p>
          <a:pPr marL="57150" lvl="1" indent="-57150" algn="l" defTabSz="444500">
            <a:lnSpc>
              <a:spcPct val="90000"/>
            </a:lnSpc>
            <a:spcBef>
              <a:spcPct val="0"/>
            </a:spcBef>
            <a:spcAft>
              <a:spcPct val="15000"/>
            </a:spcAft>
            <a:buClrTx/>
            <a:buSzTx/>
            <a:buFontTx/>
            <a:buChar char="••"/>
          </a:pPr>
          <a:r>
            <a:rPr lang="en-US" altLang="ja-JP" sz="1000" kern="1200" dirty="0">
              <a:latin typeface="Meiryo UI" panose="020B0604030504040204" pitchFamily="50" charset="-128"/>
              <a:ea typeface="Meiryo UI" panose="020B0604030504040204" pitchFamily="50" charset="-128"/>
            </a:rPr>
            <a:t>※</a:t>
          </a:r>
          <a:r>
            <a:rPr lang="ja-JP" altLang="en-US" sz="1000" kern="1200" dirty="0">
              <a:latin typeface="Meiryo UI" panose="020B0604030504040204" pitchFamily="50" charset="-128"/>
              <a:ea typeface="Meiryo UI" panose="020B0604030504040204" pitchFamily="50" charset="-128"/>
            </a:rPr>
            <a:t>郵送対応をご希望の場合　着払いにて承る事も可能です。</a:t>
          </a:r>
          <a:endParaRPr kumimoji="0" lang="ja-JP" altLang="en-US" sz="1000" b="0" i="0" u="none" strike="noStrike" kern="1200" cap="none" spc="0" normalizeH="0" baseline="0" dirty="0">
            <a:ln>
              <a:noFill/>
            </a:ln>
            <a:solidFill>
              <a:srgbClr val="000000"/>
            </a:solidFill>
            <a:effectLst/>
            <a:uFillTx/>
            <a:latin typeface="Meiryo UI" panose="020B0604030504040204" pitchFamily="50" charset="-128"/>
            <a:ea typeface="Meiryo UI" panose="020B0604030504040204" pitchFamily="50" charset="-128"/>
            <a:sym typeface="Calibri"/>
          </a:endParaRPr>
        </a:p>
      </dsp:txBody>
      <dsp:txXfrm rot="-5400000">
        <a:off x="739799" y="41915"/>
        <a:ext cx="5077683" cy="671202"/>
      </dsp:txXfrm>
    </dsp:sp>
    <dsp:sp modelId="{3A2B7476-FC44-4C4E-BAFF-4056714383D3}">
      <dsp:nvSpPr>
        <dsp:cNvPr id="0" name=""/>
        <dsp:cNvSpPr/>
      </dsp:nvSpPr>
      <dsp:spPr>
        <a:xfrm rot="5400000">
          <a:off x="-158528" y="1132879"/>
          <a:ext cx="1056855" cy="739799"/>
        </a:xfrm>
        <a:prstGeom prst="chevron">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altLang="ja-JP" sz="1500" b="1" kern="1200" dirty="0">
              <a:latin typeface="Meiryo UI" panose="020B0604030504040204" pitchFamily="50" charset="-128"/>
              <a:ea typeface="Meiryo UI" panose="020B0604030504040204" pitchFamily="50" charset="-128"/>
            </a:rPr>
            <a:t>STEP2</a:t>
          </a:r>
          <a:endParaRPr kumimoji="1" lang="ja-JP" altLang="en-US" sz="1500" b="1" kern="1200" dirty="0">
            <a:latin typeface="Meiryo UI" panose="020B0604030504040204" pitchFamily="50" charset="-128"/>
            <a:ea typeface="Meiryo UI" panose="020B0604030504040204" pitchFamily="50" charset="-128"/>
          </a:endParaRPr>
        </a:p>
      </dsp:txBody>
      <dsp:txXfrm rot="-5400000">
        <a:off x="1" y="1344251"/>
        <a:ext cx="739799" cy="317056"/>
      </dsp:txXfrm>
    </dsp:sp>
    <dsp:sp modelId="{BDB16B5F-8D31-4618-9188-725066F736C2}">
      <dsp:nvSpPr>
        <dsp:cNvPr id="0" name=""/>
        <dsp:cNvSpPr/>
      </dsp:nvSpPr>
      <dsp:spPr>
        <a:xfrm rot="5400000">
          <a:off x="2953317" y="-1239168"/>
          <a:ext cx="686956" cy="5113993"/>
        </a:xfrm>
        <a:prstGeom prst="round2Same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FontTx/>
            <a:buChar char="••"/>
          </a:pPr>
          <a:r>
            <a:rPr lang="ja-JP" altLang="en-US" sz="1400" u="sng" kern="1200" dirty="0">
              <a:latin typeface="Meiryo UI" panose="020B0604030504040204" pitchFamily="50" charset="-128"/>
              <a:ea typeface="Meiryo UI" panose="020B0604030504040204" pitchFamily="50" charset="-128"/>
            </a:rPr>
            <a:t>■状態チェック</a:t>
          </a:r>
          <a:endParaRPr kumimoji="1" lang="ja-JP" altLang="en-US" sz="1400" kern="1200" dirty="0">
            <a:latin typeface="Meiryo UI" panose="020B0604030504040204" pitchFamily="50" charset="-128"/>
            <a:ea typeface="Meiryo UI" panose="020B0604030504040204" pitchFamily="50" charset="-128"/>
          </a:endParaRPr>
        </a:p>
        <a:p>
          <a:pPr marL="114300" lvl="1" indent="-114300" algn="l" defTabSz="533400">
            <a:lnSpc>
              <a:spcPct val="90000"/>
            </a:lnSpc>
            <a:spcBef>
              <a:spcPct val="0"/>
            </a:spcBef>
            <a:spcAft>
              <a:spcPct val="15000"/>
            </a:spcAft>
            <a:buFontTx/>
            <a:buChar char="••"/>
          </a:pPr>
          <a:r>
            <a:rPr lang="ja-JP" altLang="en-US" sz="1200" kern="1200" dirty="0">
              <a:latin typeface="Meiryo UI" panose="020B0604030504040204" pitchFamily="50" charset="-128"/>
              <a:ea typeface="Meiryo UI" panose="020B0604030504040204" pitchFamily="50" charset="-128"/>
            </a:rPr>
            <a:t>回収した端末の外装、および動作にチェックを行います。</a:t>
          </a:r>
          <a:endParaRPr kumimoji="1" lang="ja-JP" altLang="en-US" sz="1200" kern="1200" dirty="0">
            <a:latin typeface="Meiryo UI" panose="020B0604030504040204" pitchFamily="50" charset="-128"/>
            <a:ea typeface="Meiryo UI" panose="020B0604030504040204" pitchFamily="50" charset="-128"/>
          </a:endParaRPr>
        </a:p>
      </dsp:txBody>
      <dsp:txXfrm rot="-5400000">
        <a:off x="739799" y="1007884"/>
        <a:ext cx="5080459" cy="619888"/>
      </dsp:txXfrm>
    </dsp:sp>
    <dsp:sp modelId="{D2D03846-8215-497B-9F25-E4E8F3B36E75}">
      <dsp:nvSpPr>
        <dsp:cNvPr id="0" name=""/>
        <dsp:cNvSpPr/>
      </dsp:nvSpPr>
      <dsp:spPr>
        <a:xfrm rot="5400000">
          <a:off x="-158528" y="2073192"/>
          <a:ext cx="1056855" cy="739799"/>
        </a:xfrm>
        <a:prstGeom prst="chevron">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altLang="ja-JP" sz="1500" b="1" kern="1200" dirty="0">
              <a:latin typeface="Meiryo UI" panose="020B0604030504040204" pitchFamily="50" charset="-128"/>
              <a:ea typeface="Meiryo UI" panose="020B0604030504040204" pitchFamily="50" charset="-128"/>
            </a:rPr>
            <a:t>STEP3</a:t>
          </a:r>
          <a:endParaRPr kumimoji="1" lang="ja-JP" altLang="en-US" sz="1500" b="1" kern="1200" dirty="0">
            <a:latin typeface="Meiryo UI" panose="020B0604030504040204" pitchFamily="50" charset="-128"/>
            <a:ea typeface="Meiryo UI" panose="020B0604030504040204" pitchFamily="50" charset="-128"/>
          </a:endParaRPr>
        </a:p>
      </dsp:txBody>
      <dsp:txXfrm rot="-5400000">
        <a:off x="1" y="2284564"/>
        <a:ext cx="739799" cy="317056"/>
      </dsp:txXfrm>
    </dsp:sp>
    <dsp:sp modelId="{57B9F1F7-556D-4F75-B76D-46525F6FAF05}">
      <dsp:nvSpPr>
        <dsp:cNvPr id="0" name=""/>
        <dsp:cNvSpPr/>
      </dsp:nvSpPr>
      <dsp:spPr>
        <a:xfrm rot="5400000">
          <a:off x="2953317" y="-298855"/>
          <a:ext cx="686956" cy="5113993"/>
        </a:xfrm>
        <a:prstGeom prst="round2Same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99568" tIns="0" rIns="8890" bIns="0" numCol="1" spcCol="1270" anchor="ctr" anchorCtr="0">
          <a:noAutofit/>
        </a:bodyPr>
        <a:lstStyle/>
        <a:p>
          <a:pPr marL="114300" lvl="1" indent="-114300" algn="l" defTabSz="622300">
            <a:lnSpc>
              <a:spcPct val="90000"/>
            </a:lnSpc>
            <a:spcBef>
              <a:spcPct val="0"/>
            </a:spcBef>
            <a:spcAft>
              <a:spcPct val="15000"/>
            </a:spcAft>
            <a:buFontTx/>
            <a:buChar char="••"/>
          </a:pPr>
          <a:r>
            <a:rPr kumimoji="1" lang="ja-JP" altLang="en-US" sz="1400" u="sng" kern="1200" dirty="0">
              <a:latin typeface="Meiryo UI" panose="020B0604030504040204" pitchFamily="50" charset="-128"/>
              <a:ea typeface="Meiryo UI" panose="020B0604030504040204" pitchFamily="50" charset="-128"/>
            </a:rPr>
            <a:t>■データ削除</a:t>
          </a:r>
        </a:p>
        <a:p>
          <a:pPr marL="57150" lvl="1" indent="-57150" algn="l" defTabSz="444500">
            <a:lnSpc>
              <a:spcPct val="90000"/>
            </a:lnSpc>
            <a:spcBef>
              <a:spcPct val="0"/>
            </a:spcBef>
            <a:spcAft>
              <a:spcPct val="15000"/>
            </a:spcAft>
            <a:buClrTx/>
            <a:buSzTx/>
            <a:buFontTx/>
            <a:buChar char="••"/>
          </a:pPr>
          <a:r>
            <a:rPr lang="ja-JP" altLang="en-US" sz="1000" kern="1200" dirty="0">
              <a:latin typeface="Meiryo UI" panose="020B0604030504040204" pitchFamily="50" charset="-128"/>
              <a:ea typeface="Meiryo UI" panose="020B0604030504040204" pitchFamily="50" charset="-128"/>
            </a:rPr>
            <a:t>端末内に残されたデータをソフト面で処理、物理的な破壊により完全に削除します。</a:t>
          </a:r>
          <a:r>
            <a:rPr lang="en-US" altLang="ja-JP" sz="1000" b="0" i="0" kern="1200" dirty="0">
              <a:solidFill>
                <a:srgbClr val="000000"/>
              </a:solidFill>
              <a:effectLst/>
              <a:latin typeface="Meiryo UI" panose="020B0604030504040204" pitchFamily="50" charset="-128"/>
              <a:ea typeface="Meiryo UI" panose="020B0604030504040204" pitchFamily="50" charset="-128"/>
            </a:rPr>
            <a:t> </a:t>
          </a:r>
          <a:r>
            <a:rPr lang="en-US" altLang="ja-JP" sz="1000" b="0" i="0" kern="1200" dirty="0" err="1">
              <a:solidFill>
                <a:srgbClr val="000000"/>
              </a:solidFill>
              <a:effectLst/>
              <a:latin typeface="Meiryo UI" panose="020B0604030504040204" pitchFamily="50" charset="-128"/>
              <a:ea typeface="Meiryo UI" panose="020B0604030504040204" pitchFamily="50" charset="-128"/>
            </a:rPr>
            <a:t>blancco</a:t>
          </a:r>
          <a:r>
            <a:rPr lang="ja-JP" altLang="en-US" sz="1000" b="0" i="0" kern="1200" dirty="0">
              <a:solidFill>
                <a:srgbClr val="000000"/>
              </a:solidFill>
              <a:effectLst/>
              <a:latin typeface="Meiryo UI" panose="020B0604030504040204" pitchFamily="50" charset="-128"/>
              <a:ea typeface="Meiryo UI" panose="020B0604030504040204" pitchFamily="50" charset="-128"/>
            </a:rPr>
            <a:t>社</a:t>
          </a:r>
          <a:r>
            <a:rPr lang="en-US" altLang="ja-JP" sz="1000" b="0" i="0" kern="1200" dirty="0">
              <a:solidFill>
                <a:srgbClr val="000000"/>
              </a:solidFill>
              <a:effectLst/>
              <a:latin typeface="Meiryo UI" panose="020B0604030504040204" pitchFamily="50" charset="-128"/>
              <a:ea typeface="Meiryo UI" panose="020B0604030504040204" pitchFamily="50" charset="-128"/>
            </a:rPr>
            <a:t>(ISO-15408)</a:t>
          </a:r>
          <a:endParaRPr kumimoji="1" lang="ja-JP" altLang="en-US" sz="1000" kern="1200" dirty="0">
            <a:latin typeface="Meiryo UI" panose="020B0604030504040204" pitchFamily="50" charset="-128"/>
            <a:ea typeface="Meiryo UI" panose="020B0604030504040204" pitchFamily="50" charset="-128"/>
          </a:endParaRPr>
        </a:p>
      </dsp:txBody>
      <dsp:txXfrm rot="-5400000">
        <a:off x="739799" y="1948197"/>
        <a:ext cx="5080459" cy="619888"/>
      </dsp:txXfrm>
    </dsp:sp>
    <dsp:sp modelId="{244ADC72-E02E-40C1-A758-578E1E179FE1}">
      <dsp:nvSpPr>
        <dsp:cNvPr id="0" name=""/>
        <dsp:cNvSpPr/>
      </dsp:nvSpPr>
      <dsp:spPr>
        <a:xfrm rot="5400000">
          <a:off x="-158528" y="3013504"/>
          <a:ext cx="1056855" cy="739799"/>
        </a:xfrm>
        <a:prstGeom prst="chevron">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altLang="ja-JP" sz="1500" b="1" kern="1200" dirty="0">
              <a:latin typeface="Meiryo UI" panose="020B0604030504040204" pitchFamily="50" charset="-128"/>
              <a:ea typeface="Meiryo UI" panose="020B0604030504040204" pitchFamily="50" charset="-128"/>
            </a:rPr>
            <a:t>STEP4</a:t>
          </a:r>
          <a:endParaRPr kumimoji="1" lang="ja-JP" altLang="en-US" sz="1500" b="1" kern="1200" dirty="0">
            <a:latin typeface="Meiryo UI" panose="020B0604030504040204" pitchFamily="50" charset="-128"/>
            <a:ea typeface="Meiryo UI" panose="020B0604030504040204" pitchFamily="50" charset="-128"/>
          </a:endParaRPr>
        </a:p>
      </dsp:txBody>
      <dsp:txXfrm rot="-5400000">
        <a:off x="1" y="3224876"/>
        <a:ext cx="739799" cy="317056"/>
      </dsp:txXfrm>
    </dsp:sp>
    <dsp:sp modelId="{E4C9EC4A-E0A4-4EB3-9F30-E69A72C6ECF6}">
      <dsp:nvSpPr>
        <dsp:cNvPr id="0" name=""/>
        <dsp:cNvSpPr/>
      </dsp:nvSpPr>
      <dsp:spPr>
        <a:xfrm rot="5400000">
          <a:off x="2953317" y="641457"/>
          <a:ext cx="686956" cy="5113993"/>
        </a:xfrm>
        <a:prstGeom prst="round2Same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99568" tIns="72000" rIns="8890" bIns="8890" numCol="1" spcCol="1270" anchor="ctr" anchorCtr="0">
          <a:noAutofit/>
        </a:bodyPr>
        <a:lstStyle/>
        <a:p>
          <a:pPr marL="114300" lvl="1" indent="-114300" algn="l" defTabSz="622300">
            <a:lnSpc>
              <a:spcPct val="90000"/>
            </a:lnSpc>
            <a:spcBef>
              <a:spcPct val="0"/>
            </a:spcBef>
            <a:spcAft>
              <a:spcPct val="15000"/>
            </a:spcAft>
            <a:buFontTx/>
            <a:buChar char="••"/>
          </a:pPr>
          <a:r>
            <a:rPr kumimoji="1" lang="ja-JP" altLang="en-US" sz="1400" u="sng" kern="1200" dirty="0">
              <a:latin typeface="Meiryo UI" panose="020B0604030504040204" pitchFamily="50" charset="-128"/>
              <a:ea typeface="Meiryo UI" panose="020B0604030504040204" pitchFamily="50" charset="-128"/>
            </a:rPr>
            <a:t>■</a:t>
          </a:r>
          <a:r>
            <a:rPr lang="ja-JP" altLang="en-US" sz="1400" u="sng" kern="1200" dirty="0">
              <a:latin typeface="Meiryo UI" panose="020B0604030504040204" pitchFamily="50" charset="-128"/>
              <a:ea typeface="Meiryo UI" panose="020B0604030504040204" pitchFamily="50" charset="-128"/>
            </a:rPr>
            <a:t>査定額のご案内・売却益のお支払い</a:t>
          </a:r>
          <a:endParaRPr kumimoji="1" lang="ja-JP" altLang="en-US" sz="1400" u="sng" kern="1200" dirty="0">
            <a:latin typeface="Meiryo UI" panose="020B0604030504040204" pitchFamily="50" charset="-128"/>
            <a:ea typeface="Meiryo UI" panose="020B0604030504040204" pitchFamily="50" charset="-128"/>
          </a:endParaRPr>
        </a:p>
        <a:p>
          <a:pPr marL="114300" lvl="1" indent="-114300" algn="l" defTabSz="533400">
            <a:lnSpc>
              <a:spcPct val="90000"/>
            </a:lnSpc>
            <a:spcBef>
              <a:spcPct val="0"/>
            </a:spcBef>
            <a:spcAft>
              <a:spcPct val="15000"/>
            </a:spcAft>
            <a:buClrTx/>
            <a:buSzTx/>
            <a:buFontTx/>
            <a:buChar char="••"/>
          </a:pPr>
          <a:r>
            <a:rPr lang="ja-JP" altLang="en-US" sz="1200" kern="1200" dirty="0">
              <a:latin typeface="Meiryo UI" panose="020B0604030504040204" pitchFamily="50" charset="-128"/>
              <a:ea typeface="Meiryo UI" panose="020B0604030504040204" pitchFamily="50" charset="-128"/>
            </a:rPr>
            <a:t>査定結果をご提示し、回収した端末の売却による利益をお支払いします。</a:t>
          </a:r>
          <a:endParaRPr kumimoji="1" lang="ja-JP" altLang="en-US" sz="1200" kern="1200" dirty="0">
            <a:latin typeface="Meiryo UI" panose="020B0604030504040204" pitchFamily="50" charset="-128"/>
            <a:ea typeface="Meiryo UI" panose="020B0604030504040204" pitchFamily="50" charset="-128"/>
          </a:endParaRPr>
        </a:p>
        <a:p>
          <a:pPr marL="57150" lvl="1" indent="-57150" algn="l" defTabSz="400050">
            <a:lnSpc>
              <a:spcPct val="90000"/>
            </a:lnSpc>
            <a:spcBef>
              <a:spcPct val="0"/>
            </a:spcBef>
            <a:spcAft>
              <a:spcPct val="15000"/>
            </a:spcAft>
            <a:buFontTx/>
            <a:buChar char="••"/>
          </a:pPr>
          <a:endParaRPr kumimoji="1" lang="ja-JP" altLang="en-US" sz="900" kern="1200" dirty="0"/>
        </a:p>
      </dsp:txBody>
      <dsp:txXfrm rot="-5400000">
        <a:off x="739799" y="2888509"/>
        <a:ext cx="5080459" cy="619888"/>
      </dsp:txXfrm>
    </dsp:sp>
    <dsp:sp modelId="{AFC6DAE5-8DEF-4E0B-9DBF-7DE1C11C0FED}">
      <dsp:nvSpPr>
        <dsp:cNvPr id="0" name=""/>
        <dsp:cNvSpPr/>
      </dsp:nvSpPr>
      <dsp:spPr>
        <a:xfrm rot="5400000">
          <a:off x="-158528" y="3953817"/>
          <a:ext cx="1056855" cy="739799"/>
        </a:xfrm>
        <a:prstGeom prst="chevron">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altLang="ja-JP" sz="1500" b="1" kern="1200" dirty="0">
              <a:latin typeface="Meiryo UI" panose="020B0604030504040204" pitchFamily="50" charset="-128"/>
              <a:ea typeface="Meiryo UI" panose="020B0604030504040204" pitchFamily="50" charset="-128"/>
            </a:rPr>
            <a:t>STEP5</a:t>
          </a:r>
          <a:endParaRPr kumimoji="1" lang="ja-JP" altLang="en-US" sz="1500" b="1" kern="1200" dirty="0">
            <a:latin typeface="Meiryo UI" panose="020B0604030504040204" pitchFamily="50" charset="-128"/>
            <a:ea typeface="Meiryo UI" panose="020B0604030504040204" pitchFamily="50" charset="-128"/>
          </a:endParaRPr>
        </a:p>
      </dsp:txBody>
      <dsp:txXfrm rot="-5400000">
        <a:off x="1" y="4165189"/>
        <a:ext cx="739799" cy="317056"/>
      </dsp:txXfrm>
    </dsp:sp>
    <dsp:sp modelId="{10DE66F6-280C-4884-8C47-0B7140506470}">
      <dsp:nvSpPr>
        <dsp:cNvPr id="0" name=""/>
        <dsp:cNvSpPr/>
      </dsp:nvSpPr>
      <dsp:spPr>
        <a:xfrm rot="5400000">
          <a:off x="2953317" y="1581770"/>
          <a:ext cx="686956" cy="5113993"/>
        </a:xfrm>
        <a:prstGeom prst="round2Same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99568" tIns="144000" rIns="8890" bIns="0" numCol="1" spcCol="1270" anchor="ctr" anchorCtr="0">
          <a:noAutofit/>
        </a:bodyPr>
        <a:lstStyle/>
        <a:p>
          <a:pPr marL="114300" lvl="1" indent="-114300" algn="l" defTabSz="622300">
            <a:lnSpc>
              <a:spcPts val="1080"/>
            </a:lnSpc>
            <a:spcBef>
              <a:spcPct val="0"/>
            </a:spcBef>
            <a:spcAft>
              <a:spcPct val="15000"/>
            </a:spcAft>
            <a:buFontTx/>
            <a:buChar char="••"/>
          </a:pPr>
          <a:r>
            <a:rPr kumimoji="1" lang="ja-JP" altLang="en-US" sz="1400" u="sng" kern="1200" dirty="0">
              <a:latin typeface="Meiryo UI" panose="020B0604030504040204" pitchFamily="50" charset="-128"/>
              <a:ea typeface="Meiryo UI" panose="020B0604030504040204" pitchFamily="50" charset="-128"/>
            </a:rPr>
            <a:t>■</a:t>
          </a:r>
          <a:r>
            <a:rPr lang="ja-JP" altLang="en-US" sz="1400" u="sng" kern="1200" dirty="0">
              <a:latin typeface="Meiryo UI" panose="020B0604030504040204" pitchFamily="50" charset="-128"/>
              <a:ea typeface="Meiryo UI" panose="020B0604030504040204" pitchFamily="50" charset="-128"/>
            </a:rPr>
            <a:t>リユース</a:t>
          </a:r>
          <a:r>
            <a:rPr lang="en-US" altLang="ja-JP" sz="1400" u="sng" kern="1200" dirty="0">
              <a:latin typeface="Meiryo UI" panose="020B0604030504040204" pitchFamily="50" charset="-128"/>
              <a:ea typeface="Meiryo UI" panose="020B0604030504040204" pitchFamily="50" charset="-128"/>
            </a:rPr>
            <a:t>/</a:t>
          </a:r>
          <a:r>
            <a:rPr lang="ja-JP" altLang="en-US" sz="1400" u="sng" kern="1200" dirty="0">
              <a:latin typeface="Meiryo UI" panose="020B0604030504040204" pitchFamily="50" charset="-128"/>
              <a:ea typeface="Meiryo UI" panose="020B0604030504040204" pitchFamily="50" charset="-128"/>
            </a:rPr>
            <a:t>リサイクル</a:t>
          </a:r>
          <a:endParaRPr kumimoji="1" lang="ja-JP" altLang="en-US" sz="1400" u="sng" kern="1200" dirty="0">
            <a:latin typeface="Meiryo UI" panose="020B0604030504040204" pitchFamily="50" charset="-128"/>
            <a:ea typeface="Meiryo UI" panose="020B0604030504040204" pitchFamily="50" charset="-128"/>
          </a:endParaRPr>
        </a:p>
        <a:p>
          <a:pPr marL="57150" lvl="1" indent="-57150" algn="l" defTabSz="444500">
            <a:lnSpc>
              <a:spcPts val="1080"/>
            </a:lnSpc>
            <a:spcBef>
              <a:spcPct val="0"/>
            </a:spcBef>
            <a:spcAft>
              <a:spcPct val="15000"/>
            </a:spcAft>
            <a:buClrTx/>
            <a:buSzTx/>
            <a:buFontTx/>
            <a:buChar char="••"/>
          </a:pPr>
          <a:r>
            <a:rPr lang="ja-JP" altLang="en-US" sz="1000" kern="1200" dirty="0">
              <a:latin typeface="Meiryo UI" panose="020B0604030504040204" pitchFamily="50" charset="-128"/>
              <a:ea typeface="Meiryo UI" panose="020B0604030504040204" pitchFamily="50" charset="-128"/>
            </a:rPr>
            <a:t>端末のリユース、環境に配慮した方法で端末に利用されているプラスチックや金属を素材レベルで</a:t>
          </a:r>
          <a:endParaRPr kumimoji="1" lang="ja-JP" altLang="en-US" sz="1000" kern="1200" dirty="0">
            <a:latin typeface="Meiryo UI" panose="020B0604030504040204" pitchFamily="50" charset="-128"/>
            <a:ea typeface="Meiryo UI" panose="020B0604030504040204" pitchFamily="50" charset="-128"/>
          </a:endParaRPr>
        </a:p>
        <a:p>
          <a:pPr marL="57150" lvl="1" indent="-57150" algn="l" defTabSz="444500">
            <a:lnSpc>
              <a:spcPts val="1080"/>
            </a:lnSpc>
            <a:spcBef>
              <a:spcPct val="0"/>
            </a:spcBef>
            <a:spcAft>
              <a:spcPct val="15000"/>
            </a:spcAft>
            <a:buClrTx/>
            <a:buSzTx/>
            <a:buFontTx/>
            <a:buChar char="••"/>
          </a:pPr>
          <a:r>
            <a:rPr lang="ja-JP" altLang="en-US" sz="1000" kern="1200" dirty="0">
              <a:latin typeface="Meiryo UI" panose="020B0604030504040204" pitchFamily="50" charset="-128"/>
              <a:ea typeface="Meiryo UI" panose="020B0604030504040204" pitchFamily="50" charset="-128"/>
            </a:rPr>
            <a:t>リサイクルします。</a:t>
          </a:r>
          <a:endParaRPr kumimoji="1" lang="ja-JP" altLang="en-US" sz="1000" kern="1200" dirty="0">
            <a:latin typeface="Meiryo UI" panose="020B0604030504040204" pitchFamily="50" charset="-128"/>
            <a:ea typeface="Meiryo UI" panose="020B0604030504040204" pitchFamily="50" charset="-128"/>
          </a:endParaRPr>
        </a:p>
        <a:p>
          <a:pPr marL="57150" lvl="1" indent="-57150" algn="l" defTabSz="400050">
            <a:lnSpc>
              <a:spcPct val="90000"/>
            </a:lnSpc>
            <a:spcBef>
              <a:spcPct val="0"/>
            </a:spcBef>
            <a:spcAft>
              <a:spcPct val="15000"/>
            </a:spcAft>
            <a:buFontTx/>
            <a:buChar char="••"/>
          </a:pPr>
          <a:endParaRPr kumimoji="1" lang="ja-JP" altLang="en-US" sz="900" kern="1200" dirty="0"/>
        </a:p>
      </dsp:txBody>
      <dsp:txXfrm rot="-5400000">
        <a:off x="739799" y="3828822"/>
        <a:ext cx="5080459" cy="619888"/>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10" name="Shape 1110"/>
          <p:cNvSpPr>
            <a:spLocks noGrp="1" noRot="1" noChangeAspect="1"/>
          </p:cNvSpPr>
          <p:nvPr>
            <p:ph type="sldImg"/>
          </p:nvPr>
        </p:nvSpPr>
        <p:spPr>
          <a:xfrm>
            <a:off x="1143000" y="685800"/>
            <a:ext cx="4572000" cy="3429000"/>
          </a:xfrm>
          <a:prstGeom prst="rect">
            <a:avLst/>
          </a:prstGeom>
        </p:spPr>
        <p:txBody>
          <a:bodyPr/>
          <a:lstStyle/>
          <a:p>
            <a:endParaRPr/>
          </a:p>
        </p:txBody>
      </p:sp>
      <p:sp>
        <p:nvSpPr>
          <p:cNvPr id="1111" name="Shape 1111"/>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691206961"/>
      </p:ext>
    </p:extLst>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フッター プレースホルダー 3"/>
          <p:cNvSpPr>
            <a:spLocks noGrp="1"/>
          </p:cNvSpPr>
          <p:nvPr>
            <p:ph type="ftr" sz="quarter" idx="10"/>
          </p:nvPr>
        </p:nvSpPr>
        <p:spPr>
          <a:xfrm>
            <a:off x="6" y="9428587"/>
            <a:ext cx="2945659" cy="496332"/>
          </a:xfrm>
          <a:prstGeom prst="rect">
            <a:avLst/>
          </a:prstGeom>
        </p:spPr>
        <p:txBody>
          <a:bodyPr/>
          <a:lstStyle/>
          <a:p>
            <a:r>
              <a:rPr kumimoji="1" lang="en-US" altLang="ja-JP"/>
              <a:t>Copyright © 2014.J.C.O.S,Inc.All Rights Reserved.</a:t>
            </a:r>
            <a:endParaRPr kumimoji="1" lang="ja-JP" altLang="en-US"/>
          </a:p>
        </p:txBody>
      </p:sp>
      <p:sp>
        <p:nvSpPr>
          <p:cNvPr id="5" name="スライド番号プレースホルダー 4"/>
          <p:cNvSpPr>
            <a:spLocks noGrp="1"/>
          </p:cNvSpPr>
          <p:nvPr>
            <p:ph type="sldNum" sz="quarter" idx="11"/>
          </p:nvPr>
        </p:nvSpPr>
        <p:spPr>
          <a:xfrm>
            <a:off x="3850447" y="9428587"/>
            <a:ext cx="2945659" cy="496332"/>
          </a:xfrm>
          <a:prstGeom prst="rect">
            <a:avLst/>
          </a:prstGeom>
        </p:spPr>
        <p:txBody>
          <a:bodyPr/>
          <a:lstStyle/>
          <a:p>
            <a:fld id="{8295AD99-FAEC-4642-B93E-8C808579F94E}" type="slidenum">
              <a:rPr kumimoji="1" lang="ja-JP" altLang="en-US" smtClean="0"/>
              <a:t>2</a:t>
            </a:fld>
            <a:endParaRPr kumimoji="1" lang="ja-JP" altLang="en-US"/>
          </a:p>
        </p:txBody>
      </p:sp>
    </p:spTree>
    <p:extLst>
      <p:ext uri="{BB962C8B-B14F-4D97-AF65-F5344CB8AC3E}">
        <p14:creationId xmlns:p14="http://schemas.microsoft.com/office/powerpoint/2010/main" val="33198432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124935107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タイトル スライド">
    <p:spTree>
      <p:nvGrpSpPr>
        <p:cNvPr id="1" name=""/>
        <p:cNvGrpSpPr/>
        <p:nvPr/>
      </p:nvGrpSpPr>
      <p:grpSpPr>
        <a:xfrm>
          <a:off x="0" y="0"/>
          <a:ext cx="0" cy="0"/>
          <a:chOff x="0" y="0"/>
          <a:chExt cx="0" cy="0"/>
        </a:xfrm>
      </p:grpSpPr>
      <p:sp>
        <p:nvSpPr>
          <p:cNvPr id="15" name="タイトルテキスト"/>
          <p:cNvSpPr txBox="1">
            <a:spLocks noGrp="1"/>
          </p:cNvSpPr>
          <p:nvPr>
            <p:ph type="title"/>
          </p:nvPr>
        </p:nvSpPr>
        <p:spPr>
          <a:xfrm>
            <a:off x="685800" y="2130425"/>
            <a:ext cx="7772400" cy="1470025"/>
          </a:xfrm>
          <a:prstGeom prst="rect">
            <a:avLst/>
          </a:prstGeom>
        </p:spPr>
        <p:txBody>
          <a:bodyPr anchor="t">
            <a:normAutofit/>
          </a:bodyPr>
          <a:lstStyle/>
          <a:p>
            <a:r>
              <a:t>タイトルテキスト</a:t>
            </a:r>
          </a:p>
        </p:txBody>
      </p:sp>
      <p:sp>
        <p:nvSpPr>
          <p:cNvPr id="16" name="本文レベル1…"/>
          <p:cNvSpPr txBox="1">
            <a:spLocks noGrp="1"/>
          </p:cNvSpPr>
          <p:nvPr>
            <p:ph type="body" sz="quarter" idx="1"/>
          </p:nvPr>
        </p:nvSpPr>
        <p:spPr>
          <a:xfrm>
            <a:off x="1371600" y="3886200"/>
            <a:ext cx="6400800" cy="1752600"/>
          </a:xfrm>
          <a:prstGeom prst="rect">
            <a:avLst/>
          </a:prstGeom>
        </p:spPr>
        <p:txBody>
          <a:bodyPr/>
          <a:lstStyle>
            <a:lvl1pPr marL="0" indent="0" algn="ctr">
              <a:buSzTx/>
              <a:buFontTx/>
              <a:buNone/>
              <a:defRPr>
                <a:solidFill>
                  <a:srgbClr val="888888"/>
                </a:solidFill>
              </a:defRPr>
            </a:lvl1pPr>
            <a:lvl2pPr marL="0" indent="457200" algn="ctr">
              <a:buSzTx/>
              <a:buFontTx/>
              <a:buNone/>
              <a:defRPr>
                <a:solidFill>
                  <a:srgbClr val="888888"/>
                </a:solidFill>
              </a:defRPr>
            </a:lvl2pPr>
            <a:lvl3pPr marL="0" indent="914400" algn="ctr">
              <a:buSzTx/>
              <a:buFontTx/>
              <a:buNone/>
              <a:defRPr>
                <a:solidFill>
                  <a:srgbClr val="888888"/>
                </a:solidFill>
              </a:defRPr>
            </a:lvl3pPr>
            <a:lvl4pPr marL="0" indent="1371600" algn="ctr">
              <a:buSzTx/>
              <a:buFontTx/>
              <a:buNone/>
              <a:defRPr>
                <a:solidFill>
                  <a:srgbClr val="888888"/>
                </a:solidFill>
              </a:defRPr>
            </a:lvl4pPr>
            <a:lvl5pPr marL="0" indent="1828800" algn="ctr">
              <a:buSzTx/>
              <a:buFontTx/>
              <a:buNone/>
              <a:defRPr>
                <a:solidFill>
                  <a:srgbClr val="888888"/>
                </a:solidFill>
              </a:defRPr>
            </a:lvl5pPr>
          </a:lstStyle>
          <a:p>
            <a:r>
              <a:rPr dirty="0"/>
              <a:t>本文レベル1</a:t>
            </a:r>
          </a:p>
          <a:p>
            <a:pPr lvl="1"/>
            <a:r>
              <a:rPr dirty="0"/>
              <a:t>本文レベル2</a:t>
            </a:r>
          </a:p>
          <a:p>
            <a:pPr lvl="2"/>
            <a:r>
              <a:rPr dirty="0"/>
              <a:t>本文レベル3</a:t>
            </a:r>
          </a:p>
          <a:p>
            <a:pPr lvl="3"/>
            <a:r>
              <a:rPr dirty="0"/>
              <a:t>本文レベル4</a:t>
            </a:r>
          </a:p>
          <a:p>
            <a:pPr lvl="4"/>
            <a:r>
              <a:rPr dirty="0"/>
              <a:t>本文レベル5</a:t>
            </a:r>
          </a:p>
        </p:txBody>
      </p:sp>
      <p:sp>
        <p:nvSpPr>
          <p:cNvPr id="17"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pic>
        <p:nvPicPr>
          <p:cNvPr id="5" name="図 4">
            <a:extLst>
              <a:ext uri="{FF2B5EF4-FFF2-40B4-BE49-F238E27FC236}">
                <a16:creationId xmlns:a16="http://schemas.microsoft.com/office/drawing/2014/main" xmlns="" id="{6CB421B6-C19B-46A8-8CE5-8E38EB5AC92D}"/>
              </a:ext>
            </a:extLst>
          </p:cNvPr>
          <p:cNvPicPr>
            <a:picLocks noChangeAspect="1"/>
          </p:cNvPicPr>
          <p:nvPr userDrawn="1"/>
        </p:nvPicPr>
        <p:blipFill rotWithShape="1">
          <a:blip r:embed="rId2"/>
          <a:srcRect l="12102" t="12162" r="30106" b="11097"/>
          <a:stretch/>
        </p:blipFill>
        <p:spPr>
          <a:xfrm>
            <a:off x="0" y="-15225"/>
            <a:ext cx="9144000" cy="6866225"/>
          </a:xfrm>
          <a:prstGeom prst="rect">
            <a:avLst/>
          </a:prstGeom>
        </p:spPr>
      </p:pic>
      <p:pic>
        <p:nvPicPr>
          <p:cNvPr id="6" name="図 5">
            <a:extLst>
              <a:ext uri="{FF2B5EF4-FFF2-40B4-BE49-F238E27FC236}">
                <a16:creationId xmlns:a16="http://schemas.microsoft.com/office/drawing/2014/main" xmlns="" id="{FEA425D5-4580-4088-B5D4-C5F50AF1D63F}"/>
              </a:ext>
            </a:extLst>
          </p:cNvPr>
          <p:cNvPicPr>
            <a:picLocks noChangeAspect="1"/>
          </p:cNvPicPr>
          <p:nvPr userDrawn="1"/>
        </p:nvPicPr>
        <p:blipFill>
          <a:blip r:embed="rId3"/>
          <a:stretch>
            <a:fillRect/>
          </a:stretch>
        </p:blipFill>
        <p:spPr>
          <a:xfrm>
            <a:off x="0" y="-26050"/>
            <a:ext cx="977900" cy="977900"/>
          </a:xfrm>
          <a:prstGeom prst="rect">
            <a:avLst/>
          </a:prstGeom>
        </p:spPr>
      </p:pic>
      <p:pic>
        <p:nvPicPr>
          <p:cNvPr id="7" name="図 6">
            <a:extLst>
              <a:ext uri="{FF2B5EF4-FFF2-40B4-BE49-F238E27FC236}">
                <a16:creationId xmlns:a16="http://schemas.microsoft.com/office/drawing/2014/main" xmlns="" id="{206DC99E-5B86-4C97-A651-147D460449AF}"/>
              </a:ext>
            </a:extLst>
          </p:cNvPr>
          <p:cNvPicPr>
            <a:picLocks noChangeAspect="1"/>
          </p:cNvPicPr>
          <p:nvPr userDrawn="1"/>
        </p:nvPicPr>
        <p:blipFill>
          <a:blip r:embed="rId4"/>
          <a:stretch>
            <a:fillRect/>
          </a:stretch>
        </p:blipFill>
        <p:spPr>
          <a:xfrm>
            <a:off x="8407400" y="6115700"/>
            <a:ext cx="736600" cy="736600"/>
          </a:xfrm>
          <a:prstGeom prst="rect">
            <a:avLst/>
          </a:prstGeom>
        </p:spPr>
      </p:pic>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タイトル付きの図">
    <p:spTree>
      <p:nvGrpSpPr>
        <p:cNvPr id="1" name=""/>
        <p:cNvGrpSpPr/>
        <p:nvPr/>
      </p:nvGrpSpPr>
      <p:grpSpPr>
        <a:xfrm>
          <a:off x="0" y="0"/>
          <a:ext cx="0" cy="0"/>
          <a:chOff x="0" y="0"/>
          <a:chExt cx="0" cy="0"/>
        </a:xfrm>
      </p:grpSpPr>
      <p:sp>
        <p:nvSpPr>
          <p:cNvPr id="93" name="タイトルテキスト"/>
          <p:cNvSpPr txBox="1">
            <a:spLocks noGrp="1"/>
          </p:cNvSpPr>
          <p:nvPr>
            <p:ph type="title"/>
          </p:nvPr>
        </p:nvSpPr>
        <p:spPr>
          <a:xfrm>
            <a:off x="1792288" y="4800600"/>
            <a:ext cx="5486401" cy="566738"/>
          </a:xfrm>
          <a:prstGeom prst="rect">
            <a:avLst/>
          </a:prstGeom>
        </p:spPr>
        <p:txBody>
          <a:bodyPr anchor="b">
            <a:normAutofit/>
          </a:bodyPr>
          <a:lstStyle>
            <a:lvl1pPr algn="l">
              <a:defRPr sz="2000" b="1"/>
            </a:lvl1pPr>
          </a:lstStyle>
          <a:p>
            <a:r>
              <a:t>タイトルテキスト</a:t>
            </a:r>
          </a:p>
        </p:txBody>
      </p:sp>
      <p:sp>
        <p:nvSpPr>
          <p:cNvPr id="94" name="図プレースホルダー 2"/>
          <p:cNvSpPr>
            <a:spLocks noGrp="1"/>
          </p:cNvSpPr>
          <p:nvPr>
            <p:ph type="pic" sz="half" idx="13"/>
          </p:nvPr>
        </p:nvSpPr>
        <p:spPr>
          <a:xfrm>
            <a:off x="1792288" y="612775"/>
            <a:ext cx="5486401" cy="4114800"/>
          </a:xfrm>
          <a:prstGeom prst="rect">
            <a:avLst/>
          </a:prstGeom>
        </p:spPr>
        <p:txBody>
          <a:bodyPr lIns="91439" rIns="91439">
            <a:noAutofit/>
          </a:bodyPr>
          <a:lstStyle/>
          <a:p>
            <a:endParaRPr/>
          </a:p>
        </p:txBody>
      </p:sp>
      <p:sp>
        <p:nvSpPr>
          <p:cNvPr id="95" name="本文レベル1…"/>
          <p:cNvSpPr txBox="1">
            <a:spLocks noGrp="1"/>
          </p:cNvSpPr>
          <p:nvPr>
            <p:ph type="body" sz="quarter" idx="1"/>
          </p:nvPr>
        </p:nvSpPr>
        <p:spPr>
          <a:xfrm>
            <a:off x="1792288" y="5367337"/>
            <a:ext cx="5486401" cy="804863"/>
          </a:xfrm>
          <a:prstGeom prst="rect">
            <a:avLst/>
          </a:prstGeom>
        </p:spPr>
        <p:txBody>
          <a:bodyPr/>
          <a:lstStyle>
            <a:lvl1pPr marL="0" indent="0">
              <a:spcBef>
                <a:spcPts val="300"/>
              </a:spcBef>
              <a:buSzTx/>
              <a:buFontTx/>
              <a:buNone/>
              <a:defRPr sz="1400"/>
            </a:lvl1pPr>
            <a:lvl2pPr marL="0" indent="457200">
              <a:spcBef>
                <a:spcPts val="300"/>
              </a:spcBef>
              <a:buSzTx/>
              <a:buFontTx/>
              <a:buNone/>
              <a:defRPr sz="1400"/>
            </a:lvl2pPr>
            <a:lvl3pPr marL="0" indent="914400">
              <a:spcBef>
                <a:spcPts val="300"/>
              </a:spcBef>
              <a:buSzTx/>
              <a:buFontTx/>
              <a:buNone/>
              <a:defRPr sz="1400"/>
            </a:lvl3pPr>
            <a:lvl4pPr marL="0" indent="1371600">
              <a:spcBef>
                <a:spcPts val="300"/>
              </a:spcBef>
              <a:buSzTx/>
              <a:buFontTx/>
              <a:buNone/>
              <a:defRPr sz="1400"/>
            </a:lvl4pPr>
            <a:lvl5pPr marL="0" indent="1828800">
              <a:spcBef>
                <a:spcPts val="300"/>
              </a:spcBef>
              <a:buSzTx/>
              <a:buFontTx/>
              <a:buNone/>
              <a:defRPr sz="1400"/>
            </a:lvl5pPr>
          </a:lstStyle>
          <a:p>
            <a:r>
              <a:t>本文レベル1</a:t>
            </a:r>
          </a:p>
          <a:p>
            <a:pPr lvl="1"/>
            <a:r>
              <a:t>本文レベル2</a:t>
            </a:r>
          </a:p>
          <a:p>
            <a:pPr lvl="2"/>
            <a:r>
              <a:t>本文レベル3</a:t>
            </a:r>
          </a:p>
          <a:p>
            <a:pPr lvl="3"/>
            <a:r>
              <a:t>本文レベル4</a:t>
            </a:r>
          </a:p>
          <a:p>
            <a:pPr lvl="4"/>
            <a:r>
              <a:t>本文レベル5</a:t>
            </a:r>
          </a:p>
        </p:txBody>
      </p:sp>
      <p:sp>
        <p:nvSpPr>
          <p:cNvPr id="96"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type="tx">
  <p:cSld name="縦書きタイトルと&#10;縦書きテキスト">
    <p:spTree>
      <p:nvGrpSpPr>
        <p:cNvPr id="1" name=""/>
        <p:cNvGrpSpPr/>
        <p:nvPr/>
      </p:nvGrpSpPr>
      <p:grpSpPr>
        <a:xfrm>
          <a:off x="0" y="0"/>
          <a:ext cx="0" cy="0"/>
          <a:chOff x="0" y="0"/>
          <a:chExt cx="0" cy="0"/>
        </a:xfrm>
      </p:grpSpPr>
      <p:sp>
        <p:nvSpPr>
          <p:cNvPr id="904" name="タイトルテキスト"/>
          <p:cNvSpPr txBox="1">
            <a:spLocks noGrp="1"/>
          </p:cNvSpPr>
          <p:nvPr>
            <p:ph type="title"/>
          </p:nvPr>
        </p:nvSpPr>
        <p:spPr>
          <a:xfrm>
            <a:off x="6543675" y="365125"/>
            <a:ext cx="1971675" cy="5811838"/>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905" name="本文レベル1…"/>
          <p:cNvSpPr txBox="1">
            <a:spLocks noGrp="1"/>
          </p:cNvSpPr>
          <p:nvPr>
            <p:ph type="body" idx="1"/>
          </p:nvPr>
        </p:nvSpPr>
        <p:spPr>
          <a:xfrm>
            <a:off x="628650" y="365125"/>
            <a:ext cx="5762625" cy="58118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906"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type="tx">
  <p:cSld name="タイトル スライド">
    <p:spTree>
      <p:nvGrpSpPr>
        <p:cNvPr id="1" name=""/>
        <p:cNvGrpSpPr/>
        <p:nvPr/>
      </p:nvGrpSpPr>
      <p:grpSpPr>
        <a:xfrm>
          <a:off x="0" y="0"/>
          <a:ext cx="0" cy="0"/>
          <a:chOff x="0" y="0"/>
          <a:chExt cx="0" cy="0"/>
        </a:xfrm>
      </p:grpSpPr>
      <p:sp>
        <p:nvSpPr>
          <p:cNvPr id="913" name="タイトルテキスト"/>
          <p:cNvSpPr txBox="1">
            <a:spLocks noGrp="1"/>
          </p:cNvSpPr>
          <p:nvPr>
            <p:ph type="title"/>
          </p:nvPr>
        </p:nvSpPr>
        <p:spPr>
          <a:xfrm>
            <a:off x="1143000" y="1122362"/>
            <a:ext cx="6858000" cy="2387601"/>
          </a:xfrm>
          <a:prstGeom prst="rect">
            <a:avLst/>
          </a:prstGeom>
        </p:spPr>
        <p:txBody>
          <a:bodyPr anchor="b">
            <a:normAutofit/>
          </a:bodyPr>
          <a:lstStyle>
            <a:lvl1pPr>
              <a:lnSpc>
                <a:spcPct val="90000"/>
              </a:lnSpc>
              <a:defRPr sz="6000">
                <a:latin typeface="Calibri Light"/>
                <a:ea typeface="Calibri Light"/>
                <a:cs typeface="Calibri Light"/>
                <a:sym typeface="Calibri Light"/>
              </a:defRPr>
            </a:lvl1pPr>
          </a:lstStyle>
          <a:p>
            <a:r>
              <a:t>タイトルテキスト</a:t>
            </a:r>
          </a:p>
        </p:txBody>
      </p:sp>
      <p:sp>
        <p:nvSpPr>
          <p:cNvPr id="914" name="本文レベル1…"/>
          <p:cNvSpPr txBox="1">
            <a:spLocks noGrp="1"/>
          </p:cNvSpPr>
          <p:nvPr>
            <p:ph type="body" sz="quarter" idx="1"/>
          </p:nvPr>
        </p:nvSpPr>
        <p:spPr>
          <a:xfrm>
            <a:off x="1143000" y="3602037"/>
            <a:ext cx="6858000" cy="1655763"/>
          </a:xfrm>
          <a:prstGeom prst="rect">
            <a:avLst/>
          </a:prstGeom>
        </p:spPr>
        <p:txBody>
          <a:bodyPr/>
          <a:lstStyle>
            <a:lvl1pPr marL="0" indent="0" algn="ctr">
              <a:lnSpc>
                <a:spcPct val="90000"/>
              </a:lnSpc>
              <a:spcBef>
                <a:spcPts val="1000"/>
              </a:spcBef>
              <a:buSzTx/>
              <a:buFontTx/>
              <a:buNone/>
              <a:defRPr sz="2400"/>
            </a:lvl1pPr>
            <a:lvl2pPr marL="0" indent="457200" algn="ctr">
              <a:lnSpc>
                <a:spcPct val="90000"/>
              </a:lnSpc>
              <a:spcBef>
                <a:spcPts val="1000"/>
              </a:spcBef>
              <a:buSzTx/>
              <a:buFontTx/>
              <a:buNone/>
              <a:defRPr sz="2400"/>
            </a:lvl2pPr>
            <a:lvl3pPr marL="0" indent="914400" algn="ctr">
              <a:lnSpc>
                <a:spcPct val="90000"/>
              </a:lnSpc>
              <a:spcBef>
                <a:spcPts val="1000"/>
              </a:spcBef>
              <a:buSzTx/>
              <a:buFontTx/>
              <a:buNone/>
              <a:defRPr sz="2400"/>
            </a:lvl3pPr>
            <a:lvl4pPr marL="0" indent="1371600" algn="ctr">
              <a:lnSpc>
                <a:spcPct val="90000"/>
              </a:lnSpc>
              <a:spcBef>
                <a:spcPts val="1000"/>
              </a:spcBef>
              <a:buSzTx/>
              <a:buFontTx/>
              <a:buNone/>
              <a:defRPr sz="2400"/>
            </a:lvl4pPr>
            <a:lvl5pPr marL="0" indent="1828800" algn="ctr">
              <a:lnSpc>
                <a:spcPct val="90000"/>
              </a:lnSpc>
              <a:spcBef>
                <a:spcPts val="1000"/>
              </a:spcBef>
              <a:buSzTx/>
              <a:buFontTx/>
              <a:buNone/>
              <a:defRPr sz="2400"/>
            </a:lvl5pPr>
          </a:lstStyle>
          <a:p>
            <a:r>
              <a:t>本文レベル1</a:t>
            </a:r>
          </a:p>
          <a:p>
            <a:pPr lvl="1"/>
            <a:r>
              <a:t>本文レベル2</a:t>
            </a:r>
          </a:p>
          <a:p>
            <a:pPr lvl="2"/>
            <a:r>
              <a:t>本文レベル3</a:t>
            </a:r>
          </a:p>
          <a:p>
            <a:pPr lvl="3"/>
            <a:r>
              <a:t>本文レベル4</a:t>
            </a:r>
          </a:p>
          <a:p>
            <a:pPr lvl="4"/>
            <a:r>
              <a:t>本文レベル5</a:t>
            </a:r>
          </a:p>
        </p:txBody>
      </p:sp>
      <p:sp>
        <p:nvSpPr>
          <p:cNvPr id="915"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type="tx">
  <p:cSld name="タイトルとコンテンツ">
    <p:spTree>
      <p:nvGrpSpPr>
        <p:cNvPr id="1" name=""/>
        <p:cNvGrpSpPr/>
        <p:nvPr/>
      </p:nvGrpSpPr>
      <p:grpSpPr>
        <a:xfrm>
          <a:off x="0" y="0"/>
          <a:ext cx="0" cy="0"/>
          <a:chOff x="0" y="0"/>
          <a:chExt cx="0" cy="0"/>
        </a:xfrm>
      </p:grpSpPr>
      <p:sp>
        <p:nvSpPr>
          <p:cNvPr id="922"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923" name="本文レベル1…"/>
          <p:cNvSpPr txBox="1">
            <a:spLocks noGrp="1"/>
          </p:cNvSpPr>
          <p:nvPr>
            <p:ph type="body" idx="1"/>
          </p:nvPr>
        </p:nvSpPr>
        <p:spPr>
          <a:xfrm>
            <a:off x="628650" y="1825625"/>
            <a:ext cx="788670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924"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type="tx">
  <p:cSld name="セクション見出し">
    <p:spTree>
      <p:nvGrpSpPr>
        <p:cNvPr id="1" name=""/>
        <p:cNvGrpSpPr/>
        <p:nvPr/>
      </p:nvGrpSpPr>
      <p:grpSpPr>
        <a:xfrm>
          <a:off x="0" y="0"/>
          <a:ext cx="0" cy="0"/>
          <a:chOff x="0" y="0"/>
          <a:chExt cx="0" cy="0"/>
        </a:xfrm>
      </p:grpSpPr>
      <p:sp>
        <p:nvSpPr>
          <p:cNvPr id="931" name="タイトルテキスト"/>
          <p:cNvSpPr txBox="1">
            <a:spLocks noGrp="1"/>
          </p:cNvSpPr>
          <p:nvPr>
            <p:ph type="title"/>
          </p:nvPr>
        </p:nvSpPr>
        <p:spPr>
          <a:xfrm>
            <a:off x="623887" y="1709738"/>
            <a:ext cx="7886701" cy="2852737"/>
          </a:xfrm>
          <a:prstGeom prst="rect">
            <a:avLst/>
          </a:prstGeom>
        </p:spPr>
        <p:txBody>
          <a:bodyPr anchor="b">
            <a:normAutofit/>
          </a:bodyPr>
          <a:lstStyle>
            <a:lvl1pPr algn="l">
              <a:lnSpc>
                <a:spcPct val="90000"/>
              </a:lnSpc>
              <a:defRPr sz="6000">
                <a:latin typeface="Calibri Light"/>
                <a:ea typeface="Calibri Light"/>
                <a:cs typeface="Calibri Light"/>
                <a:sym typeface="Calibri Light"/>
              </a:defRPr>
            </a:lvl1pPr>
          </a:lstStyle>
          <a:p>
            <a:r>
              <a:t>タイトルテキスト</a:t>
            </a:r>
          </a:p>
        </p:txBody>
      </p:sp>
      <p:sp>
        <p:nvSpPr>
          <p:cNvPr id="932" name="本文レベル1…"/>
          <p:cNvSpPr txBox="1">
            <a:spLocks noGrp="1"/>
          </p:cNvSpPr>
          <p:nvPr>
            <p:ph type="body" sz="quarter" idx="1"/>
          </p:nvPr>
        </p:nvSpPr>
        <p:spPr>
          <a:xfrm>
            <a:off x="623887" y="4589462"/>
            <a:ext cx="7886701" cy="1500188"/>
          </a:xfrm>
          <a:prstGeom prst="rect">
            <a:avLst/>
          </a:prstGeom>
        </p:spPr>
        <p:txBody>
          <a:bodyPr/>
          <a:lstStyle>
            <a:lvl1pPr marL="0" indent="0">
              <a:lnSpc>
                <a:spcPct val="90000"/>
              </a:lnSpc>
              <a:spcBef>
                <a:spcPts val="1000"/>
              </a:spcBef>
              <a:buSzTx/>
              <a:buFontTx/>
              <a:buNone/>
              <a:defRPr sz="2400">
                <a:solidFill>
                  <a:srgbClr val="888888"/>
                </a:solidFill>
              </a:defRPr>
            </a:lvl1pPr>
            <a:lvl2pPr marL="0" indent="457200">
              <a:lnSpc>
                <a:spcPct val="90000"/>
              </a:lnSpc>
              <a:spcBef>
                <a:spcPts val="1000"/>
              </a:spcBef>
              <a:buSzTx/>
              <a:buFontTx/>
              <a:buNone/>
              <a:defRPr sz="2400">
                <a:solidFill>
                  <a:srgbClr val="888888"/>
                </a:solidFill>
              </a:defRPr>
            </a:lvl2pPr>
            <a:lvl3pPr marL="0" indent="914400">
              <a:lnSpc>
                <a:spcPct val="90000"/>
              </a:lnSpc>
              <a:spcBef>
                <a:spcPts val="1000"/>
              </a:spcBef>
              <a:buSzTx/>
              <a:buFontTx/>
              <a:buNone/>
              <a:defRPr sz="2400">
                <a:solidFill>
                  <a:srgbClr val="888888"/>
                </a:solidFill>
              </a:defRPr>
            </a:lvl3pPr>
            <a:lvl4pPr marL="0" indent="1371600">
              <a:lnSpc>
                <a:spcPct val="90000"/>
              </a:lnSpc>
              <a:spcBef>
                <a:spcPts val="1000"/>
              </a:spcBef>
              <a:buSzTx/>
              <a:buFontTx/>
              <a:buNone/>
              <a:defRPr sz="2400">
                <a:solidFill>
                  <a:srgbClr val="888888"/>
                </a:solidFill>
              </a:defRPr>
            </a:lvl4pPr>
            <a:lvl5pPr marL="0" indent="1828800">
              <a:lnSpc>
                <a:spcPct val="90000"/>
              </a:lnSpc>
              <a:spcBef>
                <a:spcPts val="1000"/>
              </a:spcBef>
              <a:buSzTx/>
              <a:buFontTx/>
              <a:buNone/>
              <a:defRPr sz="2400">
                <a:solidFill>
                  <a:srgbClr val="888888"/>
                </a:solidFill>
              </a:defRPr>
            </a:lvl5pPr>
          </a:lstStyle>
          <a:p>
            <a:r>
              <a:t>本文レベル1</a:t>
            </a:r>
          </a:p>
          <a:p>
            <a:pPr lvl="1"/>
            <a:r>
              <a:t>本文レベル2</a:t>
            </a:r>
          </a:p>
          <a:p>
            <a:pPr lvl="2"/>
            <a:r>
              <a:t>本文レベル3</a:t>
            </a:r>
          </a:p>
          <a:p>
            <a:pPr lvl="3"/>
            <a:r>
              <a:t>本文レベル4</a:t>
            </a:r>
          </a:p>
          <a:p>
            <a:pPr lvl="4"/>
            <a:r>
              <a:t>本文レベル5</a:t>
            </a:r>
          </a:p>
        </p:txBody>
      </p:sp>
      <p:sp>
        <p:nvSpPr>
          <p:cNvPr id="933"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type="tx">
  <p:cSld name="2 つのコンテンツ">
    <p:spTree>
      <p:nvGrpSpPr>
        <p:cNvPr id="1" name=""/>
        <p:cNvGrpSpPr/>
        <p:nvPr/>
      </p:nvGrpSpPr>
      <p:grpSpPr>
        <a:xfrm>
          <a:off x="0" y="0"/>
          <a:ext cx="0" cy="0"/>
          <a:chOff x="0" y="0"/>
          <a:chExt cx="0" cy="0"/>
        </a:xfrm>
      </p:grpSpPr>
      <p:sp>
        <p:nvSpPr>
          <p:cNvPr id="940"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941" name="本文レベル1…"/>
          <p:cNvSpPr txBox="1">
            <a:spLocks noGrp="1"/>
          </p:cNvSpPr>
          <p:nvPr>
            <p:ph type="body" sz="half" idx="1"/>
          </p:nvPr>
        </p:nvSpPr>
        <p:spPr>
          <a:xfrm>
            <a:off x="628650" y="1825625"/>
            <a:ext cx="386715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942"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type="tx">
  <p:cSld name="比較">
    <p:spTree>
      <p:nvGrpSpPr>
        <p:cNvPr id="1" name=""/>
        <p:cNvGrpSpPr/>
        <p:nvPr/>
      </p:nvGrpSpPr>
      <p:grpSpPr>
        <a:xfrm>
          <a:off x="0" y="0"/>
          <a:ext cx="0" cy="0"/>
          <a:chOff x="0" y="0"/>
          <a:chExt cx="0" cy="0"/>
        </a:xfrm>
      </p:grpSpPr>
      <p:sp>
        <p:nvSpPr>
          <p:cNvPr id="949" name="タイトルテキスト"/>
          <p:cNvSpPr txBox="1">
            <a:spLocks noGrp="1"/>
          </p:cNvSpPr>
          <p:nvPr>
            <p:ph type="title"/>
          </p:nvPr>
        </p:nvSpPr>
        <p:spPr>
          <a:xfrm>
            <a:off x="630237" y="365125"/>
            <a:ext cx="7886701"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950" name="本文レベル1…"/>
          <p:cNvSpPr txBox="1">
            <a:spLocks noGrp="1"/>
          </p:cNvSpPr>
          <p:nvPr>
            <p:ph type="body" sz="quarter" idx="1"/>
          </p:nvPr>
        </p:nvSpPr>
        <p:spPr>
          <a:xfrm>
            <a:off x="630237" y="1681163"/>
            <a:ext cx="3868739" cy="823913"/>
          </a:xfrm>
          <a:prstGeom prst="rect">
            <a:avLst/>
          </a:prstGeom>
        </p:spPr>
        <p:txBody>
          <a:bodyPr anchor="b"/>
          <a:lstStyle>
            <a:lvl1pPr marL="0" indent="0">
              <a:lnSpc>
                <a:spcPct val="90000"/>
              </a:lnSpc>
              <a:spcBef>
                <a:spcPts val="1000"/>
              </a:spcBef>
              <a:buSzTx/>
              <a:buFontTx/>
              <a:buNone/>
              <a:defRPr sz="2400" b="1"/>
            </a:lvl1pPr>
            <a:lvl2pPr marL="0" indent="457200">
              <a:lnSpc>
                <a:spcPct val="90000"/>
              </a:lnSpc>
              <a:spcBef>
                <a:spcPts val="1000"/>
              </a:spcBef>
              <a:buSzTx/>
              <a:buFontTx/>
              <a:buNone/>
              <a:defRPr sz="2400" b="1"/>
            </a:lvl2pPr>
            <a:lvl3pPr marL="0" indent="914400">
              <a:lnSpc>
                <a:spcPct val="90000"/>
              </a:lnSpc>
              <a:spcBef>
                <a:spcPts val="1000"/>
              </a:spcBef>
              <a:buSzTx/>
              <a:buFontTx/>
              <a:buNone/>
              <a:defRPr sz="2400" b="1"/>
            </a:lvl3pPr>
            <a:lvl4pPr marL="0" indent="1371600">
              <a:lnSpc>
                <a:spcPct val="90000"/>
              </a:lnSpc>
              <a:spcBef>
                <a:spcPts val="1000"/>
              </a:spcBef>
              <a:buSzTx/>
              <a:buFontTx/>
              <a:buNone/>
              <a:defRPr sz="2400" b="1"/>
            </a:lvl4pPr>
            <a:lvl5pPr marL="0" indent="1828800">
              <a:lnSpc>
                <a:spcPct val="90000"/>
              </a:lnSpc>
              <a:spcBef>
                <a:spcPts val="1000"/>
              </a:spcBef>
              <a:buSzTx/>
              <a:buFontTx/>
              <a:buNone/>
              <a:defRPr sz="2400" b="1"/>
            </a:lvl5pPr>
          </a:lstStyle>
          <a:p>
            <a:r>
              <a:t>本文レベル1</a:t>
            </a:r>
          </a:p>
          <a:p>
            <a:pPr lvl="1"/>
            <a:r>
              <a:t>本文レベル2</a:t>
            </a:r>
          </a:p>
          <a:p>
            <a:pPr lvl="2"/>
            <a:r>
              <a:t>本文レベル3</a:t>
            </a:r>
          </a:p>
          <a:p>
            <a:pPr lvl="3"/>
            <a:r>
              <a:t>本文レベル4</a:t>
            </a:r>
          </a:p>
          <a:p>
            <a:pPr lvl="4"/>
            <a:r>
              <a:t>本文レベル5</a:t>
            </a:r>
          </a:p>
        </p:txBody>
      </p:sp>
      <p:sp>
        <p:nvSpPr>
          <p:cNvPr id="951" name="テキスト プレースホルダー 4"/>
          <p:cNvSpPr>
            <a:spLocks noGrp="1"/>
          </p:cNvSpPr>
          <p:nvPr>
            <p:ph type="body" sz="quarter" idx="13"/>
          </p:nvPr>
        </p:nvSpPr>
        <p:spPr>
          <a:xfrm>
            <a:off x="4629150" y="1681163"/>
            <a:ext cx="3887788" cy="823913"/>
          </a:xfrm>
          <a:prstGeom prst="rect">
            <a:avLst/>
          </a:prstGeom>
        </p:spPr>
        <p:txBody>
          <a:bodyPr anchor="b"/>
          <a:lstStyle/>
          <a:p>
            <a:pPr marL="0" indent="0">
              <a:lnSpc>
                <a:spcPct val="90000"/>
              </a:lnSpc>
              <a:spcBef>
                <a:spcPts val="1000"/>
              </a:spcBef>
              <a:buSzTx/>
              <a:buFontTx/>
              <a:buNone/>
              <a:defRPr sz="2400" b="1"/>
            </a:pPr>
            <a:endParaRPr/>
          </a:p>
        </p:txBody>
      </p:sp>
      <p:sp>
        <p:nvSpPr>
          <p:cNvPr id="952"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type="tx">
  <p:cSld name="タイトルのみ">
    <p:spTree>
      <p:nvGrpSpPr>
        <p:cNvPr id="1" name=""/>
        <p:cNvGrpSpPr/>
        <p:nvPr/>
      </p:nvGrpSpPr>
      <p:grpSpPr>
        <a:xfrm>
          <a:off x="0" y="0"/>
          <a:ext cx="0" cy="0"/>
          <a:chOff x="0" y="0"/>
          <a:chExt cx="0" cy="0"/>
        </a:xfrm>
      </p:grpSpPr>
      <p:sp>
        <p:nvSpPr>
          <p:cNvPr id="959"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960"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type="tx">
  <p:cSld name="白紙">
    <p:spTree>
      <p:nvGrpSpPr>
        <p:cNvPr id="1" name=""/>
        <p:cNvGrpSpPr/>
        <p:nvPr/>
      </p:nvGrpSpPr>
      <p:grpSpPr>
        <a:xfrm>
          <a:off x="0" y="0"/>
          <a:ext cx="0" cy="0"/>
          <a:chOff x="0" y="0"/>
          <a:chExt cx="0" cy="0"/>
        </a:xfrm>
      </p:grpSpPr>
      <p:sp>
        <p:nvSpPr>
          <p:cNvPr id="967"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type="tx">
  <p:cSld name="タイトル付きの&#10;コンテンツ">
    <p:spTree>
      <p:nvGrpSpPr>
        <p:cNvPr id="1" name=""/>
        <p:cNvGrpSpPr/>
        <p:nvPr/>
      </p:nvGrpSpPr>
      <p:grpSpPr>
        <a:xfrm>
          <a:off x="0" y="0"/>
          <a:ext cx="0" cy="0"/>
          <a:chOff x="0" y="0"/>
          <a:chExt cx="0" cy="0"/>
        </a:xfrm>
      </p:grpSpPr>
      <p:sp>
        <p:nvSpPr>
          <p:cNvPr id="974" name="タイトルテキスト"/>
          <p:cNvSpPr txBox="1">
            <a:spLocks noGrp="1"/>
          </p:cNvSpPr>
          <p:nvPr>
            <p:ph type="title"/>
          </p:nvPr>
        </p:nvSpPr>
        <p:spPr>
          <a:xfrm>
            <a:off x="630237" y="457200"/>
            <a:ext cx="2949576" cy="1600200"/>
          </a:xfrm>
          <a:prstGeom prst="rect">
            <a:avLst/>
          </a:prstGeom>
        </p:spPr>
        <p:txBody>
          <a:bodyPr anchor="b">
            <a:normAutofit/>
          </a:bodyPr>
          <a:lstStyle>
            <a:lvl1pPr algn="l">
              <a:lnSpc>
                <a:spcPct val="90000"/>
              </a:lnSpc>
              <a:defRPr sz="3200">
                <a:latin typeface="Calibri Light"/>
                <a:ea typeface="Calibri Light"/>
                <a:cs typeface="Calibri Light"/>
                <a:sym typeface="Calibri Light"/>
              </a:defRPr>
            </a:lvl1pPr>
          </a:lstStyle>
          <a:p>
            <a:r>
              <a:t>タイトルテキスト</a:t>
            </a:r>
          </a:p>
        </p:txBody>
      </p:sp>
      <p:sp>
        <p:nvSpPr>
          <p:cNvPr id="975" name="本文レベル1…"/>
          <p:cNvSpPr txBox="1">
            <a:spLocks noGrp="1"/>
          </p:cNvSpPr>
          <p:nvPr>
            <p:ph type="body" sz="half" idx="1"/>
          </p:nvPr>
        </p:nvSpPr>
        <p:spPr>
          <a:xfrm>
            <a:off x="3887787" y="987425"/>
            <a:ext cx="4629151" cy="4873625"/>
          </a:xfrm>
          <a:prstGeom prst="rect">
            <a:avLst/>
          </a:prstGeom>
        </p:spPr>
        <p:txBody>
          <a:bodyPr/>
          <a:lstStyle>
            <a:lvl1pPr marL="228600" indent="-228600">
              <a:lnSpc>
                <a:spcPct val="90000"/>
              </a:lnSpc>
              <a:spcBef>
                <a:spcPts val="1000"/>
              </a:spcBef>
            </a:lvl1pPr>
            <a:lvl2pPr marL="718457" indent="-261257">
              <a:lnSpc>
                <a:spcPct val="90000"/>
              </a:lnSpc>
              <a:spcBef>
                <a:spcPts val="1000"/>
              </a:spcBef>
              <a:buChar char="•"/>
            </a:lvl2pPr>
            <a:lvl3pPr>
              <a:lnSpc>
                <a:spcPct val="90000"/>
              </a:lnSpc>
              <a:spcBef>
                <a:spcPts val="1000"/>
              </a:spcBef>
            </a:lvl3pPr>
            <a:lvl4pPr>
              <a:lnSpc>
                <a:spcPct val="90000"/>
              </a:lnSpc>
              <a:spcBef>
                <a:spcPts val="1000"/>
              </a:spcBef>
              <a:buChar char="•"/>
            </a:lvl4pPr>
            <a:lvl5pPr>
              <a:lnSpc>
                <a:spcPct val="90000"/>
              </a:lnSpc>
              <a:spcBef>
                <a:spcPts val="1000"/>
              </a:spcBef>
              <a:buChar char="•"/>
            </a:lvl5pPr>
          </a:lstStyle>
          <a:p>
            <a:r>
              <a:t>本文レベル1</a:t>
            </a:r>
          </a:p>
          <a:p>
            <a:pPr lvl="1"/>
            <a:r>
              <a:t>本文レベル2</a:t>
            </a:r>
          </a:p>
          <a:p>
            <a:pPr lvl="2"/>
            <a:r>
              <a:t>本文レベル3</a:t>
            </a:r>
          </a:p>
          <a:p>
            <a:pPr lvl="3"/>
            <a:r>
              <a:t>本文レベル4</a:t>
            </a:r>
          </a:p>
          <a:p>
            <a:pPr lvl="4"/>
            <a:r>
              <a:t>本文レベル5</a:t>
            </a:r>
          </a:p>
        </p:txBody>
      </p:sp>
      <p:sp>
        <p:nvSpPr>
          <p:cNvPr id="976" name="テキスト プレースホルダー 3"/>
          <p:cNvSpPr>
            <a:spLocks noGrp="1"/>
          </p:cNvSpPr>
          <p:nvPr>
            <p:ph type="body" sz="quarter" idx="13"/>
          </p:nvPr>
        </p:nvSpPr>
        <p:spPr>
          <a:xfrm>
            <a:off x="630237" y="2057400"/>
            <a:ext cx="2949576" cy="3811588"/>
          </a:xfrm>
          <a:prstGeom prst="rect">
            <a:avLst/>
          </a:prstGeom>
        </p:spPr>
        <p:txBody>
          <a:bodyPr/>
          <a:lstStyle/>
          <a:p>
            <a:pPr marL="0" indent="0">
              <a:lnSpc>
                <a:spcPct val="90000"/>
              </a:lnSpc>
              <a:spcBef>
                <a:spcPts val="1000"/>
              </a:spcBef>
              <a:buSzTx/>
              <a:buFontTx/>
              <a:buNone/>
              <a:defRPr sz="1600"/>
            </a:pPr>
            <a:endParaRPr/>
          </a:p>
        </p:txBody>
      </p:sp>
      <p:sp>
        <p:nvSpPr>
          <p:cNvPr id="977"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type="tx">
  <p:cSld name="タイトル付きの図">
    <p:spTree>
      <p:nvGrpSpPr>
        <p:cNvPr id="1" name=""/>
        <p:cNvGrpSpPr/>
        <p:nvPr/>
      </p:nvGrpSpPr>
      <p:grpSpPr>
        <a:xfrm>
          <a:off x="0" y="0"/>
          <a:ext cx="0" cy="0"/>
          <a:chOff x="0" y="0"/>
          <a:chExt cx="0" cy="0"/>
        </a:xfrm>
      </p:grpSpPr>
      <p:sp>
        <p:nvSpPr>
          <p:cNvPr id="984" name="タイトルテキスト"/>
          <p:cNvSpPr txBox="1">
            <a:spLocks noGrp="1"/>
          </p:cNvSpPr>
          <p:nvPr>
            <p:ph type="title"/>
          </p:nvPr>
        </p:nvSpPr>
        <p:spPr>
          <a:xfrm>
            <a:off x="630237" y="457200"/>
            <a:ext cx="2949576" cy="1600200"/>
          </a:xfrm>
          <a:prstGeom prst="rect">
            <a:avLst/>
          </a:prstGeom>
        </p:spPr>
        <p:txBody>
          <a:bodyPr anchor="b">
            <a:normAutofit/>
          </a:bodyPr>
          <a:lstStyle>
            <a:lvl1pPr algn="l">
              <a:lnSpc>
                <a:spcPct val="90000"/>
              </a:lnSpc>
              <a:defRPr sz="3200">
                <a:latin typeface="Calibri Light"/>
                <a:ea typeface="Calibri Light"/>
                <a:cs typeface="Calibri Light"/>
                <a:sym typeface="Calibri Light"/>
              </a:defRPr>
            </a:lvl1pPr>
          </a:lstStyle>
          <a:p>
            <a:r>
              <a:t>タイトルテキスト</a:t>
            </a:r>
          </a:p>
        </p:txBody>
      </p:sp>
      <p:sp>
        <p:nvSpPr>
          <p:cNvPr id="985" name="図プレースホルダー 2"/>
          <p:cNvSpPr>
            <a:spLocks noGrp="1"/>
          </p:cNvSpPr>
          <p:nvPr>
            <p:ph type="pic" sz="half" idx="13"/>
          </p:nvPr>
        </p:nvSpPr>
        <p:spPr>
          <a:xfrm>
            <a:off x="3887787" y="987425"/>
            <a:ext cx="4629151" cy="4873625"/>
          </a:xfrm>
          <a:prstGeom prst="rect">
            <a:avLst/>
          </a:prstGeom>
        </p:spPr>
        <p:txBody>
          <a:bodyPr lIns="91439" rIns="91439">
            <a:noAutofit/>
          </a:bodyPr>
          <a:lstStyle/>
          <a:p>
            <a:endParaRPr/>
          </a:p>
        </p:txBody>
      </p:sp>
      <p:sp>
        <p:nvSpPr>
          <p:cNvPr id="986" name="本文レベル1…"/>
          <p:cNvSpPr txBox="1">
            <a:spLocks noGrp="1"/>
          </p:cNvSpPr>
          <p:nvPr>
            <p:ph type="body" sz="quarter" idx="1"/>
          </p:nvPr>
        </p:nvSpPr>
        <p:spPr>
          <a:xfrm>
            <a:off x="630237" y="2057400"/>
            <a:ext cx="2949576" cy="3811588"/>
          </a:xfrm>
          <a:prstGeom prst="rect">
            <a:avLst/>
          </a:prstGeom>
        </p:spPr>
        <p:txBody>
          <a:bodyPr/>
          <a:lstStyle>
            <a:lvl1pPr marL="0" indent="0">
              <a:lnSpc>
                <a:spcPct val="90000"/>
              </a:lnSpc>
              <a:spcBef>
                <a:spcPts val="1000"/>
              </a:spcBef>
              <a:buSzTx/>
              <a:buFontTx/>
              <a:buNone/>
              <a:defRPr sz="1600"/>
            </a:lvl1pPr>
            <a:lvl2pPr marL="0" indent="457200">
              <a:lnSpc>
                <a:spcPct val="90000"/>
              </a:lnSpc>
              <a:spcBef>
                <a:spcPts val="1000"/>
              </a:spcBef>
              <a:buSzTx/>
              <a:buFontTx/>
              <a:buNone/>
              <a:defRPr sz="1600"/>
            </a:lvl2pPr>
            <a:lvl3pPr marL="0" indent="914400">
              <a:lnSpc>
                <a:spcPct val="90000"/>
              </a:lnSpc>
              <a:spcBef>
                <a:spcPts val="1000"/>
              </a:spcBef>
              <a:buSzTx/>
              <a:buFontTx/>
              <a:buNone/>
              <a:defRPr sz="1600"/>
            </a:lvl3pPr>
            <a:lvl4pPr marL="0" indent="1371600">
              <a:lnSpc>
                <a:spcPct val="90000"/>
              </a:lnSpc>
              <a:spcBef>
                <a:spcPts val="1000"/>
              </a:spcBef>
              <a:buSzTx/>
              <a:buFontTx/>
              <a:buNone/>
              <a:defRPr sz="1600"/>
            </a:lvl4pPr>
            <a:lvl5pPr marL="0" indent="1828800">
              <a:lnSpc>
                <a:spcPct val="90000"/>
              </a:lnSpc>
              <a:spcBef>
                <a:spcPts val="1000"/>
              </a:spcBef>
              <a:buSzTx/>
              <a:buFontTx/>
              <a:buNone/>
              <a:defRPr sz="1600"/>
            </a:lvl5pPr>
          </a:lstStyle>
          <a:p>
            <a:r>
              <a:t>本文レベル1</a:t>
            </a:r>
          </a:p>
          <a:p>
            <a:pPr lvl="1"/>
            <a:r>
              <a:t>本文レベル2</a:t>
            </a:r>
          </a:p>
          <a:p>
            <a:pPr lvl="2"/>
            <a:r>
              <a:t>本文レベル3</a:t>
            </a:r>
          </a:p>
          <a:p>
            <a:pPr lvl="3"/>
            <a:r>
              <a:t>本文レベル4</a:t>
            </a:r>
          </a:p>
          <a:p>
            <a:pPr lvl="4"/>
            <a:r>
              <a:t>本文レベル5</a:t>
            </a:r>
          </a:p>
        </p:txBody>
      </p:sp>
      <p:sp>
        <p:nvSpPr>
          <p:cNvPr id="987"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タイトルと&#10;縦書きテキスト">
    <p:spTree>
      <p:nvGrpSpPr>
        <p:cNvPr id="1" name=""/>
        <p:cNvGrpSpPr/>
        <p:nvPr/>
      </p:nvGrpSpPr>
      <p:grpSpPr>
        <a:xfrm>
          <a:off x="0" y="0"/>
          <a:ext cx="0" cy="0"/>
          <a:chOff x="0" y="0"/>
          <a:chExt cx="0" cy="0"/>
        </a:xfrm>
      </p:grpSpPr>
      <p:sp>
        <p:nvSpPr>
          <p:cNvPr id="103" name="タイトルテキスト"/>
          <p:cNvSpPr txBox="1">
            <a:spLocks noGrp="1"/>
          </p:cNvSpPr>
          <p:nvPr>
            <p:ph type="title"/>
          </p:nvPr>
        </p:nvSpPr>
        <p:spPr>
          <a:xfrm>
            <a:off x="457200" y="274638"/>
            <a:ext cx="8229600" cy="1143001"/>
          </a:xfrm>
          <a:prstGeom prst="rect">
            <a:avLst/>
          </a:prstGeom>
        </p:spPr>
        <p:txBody>
          <a:bodyPr anchor="t">
            <a:normAutofit/>
          </a:bodyPr>
          <a:lstStyle/>
          <a:p>
            <a:r>
              <a:t>タイトルテキスト</a:t>
            </a:r>
          </a:p>
        </p:txBody>
      </p:sp>
      <p:sp>
        <p:nvSpPr>
          <p:cNvPr id="104" name="本文レベル1…"/>
          <p:cNvSpPr txBox="1">
            <a:spLocks noGrp="1"/>
          </p:cNvSpPr>
          <p:nvPr>
            <p:ph type="body" idx="1"/>
          </p:nvPr>
        </p:nvSpPr>
        <p:spPr>
          <a:xfrm>
            <a:off x="457200" y="1600200"/>
            <a:ext cx="8229600" cy="4525963"/>
          </a:xfrm>
          <a:prstGeom prst="rect">
            <a:avLst/>
          </a:prstGeom>
        </p:spPr>
        <p:txBody>
          <a:bodyPr/>
          <a:lstStyle/>
          <a:p>
            <a:r>
              <a:t>本文レベル1</a:t>
            </a:r>
          </a:p>
          <a:p>
            <a:pPr lvl="1"/>
            <a:r>
              <a:t>本文レベル2</a:t>
            </a:r>
          </a:p>
          <a:p>
            <a:pPr lvl="2"/>
            <a:r>
              <a:t>本文レベル3</a:t>
            </a:r>
          </a:p>
          <a:p>
            <a:pPr lvl="3"/>
            <a:r>
              <a:t>本文レベル4</a:t>
            </a:r>
          </a:p>
          <a:p>
            <a:pPr lvl="4"/>
            <a:r>
              <a:t>本文レベル5</a:t>
            </a:r>
          </a:p>
        </p:txBody>
      </p:sp>
      <p:sp>
        <p:nvSpPr>
          <p:cNvPr id="105"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type="tx">
  <p:cSld name="タイトルと&#10;縦書きテキスト">
    <p:spTree>
      <p:nvGrpSpPr>
        <p:cNvPr id="1" name=""/>
        <p:cNvGrpSpPr/>
        <p:nvPr/>
      </p:nvGrpSpPr>
      <p:grpSpPr>
        <a:xfrm>
          <a:off x="0" y="0"/>
          <a:ext cx="0" cy="0"/>
          <a:chOff x="0" y="0"/>
          <a:chExt cx="0" cy="0"/>
        </a:xfrm>
      </p:grpSpPr>
      <p:sp>
        <p:nvSpPr>
          <p:cNvPr id="994"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995" name="本文レベル1…"/>
          <p:cNvSpPr txBox="1">
            <a:spLocks noGrp="1"/>
          </p:cNvSpPr>
          <p:nvPr>
            <p:ph type="body" idx="1"/>
          </p:nvPr>
        </p:nvSpPr>
        <p:spPr>
          <a:xfrm>
            <a:off x="628650" y="1825625"/>
            <a:ext cx="788670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996"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type="tx">
  <p:cSld name="縦書きタイトルと&#10;縦書きテキスト">
    <p:spTree>
      <p:nvGrpSpPr>
        <p:cNvPr id="1" name=""/>
        <p:cNvGrpSpPr/>
        <p:nvPr/>
      </p:nvGrpSpPr>
      <p:grpSpPr>
        <a:xfrm>
          <a:off x="0" y="0"/>
          <a:ext cx="0" cy="0"/>
          <a:chOff x="0" y="0"/>
          <a:chExt cx="0" cy="0"/>
        </a:xfrm>
      </p:grpSpPr>
      <p:sp>
        <p:nvSpPr>
          <p:cNvPr id="1003" name="タイトルテキスト"/>
          <p:cNvSpPr txBox="1">
            <a:spLocks noGrp="1"/>
          </p:cNvSpPr>
          <p:nvPr>
            <p:ph type="title"/>
          </p:nvPr>
        </p:nvSpPr>
        <p:spPr>
          <a:xfrm>
            <a:off x="6543675" y="365125"/>
            <a:ext cx="1971675" cy="5811838"/>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1004" name="本文レベル1…"/>
          <p:cNvSpPr txBox="1">
            <a:spLocks noGrp="1"/>
          </p:cNvSpPr>
          <p:nvPr>
            <p:ph type="body" idx="1"/>
          </p:nvPr>
        </p:nvSpPr>
        <p:spPr>
          <a:xfrm>
            <a:off x="628650" y="365125"/>
            <a:ext cx="5762625" cy="58118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1005"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type="tx">
  <p:cSld name="タイトル スライド">
    <p:spTree>
      <p:nvGrpSpPr>
        <p:cNvPr id="1" name=""/>
        <p:cNvGrpSpPr/>
        <p:nvPr/>
      </p:nvGrpSpPr>
      <p:grpSpPr>
        <a:xfrm>
          <a:off x="0" y="0"/>
          <a:ext cx="0" cy="0"/>
          <a:chOff x="0" y="0"/>
          <a:chExt cx="0" cy="0"/>
        </a:xfrm>
      </p:grpSpPr>
      <p:sp>
        <p:nvSpPr>
          <p:cNvPr id="1012" name="タイトルテキスト"/>
          <p:cNvSpPr txBox="1">
            <a:spLocks noGrp="1"/>
          </p:cNvSpPr>
          <p:nvPr>
            <p:ph type="title"/>
          </p:nvPr>
        </p:nvSpPr>
        <p:spPr>
          <a:xfrm>
            <a:off x="685800" y="2130425"/>
            <a:ext cx="7772400" cy="1470025"/>
          </a:xfrm>
          <a:prstGeom prst="rect">
            <a:avLst/>
          </a:prstGeom>
        </p:spPr>
        <p:txBody>
          <a:bodyPr>
            <a:normAutofit/>
          </a:bodyPr>
          <a:lstStyle/>
          <a:p>
            <a:r>
              <a:t>タイトルテキスト</a:t>
            </a:r>
          </a:p>
        </p:txBody>
      </p:sp>
      <p:sp>
        <p:nvSpPr>
          <p:cNvPr id="1013" name="本文レベル1…"/>
          <p:cNvSpPr txBox="1">
            <a:spLocks noGrp="1"/>
          </p:cNvSpPr>
          <p:nvPr>
            <p:ph type="body" sz="quarter" idx="1"/>
          </p:nvPr>
        </p:nvSpPr>
        <p:spPr>
          <a:xfrm>
            <a:off x="1371600" y="3886200"/>
            <a:ext cx="6400800" cy="1752600"/>
          </a:xfrm>
          <a:prstGeom prst="rect">
            <a:avLst/>
          </a:prstGeom>
        </p:spPr>
        <p:txBody>
          <a:bodyPr/>
          <a:lstStyle>
            <a:lvl1pPr marL="0" indent="0" algn="ctr">
              <a:buSzTx/>
              <a:buFontTx/>
              <a:buNone/>
              <a:defRPr>
                <a:solidFill>
                  <a:srgbClr val="888888"/>
                </a:solidFill>
              </a:defRPr>
            </a:lvl1pPr>
            <a:lvl2pPr marL="0" indent="457200" algn="ctr">
              <a:buSzTx/>
              <a:buFontTx/>
              <a:buNone/>
              <a:defRPr>
                <a:solidFill>
                  <a:srgbClr val="888888"/>
                </a:solidFill>
              </a:defRPr>
            </a:lvl2pPr>
            <a:lvl3pPr marL="0" indent="914400" algn="ctr">
              <a:buSzTx/>
              <a:buFontTx/>
              <a:buNone/>
              <a:defRPr>
                <a:solidFill>
                  <a:srgbClr val="888888"/>
                </a:solidFill>
              </a:defRPr>
            </a:lvl3pPr>
            <a:lvl4pPr marL="0" indent="1371600" algn="ctr">
              <a:buSzTx/>
              <a:buFontTx/>
              <a:buNone/>
              <a:defRPr>
                <a:solidFill>
                  <a:srgbClr val="888888"/>
                </a:solidFill>
              </a:defRPr>
            </a:lvl4pPr>
            <a:lvl5pPr marL="0" indent="1828800" algn="ctr">
              <a:buSzTx/>
              <a:buFontTx/>
              <a:buNone/>
              <a:defRPr>
                <a:solidFill>
                  <a:srgbClr val="888888"/>
                </a:solidFill>
              </a:defRPr>
            </a:lvl5pPr>
          </a:lstStyle>
          <a:p>
            <a:r>
              <a:t>本文レベル1</a:t>
            </a:r>
          </a:p>
          <a:p>
            <a:pPr lvl="1"/>
            <a:r>
              <a:t>本文レベル2</a:t>
            </a:r>
          </a:p>
          <a:p>
            <a:pPr lvl="2"/>
            <a:r>
              <a:t>本文レベル3</a:t>
            </a:r>
          </a:p>
          <a:p>
            <a:pPr lvl="3"/>
            <a:r>
              <a:t>本文レベル4</a:t>
            </a:r>
          </a:p>
          <a:p>
            <a:pPr lvl="4"/>
            <a:r>
              <a:t>本文レベル5</a:t>
            </a:r>
          </a:p>
        </p:txBody>
      </p:sp>
      <p:sp>
        <p:nvSpPr>
          <p:cNvPr id="1014" name="スライド番号"/>
          <p:cNvSpPr txBox="1">
            <a:spLocks noGrp="1"/>
          </p:cNvSpPr>
          <p:nvPr>
            <p:ph type="sldNum" sz="quarter" idx="2"/>
          </p:nvPr>
        </p:nvSpPr>
        <p:spPr>
          <a:xfrm>
            <a:off x="842281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type="tx">
  <p:cSld name="タイトルとコンテンツ">
    <p:spTree>
      <p:nvGrpSpPr>
        <p:cNvPr id="1" name=""/>
        <p:cNvGrpSpPr/>
        <p:nvPr/>
      </p:nvGrpSpPr>
      <p:grpSpPr>
        <a:xfrm>
          <a:off x="0" y="0"/>
          <a:ext cx="0" cy="0"/>
          <a:chOff x="0" y="0"/>
          <a:chExt cx="0" cy="0"/>
        </a:xfrm>
      </p:grpSpPr>
      <p:sp>
        <p:nvSpPr>
          <p:cNvPr id="1021" name="タイトルテキスト"/>
          <p:cNvSpPr txBox="1">
            <a:spLocks noGrp="1"/>
          </p:cNvSpPr>
          <p:nvPr>
            <p:ph type="title"/>
          </p:nvPr>
        </p:nvSpPr>
        <p:spPr>
          <a:xfrm>
            <a:off x="457200" y="274638"/>
            <a:ext cx="8229600" cy="1143001"/>
          </a:xfrm>
          <a:prstGeom prst="rect">
            <a:avLst/>
          </a:prstGeom>
        </p:spPr>
        <p:txBody>
          <a:bodyPr>
            <a:normAutofit/>
          </a:bodyPr>
          <a:lstStyle/>
          <a:p>
            <a:r>
              <a:t>タイトルテキスト</a:t>
            </a:r>
          </a:p>
        </p:txBody>
      </p:sp>
      <p:sp>
        <p:nvSpPr>
          <p:cNvPr id="1022" name="本文レベル1…"/>
          <p:cNvSpPr txBox="1">
            <a:spLocks noGrp="1"/>
          </p:cNvSpPr>
          <p:nvPr>
            <p:ph type="body" idx="1"/>
          </p:nvPr>
        </p:nvSpPr>
        <p:spPr>
          <a:xfrm>
            <a:off x="457200" y="1600200"/>
            <a:ext cx="8229600" cy="4525963"/>
          </a:xfrm>
          <a:prstGeom prst="rect">
            <a:avLst/>
          </a:prstGeom>
        </p:spPr>
        <p:txBody>
          <a:bodyPr/>
          <a:lstStyle/>
          <a:p>
            <a:r>
              <a:t>本文レベル1</a:t>
            </a:r>
          </a:p>
          <a:p>
            <a:pPr lvl="1"/>
            <a:r>
              <a:t>本文レベル2</a:t>
            </a:r>
          </a:p>
          <a:p>
            <a:pPr lvl="2"/>
            <a:r>
              <a:t>本文レベル3</a:t>
            </a:r>
          </a:p>
          <a:p>
            <a:pPr lvl="3"/>
            <a:r>
              <a:t>本文レベル4</a:t>
            </a:r>
          </a:p>
          <a:p>
            <a:pPr lvl="4"/>
            <a:r>
              <a:t>本文レベル5</a:t>
            </a:r>
          </a:p>
        </p:txBody>
      </p:sp>
      <p:sp>
        <p:nvSpPr>
          <p:cNvPr id="1023" name="スライド番号"/>
          <p:cNvSpPr txBox="1">
            <a:spLocks noGrp="1"/>
          </p:cNvSpPr>
          <p:nvPr>
            <p:ph type="sldNum" sz="quarter" idx="2"/>
          </p:nvPr>
        </p:nvSpPr>
        <p:spPr>
          <a:xfrm>
            <a:off x="842281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type="tx">
  <p:cSld name="セクション見出し">
    <p:spTree>
      <p:nvGrpSpPr>
        <p:cNvPr id="1" name=""/>
        <p:cNvGrpSpPr/>
        <p:nvPr/>
      </p:nvGrpSpPr>
      <p:grpSpPr>
        <a:xfrm>
          <a:off x="0" y="0"/>
          <a:ext cx="0" cy="0"/>
          <a:chOff x="0" y="0"/>
          <a:chExt cx="0" cy="0"/>
        </a:xfrm>
      </p:grpSpPr>
      <p:sp>
        <p:nvSpPr>
          <p:cNvPr id="1030" name="タイトルテキスト"/>
          <p:cNvSpPr txBox="1">
            <a:spLocks noGrp="1"/>
          </p:cNvSpPr>
          <p:nvPr>
            <p:ph type="title"/>
          </p:nvPr>
        </p:nvSpPr>
        <p:spPr>
          <a:xfrm>
            <a:off x="722312" y="4406900"/>
            <a:ext cx="7772401" cy="1362075"/>
          </a:xfrm>
          <a:prstGeom prst="rect">
            <a:avLst/>
          </a:prstGeom>
        </p:spPr>
        <p:txBody>
          <a:bodyPr anchor="t">
            <a:normAutofit/>
          </a:bodyPr>
          <a:lstStyle>
            <a:lvl1pPr algn="l">
              <a:defRPr sz="4000" b="1" cap="all"/>
            </a:lvl1pPr>
          </a:lstStyle>
          <a:p>
            <a:r>
              <a:t>タイトルテキスト</a:t>
            </a:r>
          </a:p>
        </p:txBody>
      </p:sp>
      <p:sp>
        <p:nvSpPr>
          <p:cNvPr id="1031" name="本文レベル1…"/>
          <p:cNvSpPr txBox="1">
            <a:spLocks noGrp="1"/>
          </p:cNvSpPr>
          <p:nvPr>
            <p:ph type="body" sz="quarter" idx="1"/>
          </p:nvPr>
        </p:nvSpPr>
        <p:spPr>
          <a:xfrm>
            <a:off x="722312" y="2906713"/>
            <a:ext cx="7772401" cy="1500188"/>
          </a:xfrm>
          <a:prstGeom prst="rect">
            <a:avLst/>
          </a:prstGeom>
        </p:spPr>
        <p:txBody>
          <a:bodyPr anchor="b"/>
          <a:lstStyle>
            <a:lvl1pPr marL="0" indent="0">
              <a:spcBef>
                <a:spcPts val="400"/>
              </a:spcBef>
              <a:buSzTx/>
              <a:buFontTx/>
              <a:buNone/>
              <a:defRPr sz="2000">
                <a:solidFill>
                  <a:srgbClr val="888888"/>
                </a:solidFill>
              </a:defRPr>
            </a:lvl1pPr>
            <a:lvl2pPr marL="0" indent="457200">
              <a:spcBef>
                <a:spcPts val="400"/>
              </a:spcBef>
              <a:buSzTx/>
              <a:buFontTx/>
              <a:buNone/>
              <a:defRPr sz="2000">
                <a:solidFill>
                  <a:srgbClr val="888888"/>
                </a:solidFill>
              </a:defRPr>
            </a:lvl2pPr>
            <a:lvl3pPr marL="0" indent="914400">
              <a:spcBef>
                <a:spcPts val="400"/>
              </a:spcBef>
              <a:buSzTx/>
              <a:buFontTx/>
              <a:buNone/>
              <a:defRPr sz="2000">
                <a:solidFill>
                  <a:srgbClr val="888888"/>
                </a:solidFill>
              </a:defRPr>
            </a:lvl3pPr>
            <a:lvl4pPr marL="0" indent="1371600">
              <a:spcBef>
                <a:spcPts val="400"/>
              </a:spcBef>
              <a:buSzTx/>
              <a:buFontTx/>
              <a:buNone/>
              <a:defRPr sz="2000">
                <a:solidFill>
                  <a:srgbClr val="888888"/>
                </a:solidFill>
              </a:defRPr>
            </a:lvl4pPr>
            <a:lvl5pPr marL="0" indent="1828800">
              <a:spcBef>
                <a:spcPts val="400"/>
              </a:spcBef>
              <a:buSzTx/>
              <a:buFontTx/>
              <a:buNone/>
              <a:defRPr sz="2000">
                <a:solidFill>
                  <a:srgbClr val="888888"/>
                </a:solidFill>
              </a:defRPr>
            </a:lvl5pPr>
          </a:lstStyle>
          <a:p>
            <a:r>
              <a:t>本文レベル1</a:t>
            </a:r>
          </a:p>
          <a:p>
            <a:pPr lvl="1"/>
            <a:r>
              <a:t>本文レベル2</a:t>
            </a:r>
          </a:p>
          <a:p>
            <a:pPr lvl="2"/>
            <a:r>
              <a:t>本文レベル3</a:t>
            </a:r>
          </a:p>
          <a:p>
            <a:pPr lvl="3"/>
            <a:r>
              <a:t>本文レベル4</a:t>
            </a:r>
          </a:p>
          <a:p>
            <a:pPr lvl="4"/>
            <a:r>
              <a:t>本文レベル5</a:t>
            </a:r>
          </a:p>
        </p:txBody>
      </p:sp>
      <p:sp>
        <p:nvSpPr>
          <p:cNvPr id="1032" name="スライド番号"/>
          <p:cNvSpPr txBox="1">
            <a:spLocks noGrp="1"/>
          </p:cNvSpPr>
          <p:nvPr>
            <p:ph type="sldNum" sz="quarter" idx="2"/>
          </p:nvPr>
        </p:nvSpPr>
        <p:spPr>
          <a:xfrm>
            <a:off x="842281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type="tx">
  <p:cSld name="2 つのコンテンツ">
    <p:spTree>
      <p:nvGrpSpPr>
        <p:cNvPr id="1" name=""/>
        <p:cNvGrpSpPr/>
        <p:nvPr/>
      </p:nvGrpSpPr>
      <p:grpSpPr>
        <a:xfrm>
          <a:off x="0" y="0"/>
          <a:ext cx="0" cy="0"/>
          <a:chOff x="0" y="0"/>
          <a:chExt cx="0" cy="0"/>
        </a:xfrm>
      </p:grpSpPr>
      <p:sp>
        <p:nvSpPr>
          <p:cNvPr id="1039" name="タイトルテキスト"/>
          <p:cNvSpPr txBox="1">
            <a:spLocks noGrp="1"/>
          </p:cNvSpPr>
          <p:nvPr>
            <p:ph type="title"/>
          </p:nvPr>
        </p:nvSpPr>
        <p:spPr>
          <a:xfrm>
            <a:off x="457200" y="274638"/>
            <a:ext cx="8229600" cy="1143001"/>
          </a:xfrm>
          <a:prstGeom prst="rect">
            <a:avLst/>
          </a:prstGeom>
        </p:spPr>
        <p:txBody>
          <a:bodyPr>
            <a:normAutofit/>
          </a:bodyPr>
          <a:lstStyle/>
          <a:p>
            <a:r>
              <a:t>タイトルテキスト</a:t>
            </a:r>
          </a:p>
        </p:txBody>
      </p:sp>
      <p:sp>
        <p:nvSpPr>
          <p:cNvPr id="1040" name="本文レベル1…"/>
          <p:cNvSpPr txBox="1">
            <a:spLocks noGrp="1"/>
          </p:cNvSpPr>
          <p:nvPr>
            <p:ph type="body" sz="half" idx="1"/>
          </p:nvPr>
        </p:nvSpPr>
        <p:spPr>
          <a:xfrm>
            <a:off x="457200" y="1600200"/>
            <a:ext cx="4038600" cy="4525963"/>
          </a:xfrm>
          <a:prstGeom prst="rect">
            <a:avLst/>
          </a:prstGeom>
        </p:spPr>
        <p:txBody>
          <a:bodyPr/>
          <a:lstStyle>
            <a:lvl1pPr>
              <a:spcBef>
                <a:spcPts val="600"/>
              </a:spcBef>
              <a:defRPr sz="2800"/>
            </a:lvl1pPr>
            <a:lvl2pPr marL="790575" indent="-333375">
              <a:spcBef>
                <a:spcPts val="600"/>
              </a:spcBef>
              <a:defRPr sz="2800"/>
            </a:lvl2pPr>
            <a:lvl3pPr marL="1234439" indent="-320039">
              <a:spcBef>
                <a:spcPts val="600"/>
              </a:spcBef>
              <a:defRPr sz="2800"/>
            </a:lvl3pPr>
            <a:lvl4pPr marL="1727200" indent="-355600">
              <a:spcBef>
                <a:spcPts val="600"/>
              </a:spcBef>
              <a:defRPr sz="2800"/>
            </a:lvl4pPr>
            <a:lvl5pPr marL="2184400" indent="-355600">
              <a:spcBef>
                <a:spcPts val="600"/>
              </a:spcBef>
              <a:defRPr sz="2800"/>
            </a:lvl5pPr>
          </a:lstStyle>
          <a:p>
            <a:r>
              <a:t>本文レベル1</a:t>
            </a:r>
          </a:p>
          <a:p>
            <a:pPr lvl="1"/>
            <a:r>
              <a:t>本文レベル2</a:t>
            </a:r>
          </a:p>
          <a:p>
            <a:pPr lvl="2"/>
            <a:r>
              <a:t>本文レベル3</a:t>
            </a:r>
          </a:p>
          <a:p>
            <a:pPr lvl="3"/>
            <a:r>
              <a:t>本文レベル4</a:t>
            </a:r>
          </a:p>
          <a:p>
            <a:pPr lvl="4"/>
            <a:r>
              <a:t>本文レベル5</a:t>
            </a:r>
          </a:p>
        </p:txBody>
      </p:sp>
      <p:sp>
        <p:nvSpPr>
          <p:cNvPr id="1041" name="スライド番号"/>
          <p:cNvSpPr txBox="1">
            <a:spLocks noGrp="1"/>
          </p:cNvSpPr>
          <p:nvPr>
            <p:ph type="sldNum" sz="quarter" idx="2"/>
          </p:nvPr>
        </p:nvSpPr>
        <p:spPr>
          <a:xfrm>
            <a:off x="842281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type="tx">
  <p:cSld name="比較">
    <p:spTree>
      <p:nvGrpSpPr>
        <p:cNvPr id="1" name=""/>
        <p:cNvGrpSpPr/>
        <p:nvPr/>
      </p:nvGrpSpPr>
      <p:grpSpPr>
        <a:xfrm>
          <a:off x="0" y="0"/>
          <a:ext cx="0" cy="0"/>
          <a:chOff x="0" y="0"/>
          <a:chExt cx="0" cy="0"/>
        </a:xfrm>
      </p:grpSpPr>
      <p:sp>
        <p:nvSpPr>
          <p:cNvPr id="1048" name="タイトルテキスト"/>
          <p:cNvSpPr txBox="1">
            <a:spLocks noGrp="1"/>
          </p:cNvSpPr>
          <p:nvPr>
            <p:ph type="title"/>
          </p:nvPr>
        </p:nvSpPr>
        <p:spPr>
          <a:xfrm>
            <a:off x="457200" y="274638"/>
            <a:ext cx="8229600" cy="1143001"/>
          </a:xfrm>
          <a:prstGeom prst="rect">
            <a:avLst/>
          </a:prstGeom>
        </p:spPr>
        <p:txBody>
          <a:bodyPr>
            <a:normAutofit/>
          </a:bodyPr>
          <a:lstStyle/>
          <a:p>
            <a:r>
              <a:t>タイトルテキスト</a:t>
            </a:r>
          </a:p>
        </p:txBody>
      </p:sp>
      <p:sp>
        <p:nvSpPr>
          <p:cNvPr id="1049" name="本文レベル1…"/>
          <p:cNvSpPr txBox="1">
            <a:spLocks noGrp="1"/>
          </p:cNvSpPr>
          <p:nvPr>
            <p:ph type="body" sz="quarter" idx="1"/>
          </p:nvPr>
        </p:nvSpPr>
        <p:spPr>
          <a:xfrm>
            <a:off x="457200" y="1535112"/>
            <a:ext cx="4040188" cy="639763"/>
          </a:xfrm>
          <a:prstGeom prst="rect">
            <a:avLst/>
          </a:prstGeom>
        </p:spPr>
        <p:txBody>
          <a:bodyPr anchor="b"/>
          <a:lstStyle>
            <a:lvl1pPr marL="0" indent="0">
              <a:spcBef>
                <a:spcPts val="500"/>
              </a:spcBef>
              <a:buSzTx/>
              <a:buFontTx/>
              <a:buNone/>
              <a:defRPr sz="2400" b="1"/>
            </a:lvl1pPr>
            <a:lvl2pPr marL="0" indent="457200">
              <a:spcBef>
                <a:spcPts val="500"/>
              </a:spcBef>
              <a:buSzTx/>
              <a:buFontTx/>
              <a:buNone/>
              <a:defRPr sz="2400" b="1"/>
            </a:lvl2pPr>
            <a:lvl3pPr marL="0" indent="914400">
              <a:spcBef>
                <a:spcPts val="500"/>
              </a:spcBef>
              <a:buSzTx/>
              <a:buFontTx/>
              <a:buNone/>
              <a:defRPr sz="2400" b="1"/>
            </a:lvl3pPr>
            <a:lvl4pPr marL="0" indent="1371600">
              <a:spcBef>
                <a:spcPts val="500"/>
              </a:spcBef>
              <a:buSzTx/>
              <a:buFontTx/>
              <a:buNone/>
              <a:defRPr sz="2400" b="1"/>
            </a:lvl4pPr>
            <a:lvl5pPr marL="0" indent="1828800">
              <a:spcBef>
                <a:spcPts val="500"/>
              </a:spcBef>
              <a:buSzTx/>
              <a:buFontTx/>
              <a:buNone/>
              <a:defRPr sz="2400" b="1"/>
            </a:lvl5pPr>
          </a:lstStyle>
          <a:p>
            <a:r>
              <a:t>本文レベル1</a:t>
            </a:r>
          </a:p>
          <a:p>
            <a:pPr lvl="1"/>
            <a:r>
              <a:t>本文レベル2</a:t>
            </a:r>
          </a:p>
          <a:p>
            <a:pPr lvl="2"/>
            <a:r>
              <a:t>本文レベル3</a:t>
            </a:r>
          </a:p>
          <a:p>
            <a:pPr lvl="3"/>
            <a:r>
              <a:t>本文レベル4</a:t>
            </a:r>
          </a:p>
          <a:p>
            <a:pPr lvl="4"/>
            <a:r>
              <a:t>本文レベル5</a:t>
            </a:r>
          </a:p>
        </p:txBody>
      </p:sp>
      <p:sp>
        <p:nvSpPr>
          <p:cNvPr id="1050" name="テキスト プレースホルダー 4"/>
          <p:cNvSpPr>
            <a:spLocks noGrp="1"/>
          </p:cNvSpPr>
          <p:nvPr>
            <p:ph type="body" sz="quarter" idx="13"/>
          </p:nvPr>
        </p:nvSpPr>
        <p:spPr>
          <a:xfrm>
            <a:off x="4645025" y="1535112"/>
            <a:ext cx="4041775" cy="639763"/>
          </a:xfrm>
          <a:prstGeom prst="rect">
            <a:avLst/>
          </a:prstGeom>
        </p:spPr>
        <p:txBody>
          <a:bodyPr anchor="b"/>
          <a:lstStyle/>
          <a:p>
            <a:pPr marL="0" indent="0">
              <a:spcBef>
                <a:spcPts val="500"/>
              </a:spcBef>
              <a:buSzTx/>
              <a:buFontTx/>
              <a:buNone/>
              <a:defRPr sz="2400" b="1"/>
            </a:pPr>
            <a:endParaRPr/>
          </a:p>
        </p:txBody>
      </p:sp>
      <p:sp>
        <p:nvSpPr>
          <p:cNvPr id="1051" name="スライド番号"/>
          <p:cNvSpPr txBox="1">
            <a:spLocks noGrp="1"/>
          </p:cNvSpPr>
          <p:nvPr>
            <p:ph type="sldNum" sz="quarter" idx="2"/>
          </p:nvPr>
        </p:nvSpPr>
        <p:spPr>
          <a:xfrm>
            <a:off x="842281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type="tx">
  <p:cSld name="タイトルのみ">
    <p:spTree>
      <p:nvGrpSpPr>
        <p:cNvPr id="1" name=""/>
        <p:cNvGrpSpPr/>
        <p:nvPr/>
      </p:nvGrpSpPr>
      <p:grpSpPr>
        <a:xfrm>
          <a:off x="0" y="0"/>
          <a:ext cx="0" cy="0"/>
          <a:chOff x="0" y="0"/>
          <a:chExt cx="0" cy="0"/>
        </a:xfrm>
      </p:grpSpPr>
      <p:sp>
        <p:nvSpPr>
          <p:cNvPr id="1058" name="タイトルテキスト"/>
          <p:cNvSpPr txBox="1">
            <a:spLocks noGrp="1"/>
          </p:cNvSpPr>
          <p:nvPr>
            <p:ph type="title"/>
          </p:nvPr>
        </p:nvSpPr>
        <p:spPr>
          <a:xfrm>
            <a:off x="457200" y="274638"/>
            <a:ext cx="8229600" cy="1143001"/>
          </a:xfrm>
          <a:prstGeom prst="rect">
            <a:avLst/>
          </a:prstGeom>
        </p:spPr>
        <p:txBody>
          <a:bodyPr>
            <a:normAutofit/>
          </a:bodyPr>
          <a:lstStyle/>
          <a:p>
            <a:r>
              <a:t>タイトルテキスト</a:t>
            </a:r>
          </a:p>
        </p:txBody>
      </p:sp>
      <p:sp>
        <p:nvSpPr>
          <p:cNvPr id="1059" name="スライド番号"/>
          <p:cNvSpPr txBox="1">
            <a:spLocks noGrp="1"/>
          </p:cNvSpPr>
          <p:nvPr>
            <p:ph type="sldNum" sz="quarter" idx="2"/>
          </p:nvPr>
        </p:nvSpPr>
        <p:spPr>
          <a:xfrm>
            <a:off x="842281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type="tx">
  <p:cSld name="白紙">
    <p:spTree>
      <p:nvGrpSpPr>
        <p:cNvPr id="1" name=""/>
        <p:cNvGrpSpPr/>
        <p:nvPr/>
      </p:nvGrpSpPr>
      <p:grpSpPr>
        <a:xfrm>
          <a:off x="0" y="0"/>
          <a:ext cx="0" cy="0"/>
          <a:chOff x="0" y="0"/>
          <a:chExt cx="0" cy="0"/>
        </a:xfrm>
      </p:grpSpPr>
      <p:sp>
        <p:nvSpPr>
          <p:cNvPr id="1066" name="スライド番号"/>
          <p:cNvSpPr txBox="1">
            <a:spLocks noGrp="1"/>
          </p:cNvSpPr>
          <p:nvPr>
            <p:ph type="sldNum" sz="quarter" idx="2"/>
          </p:nvPr>
        </p:nvSpPr>
        <p:spPr>
          <a:xfrm>
            <a:off x="842281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type="tx">
  <p:cSld name="タイトル付きの&#10;コンテンツ">
    <p:spTree>
      <p:nvGrpSpPr>
        <p:cNvPr id="1" name=""/>
        <p:cNvGrpSpPr/>
        <p:nvPr/>
      </p:nvGrpSpPr>
      <p:grpSpPr>
        <a:xfrm>
          <a:off x="0" y="0"/>
          <a:ext cx="0" cy="0"/>
          <a:chOff x="0" y="0"/>
          <a:chExt cx="0" cy="0"/>
        </a:xfrm>
      </p:grpSpPr>
      <p:sp>
        <p:nvSpPr>
          <p:cNvPr id="1073" name="タイトルテキスト"/>
          <p:cNvSpPr txBox="1">
            <a:spLocks noGrp="1"/>
          </p:cNvSpPr>
          <p:nvPr>
            <p:ph type="title"/>
          </p:nvPr>
        </p:nvSpPr>
        <p:spPr>
          <a:xfrm>
            <a:off x="457200" y="273050"/>
            <a:ext cx="3008314" cy="1162050"/>
          </a:xfrm>
          <a:prstGeom prst="rect">
            <a:avLst/>
          </a:prstGeom>
        </p:spPr>
        <p:txBody>
          <a:bodyPr anchor="b">
            <a:normAutofit/>
          </a:bodyPr>
          <a:lstStyle>
            <a:lvl1pPr algn="l">
              <a:defRPr sz="2000" b="1"/>
            </a:lvl1pPr>
          </a:lstStyle>
          <a:p>
            <a:r>
              <a:t>タイトルテキスト</a:t>
            </a:r>
          </a:p>
        </p:txBody>
      </p:sp>
      <p:sp>
        <p:nvSpPr>
          <p:cNvPr id="1074" name="本文レベル1…"/>
          <p:cNvSpPr txBox="1">
            <a:spLocks noGrp="1"/>
          </p:cNvSpPr>
          <p:nvPr>
            <p:ph type="body" idx="1"/>
          </p:nvPr>
        </p:nvSpPr>
        <p:spPr>
          <a:xfrm>
            <a:off x="3575050" y="273050"/>
            <a:ext cx="5111750" cy="5853113"/>
          </a:xfrm>
          <a:prstGeom prst="rect">
            <a:avLst/>
          </a:prstGeom>
        </p:spPr>
        <p:txBody>
          <a:bodyPr/>
          <a:lstStyle/>
          <a:p>
            <a:r>
              <a:t>本文レベル1</a:t>
            </a:r>
          </a:p>
          <a:p>
            <a:pPr lvl="1"/>
            <a:r>
              <a:t>本文レベル2</a:t>
            </a:r>
          </a:p>
          <a:p>
            <a:pPr lvl="2"/>
            <a:r>
              <a:t>本文レベル3</a:t>
            </a:r>
          </a:p>
          <a:p>
            <a:pPr lvl="3"/>
            <a:r>
              <a:t>本文レベル4</a:t>
            </a:r>
          </a:p>
          <a:p>
            <a:pPr lvl="4"/>
            <a:r>
              <a:t>本文レベル5</a:t>
            </a:r>
          </a:p>
        </p:txBody>
      </p:sp>
      <p:sp>
        <p:nvSpPr>
          <p:cNvPr id="1075" name="テキスト プレースホルダー 3"/>
          <p:cNvSpPr>
            <a:spLocks noGrp="1"/>
          </p:cNvSpPr>
          <p:nvPr>
            <p:ph type="body" sz="half" idx="13"/>
          </p:nvPr>
        </p:nvSpPr>
        <p:spPr>
          <a:xfrm>
            <a:off x="457199" y="1435100"/>
            <a:ext cx="3008315" cy="4691063"/>
          </a:xfrm>
          <a:prstGeom prst="rect">
            <a:avLst/>
          </a:prstGeom>
        </p:spPr>
        <p:txBody>
          <a:bodyPr/>
          <a:lstStyle/>
          <a:p>
            <a:pPr marL="0" indent="0">
              <a:spcBef>
                <a:spcPts val="300"/>
              </a:spcBef>
              <a:buSzTx/>
              <a:buFontTx/>
              <a:buNone/>
              <a:defRPr sz="1400"/>
            </a:pPr>
            <a:endParaRPr/>
          </a:p>
        </p:txBody>
      </p:sp>
      <p:sp>
        <p:nvSpPr>
          <p:cNvPr id="1076" name="スライド番号"/>
          <p:cNvSpPr txBox="1">
            <a:spLocks noGrp="1"/>
          </p:cNvSpPr>
          <p:nvPr>
            <p:ph type="sldNum" sz="quarter" idx="2"/>
          </p:nvPr>
        </p:nvSpPr>
        <p:spPr>
          <a:xfrm>
            <a:off x="842281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縦書きタイトルと&#10;縦書きテキスト">
    <p:spTree>
      <p:nvGrpSpPr>
        <p:cNvPr id="1" name=""/>
        <p:cNvGrpSpPr/>
        <p:nvPr/>
      </p:nvGrpSpPr>
      <p:grpSpPr>
        <a:xfrm>
          <a:off x="0" y="0"/>
          <a:ext cx="0" cy="0"/>
          <a:chOff x="0" y="0"/>
          <a:chExt cx="0" cy="0"/>
        </a:xfrm>
      </p:grpSpPr>
      <p:sp>
        <p:nvSpPr>
          <p:cNvPr id="112" name="タイトルテキスト"/>
          <p:cNvSpPr txBox="1">
            <a:spLocks noGrp="1"/>
          </p:cNvSpPr>
          <p:nvPr>
            <p:ph type="title"/>
          </p:nvPr>
        </p:nvSpPr>
        <p:spPr>
          <a:xfrm>
            <a:off x="6629400" y="274638"/>
            <a:ext cx="2057400" cy="5851526"/>
          </a:xfrm>
          <a:prstGeom prst="rect">
            <a:avLst/>
          </a:prstGeom>
        </p:spPr>
        <p:txBody>
          <a:bodyPr anchor="t">
            <a:normAutofit/>
          </a:bodyPr>
          <a:lstStyle/>
          <a:p>
            <a:r>
              <a:t>タイトルテキスト</a:t>
            </a:r>
          </a:p>
        </p:txBody>
      </p:sp>
      <p:sp>
        <p:nvSpPr>
          <p:cNvPr id="113" name="本文レベル1…"/>
          <p:cNvSpPr txBox="1">
            <a:spLocks noGrp="1"/>
          </p:cNvSpPr>
          <p:nvPr>
            <p:ph type="body" idx="1"/>
          </p:nvPr>
        </p:nvSpPr>
        <p:spPr>
          <a:xfrm>
            <a:off x="457200" y="274638"/>
            <a:ext cx="6019800" cy="5851526"/>
          </a:xfrm>
          <a:prstGeom prst="rect">
            <a:avLst/>
          </a:prstGeom>
        </p:spPr>
        <p:txBody>
          <a:bodyPr/>
          <a:lstStyle/>
          <a:p>
            <a:r>
              <a:t>本文レベル1</a:t>
            </a:r>
          </a:p>
          <a:p>
            <a:pPr lvl="1"/>
            <a:r>
              <a:t>本文レベル2</a:t>
            </a:r>
          </a:p>
          <a:p>
            <a:pPr lvl="2"/>
            <a:r>
              <a:t>本文レベル3</a:t>
            </a:r>
          </a:p>
          <a:p>
            <a:pPr lvl="3"/>
            <a:r>
              <a:t>本文レベル4</a:t>
            </a:r>
          </a:p>
          <a:p>
            <a:pPr lvl="4"/>
            <a:r>
              <a:t>本文レベル5</a:t>
            </a:r>
          </a:p>
        </p:txBody>
      </p:sp>
      <p:sp>
        <p:nvSpPr>
          <p:cNvPr id="114"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type="tx">
  <p:cSld name="タイトル付きの図">
    <p:spTree>
      <p:nvGrpSpPr>
        <p:cNvPr id="1" name=""/>
        <p:cNvGrpSpPr/>
        <p:nvPr/>
      </p:nvGrpSpPr>
      <p:grpSpPr>
        <a:xfrm>
          <a:off x="0" y="0"/>
          <a:ext cx="0" cy="0"/>
          <a:chOff x="0" y="0"/>
          <a:chExt cx="0" cy="0"/>
        </a:xfrm>
      </p:grpSpPr>
      <p:sp>
        <p:nvSpPr>
          <p:cNvPr id="1083" name="タイトルテキスト"/>
          <p:cNvSpPr txBox="1">
            <a:spLocks noGrp="1"/>
          </p:cNvSpPr>
          <p:nvPr>
            <p:ph type="title"/>
          </p:nvPr>
        </p:nvSpPr>
        <p:spPr>
          <a:xfrm>
            <a:off x="1792288" y="4800600"/>
            <a:ext cx="5486401" cy="566738"/>
          </a:xfrm>
          <a:prstGeom prst="rect">
            <a:avLst/>
          </a:prstGeom>
        </p:spPr>
        <p:txBody>
          <a:bodyPr anchor="b">
            <a:normAutofit/>
          </a:bodyPr>
          <a:lstStyle>
            <a:lvl1pPr algn="l">
              <a:defRPr sz="2000" b="1"/>
            </a:lvl1pPr>
          </a:lstStyle>
          <a:p>
            <a:r>
              <a:t>タイトルテキスト</a:t>
            </a:r>
          </a:p>
        </p:txBody>
      </p:sp>
      <p:sp>
        <p:nvSpPr>
          <p:cNvPr id="1084" name="図プレースホルダー 2"/>
          <p:cNvSpPr>
            <a:spLocks noGrp="1"/>
          </p:cNvSpPr>
          <p:nvPr>
            <p:ph type="pic" sz="half" idx="13"/>
          </p:nvPr>
        </p:nvSpPr>
        <p:spPr>
          <a:xfrm>
            <a:off x="1792288" y="612775"/>
            <a:ext cx="5486401" cy="4114800"/>
          </a:xfrm>
          <a:prstGeom prst="rect">
            <a:avLst/>
          </a:prstGeom>
        </p:spPr>
        <p:txBody>
          <a:bodyPr lIns="91439" rIns="91439">
            <a:noAutofit/>
          </a:bodyPr>
          <a:lstStyle/>
          <a:p>
            <a:endParaRPr/>
          </a:p>
        </p:txBody>
      </p:sp>
      <p:sp>
        <p:nvSpPr>
          <p:cNvPr id="1085" name="本文レベル1…"/>
          <p:cNvSpPr txBox="1">
            <a:spLocks noGrp="1"/>
          </p:cNvSpPr>
          <p:nvPr>
            <p:ph type="body" sz="quarter" idx="1"/>
          </p:nvPr>
        </p:nvSpPr>
        <p:spPr>
          <a:xfrm>
            <a:off x="1792288" y="5367337"/>
            <a:ext cx="5486401" cy="804863"/>
          </a:xfrm>
          <a:prstGeom prst="rect">
            <a:avLst/>
          </a:prstGeom>
        </p:spPr>
        <p:txBody>
          <a:bodyPr/>
          <a:lstStyle>
            <a:lvl1pPr marL="0" indent="0">
              <a:spcBef>
                <a:spcPts val="300"/>
              </a:spcBef>
              <a:buSzTx/>
              <a:buFontTx/>
              <a:buNone/>
              <a:defRPr sz="1400"/>
            </a:lvl1pPr>
            <a:lvl2pPr marL="0" indent="457200">
              <a:spcBef>
                <a:spcPts val="300"/>
              </a:spcBef>
              <a:buSzTx/>
              <a:buFontTx/>
              <a:buNone/>
              <a:defRPr sz="1400"/>
            </a:lvl2pPr>
            <a:lvl3pPr marL="0" indent="914400">
              <a:spcBef>
                <a:spcPts val="300"/>
              </a:spcBef>
              <a:buSzTx/>
              <a:buFontTx/>
              <a:buNone/>
              <a:defRPr sz="1400"/>
            </a:lvl3pPr>
            <a:lvl4pPr marL="0" indent="1371600">
              <a:spcBef>
                <a:spcPts val="300"/>
              </a:spcBef>
              <a:buSzTx/>
              <a:buFontTx/>
              <a:buNone/>
              <a:defRPr sz="1400"/>
            </a:lvl4pPr>
            <a:lvl5pPr marL="0" indent="1828800">
              <a:spcBef>
                <a:spcPts val="300"/>
              </a:spcBef>
              <a:buSzTx/>
              <a:buFontTx/>
              <a:buNone/>
              <a:defRPr sz="1400"/>
            </a:lvl5pPr>
          </a:lstStyle>
          <a:p>
            <a:r>
              <a:t>本文レベル1</a:t>
            </a:r>
          </a:p>
          <a:p>
            <a:pPr lvl="1"/>
            <a:r>
              <a:t>本文レベル2</a:t>
            </a:r>
          </a:p>
          <a:p>
            <a:pPr lvl="2"/>
            <a:r>
              <a:t>本文レベル3</a:t>
            </a:r>
          </a:p>
          <a:p>
            <a:pPr lvl="3"/>
            <a:r>
              <a:t>本文レベル4</a:t>
            </a:r>
          </a:p>
          <a:p>
            <a:pPr lvl="4"/>
            <a:r>
              <a:t>本文レベル5</a:t>
            </a:r>
          </a:p>
        </p:txBody>
      </p:sp>
      <p:sp>
        <p:nvSpPr>
          <p:cNvPr id="1086" name="スライド番号"/>
          <p:cNvSpPr txBox="1">
            <a:spLocks noGrp="1"/>
          </p:cNvSpPr>
          <p:nvPr>
            <p:ph type="sldNum" sz="quarter" idx="2"/>
          </p:nvPr>
        </p:nvSpPr>
        <p:spPr>
          <a:xfrm>
            <a:off x="842281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type="tx">
  <p:cSld name="タイトルと&#10;縦書きテキスト">
    <p:spTree>
      <p:nvGrpSpPr>
        <p:cNvPr id="1" name=""/>
        <p:cNvGrpSpPr/>
        <p:nvPr/>
      </p:nvGrpSpPr>
      <p:grpSpPr>
        <a:xfrm>
          <a:off x="0" y="0"/>
          <a:ext cx="0" cy="0"/>
          <a:chOff x="0" y="0"/>
          <a:chExt cx="0" cy="0"/>
        </a:xfrm>
      </p:grpSpPr>
      <p:sp>
        <p:nvSpPr>
          <p:cNvPr id="1093" name="タイトルテキスト"/>
          <p:cNvSpPr txBox="1">
            <a:spLocks noGrp="1"/>
          </p:cNvSpPr>
          <p:nvPr>
            <p:ph type="title"/>
          </p:nvPr>
        </p:nvSpPr>
        <p:spPr>
          <a:xfrm>
            <a:off x="457200" y="274638"/>
            <a:ext cx="8229600" cy="1143001"/>
          </a:xfrm>
          <a:prstGeom prst="rect">
            <a:avLst/>
          </a:prstGeom>
        </p:spPr>
        <p:txBody>
          <a:bodyPr>
            <a:normAutofit/>
          </a:bodyPr>
          <a:lstStyle/>
          <a:p>
            <a:r>
              <a:t>タイトルテキスト</a:t>
            </a:r>
          </a:p>
        </p:txBody>
      </p:sp>
      <p:sp>
        <p:nvSpPr>
          <p:cNvPr id="1094" name="本文レベル1…"/>
          <p:cNvSpPr txBox="1">
            <a:spLocks noGrp="1"/>
          </p:cNvSpPr>
          <p:nvPr>
            <p:ph type="body" idx="1"/>
          </p:nvPr>
        </p:nvSpPr>
        <p:spPr>
          <a:xfrm>
            <a:off x="457200" y="1600200"/>
            <a:ext cx="8229600" cy="4525963"/>
          </a:xfrm>
          <a:prstGeom prst="rect">
            <a:avLst/>
          </a:prstGeom>
        </p:spPr>
        <p:txBody>
          <a:bodyPr/>
          <a:lstStyle/>
          <a:p>
            <a:r>
              <a:t>本文レベル1</a:t>
            </a:r>
          </a:p>
          <a:p>
            <a:pPr lvl="1"/>
            <a:r>
              <a:t>本文レベル2</a:t>
            </a:r>
          </a:p>
          <a:p>
            <a:pPr lvl="2"/>
            <a:r>
              <a:t>本文レベル3</a:t>
            </a:r>
          </a:p>
          <a:p>
            <a:pPr lvl="3"/>
            <a:r>
              <a:t>本文レベル4</a:t>
            </a:r>
          </a:p>
          <a:p>
            <a:pPr lvl="4"/>
            <a:r>
              <a:t>本文レベル5</a:t>
            </a:r>
          </a:p>
        </p:txBody>
      </p:sp>
      <p:sp>
        <p:nvSpPr>
          <p:cNvPr id="1095" name="スライド番号"/>
          <p:cNvSpPr txBox="1">
            <a:spLocks noGrp="1"/>
          </p:cNvSpPr>
          <p:nvPr>
            <p:ph type="sldNum" sz="quarter" idx="2"/>
          </p:nvPr>
        </p:nvSpPr>
        <p:spPr>
          <a:xfrm>
            <a:off x="842281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type="tx">
  <p:cSld name="縦書きタイトルと&#10;縦書きテキスト">
    <p:spTree>
      <p:nvGrpSpPr>
        <p:cNvPr id="1" name=""/>
        <p:cNvGrpSpPr/>
        <p:nvPr/>
      </p:nvGrpSpPr>
      <p:grpSpPr>
        <a:xfrm>
          <a:off x="0" y="0"/>
          <a:ext cx="0" cy="0"/>
          <a:chOff x="0" y="0"/>
          <a:chExt cx="0" cy="0"/>
        </a:xfrm>
      </p:grpSpPr>
      <p:sp>
        <p:nvSpPr>
          <p:cNvPr id="1102" name="タイトルテキスト"/>
          <p:cNvSpPr txBox="1">
            <a:spLocks noGrp="1"/>
          </p:cNvSpPr>
          <p:nvPr>
            <p:ph type="title"/>
          </p:nvPr>
        </p:nvSpPr>
        <p:spPr>
          <a:xfrm>
            <a:off x="6629400" y="274638"/>
            <a:ext cx="2057400" cy="5851526"/>
          </a:xfrm>
          <a:prstGeom prst="rect">
            <a:avLst/>
          </a:prstGeom>
        </p:spPr>
        <p:txBody>
          <a:bodyPr>
            <a:normAutofit/>
          </a:bodyPr>
          <a:lstStyle/>
          <a:p>
            <a:r>
              <a:t>タイトルテキスト</a:t>
            </a:r>
          </a:p>
        </p:txBody>
      </p:sp>
      <p:sp>
        <p:nvSpPr>
          <p:cNvPr id="1103" name="本文レベル1…"/>
          <p:cNvSpPr txBox="1">
            <a:spLocks noGrp="1"/>
          </p:cNvSpPr>
          <p:nvPr>
            <p:ph type="body" idx="1"/>
          </p:nvPr>
        </p:nvSpPr>
        <p:spPr>
          <a:xfrm>
            <a:off x="457200" y="274638"/>
            <a:ext cx="6019800" cy="5851526"/>
          </a:xfrm>
          <a:prstGeom prst="rect">
            <a:avLst/>
          </a:prstGeom>
        </p:spPr>
        <p:txBody>
          <a:bodyPr/>
          <a:lstStyle/>
          <a:p>
            <a:r>
              <a:t>本文レベル1</a:t>
            </a:r>
          </a:p>
          <a:p>
            <a:pPr lvl="1"/>
            <a:r>
              <a:t>本文レベル2</a:t>
            </a:r>
          </a:p>
          <a:p>
            <a:pPr lvl="2"/>
            <a:r>
              <a:t>本文レベル3</a:t>
            </a:r>
          </a:p>
          <a:p>
            <a:pPr lvl="3"/>
            <a:r>
              <a:t>本文レベル4</a:t>
            </a:r>
          </a:p>
          <a:p>
            <a:pPr lvl="4"/>
            <a:r>
              <a:t>本文レベル5</a:t>
            </a:r>
          </a:p>
        </p:txBody>
      </p:sp>
      <p:sp>
        <p:nvSpPr>
          <p:cNvPr id="1104" name="スライド番号"/>
          <p:cNvSpPr txBox="1">
            <a:spLocks noGrp="1"/>
          </p:cNvSpPr>
          <p:nvPr>
            <p:ph type="sldNum" sz="quarter" idx="2"/>
          </p:nvPr>
        </p:nvSpPr>
        <p:spPr>
          <a:xfrm>
            <a:off x="842281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cSld name="タイトル スライド">
    <p:spTree>
      <p:nvGrpSpPr>
        <p:cNvPr id="1" name=""/>
        <p:cNvGrpSpPr/>
        <p:nvPr/>
      </p:nvGrpSpPr>
      <p:grpSpPr>
        <a:xfrm>
          <a:off x="0" y="0"/>
          <a:ext cx="0" cy="0"/>
          <a:chOff x="0" y="0"/>
          <a:chExt cx="0" cy="0"/>
        </a:xfrm>
      </p:grpSpPr>
      <p:sp>
        <p:nvSpPr>
          <p:cNvPr id="121" name="タイトルテキスト"/>
          <p:cNvSpPr txBox="1">
            <a:spLocks noGrp="1"/>
          </p:cNvSpPr>
          <p:nvPr>
            <p:ph type="title"/>
          </p:nvPr>
        </p:nvSpPr>
        <p:spPr>
          <a:xfrm>
            <a:off x="1143000" y="1122362"/>
            <a:ext cx="6858000" cy="2387601"/>
          </a:xfrm>
          <a:prstGeom prst="rect">
            <a:avLst/>
          </a:prstGeom>
        </p:spPr>
        <p:txBody>
          <a:bodyPr anchor="b">
            <a:normAutofit/>
          </a:bodyPr>
          <a:lstStyle>
            <a:lvl1pPr>
              <a:lnSpc>
                <a:spcPct val="90000"/>
              </a:lnSpc>
              <a:defRPr sz="6000">
                <a:latin typeface="Calibri Light"/>
                <a:ea typeface="Calibri Light"/>
                <a:cs typeface="Calibri Light"/>
                <a:sym typeface="Calibri Light"/>
              </a:defRPr>
            </a:lvl1pPr>
          </a:lstStyle>
          <a:p>
            <a:r>
              <a:t>タイトルテキスト</a:t>
            </a:r>
          </a:p>
        </p:txBody>
      </p:sp>
      <p:sp>
        <p:nvSpPr>
          <p:cNvPr id="122" name="本文レベル1…"/>
          <p:cNvSpPr txBox="1">
            <a:spLocks noGrp="1"/>
          </p:cNvSpPr>
          <p:nvPr>
            <p:ph type="body" sz="quarter" idx="1"/>
          </p:nvPr>
        </p:nvSpPr>
        <p:spPr>
          <a:xfrm>
            <a:off x="1143000" y="3602037"/>
            <a:ext cx="6858000" cy="1655763"/>
          </a:xfrm>
          <a:prstGeom prst="rect">
            <a:avLst/>
          </a:prstGeom>
        </p:spPr>
        <p:txBody>
          <a:bodyPr/>
          <a:lstStyle>
            <a:lvl1pPr marL="0" indent="0" algn="ctr">
              <a:lnSpc>
                <a:spcPct val="90000"/>
              </a:lnSpc>
              <a:spcBef>
                <a:spcPts val="1000"/>
              </a:spcBef>
              <a:buSzTx/>
              <a:buFontTx/>
              <a:buNone/>
              <a:defRPr sz="2400"/>
            </a:lvl1pPr>
            <a:lvl2pPr marL="0" indent="457200" algn="ctr">
              <a:lnSpc>
                <a:spcPct val="90000"/>
              </a:lnSpc>
              <a:spcBef>
                <a:spcPts val="1000"/>
              </a:spcBef>
              <a:buSzTx/>
              <a:buFontTx/>
              <a:buNone/>
              <a:defRPr sz="2400"/>
            </a:lvl2pPr>
            <a:lvl3pPr marL="0" indent="914400" algn="ctr">
              <a:lnSpc>
                <a:spcPct val="90000"/>
              </a:lnSpc>
              <a:spcBef>
                <a:spcPts val="1000"/>
              </a:spcBef>
              <a:buSzTx/>
              <a:buFontTx/>
              <a:buNone/>
              <a:defRPr sz="2400"/>
            </a:lvl3pPr>
            <a:lvl4pPr marL="0" indent="1371600" algn="ctr">
              <a:lnSpc>
                <a:spcPct val="90000"/>
              </a:lnSpc>
              <a:spcBef>
                <a:spcPts val="1000"/>
              </a:spcBef>
              <a:buSzTx/>
              <a:buFontTx/>
              <a:buNone/>
              <a:defRPr sz="2400"/>
            </a:lvl4pPr>
            <a:lvl5pPr marL="0" indent="1828800" algn="ctr">
              <a:lnSpc>
                <a:spcPct val="90000"/>
              </a:lnSpc>
              <a:spcBef>
                <a:spcPts val="1000"/>
              </a:spcBef>
              <a:buSzTx/>
              <a:buFontTx/>
              <a:buNone/>
              <a:defRPr sz="2400"/>
            </a:lvl5pPr>
          </a:lstStyle>
          <a:p>
            <a:r>
              <a:t>本文レベル1</a:t>
            </a:r>
          </a:p>
          <a:p>
            <a:pPr lvl="1"/>
            <a:r>
              <a:t>本文レベル2</a:t>
            </a:r>
          </a:p>
          <a:p>
            <a:pPr lvl="2"/>
            <a:r>
              <a:t>本文レベル3</a:t>
            </a:r>
          </a:p>
          <a:p>
            <a:pPr lvl="3"/>
            <a:r>
              <a:t>本文レベル4</a:t>
            </a:r>
          </a:p>
          <a:p>
            <a:pPr lvl="4"/>
            <a:r>
              <a:t>本文レベル5</a:t>
            </a:r>
          </a:p>
        </p:txBody>
      </p:sp>
      <p:sp>
        <p:nvSpPr>
          <p:cNvPr id="123"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
  <p:cSld name="タイトルとコンテンツ">
    <p:spTree>
      <p:nvGrpSpPr>
        <p:cNvPr id="1" name=""/>
        <p:cNvGrpSpPr/>
        <p:nvPr/>
      </p:nvGrpSpPr>
      <p:grpSpPr>
        <a:xfrm>
          <a:off x="0" y="0"/>
          <a:ext cx="0" cy="0"/>
          <a:chOff x="0" y="0"/>
          <a:chExt cx="0" cy="0"/>
        </a:xfrm>
      </p:grpSpPr>
      <p:sp>
        <p:nvSpPr>
          <p:cNvPr id="130"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131" name="本文レベル1…"/>
          <p:cNvSpPr txBox="1">
            <a:spLocks noGrp="1"/>
          </p:cNvSpPr>
          <p:nvPr>
            <p:ph type="body" idx="1"/>
          </p:nvPr>
        </p:nvSpPr>
        <p:spPr>
          <a:xfrm>
            <a:off x="628650" y="1825625"/>
            <a:ext cx="788670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132"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x">
  <p:cSld name="セクション見出し">
    <p:spTree>
      <p:nvGrpSpPr>
        <p:cNvPr id="1" name=""/>
        <p:cNvGrpSpPr/>
        <p:nvPr/>
      </p:nvGrpSpPr>
      <p:grpSpPr>
        <a:xfrm>
          <a:off x="0" y="0"/>
          <a:ext cx="0" cy="0"/>
          <a:chOff x="0" y="0"/>
          <a:chExt cx="0" cy="0"/>
        </a:xfrm>
      </p:grpSpPr>
      <p:sp>
        <p:nvSpPr>
          <p:cNvPr id="139" name="タイトルテキスト"/>
          <p:cNvSpPr txBox="1">
            <a:spLocks noGrp="1"/>
          </p:cNvSpPr>
          <p:nvPr>
            <p:ph type="title"/>
          </p:nvPr>
        </p:nvSpPr>
        <p:spPr>
          <a:xfrm>
            <a:off x="623887" y="1709738"/>
            <a:ext cx="7886701" cy="2852737"/>
          </a:xfrm>
          <a:prstGeom prst="rect">
            <a:avLst/>
          </a:prstGeom>
        </p:spPr>
        <p:txBody>
          <a:bodyPr anchor="b">
            <a:normAutofit/>
          </a:bodyPr>
          <a:lstStyle>
            <a:lvl1pPr algn="l">
              <a:lnSpc>
                <a:spcPct val="90000"/>
              </a:lnSpc>
              <a:defRPr sz="6000">
                <a:latin typeface="Calibri Light"/>
                <a:ea typeface="Calibri Light"/>
                <a:cs typeface="Calibri Light"/>
                <a:sym typeface="Calibri Light"/>
              </a:defRPr>
            </a:lvl1pPr>
          </a:lstStyle>
          <a:p>
            <a:r>
              <a:t>タイトルテキスト</a:t>
            </a:r>
          </a:p>
        </p:txBody>
      </p:sp>
      <p:sp>
        <p:nvSpPr>
          <p:cNvPr id="140" name="本文レベル1…"/>
          <p:cNvSpPr txBox="1">
            <a:spLocks noGrp="1"/>
          </p:cNvSpPr>
          <p:nvPr>
            <p:ph type="body" sz="quarter" idx="1"/>
          </p:nvPr>
        </p:nvSpPr>
        <p:spPr>
          <a:xfrm>
            <a:off x="623887" y="4589462"/>
            <a:ext cx="7886701" cy="1500188"/>
          </a:xfrm>
          <a:prstGeom prst="rect">
            <a:avLst/>
          </a:prstGeom>
        </p:spPr>
        <p:txBody>
          <a:bodyPr/>
          <a:lstStyle>
            <a:lvl1pPr marL="0" indent="0">
              <a:lnSpc>
                <a:spcPct val="90000"/>
              </a:lnSpc>
              <a:spcBef>
                <a:spcPts val="1000"/>
              </a:spcBef>
              <a:buSzTx/>
              <a:buFontTx/>
              <a:buNone/>
              <a:defRPr sz="2400">
                <a:solidFill>
                  <a:srgbClr val="888888"/>
                </a:solidFill>
              </a:defRPr>
            </a:lvl1pPr>
            <a:lvl2pPr marL="0" indent="457200">
              <a:lnSpc>
                <a:spcPct val="90000"/>
              </a:lnSpc>
              <a:spcBef>
                <a:spcPts val="1000"/>
              </a:spcBef>
              <a:buSzTx/>
              <a:buFontTx/>
              <a:buNone/>
              <a:defRPr sz="2400">
                <a:solidFill>
                  <a:srgbClr val="888888"/>
                </a:solidFill>
              </a:defRPr>
            </a:lvl2pPr>
            <a:lvl3pPr marL="0" indent="914400">
              <a:lnSpc>
                <a:spcPct val="90000"/>
              </a:lnSpc>
              <a:spcBef>
                <a:spcPts val="1000"/>
              </a:spcBef>
              <a:buSzTx/>
              <a:buFontTx/>
              <a:buNone/>
              <a:defRPr sz="2400">
                <a:solidFill>
                  <a:srgbClr val="888888"/>
                </a:solidFill>
              </a:defRPr>
            </a:lvl3pPr>
            <a:lvl4pPr marL="0" indent="1371600">
              <a:lnSpc>
                <a:spcPct val="90000"/>
              </a:lnSpc>
              <a:spcBef>
                <a:spcPts val="1000"/>
              </a:spcBef>
              <a:buSzTx/>
              <a:buFontTx/>
              <a:buNone/>
              <a:defRPr sz="2400">
                <a:solidFill>
                  <a:srgbClr val="888888"/>
                </a:solidFill>
              </a:defRPr>
            </a:lvl4pPr>
            <a:lvl5pPr marL="0" indent="1828800">
              <a:lnSpc>
                <a:spcPct val="90000"/>
              </a:lnSpc>
              <a:spcBef>
                <a:spcPts val="1000"/>
              </a:spcBef>
              <a:buSzTx/>
              <a:buFontTx/>
              <a:buNone/>
              <a:defRPr sz="2400">
                <a:solidFill>
                  <a:srgbClr val="888888"/>
                </a:solidFill>
              </a:defRPr>
            </a:lvl5pPr>
          </a:lstStyle>
          <a:p>
            <a:r>
              <a:t>本文レベル1</a:t>
            </a:r>
          </a:p>
          <a:p>
            <a:pPr lvl="1"/>
            <a:r>
              <a:t>本文レベル2</a:t>
            </a:r>
          </a:p>
          <a:p>
            <a:pPr lvl="2"/>
            <a:r>
              <a:t>本文レベル3</a:t>
            </a:r>
          </a:p>
          <a:p>
            <a:pPr lvl="3"/>
            <a:r>
              <a:t>本文レベル4</a:t>
            </a:r>
          </a:p>
          <a:p>
            <a:pPr lvl="4"/>
            <a:r>
              <a:t>本文レベル5</a:t>
            </a:r>
          </a:p>
        </p:txBody>
      </p:sp>
      <p:sp>
        <p:nvSpPr>
          <p:cNvPr id="141"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x">
  <p:cSld name="2 つのコンテンツ">
    <p:spTree>
      <p:nvGrpSpPr>
        <p:cNvPr id="1" name=""/>
        <p:cNvGrpSpPr/>
        <p:nvPr/>
      </p:nvGrpSpPr>
      <p:grpSpPr>
        <a:xfrm>
          <a:off x="0" y="0"/>
          <a:ext cx="0" cy="0"/>
          <a:chOff x="0" y="0"/>
          <a:chExt cx="0" cy="0"/>
        </a:xfrm>
      </p:grpSpPr>
      <p:sp>
        <p:nvSpPr>
          <p:cNvPr id="148"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149" name="本文レベル1…"/>
          <p:cNvSpPr txBox="1">
            <a:spLocks noGrp="1"/>
          </p:cNvSpPr>
          <p:nvPr>
            <p:ph type="body" sz="half" idx="1"/>
          </p:nvPr>
        </p:nvSpPr>
        <p:spPr>
          <a:xfrm>
            <a:off x="628650" y="1825625"/>
            <a:ext cx="386715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150"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x">
  <p:cSld name="比較">
    <p:spTree>
      <p:nvGrpSpPr>
        <p:cNvPr id="1" name=""/>
        <p:cNvGrpSpPr/>
        <p:nvPr/>
      </p:nvGrpSpPr>
      <p:grpSpPr>
        <a:xfrm>
          <a:off x="0" y="0"/>
          <a:ext cx="0" cy="0"/>
          <a:chOff x="0" y="0"/>
          <a:chExt cx="0" cy="0"/>
        </a:xfrm>
      </p:grpSpPr>
      <p:sp>
        <p:nvSpPr>
          <p:cNvPr id="157" name="タイトルテキスト"/>
          <p:cNvSpPr txBox="1">
            <a:spLocks noGrp="1"/>
          </p:cNvSpPr>
          <p:nvPr>
            <p:ph type="title"/>
          </p:nvPr>
        </p:nvSpPr>
        <p:spPr>
          <a:xfrm>
            <a:off x="630237" y="365125"/>
            <a:ext cx="7886701"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158" name="本文レベル1…"/>
          <p:cNvSpPr txBox="1">
            <a:spLocks noGrp="1"/>
          </p:cNvSpPr>
          <p:nvPr>
            <p:ph type="body" sz="quarter" idx="1"/>
          </p:nvPr>
        </p:nvSpPr>
        <p:spPr>
          <a:xfrm>
            <a:off x="630237" y="1681163"/>
            <a:ext cx="3868739" cy="823913"/>
          </a:xfrm>
          <a:prstGeom prst="rect">
            <a:avLst/>
          </a:prstGeom>
        </p:spPr>
        <p:txBody>
          <a:bodyPr anchor="b"/>
          <a:lstStyle>
            <a:lvl1pPr marL="0" indent="0">
              <a:lnSpc>
                <a:spcPct val="90000"/>
              </a:lnSpc>
              <a:spcBef>
                <a:spcPts val="1000"/>
              </a:spcBef>
              <a:buSzTx/>
              <a:buFontTx/>
              <a:buNone/>
              <a:defRPr sz="2400" b="1"/>
            </a:lvl1pPr>
            <a:lvl2pPr marL="0" indent="457200">
              <a:lnSpc>
                <a:spcPct val="90000"/>
              </a:lnSpc>
              <a:spcBef>
                <a:spcPts val="1000"/>
              </a:spcBef>
              <a:buSzTx/>
              <a:buFontTx/>
              <a:buNone/>
              <a:defRPr sz="2400" b="1"/>
            </a:lvl2pPr>
            <a:lvl3pPr marL="0" indent="914400">
              <a:lnSpc>
                <a:spcPct val="90000"/>
              </a:lnSpc>
              <a:spcBef>
                <a:spcPts val="1000"/>
              </a:spcBef>
              <a:buSzTx/>
              <a:buFontTx/>
              <a:buNone/>
              <a:defRPr sz="2400" b="1"/>
            </a:lvl3pPr>
            <a:lvl4pPr marL="0" indent="1371600">
              <a:lnSpc>
                <a:spcPct val="90000"/>
              </a:lnSpc>
              <a:spcBef>
                <a:spcPts val="1000"/>
              </a:spcBef>
              <a:buSzTx/>
              <a:buFontTx/>
              <a:buNone/>
              <a:defRPr sz="2400" b="1"/>
            </a:lvl4pPr>
            <a:lvl5pPr marL="0" indent="1828800">
              <a:lnSpc>
                <a:spcPct val="90000"/>
              </a:lnSpc>
              <a:spcBef>
                <a:spcPts val="1000"/>
              </a:spcBef>
              <a:buSzTx/>
              <a:buFontTx/>
              <a:buNone/>
              <a:defRPr sz="2400" b="1"/>
            </a:lvl5pPr>
          </a:lstStyle>
          <a:p>
            <a:r>
              <a:t>本文レベル1</a:t>
            </a:r>
          </a:p>
          <a:p>
            <a:pPr lvl="1"/>
            <a:r>
              <a:t>本文レベル2</a:t>
            </a:r>
          </a:p>
          <a:p>
            <a:pPr lvl="2"/>
            <a:r>
              <a:t>本文レベル3</a:t>
            </a:r>
          </a:p>
          <a:p>
            <a:pPr lvl="3"/>
            <a:r>
              <a:t>本文レベル4</a:t>
            </a:r>
          </a:p>
          <a:p>
            <a:pPr lvl="4"/>
            <a:r>
              <a:t>本文レベル5</a:t>
            </a:r>
          </a:p>
        </p:txBody>
      </p:sp>
      <p:sp>
        <p:nvSpPr>
          <p:cNvPr id="159" name="テキスト プレースホルダー 4"/>
          <p:cNvSpPr>
            <a:spLocks noGrp="1"/>
          </p:cNvSpPr>
          <p:nvPr>
            <p:ph type="body" sz="quarter" idx="13"/>
          </p:nvPr>
        </p:nvSpPr>
        <p:spPr>
          <a:xfrm>
            <a:off x="4629150" y="1681163"/>
            <a:ext cx="3887788" cy="823913"/>
          </a:xfrm>
          <a:prstGeom prst="rect">
            <a:avLst/>
          </a:prstGeom>
        </p:spPr>
        <p:txBody>
          <a:bodyPr anchor="b"/>
          <a:lstStyle/>
          <a:p>
            <a:pPr marL="0" indent="0">
              <a:lnSpc>
                <a:spcPct val="90000"/>
              </a:lnSpc>
              <a:spcBef>
                <a:spcPts val="1000"/>
              </a:spcBef>
              <a:buSzTx/>
              <a:buFontTx/>
              <a:buNone/>
              <a:defRPr sz="2400" b="1"/>
            </a:pPr>
            <a:endParaRPr/>
          </a:p>
        </p:txBody>
      </p:sp>
      <p:sp>
        <p:nvSpPr>
          <p:cNvPr id="160"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x">
  <p:cSld name="タイトルのみ">
    <p:spTree>
      <p:nvGrpSpPr>
        <p:cNvPr id="1" name=""/>
        <p:cNvGrpSpPr/>
        <p:nvPr/>
      </p:nvGrpSpPr>
      <p:grpSpPr>
        <a:xfrm>
          <a:off x="0" y="0"/>
          <a:ext cx="0" cy="0"/>
          <a:chOff x="0" y="0"/>
          <a:chExt cx="0" cy="0"/>
        </a:xfrm>
      </p:grpSpPr>
      <p:sp>
        <p:nvSpPr>
          <p:cNvPr id="167"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168"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x">
  <p:cSld name="白紙">
    <p:spTree>
      <p:nvGrpSpPr>
        <p:cNvPr id="1" name=""/>
        <p:cNvGrpSpPr/>
        <p:nvPr/>
      </p:nvGrpSpPr>
      <p:grpSpPr>
        <a:xfrm>
          <a:off x="0" y="0"/>
          <a:ext cx="0" cy="0"/>
          <a:chOff x="0" y="0"/>
          <a:chExt cx="0" cy="0"/>
        </a:xfrm>
      </p:grpSpPr>
      <p:sp>
        <p:nvSpPr>
          <p:cNvPr id="175"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ユーザー設定レイアウト">
    <p:spTree>
      <p:nvGrpSpPr>
        <p:cNvPr id="1" name=""/>
        <p:cNvGrpSpPr/>
        <p:nvPr/>
      </p:nvGrpSpPr>
      <p:grpSpPr>
        <a:xfrm>
          <a:off x="0" y="0"/>
          <a:ext cx="0" cy="0"/>
          <a:chOff x="0" y="0"/>
          <a:chExt cx="0" cy="0"/>
        </a:xfrm>
      </p:grpSpPr>
      <p:sp>
        <p:nvSpPr>
          <p:cNvPr id="24" name="スライド番号"/>
          <p:cNvSpPr txBox="1">
            <a:spLocks noGrp="1"/>
          </p:cNvSpPr>
          <p:nvPr>
            <p:ph type="sldNum" sz="quarter" idx="2"/>
          </p:nvPr>
        </p:nvSpPr>
        <p:spPr>
          <a:xfrm>
            <a:off x="8617407" y="6636330"/>
            <a:ext cx="275073" cy="276999"/>
          </a:xfrm>
          <a:prstGeom prst="rect">
            <a:avLst/>
          </a:prstGeom>
        </p:spPr>
        <p:txBody>
          <a:bodyPr/>
          <a:lstStyle>
            <a:lvl1pPr>
              <a:defRPr>
                <a:solidFill>
                  <a:schemeClr val="tx1"/>
                </a:solidFill>
              </a:defRPr>
            </a:lvl1pPr>
          </a:lstStyle>
          <a:p>
            <a:fld id="{86CB4B4D-7CA3-9044-876B-883B54F8677D}" type="slidenum">
              <a:rPr lang="en-US" altLang="ja-JP" smtClean="0"/>
              <a:pPr/>
              <a:t>‹#›</a:t>
            </a:fld>
            <a:endParaRPr lang="ja-JP" altLang="en-US" dirty="0"/>
          </a:p>
        </p:txBody>
      </p:sp>
      <p:pic>
        <p:nvPicPr>
          <p:cNvPr id="3" name="図 2">
            <a:extLst>
              <a:ext uri="{FF2B5EF4-FFF2-40B4-BE49-F238E27FC236}">
                <a16:creationId xmlns:a16="http://schemas.microsoft.com/office/drawing/2014/main" xmlns="" id="{74552C0B-BF1A-4EC5-8528-DDD3DF850933}"/>
              </a:ext>
            </a:extLst>
          </p:cNvPr>
          <p:cNvPicPr>
            <a:picLocks noChangeAspect="1"/>
          </p:cNvPicPr>
          <p:nvPr userDrawn="1"/>
        </p:nvPicPr>
        <p:blipFill rotWithShape="1">
          <a:blip r:embed="rId2"/>
          <a:srcRect l="39431" r="18293"/>
          <a:stretch/>
        </p:blipFill>
        <p:spPr>
          <a:xfrm>
            <a:off x="0" y="-6537"/>
            <a:ext cx="990600" cy="6864537"/>
          </a:xfrm>
          <a:prstGeom prst="rect">
            <a:avLst/>
          </a:prstGeom>
        </p:spPr>
      </p:pic>
      <p:sp>
        <p:nvSpPr>
          <p:cNvPr id="2" name="正方形/長方形 1">
            <a:extLst>
              <a:ext uri="{FF2B5EF4-FFF2-40B4-BE49-F238E27FC236}">
                <a16:creationId xmlns:a16="http://schemas.microsoft.com/office/drawing/2014/main" xmlns="" id="{475ABCD7-F554-4A03-8911-C07BF1D9BF61}"/>
              </a:ext>
            </a:extLst>
          </p:cNvPr>
          <p:cNvSpPr/>
          <p:nvPr userDrawn="1"/>
        </p:nvSpPr>
        <p:spPr>
          <a:xfrm>
            <a:off x="9525" y="0"/>
            <a:ext cx="990600" cy="6858000"/>
          </a:xfrm>
          <a:prstGeom prst="rect">
            <a:avLst/>
          </a:prstGeom>
          <a:solidFill>
            <a:srgbClr val="00B0F0">
              <a:alpha val="40000"/>
            </a:srgb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mj-lt"/>
              <a:ea typeface="+mj-ea"/>
              <a:cs typeface="+mj-cs"/>
              <a:sym typeface="Calibri"/>
            </a:endParaRPr>
          </a:p>
        </p:txBody>
      </p:sp>
      <p:pic>
        <p:nvPicPr>
          <p:cNvPr id="6" name="図 5" descr="図 5">
            <a:extLst>
              <a:ext uri="{FF2B5EF4-FFF2-40B4-BE49-F238E27FC236}">
                <a16:creationId xmlns:a16="http://schemas.microsoft.com/office/drawing/2014/main" xmlns="" id="{F092C35C-B00B-4DEF-B181-2174A0C692B2}"/>
              </a:ext>
            </a:extLst>
          </p:cNvPr>
          <p:cNvPicPr>
            <a:picLocks noChangeAspect="1"/>
          </p:cNvPicPr>
          <p:nvPr userDrawn="1"/>
        </p:nvPicPr>
        <p:blipFill>
          <a:blip r:embed="rId3"/>
          <a:stretch>
            <a:fillRect/>
          </a:stretch>
        </p:blipFill>
        <p:spPr>
          <a:xfrm>
            <a:off x="8478995" y="115129"/>
            <a:ext cx="541268" cy="558542"/>
          </a:xfrm>
          <a:prstGeom prst="rect">
            <a:avLst/>
          </a:prstGeom>
          <a:ln w="12700">
            <a:miter lim="400000"/>
          </a:ln>
        </p:spPr>
      </p:pic>
      <p:sp>
        <p:nvSpPr>
          <p:cNvPr id="7" name="Rectangle 18">
            <a:extLst>
              <a:ext uri="{FF2B5EF4-FFF2-40B4-BE49-F238E27FC236}">
                <a16:creationId xmlns:a16="http://schemas.microsoft.com/office/drawing/2014/main" xmlns="" id="{B9B67E07-ABFF-4F8D-AC4C-1D422BA5262F}"/>
              </a:ext>
            </a:extLst>
          </p:cNvPr>
          <p:cNvSpPr>
            <a:spLocks noChangeArrowheads="1"/>
          </p:cNvSpPr>
          <p:nvPr userDrawn="1"/>
        </p:nvSpPr>
        <p:spPr bwMode="auto">
          <a:xfrm>
            <a:off x="987796" y="753469"/>
            <a:ext cx="7092000" cy="36000"/>
          </a:xfrm>
          <a:prstGeom prst="rect">
            <a:avLst/>
          </a:prstGeom>
          <a:solidFill>
            <a:srgbClr val="0070C0"/>
          </a:solidFill>
          <a:ln>
            <a:noFill/>
          </a:ln>
          <a:effectLst/>
          <a:scene3d>
            <a:camera prst="orthographicFront"/>
            <a:lightRig rig="threePt" dir="t"/>
          </a:scene3d>
          <a:sp3d>
            <a:bevelT/>
          </a:sp3d>
        </p:spPr>
        <p:txBody>
          <a:bodyPr wrap="square" anchor="ctr">
            <a:spAutoFit/>
          </a:bodyPr>
          <a:lstStyle>
            <a:defPPr>
              <a:defRPr lang="ja-JP"/>
            </a:defPPr>
            <a:lvl1pPr algn="l" rtl="0" eaLnBrk="0" fontAlgn="base" hangingPunct="0">
              <a:spcBef>
                <a:spcPct val="0"/>
              </a:spcBef>
              <a:spcAft>
                <a:spcPct val="0"/>
              </a:spcAft>
              <a:defRPr kumimoji="1" kern="1200">
                <a:solidFill>
                  <a:schemeClr val="tx1"/>
                </a:solidFill>
                <a:latin typeface="Arial" panose="020B0604020202020204" pitchFamily="34" charset="0"/>
                <a:ea typeface="HGP明朝E" panose="02020900000000000000" pitchFamily="18" charset="-128"/>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HGP明朝E" panose="02020900000000000000" pitchFamily="18" charset="-128"/>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HGP明朝E" panose="02020900000000000000" pitchFamily="18" charset="-128"/>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HGP明朝E" panose="02020900000000000000" pitchFamily="18" charset="-128"/>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HGP明朝E" panose="02020900000000000000" pitchFamily="18" charset="-128"/>
                <a:cs typeface="+mn-cs"/>
              </a:defRPr>
            </a:lvl5pPr>
            <a:lvl6pPr marL="2286000" algn="l" defTabSz="914400" rtl="0" eaLnBrk="1" latinLnBrk="0" hangingPunct="1">
              <a:defRPr kumimoji="1" kern="1200">
                <a:solidFill>
                  <a:schemeClr val="tx1"/>
                </a:solidFill>
                <a:latin typeface="Arial" panose="020B0604020202020204" pitchFamily="34" charset="0"/>
                <a:ea typeface="HGP明朝E" panose="02020900000000000000" pitchFamily="18" charset="-128"/>
                <a:cs typeface="+mn-cs"/>
              </a:defRPr>
            </a:lvl6pPr>
            <a:lvl7pPr marL="2743200" algn="l" defTabSz="914400" rtl="0" eaLnBrk="1" latinLnBrk="0" hangingPunct="1">
              <a:defRPr kumimoji="1" kern="1200">
                <a:solidFill>
                  <a:schemeClr val="tx1"/>
                </a:solidFill>
                <a:latin typeface="Arial" panose="020B0604020202020204" pitchFamily="34" charset="0"/>
                <a:ea typeface="HGP明朝E" panose="02020900000000000000" pitchFamily="18" charset="-128"/>
                <a:cs typeface="+mn-cs"/>
              </a:defRPr>
            </a:lvl7pPr>
            <a:lvl8pPr marL="3200400" algn="l" defTabSz="914400" rtl="0" eaLnBrk="1" latinLnBrk="0" hangingPunct="1">
              <a:defRPr kumimoji="1" kern="1200">
                <a:solidFill>
                  <a:schemeClr val="tx1"/>
                </a:solidFill>
                <a:latin typeface="Arial" panose="020B0604020202020204" pitchFamily="34" charset="0"/>
                <a:ea typeface="HGP明朝E" panose="02020900000000000000" pitchFamily="18" charset="-128"/>
                <a:cs typeface="+mn-cs"/>
              </a:defRPr>
            </a:lvl8pPr>
            <a:lvl9pPr marL="3657600" algn="l" defTabSz="914400" rtl="0" eaLnBrk="1" latinLnBrk="0" hangingPunct="1">
              <a:defRPr kumimoji="1" kern="1200">
                <a:solidFill>
                  <a:schemeClr val="tx1"/>
                </a:solidFill>
                <a:latin typeface="Arial" panose="020B0604020202020204" pitchFamily="34" charset="0"/>
                <a:ea typeface="HGP明朝E" panose="02020900000000000000" pitchFamily="18" charset="-128"/>
                <a:cs typeface="+mn-cs"/>
              </a:defRPr>
            </a:lvl9pPr>
          </a:lstStyle>
          <a:p>
            <a:pPr algn="ctr">
              <a:defRPr/>
            </a:pPr>
            <a:endParaRPr lang="ja-JP" altLang="en-US">
              <a:ea typeface="Meiryo UI" panose="020B0604030504040204" pitchFamily="50" charset="-128"/>
              <a:cs typeface="Meiryo UI" panose="020B0604030504040204" pitchFamily="50" charset="-128"/>
            </a:endParaRPr>
          </a:p>
        </p:txBody>
      </p:sp>
      <p:sp>
        <p:nvSpPr>
          <p:cNvPr id="8" name="Rectangle 19">
            <a:extLst>
              <a:ext uri="{FF2B5EF4-FFF2-40B4-BE49-F238E27FC236}">
                <a16:creationId xmlns:a16="http://schemas.microsoft.com/office/drawing/2014/main" xmlns="" id="{CDFD1F21-609A-488D-A373-D9B7B766883F}"/>
              </a:ext>
            </a:extLst>
          </p:cNvPr>
          <p:cNvSpPr>
            <a:spLocks noChangeArrowheads="1"/>
          </p:cNvSpPr>
          <p:nvPr userDrawn="1"/>
        </p:nvSpPr>
        <p:spPr bwMode="auto">
          <a:xfrm>
            <a:off x="2294475" y="837517"/>
            <a:ext cx="6840000" cy="36000"/>
          </a:xfrm>
          <a:prstGeom prst="rect">
            <a:avLst/>
          </a:prstGeom>
          <a:solidFill>
            <a:srgbClr val="0070C0"/>
          </a:solidFill>
          <a:ln>
            <a:noFill/>
          </a:ln>
          <a:effectLst/>
          <a:scene3d>
            <a:camera prst="orthographicFront"/>
            <a:lightRig rig="threePt" dir="t"/>
          </a:scene3d>
          <a:sp3d>
            <a:bevelT/>
          </a:sp3d>
        </p:spPr>
        <p:txBody>
          <a:bodyPr wrap="square" anchor="ctr">
            <a:spAutoFit/>
          </a:bodyPr>
          <a:lstStyle>
            <a:defPPr>
              <a:defRPr lang="ja-JP"/>
            </a:defPPr>
            <a:lvl1pPr algn="l" rtl="0" eaLnBrk="0" fontAlgn="base" hangingPunct="0">
              <a:spcBef>
                <a:spcPct val="0"/>
              </a:spcBef>
              <a:spcAft>
                <a:spcPct val="0"/>
              </a:spcAft>
              <a:defRPr kumimoji="1" kern="1200">
                <a:solidFill>
                  <a:schemeClr val="tx1"/>
                </a:solidFill>
                <a:latin typeface="Arial" panose="020B0604020202020204" pitchFamily="34" charset="0"/>
                <a:ea typeface="HGP明朝E" panose="02020900000000000000" pitchFamily="18" charset="-128"/>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HGP明朝E" panose="02020900000000000000" pitchFamily="18" charset="-128"/>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HGP明朝E" panose="02020900000000000000" pitchFamily="18" charset="-128"/>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HGP明朝E" panose="02020900000000000000" pitchFamily="18" charset="-128"/>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HGP明朝E" panose="02020900000000000000" pitchFamily="18" charset="-128"/>
                <a:cs typeface="+mn-cs"/>
              </a:defRPr>
            </a:lvl5pPr>
            <a:lvl6pPr marL="2286000" algn="l" defTabSz="914400" rtl="0" eaLnBrk="1" latinLnBrk="0" hangingPunct="1">
              <a:defRPr kumimoji="1" kern="1200">
                <a:solidFill>
                  <a:schemeClr val="tx1"/>
                </a:solidFill>
                <a:latin typeface="Arial" panose="020B0604020202020204" pitchFamily="34" charset="0"/>
                <a:ea typeface="HGP明朝E" panose="02020900000000000000" pitchFamily="18" charset="-128"/>
                <a:cs typeface="+mn-cs"/>
              </a:defRPr>
            </a:lvl6pPr>
            <a:lvl7pPr marL="2743200" algn="l" defTabSz="914400" rtl="0" eaLnBrk="1" latinLnBrk="0" hangingPunct="1">
              <a:defRPr kumimoji="1" kern="1200">
                <a:solidFill>
                  <a:schemeClr val="tx1"/>
                </a:solidFill>
                <a:latin typeface="Arial" panose="020B0604020202020204" pitchFamily="34" charset="0"/>
                <a:ea typeface="HGP明朝E" panose="02020900000000000000" pitchFamily="18" charset="-128"/>
                <a:cs typeface="+mn-cs"/>
              </a:defRPr>
            </a:lvl7pPr>
            <a:lvl8pPr marL="3200400" algn="l" defTabSz="914400" rtl="0" eaLnBrk="1" latinLnBrk="0" hangingPunct="1">
              <a:defRPr kumimoji="1" kern="1200">
                <a:solidFill>
                  <a:schemeClr val="tx1"/>
                </a:solidFill>
                <a:latin typeface="Arial" panose="020B0604020202020204" pitchFamily="34" charset="0"/>
                <a:ea typeface="HGP明朝E" panose="02020900000000000000" pitchFamily="18" charset="-128"/>
                <a:cs typeface="+mn-cs"/>
              </a:defRPr>
            </a:lvl8pPr>
            <a:lvl9pPr marL="3657600" algn="l" defTabSz="914400" rtl="0" eaLnBrk="1" latinLnBrk="0" hangingPunct="1">
              <a:defRPr kumimoji="1" kern="1200">
                <a:solidFill>
                  <a:schemeClr val="tx1"/>
                </a:solidFill>
                <a:latin typeface="Arial" panose="020B0604020202020204" pitchFamily="34" charset="0"/>
                <a:ea typeface="HGP明朝E" panose="02020900000000000000" pitchFamily="18" charset="-128"/>
                <a:cs typeface="+mn-cs"/>
              </a:defRPr>
            </a:lvl9pPr>
          </a:lstStyle>
          <a:p>
            <a:pPr algn="ctr">
              <a:defRPr/>
            </a:pPr>
            <a:endParaRPr lang="ja-JP" altLang="en-US">
              <a:ea typeface="Meiryo UI" panose="020B0604030504040204" pitchFamily="50" charset="-128"/>
              <a:cs typeface="Meiryo UI" panose="020B0604030504040204" pitchFamily="50" charset="-128"/>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x">
  <p:cSld name="タイトル付きの&#10;コンテンツ">
    <p:spTree>
      <p:nvGrpSpPr>
        <p:cNvPr id="1" name=""/>
        <p:cNvGrpSpPr/>
        <p:nvPr/>
      </p:nvGrpSpPr>
      <p:grpSpPr>
        <a:xfrm>
          <a:off x="0" y="0"/>
          <a:ext cx="0" cy="0"/>
          <a:chOff x="0" y="0"/>
          <a:chExt cx="0" cy="0"/>
        </a:xfrm>
      </p:grpSpPr>
      <p:sp>
        <p:nvSpPr>
          <p:cNvPr id="182" name="タイトルテキスト"/>
          <p:cNvSpPr txBox="1">
            <a:spLocks noGrp="1"/>
          </p:cNvSpPr>
          <p:nvPr>
            <p:ph type="title"/>
          </p:nvPr>
        </p:nvSpPr>
        <p:spPr>
          <a:xfrm>
            <a:off x="630237" y="457200"/>
            <a:ext cx="2949576" cy="1600200"/>
          </a:xfrm>
          <a:prstGeom prst="rect">
            <a:avLst/>
          </a:prstGeom>
        </p:spPr>
        <p:txBody>
          <a:bodyPr anchor="b">
            <a:normAutofit/>
          </a:bodyPr>
          <a:lstStyle>
            <a:lvl1pPr algn="l">
              <a:lnSpc>
                <a:spcPct val="90000"/>
              </a:lnSpc>
              <a:defRPr sz="3200">
                <a:latin typeface="Calibri Light"/>
                <a:ea typeface="Calibri Light"/>
                <a:cs typeface="Calibri Light"/>
                <a:sym typeface="Calibri Light"/>
              </a:defRPr>
            </a:lvl1pPr>
          </a:lstStyle>
          <a:p>
            <a:r>
              <a:t>タイトルテキスト</a:t>
            </a:r>
          </a:p>
        </p:txBody>
      </p:sp>
      <p:sp>
        <p:nvSpPr>
          <p:cNvPr id="183" name="本文レベル1…"/>
          <p:cNvSpPr txBox="1">
            <a:spLocks noGrp="1"/>
          </p:cNvSpPr>
          <p:nvPr>
            <p:ph type="body" sz="half" idx="1"/>
          </p:nvPr>
        </p:nvSpPr>
        <p:spPr>
          <a:xfrm>
            <a:off x="3887787" y="987425"/>
            <a:ext cx="4629151" cy="4873625"/>
          </a:xfrm>
          <a:prstGeom prst="rect">
            <a:avLst/>
          </a:prstGeom>
        </p:spPr>
        <p:txBody>
          <a:bodyPr/>
          <a:lstStyle>
            <a:lvl1pPr marL="228600" indent="-228600">
              <a:lnSpc>
                <a:spcPct val="90000"/>
              </a:lnSpc>
              <a:spcBef>
                <a:spcPts val="1000"/>
              </a:spcBef>
            </a:lvl1pPr>
            <a:lvl2pPr marL="718457" indent="-261257">
              <a:lnSpc>
                <a:spcPct val="90000"/>
              </a:lnSpc>
              <a:spcBef>
                <a:spcPts val="1000"/>
              </a:spcBef>
              <a:buChar char="•"/>
            </a:lvl2pPr>
            <a:lvl3pPr>
              <a:lnSpc>
                <a:spcPct val="90000"/>
              </a:lnSpc>
              <a:spcBef>
                <a:spcPts val="1000"/>
              </a:spcBef>
            </a:lvl3pPr>
            <a:lvl4pPr>
              <a:lnSpc>
                <a:spcPct val="90000"/>
              </a:lnSpc>
              <a:spcBef>
                <a:spcPts val="1000"/>
              </a:spcBef>
              <a:buChar char="•"/>
            </a:lvl4pPr>
            <a:lvl5pPr>
              <a:lnSpc>
                <a:spcPct val="90000"/>
              </a:lnSpc>
              <a:spcBef>
                <a:spcPts val="1000"/>
              </a:spcBef>
              <a:buChar char="•"/>
            </a:lvl5pPr>
          </a:lstStyle>
          <a:p>
            <a:r>
              <a:t>本文レベル1</a:t>
            </a:r>
          </a:p>
          <a:p>
            <a:pPr lvl="1"/>
            <a:r>
              <a:t>本文レベル2</a:t>
            </a:r>
          </a:p>
          <a:p>
            <a:pPr lvl="2"/>
            <a:r>
              <a:t>本文レベル3</a:t>
            </a:r>
          </a:p>
          <a:p>
            <a:pPr lvl="3"/>
            <a:r>
              <a:t>本文レベル4</a:t>
            </a:r>
          </a:p>
          <a:p>
            <a:pPr lvl="4"/>
            <a:r>
              <a:t>本文レベル5</a:t>
            </a:r>
          </a:p>
        </p:txBody>
      </p:sp>
      <p:sp>
        <p:nvSpPr>
          <p:cNvPr id="184" name="テキスト プレースホルダー 3"/>
          <p:cNvSpPr>
            <a:spLocks noGrp="1"/>
          </p:cNvSpPr>
          <p:nvPr>
            <p:ph type="body" sz="quarter" idx="13"/>
          </p:nvPr>
        </p:nvSpPr>
        <p:spPr>
          <a:xfrm>
            <a:off x="630237" y="2057400"/>
            <a:ext cx="2949576" cy="3811588"/>
          </a:xfrm>
          <a:prstGeom prst="rect">
            <a:avLst/>
          </a:prstGeom>
        </p:spPr>
        <p:txBody>
          <a:bodyPr/>
          <a:lstStyle/>
          <a:p>
            <a:pPr marL="0" indent="0">
              <a:lnSpc>
                <a:spcPct val="90000"/>
              </a:lnSpc>
              <a:spcBef>
                <a:spcPts val="1000"/>
              </a:spcBef>
              <a:buSzTx/>
              <a:buFontTx/>
              <a:buNone/>
              <a:defRPr sz="1600"/>
            </a:pPr>
            <a:endParaRPr/>
          </a:p>
        </p:txBody>
      </p:sp>
      <p:sp>
        <p:nvSpPr>
          <p:cNvPr id="185"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x">
  <p:cSld name="タイトル付きの図">
    <p:spTree>
      <p:nvGrpSpPr>
        <p:cNvPr id="1" name=""/>
        <p:cNvGrpSpPr/>
        <p:nvPr/>
      </p:nvGrpSpPr>
      <p:grpSpPr>
        <a:xfrm>
          <a:off x="0" y="0"/>
          <a:ext cx="0" cy="0"/>
          <a:chOff x="0" y="0"/>
          <a:chExt cx="0" cy="0"/>
        </a:xfrm>
      </p:grpSpPr>
      <p:sp>
        <p:nvSpPr>
          <p:cNvPr id="192" name="タイトルテキスト"/>
          <p:cNvSpPr txBox="1">
            <a:spLocks noGrp="1"/>
          </p:cNvSpPr>
          <p:nvPr>
            <p:ph type="title"/>
          </p:nvPr>
        </p:nvSpPr>
        <p:spPr>
          <a:xfrm>
            <a:off x="630237" y="457200"/>
            <a:ext cx="2949576" cy="1600200"/>
          </a:xfrm>
          <a:prstGeom prst="rect">
            <a:avLst/>
          </a:prstGeom>
        </p:spPr>
        <p:txBody>
          <a:bodyPr anchor="b">
            <a:normAutofit/>
          </a:bodyPr>
          <a:lstStyle>
            <a:lvl1pPr algn="l">
              <a:lnSpc>
                <a:spcPct val="90000"/>
              </a:lnSpc>
              <a:defRPr sz="3200">
                <a:latin typeface="Calibri Light"/>
                <a:ea typeface="Calibri Light"/>
                <a:cs typeface="Calibri Light"/>
                <a:sym typeface="Calibri Light"/>
              </a:defRPr>
            </a:lvl1pPr>
          </a:lstStyle>
          <a:p>
            <a:r>
              <a:t>タイトルテキスト</a:t>
            </a:r>
          </a:p>
        </p:txBody>
      </p:sp>
      <p:sp>
        <p:nvSpPr>
          <p:cNvPr id="193" name="図プレースホルダー 2"/>
          <p:cNvSpPr>
            <a:spLocks noGrp="1"/>
          </p:cNvSpPr>
          <p:nvPr>
            <p:ph type="pic" sz="half" idx="13"/>
          </p:nvPr>
        </p:nvSpPr>
        <p:spPr>
          <a:xfrm>
            <a:off x="3887787" y="987425"/>
            <a:ext cx="4629151" cy="4873625"/>
          </a:xfrm>
          <a:prstGeom prst="rect">
            <a:avLst/>
          </a:prstGeom>
        </p:spPr>
        <p:txBody>
          <a:bodyPr lIns="91439" rIns="91439">
            <a:noAutofit/>
          </a:bodyPr>
          <a:lstStyle/>
          <a:p>
            <a:endParaRPr/>
          </a:p>
        </p:txBody>
      </p:sp>
      <p:sp>
        <p:nvSpPr>
          <p:cNvPr id="194" name="本文レベル1…"/>
          <p:cNvSpPr txBox="1">
            <a:spLocks noGrp="1"/>
          </p:cNvSpPr>
          <p:nvPr>
            <p:ph type="body" sz="quarter" idx="1"/>
          </p:nvPr>
        </p:nvSpPr>
        <p:spPr>
          <a:xfrm>
            <a:off x="630237" y="2057400"/>
            <a:ext cx="2949576" cy="3811588"/>
          </a:xfrm>
          <a:prstGeom prst="rect">
            <a:avLst/>
          </a:prstGeom>
        </p:spPr>
        <p:txBody>
          <a:bodyPr/>
          <a:lstStyle>
            <a:lvl1pPr marL="0" indent="0">
              <a:lnSpc>
                <a:spcPct val="90000"/>
              </a:lnSpc>
              <a:spcBef>
                <a:spcPts val="1000"/>
              </a:spcBef>
              <a:buSzTx/>
              <a:buFontTx/>
              <a:buNone/>
              <a:defRPr sz="1600"/>
            </a:lvl1pPr>
            <a:lvl2pPr marL="0" indent="457200">
              <a:lnSpc>
                <a:spcPct val="90000"/>
              </a:lnSpc>
              <a:spcBef>
                <a:spcPts val="1000"/>
              </a:spcBef>
              <a:buSzTx/>
              <a:buFontTx/>
              <a:buNone/>
              <a:defRPr sz="1600"/>
            </a:lvl2pPr>
            <a:lvl3pPr marL="0" indent="914400">
              <a:lnSpc>
                <a:spcPct val="90000"/>
              </a:lnSpc>
              <a:spcBef>
                <a:spcPts val="1000"/>
              </a:spcBef>
              <a:buSzTx/>
              <a:buFontTx/>
              <a:buNone/>
              <a:defRPr sz="1600"/>
            </a:lvl3pPr>
            <a:lvl4pPr marL="0" indent="1371600">
              <a:lnSpc>
                <a:spcPct val="90000"/>
              </a:lnSpc>
              <a:spcBef>
                <a:spcPts val="1000"/>
              </a:spcBef>
              <a:buSzTx/>
              <a:buFontTx/>
              <a:buNone/>
              <a:defRPr sz="1600"/>
            </a:lvl4pPr>
            <a:lvl5pPr marL="0" indent="1828800">
              <a:lnSpc>
                <a:spcPct val="90000"/>
              </a:lnSpc>
              <a:spcBef>
                <a:spcPts val="1000"/>
              </a:spcBef>
              <a:buSzTx/>
              <a:buFontTx/>
              <a:buNone/>
              <a:defRPr sz="1600"/>
            </a:lvl5pPr>
          </a:lstStyle>
          <a:p>
            <a:r>
              <a:t>本文レベル1</a:t>
            </a:r>
          </a:p>
          <a:p>
            <a:pPr lvl="1"/>
            <a:r>
              <a:t>本文レベル2</a:t>
            </a:r>
          </a:p>
          <a:p>
            <a:pPr lvl="2"/>
            <a:r>
              <a:t>本文レベル3</a:t>
            </a:r>
          </a:p>
          <a:p>
            <a:pPr lvl="3"/>
            <a:r>
              <a:t>本文レベル4</a:t>
            </a:r>
          </a:p>
          <a:p>
            <a:pPr lvl="4"/>
            <a:r>
              <a:t>本文レベル5</a:t>
            </a:r>
          </a:p>
        </p:txBody>
      </p:sp>
      <p:sp>
        <p:nvSpPr>
          <p:cNvPr id="195"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x">
  <p:cSld name="タイトルと&#10;縦書きテキスト">
    <p:spTree>
      <p:nvGrpSpPr>
        <p:cNvPr id="1" name=""/>
        <p:cNvGrpSpPr/>
        <p:nvPr/>
      </p:nvGrpSpPr>
      <p:grpSpPr>
        <a:xfrm>
          <a:off x="0" y="0"/>
          <a:ext cx="0" cy="0"/>
          <a:chOff x="0" y="0"/>
          <a:chExt cx="0" cy="0"/>
        </a:xfrm>
      </p:grpSpPr>
      <p:sp>
        <p:nvSpPr>
          <p:cNvPr id="202"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203" name="本文レベル1…"/>
          <p:cNvSpPr txBox="1">
            <a:spLocks noGrp="1"/>
          </p:cNvSpPr>
          <p:nvPr>
            <p:ph type="body" idx="1"/>
          </p:nvPr>
        </p:nvSpPr>
        <p:spPr>
          <a:xfrm>
            <a:off x="628650" y="1825625"/>
            <a:ext cx="788670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204"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x">
  <p:cSld name="縦書きタイトルと&#10;縦書きテキスト">
    <p:spTree>
      <p:nvGrpSpPr>
        <p:cNvPr id="1" name=""/>
        <p:cNvGrpSpPr/>
        <p:nvPr/>
      </p:nvGrpSpPr>
      <p:grpSpPr>
        <a:xfrm>
          <a:off x="0" y="0"/>
          <a:ext cx="0" cy="0"/>
          <a:chOff x="0" y="0"/>
          <a:chExt cx="0" cy="0"/>
        </a:xfrm>
      </p:grpSpPr>
      <p:sp>
        <p:nvSpPr>
          <p:cNvPr id="211" name="タイトルテキスト"/>
          <p:cNvSpPr txBox="1">
            <a:spLocks noGrp="1"/>
          </p:cNvSpPr>
          <p:nvPr>
            <p:ph type="title"/>
          </p:nvPr>
        </p:nvSpPr>
        <p:spPr>
          <a:xfrm>
            <a:off x="6543675" y="365125"/>
            <a:ext cx="1971675" cy="5811838"/>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212" name="本文レベル1…"/>
          <p:cNvSpPr txBox="1">
            <a:spLocks noGrp="1"/>
          </p:cNvSpPr>
          <p:nvPr>
            <p:ph type="body" idx="1"/>
          </p:nvPr>
        </p:nvSpPr>
        <p:spPr>
          <a:xfrm>
            <a:off x="628650" y="365125"/>
            <a:ext cx="5762625" cy="58118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213"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x">
  <p:cSld name="タイトル スライド">
    <p:spTree>
      <p:nvGrpSpPr>
        <p:cNvPr id="1" name=""/>
        <p:cNvGrpSpPr/>
        <p:nvPr/>
      </p:nvGrpSpPr>
      <p:grpSpPr>
        <a:xfrm>
          <a:off x="0" y="0"/>
          <a:ext cx="0" cy="0"/>
          <a:chOff x="0" y="0"/>
          <a:chExt cx="0" cy="0"/>
        </a:xfrm>
      </p:grpSpPr>
      <p:sp>
        <p:nvSpPr>
          <p:cNvPr id="220" name="タイトルテキスト"/>
          <p:cNvSpPr txBox="1">
            <a:spLocks noGrp="1"/>
          </p:cNvSpPr>
          <p:nvPr>
            <p:ph type="title"/>
          </p:nvPr>
        </p:nvSpPr>
        <p:spPr>
          <a:xfrm>
            <a:off x="1143000" y="1122362"/>
            <a:ext cx="6858000" cy="2387601"/>
          </a:xfrm>
          <a:prstGeom prst="rect">
            <a:avLst/>
          </a:prstGeom>
        </p:spPr>
        <p:txBody>
          <a:bodyPr anchor="b">
            <a:normAutofit/>
          </a:bodyPr>
          <a:lstStyle>
            <a:lvl1pPr>
              <a:lnSpc>
                <a:spcPct val="90000"/>
              </a:lnSpc>
              <a:defRPr sz="6000">
                <a:latin typeface="Calibri Light"/>
                <a:ea typeface="Calibri Light"/>
                <a:cs typeface="Calibri Light"/>
                <a:sym typeface="Calibri Light"/>
              </a:defRPr>
            </a:lvl1pPr>
          </a:lstStyle>
          <a:p>
            <a:r>
              <a:t>タイトルテキスト</a:t>
            </a:r>
          </a:p>
        </p:txBody>
      </p:sp>
      <p:sp>
        <p:nvSpPr>
          <p:cNvPr id="221" name="本文レベル1…"/>
          <p:cNvSpPr txBox="1">
            <a:spLocks noGrp="1"/>
          </p:cNvSpPr>
          <p:nvPr>
            <p:ph type="body" sz="quarter" idx="1"/>
          </p:nvPr>
        </p:nvSpPr>
        <p:spPr>
          <a:xfrm>
            <a:off x="1143000" y="3602037"/>
            <a:ext cx="6858000" cy="1655763"/>
          </a:xfrm>
          <a:prstGeom prst="rect">
            <a:avLst/>
          </a:prstGeom>
        </p:spPr>
        <p:txBody>
          <a:bodyPr/>
          <a:lstStyle>
            <a:lvl1pPr marL="0" indent="0" algn="ctr">
              <a:lnSpc>
                <a:spcPct val="90000"/>
              </a:lnSpc>
              <a:spcBef>
                <a:spcPts val="1000"/>
              </a:spcBef>
              <a:buSzTx/>
              <a:buFontTx/>
              <a:buNone/>
              <a:defRPr sz="2400"/>
            </a:lvl1pPr>
            <a:lvl2pPr marL="0" indent="457200" algn="ctr">
              <a:lnSpc>
                <a:spcPct val="90000"/>
              </a:lnSpc>
              <a:spcBef>
                <a:spcPts val="1000"/>
              </a:spcBef>
              <a:buSzTx/>
              <a:buFontTx/>
              <a:buNone/>
              <a:defRPr sz="2400"/>
            </a:lvl2pPr>
            <a:lvl3pPr marL="0" indent="914400" algn="ctr">
              <a:lnSpc>
                <a:spcPct val="90000"/>
              </a:lnSpc>
              <a:spcBef>
                <a:spcPts val="1000"/>
              </a:spcBef>
              <a:buSzTx/>
              <a:buFontTx/>
              <a:buNone/>
              <a:defRPr sz="2400"/>
            </a:lvl3pPr>
            <a:lvl4pPr marL="0" indent="1371600" algn="ctr">
              <a:lnSpc>
                <a:spcPct val="90000"/>
              </a:lnSpc>
              <a:spcBef>
                <a:spcPts val="1000"/>
              </a:spcBef>
              <a:buSzTx/>
              <a:buFontTx/>
              <a:buNone/>
              <a:defRPr sz="2400"/>
            </a:lvl4pPr>
            <a:lvl5pPr marL="0" indent="1828800" algn="ctr">
              <a:lnSpc>
                <a:spcPct val="90000"/>
              </a:lnSpc>
              <a:spcBef>
                <a:spcPts val="1000"/>
              </a:spcBef>
              <a:buSzTx/>
              <a:buFontTx/>
              <a:buNone/>
              <a:defRPr sz="2400"/>
            </a:lvl5pPr>
          </a:lstStyle>
          <a:p>
            <a:r>
              <a:t>本文レベル1</a:t>
            </a:r>
          </a:p>
          <a:p>
            <a:pPr lvl="1"/>
            <a:r>
              <a:t>本文レベル2</a:t>
            </a:r>
          </a:p>
          <a:p>
            <a:pPr lvl="2"/>
            <a:r>
              <a:t>本文レベル3</a:t>
            </a:r>
          </a:p>
          <a:p>
            <a:pPr lvl="3"/>
            <a:r>
              <a:t>本文レベル4</a:t>
            </a:r>
          </a:p>
          <a:p>
            <a:pPr lvl="4"/>
            <a:r>
              <a:t>本文レベル5</a:t>
            </a:r>
          </a:p>
        </p:txBody>
      </p:sp>
      <p:sp>
        <p:nvSpPr>
          <p:cNvPr id="222"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x">
  <p:cSld name="タイトルとコンテンツ">
    <p:spTree>
      <p:nvGrpSpPr>
        <p:cNvPr id="1" name=""/>
        <p:cNvGrpSpPr/>
        <p:nvPr/>
      </p:nvGrpSpPr>
      <p:grpSpPr>
        <a:xfrm>
          <a:off x="0" y="0"/>
          <a:ext cx="0" cy="0"/>
          <a:chOff x="0" y="0"/>
          <a:chExt cx="0" cy="0"/>
        </a:xfrm>
      </p:grpSpPr>
      <p:sp>
        <p:nvSpPr>
          <p:cNvPr id="229"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230" name="本文レベル1…"/>
          <p:cNvSpPr txBox="1">
            <a:spLocks noGrp="1"/>
          </p:cNvSpPr>
          <p:nvPr>
            <p:ph type="body" idx="1"/>
          </p:nvPr>
        </p:nvSpPr>
        <p:spPr>
          <a:xfrm>
            <a:off x="628650" y="1825625"/>
            <a:ext cx="788670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231"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x">
  <p:cSld name="セクション見出し">
    <p:spTree>
      <p:nvGrpSpPr>
        <p:cNvPr id="1" name=""/>
        <p:cNvGrpSpPr/>
        <p:nvPr/>
      </p:nvGrpSpPr>
      <p:grpSpPr>
        <a:xfrm>
          <a:off x="0" y="0"/>
          <a:ext cx="0" cy="0"/>
          <a:chOff x="0" y="0"/>
          <a:chExt cx="0" cy="0"/>
        </a:xfrm>
      </p:grpSpPr>
      <p:sp>
        <p:nvSpPr>
          <p:cNvPr id="238" name="タイトルテキスト"/>
          <p:cNvSpPr txBox="1">
            <a:spLocks noGrp="1"/>
          </p:cNvSpPr>
          <p:nvPr>
            <p:ph type="title"/>
          </p:nvPr>
        </p:nvSpPr>
        <p:spPr>
          <a:xfrm>
            <a:off x="623887" y="1709738"/>
            <a:ext cx="7886701" cy="2852737"/>
          </a:xfrm>
          <a:prstGeom prst="rect">
            <a:avLst/>
          </a:prstGeom>
        </p:spPr>
        <p:txBody>
          <a:bodyPr anchor="b">
            <a:normAutofit/>
          </a:bodyPr>
          <a:lstStyle>
            <a:lvl1pPr algn="l">
              <a:lnSpc>
                <a:spcPct val="90000"/>
              </a:lnSpc>
              <a:defRPr sz="6000">
                <a:latin typeface="Calibri Light"/>
                <a:ea typeface="Calibri Light"/>
                <a:cs typeface="Calibri Light"/>
                <a:sym typeface="Calibri Light"/>
              </a:defRPr>
            </a:lvl1pPr>
          </a:lstStyle>
          <a:p>
            <a:r>
              <a:t>タイトルテキスト</a:t>
            </a:r>
          </a:p>
        </p:txBody>
      </p:sp>
      <p:sp>
        <p:nvSpPr>
          <p:cNvPr id="239" name="本文レベル1…"/>
          <p:cNvSpPr txBox="1">
            <a:spLocks noGrp="1"/>
          </p:cNvSpPr>
          <p:nvPr>
            <p:ph type="body" sz="quarter" idx="1"/>
          </p:nvPr>
        </p:nvSpPr>
        <p:spPr>
          <a:xfrm>
            <a:off x="623887" y="4589462"/>
            <a:ext cx="7886701" cy="1500188"/>
          </a:xfrm>
          <a:prstGeom prst="rect">
            <a:avLst/>
          </a:prstGeom>
        </p:spPr>
        <p:txBody>
          <a:bodyPr/>
          <a:lstStyle>
            <a:lvl1pPr marL="0" indent="0">
              <a:lnSpc>
                <a:spcPct val="90000"/>
              </a:lnSpc>
              <a:spcBef>
                <a:spcPts val="1000"/>
              </a:spcBef>
              <a:buSzTx/>
              <a:buFontTx/>
              <a:buNone/>
              <a:defRPr sz="2400">
                <a:solidFill>
                  <a:srgbClr val="888888"/>
                </a:solidFill>
              </a:defRPr>
            </a:lvl1pPr>
            <a:lvl2pPr marL="0" indent="457200">
              <a:lnSpc>
                <a:spcPct val="90000"/>
              </a:lnSpc>
              <a:spcBef>
                <a:spcPts val="1000"/>
              </a:spcBef>
              <a:buSzTx/>
              <a:buFontTx/>
              <a:buNone/>
              <a:defRPr sz="2400">
                <a:solidFill>
                  <a:srgbClr val="888888"/>
                </a:solidFill>
              </a:defRPr>
            </a:lvl2pPr>
            <a:lvl3pPr marL="0" indent="914400">
              <a:lnSpc>
                <a:spcPct val="90000"/>
              </a:lnSpc>
              <a:spcBef>
                <a:spcPts val="1000"/>
              </a:spcBef>
              <a:buSzTx/>
              <a:buFontTx/>
              <a:buNone/>
              <a:defRPr sz="2400">
                <a:solidFill>
                  <a:srgbClr val="888888"/>
                </a:solidFill>
              </a:defRPr>
            </a:lvl3pPr>
            <a:lvl4pPr marL="0" indent="1371600">
              <a:lnSpc>
                <a:spcPct val="90000"/>
              </a:lnSpc>
              <a:spcBef>
                <a:spcPts val="1000"/>
              </a:spcBef>
              <a:buSzTx/>
              <a:buFontTx/>
              <a:buNone/>
              <a:defRPr sz="2400">
                <a:solidFill>
                  <a:srgbClr val="888888"/>
                </a:solidFill>
              </a:defRPr>
            </a:lvl4pPr>
            <a:lvl5pPr marL="0" indent="1828800">
              <a:lnSpc>
                <a:spcPct val="90000"/>
              </a:lnSpc>
              <a:spcBef>
                <a:spcPts val="1000"/>
              </a:spcBef>
              <a:buSzTx/>
              <a:buFontTx/>
              <a:buNone/>
              <a:defRPr sz="2400">
                <a:solidFill>
                  <a:srgbClr val="888888"/>
                </a:solidFill>
              </a:defRPr>
            </a:lvl5pPr>
          </a:lstStyle>
          <a:p>
            <a:r>
              <a:t>本文レベル1</a:t>
            </a:r>
          </a:p>
          <a:p>
            <a:pPr lvl="1"/>
            <a:r>
              <a:t>本文レベル2</a:t>
            </a:r>
          </a:p>
          <a:p>
            <a:pPr lvl="2"/>
            <a:r>
              <a:t>本文レベル3</a:t>
            </a:r>
          </a:p>
          <a:p>
            <a:pPr lvl="3"/>
            <a:r>
              <a:t>本文レベル4</a:t>
            </a:r>
          </a:p>
          <a:p>
            <a:pPr lvl="4"/>
            <a:r>
              <a:t>本文レベル5</a:t>
            </a:r>
          </a:p>
        </p:txBody>
      </p:sp>
      <p:sp>
        <p:nvSpPr>
          <p:cNvPr id="240"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x">
  <p:cSld name="2 つのコンテンツ">
    <p:spTree>
      <p:nvGrpSpPr>
        <p:cNvPr id="1" name=""/>
        <p:cNvGrpSpPr/>
        <p:nvPr/>
      </p:nvGrpSpPr>
      <p:grpSpPr>
        <a:xfrm>
          <a:off x="0" y="0"/>
          <a:ext cx="0" cy="0"/>
          <a:chOff x="0" y="0"/>
          <a:chExt cx="0" cy="0"/>
        </a:xfrm>
      </p:grpSpPr>
      <p:sp>
        <p:nvSpPr>
          <p:cNvPr id="247"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248" name="本文レベル1…"/>
          <p:cNvSpPr txBox="1">
            <a:spLocks noGrp="1"/>
          </p:cNvSpPr>
          <p:nvPr>
            <p:ph type="body" sz="half" idx="1"/>
          </p:nvPr>
        </p:nvSpPr>
        <p:spPr>
          <a:xfrm>
            <a:off x="628650" y="1825625"/>
            <a:ext cx="386715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249"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x">
  <p:cSld name="比較">
    <p:spTree>
      <p:nvGrpSpPr>
        <p:cNvPr id="1" name=""/>
        <p:cNvGrpSpPr/>
        <p:nvPr/>
      </p:nvGrpSpPr>
      <p:grpSpPr>
        <a:xfrm>
          <a:off x="0" y="0"/>
          <a:ext cx="0" cy="0"/>
          <a:chOff x="0" y="0"/>
          <a:chExt cx="0" cy="0"/>
        </a:xfrm>
      </p:grpSpPr>
      <p:sp>
        <p:nvSpPr>
          <p:cNvPr id="256" name="タイトルテキスト"/>
          <p:cNvSpPr txBox="1">
            <a:spLocks noGrp="1"/>
          </p:cNvSpPr>
          <p:nvPr>
            <p:ph type="title"/>
          </p:nvPr>
        </p:nvSpPr>
        <p:spPr>
          <a:xfrm>
            <a:off x="630237" y="365125"/>
            <a:ext cx="7886701"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257" name="本文レベル1…"/>
          <p:cNvSpPr txBox="1">
            <a:spLocks noGrp="1"/>
          </p:cNvSpPr>
          <p:nvPr>
            <p:ph type="body" sz="quarter" idx="1"/>
          </p:nvPr>
        </p:nvSpPr>
        <p:spPr>
          <a:xfrm>
            <a:off x="630237" y="1681163"/>
            <a:ext cx="3868739" cy="823913"/>
          </a:xfrm>
          <a:prstGeom prst="rect">
            <a:avLst/>
          </a:prstGeom>
        </p:spPr>
        <p:txBody>
          <a:bodyPr anchor="b"/>
          <a:lstStyle>
            <a:lvl1pPr marL="0" indent="0">
              <a:lnSpc>
                <a:spcPct val="90000"/>
              </a:lnSpc>
              <a:spcBef>
                <a:spcPts val="1000"/>
              </a:spcBef>
              <a:buSzTx/>
              <a:buFontTx/>
              <a:buNone/>
              <a:defRPr sz="2400" b="1"/>
            </a:lvl1pPr>
            <a:lvl2pPr marL="0" indent="457200">
              <a:lnSpc>
                <a:spcPct val="90000"/>
              </a:lnSpc>
              <a:spcBef>
                <a:spcPts val="1000"/>
              </a:spcBef>
              <a:buSzTx/>
              <a:buFontTx/>
              <a:buNone/>
              <a:defRPr sz="2400" b="1"/>
            </a:lvl2pPr>
            <a:lvl3pPr marL="0" indent="914400">
              <a:lnSpc>
                <a:spcPct val="90000"/>
              </a:lnSpc>
              <a:spcBef>
                <a:spcPts val="1000"/>
              </a:spcBef>
              <a:buSzTx/>
              <a:buFontTx/>
              <a:buNone/>
              <a:defRPr sz="2400" b="1"/>
            </a:lvl3pPr>
            <a:lvl4pPr marL="0" indent="1371600">
              <a:lnSpc>
                <a:spcPct val="90000"/>
              </a:lnSpc>
              <a:spcBef>
                <a:spcPts val="1000"/>
              </a:spcBef>
              <a:buSzTx/>
              <a:buFontTx/>
              <a:buNone/>
              <a:defRPr sz="2400" b="1"/>
            </a:lvl4pPr>
            <a:lvl5pPr marL="0" indent="1828800">
              <a:lnSpc>
                <a:spcPct val="90000"/>
              </a:lnSpc>
              <a:spcBef>
                <a:spcPts val="1000"/>
              </a:spcBef>
              <a:buSzTx/>
              <a:buFontTx/>
              <a:buNone/>
              <a:defRPr sz="2400" b="1"/>
            </a:lvl5pPr>
          </a:lstStyle>
          <a:p>
            <a:r>
              <a:t>本文レベル1</a:t>
            </a:r>
          </a:p>
          <a:p>
            <a:pPr lvl="1"/>
            <a:r>
              <a:t>本文レベル2</a:t>
            </a:r>
          </a:p>
          <a:p>
            <a:pPr lvl="2"/>
            <a:r>
              <a:t>本文レベル3</a:t>
            </a:r>
          </a:p>
          <a:p>
            <a:pPr lvl="3"/>
            <a:r>
              <a:t>本文レベル4</a:t>
            </a:r>
          </a:p>
          <a:p>
            <a:pPr lvl="4"/>
            <a:r>
              <a:t>本文レベル5</a:t>
            </a:r>
          </a:p>
        </p:txBody>
      </p:sp>
      <p:sp>
        <p:nvSpPr>
          <p:cNvPr id="258" name="テキスト プレースホルダー 4"/>
          <p:cNvSpPr>
            <a:spLocks noGrp="1"/>
          </p:cNvSpPr>
          <p:nvPr>
            <p:ph type="body" sz="quarter" idx="13"/>
          </p:nvPr>
        </p:nvSpPr>
        <p:spPr>
          <a:xfrm>
            <a:off x="4629150" y="1681163"/>
            <a:ext cx="3887788" cy="823913"/>
          </a:xfrm>
          <a:prstGeom prst="rect">
            <a:avLst/>
          </a:prstGeom>
        </p:spPr>
        <p:txBody>
          <a:bodyPr anchor="b"/>
          <a:lstStyle/>
          <a:p>
            <a:pPr marL="0" indent="0">
              <a:lnSpc>
                <a:spcPct val="90000"/>
              </a:lnSpc>
              <a:spcBef>
                <a:spcPts val="1000"/>
              </a:spcBef>
              <a:buSzTx/>
              <a:buFontTx/>
              <a:buNone/>
              <a:defRPr sz="2400" b="1"/>
            </a:pPr>
            <a:endParaRPr/>
          </a:p>
        </p:txBody>
      </p:sp>
      <p:sp>
        <p:nvSpPr>
          <p:cNvPr id="259"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x">
  <p:cSld name="タイトルのみ">
    <p:spTree>
      <p:nvGrpSpPr>
        <p:cNvPr id="1" name=""/>
        <p:cNvGrpSpPr/>
        <p:nvPr/>
      </p:nvGrpSpPr>
      <p:grpSpPr>
        <a:xfrm>
          <a:off x="0" y="0"/>
          <a:ext cx="0" cy="0"/>
          <a:chOff x="0" y="0"/>
          <a:chExt cx="0" cy="0"/>
        </a:xfrm>
      </p:grpSpPr>
      <p:sp>
        <p:nvSpPr>
          <p:cNvPr id="266"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267"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タイトルとコンテンツ">
    <p:spTree>
      <p:nvGrpSpPr>
        <p:cNvPr id="1" name=""/>
        <p:cNvGrpSpPr/>
        <p:nvPr/>
      </p:nvGrpSpPr>
      <p:grpSpPr>
        <a:xfrm>
          <a:off x="0" y="0"/>
          <a:ext cx="0" cy="0"/>
          <a:chOff x="0" y="0"/>
          <a:chExt cx="0" cy="0"/>
        </a:xfrm>
      </p:grpSpPr>
      <p:sp>
        <p:nvSpPr>
          <p:cNvPr id="31" name="タイトルテキスト"/>
          <p:cNvSpPr txBox="1">
            <a:spLocks noGrp="1"/>
          </p:cNvSpPr>
          <p:nvPr>
            <p:ph type="title"/>
          </p:nvPr>
        </p:nvSpPr>
        <p:spPr>
          <a:xfrm>
            <a:off x="457200" y="274638"/>
            <a:ext cx="8229600" cy="1143001"/>
          </a:xfrm>
          <a:prstGeom prst="rect">
            <a:avLst/>
          </a:prstGeom>
        </p:spPr>
        <p:txBody>
          <a:bodyPr anchor="t">
            <a:normAutofit/>
          </a:bodyPr>
          <a:lstStyle/>
          <a:p>
            <a:r>
              <a:t>タイトルテキスト</a:t>
            </a:r>
          </a:p>
        </p:txBody>
      </p:sp>
      <p:sp>
        <p:nvSpPr>
          <p:cNvPr id="32" name="本文レベル1…"/>
          <p:cNvSpPr txBox="1">
            <a:spLocks noGrp="1"/>
          </p:cNvSpPr>
          <p:nvPr>
            <p:ph type="body" idx="1"/>
          </p:nvPr>
        </p:nvSpPr>
        <p:spPr>
          <a:xfrm>
            <a:off x="457200" y="1600200"/>
            <a:ext cx="8229600" cy="4525963"/>
          </a:xfrm>
          <a:prstGeom prst="rect">
            <a:avLst/>
          </a:prstGeom>
        </p:spPr>
        <p:txBody>
          <a:bodyPr/>
          <a:lstStyle/>
          <a:p>
            <a:r>
              <a:t>本文レベル1</a:t>
            </a:r>
          </a:p>
          <a:p>
            <a:pPr lvl="1"/>
            <a:r>
              <a:t>本文レベル2</a:t>
            </a:r>
          </a:p>
          <a:p>
            <a:pPr lvl="2"/>
            <a:r>
              <a:t>本文レベル3</a:t>
            </a:r>
          </a:p>
          <a:p>
            <a:pPr lvl="3"/>
            <a:r>
              <a:t>本文レベル4</a:t>
            </a:r>
          </a:p>
          <a:p>
            <a:pPr lvl="4"/>
            <a:r>
              <a:t>本文レベル5</a:t>
            </a:r>
          </a:p>
        </p:txBody>
      </p:sp>
      <p:sp>
        <p:nvSpPr>
          <p:cNvPr id="33"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x">
  <p:cSld name="白紙">
    <p:spTree>
      <p:nvGrpSpPr>
        <p:cNvPr id="1" name=""/>
        <p:cNvGrpSpPr/>
        <p:nvPr/>
      </p:nvGrpSpPr>
      <p:grpSpPr>
        <a:xfrm>
          <a:off x="0" y="0"/>
          <a:ext cx="0" cy="0"/>
          <a:chOff x="0" y="0"/>
          <a:chExt cx="0" cy="0"/>
        </a:xfrm>
      </p:grpSpPr>
      <p:sp>
        <p:nvSpPr>
          <p:cNvPr id="274"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x">
  <p:cSld name="タイトル付きの&#10;コンテンツ">
    <p:spTree>
      <p:nvGrpSpPr>
        <p:cNvPr id="1" name=""/>
        <p:cNvGrpSpPr/>
        <p:nvPr/>
      </p:nvGrpSpPr>
      <p:grpSpPr>
        <a:xfrm>
          <a:off x="0" y="0"/>
          <a:ext cx="0" cy="0"/>
          <a:chOff x="0" y="0"/>
          <a:chExt cx="0" cy="0"/>
        </a:xfrm>
      </p:grpSpPr>
      <p:sp>
        <p:nvSpPr>
          <p:cNvPr id="281" name="タイトルテキスト"/>
          <p:cNvSpPr txBox="1">
            <a:spLocks noGrp="1"/>
          </p:cNvSpPr>
          <p:nvPr>
            <p:ph type="title"/>
          </p:nvPr>
        </p:nvSpPr>
        <p:spPr>
          <a:xfrm>
            <a:off x="630237" y="457200"/>
            <a:ext cx="2949576" cy="1600200"/>
          </a:xfrm>
          <a:prstGeom prst="rect">
            <a:avLst/>
          </a:prstGeom>
        </p:spPr>
        <p:txBody>
          <a:bodyPr anchor="b">
            <a:normAutofit/>
          </a:bodyPr>
          <a:lstStyle>
            <a:lvl1pPr algn="l">
              <a:lnSpc>
                <a:spcPct val="90000"/>
              </a:lnSpc>
              <a:defRPr sz="3200">
                <a:latin typeface="Calibri Light"/>
                <a:ea typeface="Calibri Light"/>
                <a:cs typeface="Calibri Light"/>
                <a:sym typeface="Calibri Light"/>
              </a:defRPr>
            </a:lvl1pPr>
          </a:lstStyle>
          <a:p>
            <a:r>
              <a:t>タイトルテキスト</a:t>
            </a:r>
          </a:p>
        </p:txBody>
      </p:sp>
      <p:sp>
        <p:nvSpPr>
          <p:cNvPr id="282" name="本文レベル1…"/>
          <p:cNvSpPr txBox="1">
            <a:spLocks noGrp="1"/>
          </p:cNvSpPr>
          <p:nvPr>
            <p:ph type="body" sz="half" idx="1"/>
          </p:nvPr>
        </p:nvSpPr>
        <p:spPr>
          <a:xfrm>
            <a:off x="3887787" y="987425"/>
            <a:ext cx="4629151" cy="4873625"/>
          </a:xfrm>
          <a:prstGeom prst="rect">
            <a:avLst/>
          </a:prstGeom>
        </p:spPr>
        <p:txBody>
          <a:bodyPr/>
          <a:lstStyle>
            <a:lvl1pPr marL="228600" indent="-228600">
              <a:lnSpc>
                <a:spcPct val="90000"/>
              </a:lnSpc>
              <a:spcBef>
                <a:spcPts val="1000"/>
              </a:spcBef>
            </a:lvl1pPr>
            <a:lvl2pPr marL="718457" indent="-261257">
              <a:lnSpc>
                <a:spcPct val="90000"/>
              </a:lnSpc>
              <a:spcBef>
                <a:spcPts val="1000"/>
              </a:spcBef>
              <a:buChar char="•"/>
            </a:lvl2pPr>
            <a:lvl3pPr>
              <a:lnSpc>
                <a:spcPct val="90000"/>
              </a:lnSpc>
              <a:spcBef>
                <a:spcPts val="1000"/>
              </a:spcBef>
            </a:lvl3pPr>
            <a:lvl4pPr>
              <a:lnSpc>
                <a:spcPct val="90000"/>
              </a:lnSpc>
              <a:spcBef>
                <a:spcPts val="1000"/>
              </a:spcBef>
              <a:buChar char="•"/>
            </a:lvl4pPr>
            <a:lvl5pPr>
              <a:lnSpc>
                <a:spcPct val="90000"/>
              </a:lnSpc>
              <a:spcBef>
                <a:spcPts val="1000"/>
              </a:spcBef>
              <a:buChar char="•"/>
            </a:lvl5pPr>
          </a:lstStyle>
          <a:p>
            <a:r>
              <a:t>本文レベル1</a:t>
            </a:r>
          </a:p>
          <a:p>
            <a:pPr lvl="1"/>
            <a:r>
              <a:t>本文レベル2</a:t>
            </a:r>
          </a:p>
          <a:p>
            <a:pPr lvl="2"/>
            <a:r>
              <a:t>本文レベル3</a:t>
            </a:r>
          </a:p>
          <a:p>
            <a:pPr lvl="3"/>
            <a:r>
              <a:t>本文レベル4</a:t>
            </a:r>
          </a:p>
          <a:p>
            <a:pPr lvl="4"/>
            <a:r>
              <a:t>本文レベル5</a:t>
            </a:r>
          </a:p>
        </p:txBody>
      </p:sp>
      <p:sp>
        <p:nvSpPr>
          <p:cNvPr id="283" name="テキスト プレースホルダー 3"/>
          <p:cNvSpPr>
            <a:spLocks noGrp="1"/>
          </p:cNvSpPr>
          <p:nvPr>
            <p:ph type="body" sz="quarter" idx="13"/>
          </p:nvPr>
        </p:nvSpPr>
        <p:spPr>
          <a:xfrm>
            <a:off x="630237" y="2057400"/>
            <a:ext cx="2949576" cy="3811588"/>
          </a:xfrm>
          <a:prstGeom prst="rect">
            <a:avLst/>
          </a:prstGeom>
        </p:spPr>
        <p:txBody>
          <a:bodyPr/>
          <a:lstStyle/>
          <a:p>
            <a:pPr marL="0" indent="0">
              <a:lnSpc>
                <a:spcPct val="90000"/>
              </a:lnSpc>
              <a:spcBef>
                <a:spcPts val="1000"/>
              </a:spcBef>
              <a:buSzTx/>
              <a:buFontTx/>
              <a:buNone/>
              <a:defRPr sz="1600"/>
            </a:pPr>
            <a:endParaRPr/>
          </a:p>
        </p:txBody>
      </p:sp>
      <p:sp>
        <p:nvSpPr>
          <p:cNvPr id="284"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x">
  <p:cSld name="タイトル付きの図">
    <p:spTree>
      <p:nvGrpSpPr>
        <p:cNvPr id="1" name=""/>
        <p:cNvGrpSpPr/>
        <p:nvPr/>
      </p:nvGrpSpPr>
      <p:grpSpPr>
        <a:xfrm>
          <a:off x="0" y="0"/>
          <a:ext cx="0" cy="0"/>
          <a:chOff x="0" y="0"/>
          <a:chExt cx="0" cy="0"/>
        </a:xfrm>
      </p:grpSpPr>
      <p:sp>
        <p:nvSpPr>
          <p:cNvPr id="291" name="タイトルテキスト"/>
          <p:cNvSpPr txBox="1">
            <a:spLocks noGrp="1"/>
          </p:cNvSpPr>
          <p:nvPr>
            <p:ph type="title"/>
          </p:nvPr>
        </p:nvSpPr>
        <p:spPr>
          <a:xfrm>
            <a:off x="630237" y="457200"/>
            <a:ext cx="2949576" cy="1600200"/>
          </a:xfrm>
          <a:prstGeom prst="rect">
            <a:avLst/>
          </a:prstGeom>
        </p:spPr>
        <p:txBody>
          <a:bodyPr anchor="b">
            <a:normAutofit/>
          </a:bodyPr>
          <a:lstStyle>
            <a:lvl1pPr algn="l">
              <a:lnSpc>
                <a:spcPct val="90000"/>
              </a:lnSpc>
              <a:defRPr sz="3200">
                <a:latin typeface="Calibri Light"/>
                <a:ea typeface="Calibri Light"/>
                <a:cs typeface="Calibri Light"/>
                <a:sym typeface="Calibri Light"/>
              </a:defRPr>
            </a:lvl1pPr>
          </a:lstStyle>
          <a:p>
            <a:r>
              <a:t>タイトルテキスト</a:t>
            </a:r>
          </a:p>
        </p:txBody>
      </p:sp>
      <p:sp>
        <p:nvSpPr>
          <p:cNvPr id="292" name="図プレースホルダー 2"/>
          <p:cNvSpPr>
            <a:spLocks noGrp="1"/>
          </p:cNvSpPr>
          <p:nvPr>
            <p:ph type="pic" sz="half" idx="13"/>
          </p:nvPr>
        </p:nvSpPr>
        <p:spPr>
          <a:xfrm>
            <a:off x="3887787" y="987425"/>
            <a:ext cx="4629151" cy="4873625"/>
          </a:xfrm>
          <a:prstGeom prst="rect">
            <a:avLst/>
          </a:prstGeom>
        </p:spPr>
        <p:txBody>
          <a:bodyPr lIns="91439" rIns="91439">
            <a:noAutofit/>
          </a:bodyPr>
          <a:lstStyle/>
          <a:p>
            <a:endParaRPr/>
          </a:p>
        </p:txBody>
      </p:sp>
      <p:sp>
        <p:nvSpPr>
          <p:cNvPr id="293" name="本文レベル1…"/>
          <p:cNvSpPr txBox="1">
            <a:spLocks noGrp="1"/>
          </p:cNvSpPr>
          <p:nvPr>
            <p:ph type="body" sz="quarter" idx="1"/>
          </p:nvPr>
        </p:nvSpPr>
        <p:spPr>
          <a:xfrm>
            <a:off x="630237" y="2057400"/>
            <a:ext cx="2949576" cy="3811588"/>
          </a:xfrm>
          <a:prstGeom prst="rect">
            <a:avLst/>
          </a:prstGeom>
        </p:spPr>
        <p:txBody>
          <a:bodyPr/>
          <a:lstStyle>
            <a:lvl1pPr marL="0" indent="0">
              <a:lnSpc>
                <a:spcPct val="90000"/>
              </a:lnSpc>
              <a:spcBef>
                <a:spcPts val="1000"/>
              </a:spcBef>
              <a:buSzTx/>
              <a:buFontTx/>
              <a:buNone/>
              <a:defRPr sz="1600"/>
            </a:lvl1pPr>
            <a:lvl2pPr marL="0" indent="457200">
              <a:lnSpc>
                <a:spcPct val="90000"/>
              </a:lnSpc>
              <a:spcBef>
                <a:spcPts val="1000"/>
              </a:spcBef>
              <a:buSzTx/>
              <a:buFontTx/>
              <a:buNone/>
              <a:defRPr sz="1600"/>
            </a:lvl2pPr>
            <a:lvl3pPr marL="0" indent="914400">
              <a:lnSpc>
                <a:spcPct val="90000"/>
              </a:lnSpc>
              <a:spcBef>
                <a:spcPts val="1000"/>
              </a:spcBef>
              <a:buSzTx/>
              <a:buFontTx/>
              <a:buNone/>
              <a:defRPr sz="1600"/>
            </a:lvl3pPr>
            <a:lvl4pPr marL="0" indent="1371600">
              <a:lnSpc>
                <a:spcPct val="90000"/>
              </a:lnSpc>
              <a:spcBef>
                <a:spcPts val="1000"/>
              </a:spcBef>
              <a:buSzTx/>
              <a:buFontTx/>
              <a:buNone/>
              <a:defRPr sz="1600"/>
            </a:lvl4pPr>
            <a:lvl5pPr marL="0" indent="1828800">
              <a:lnSpc>
                <a:spcPct val="90000"/>
              </a:lnSpc>
              <a:spcBef>
                <a:spcPts val="1000"/>
              </a:spcBef>
              <a:buSzTx/>
              <a:buFontTx/>
              <a:buNone/>
              <a:defRPr sz="1600"/>
            </a:lvl5pPr>
          </a:lstStyle>
          <a:p>
            <a:r>
              <a:t>本文レベル1</a:t>
            </a:r>
          </a:p>
          <a:p>
            <a:pPr lvl="1"/>
            <a:r>
              <a:t>本文レベル2</a:t>
            </a:r>
          </a:p>
          <a:p>
            <a:pPr lvl="2"/>
            <a:r>
              <a:t>本文レベル3</a:t>
            </a:r>
          </a:p>
          <a:p>
            <a:pPr lvl="3"/>
            <a:r>
              <a:t>本文レベル4</a:t>
            </a:r>
          </a:p>
          <a:p>
            <a:pPr lvl="4"/>
            <a:r>
              <a:t>本文レベル5</a:t>
            </a:r>
          </a:p>
        </p:txBody>
      </p:sp>
      <p:sp>
        <p:nvSpPr>
          <p:cNvPr id="294"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x">
  <p:cSld name="タイトルと&#10;縦書きテキスト">
    <p:spTree>
      <p:nvGrpSpPr>
        <p:cNvPr id="1" name=""/>
        <p:cNvGrpSpPr/>
        <p:nvPr/>
      </p:nvGrpSpPr>
      <p:grpSpPr>
        <a:xfrm>
          <a:off x="0" y="0"/>
          <a:ext cx="0" cy="0"/>
          <a:chOff x="0" y="0"/>
          <a:chExt cx="0" cy="0"/>
        </a:xfrm>
      </p:grpSpPr>
      <p:sp>
        <p:nvSpPr>
          <p:cNvPr id="301"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302" name="本文レベル1…"/>
          <p:cNvSpPr txBox="1">
            <a:spLocks noGrp="1"/>
          </p:cNvSpPr>
          <p:nvPr>
            <p:ph type="body" idx="1"/>
          </p:nvPr>
        </p:nvSpPr>
        <p:spPr>
          <a:xfrm>
            <a:off x="628650" y="1825625"/>
            <a:ext cx="788670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303"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x">
  <p:cSld name="縦書きタイトルと&#10;縦書きテキスト">
    <p:spTree>
      <p:nvGrpSpPr>
        <p:cNvPr id="1" name=""/>
        <p:cNvGrpSpPr/>
        <p:nvPr/>
      </p:nvGrpSpPr>
      <p:grpSpPr>
        <a:xfrm>
          <a:off x="0" y="0"/>
          <a:ext cx="0" cy="0"/>
          <a:chOff x="0" y="0"/>
          <a:chExt cx="0" cy="0"/>
        </a:xfrm>
      </p:grpSpPr>
      <p:sp>
        <p:nvSpPr>
          <p:cNvPr id="310" name="タイトルテキスト"/>
          <p:cNvSpPr txBox="1">
            <a:spLocks noGrp="1"/>
          </p:cNvSpPr>
          <p:nvPr>
            <p:ph type="title"/>
          </p:nvPr>
        </p:nvSpPr>
        <p:spPr>
          <a:xfrm>
            <a:off x="6543675" y="365125"/>
            <a:ext cx="1971675" cy="5811838"/>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311" name="本文レベル1…"/>
          <p:cNvSpPr txBox="1">
            <a:spLocks noGrp="1"/>
          </p:cNvSpPr>
          <p:nvPr>
            <p:ph type="body" idx="1"/>
          </p:nvPr>
        </p:nvSpPr>
        <p:spPr>
          <a:xfrm>
            <a:off x="628650" y="365125"/>
            <a:ext cx="5762625" cy="58118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312"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x">
  <p:cSld name="タイトル スライド">
    <p:spTree>
      <p:nvGrpSpPr>
        <p:cNvPr id="1" name=""/>
        <p:cNvGrpSpPr/>
        <p:nvPr/>
      </p:nvGrpSpPr>
      <p:grpSpPr>
        <a:xfrm>
          <a:off x="0" y="0"/>
          <a:ext cx="0" cy="0"/>
          <a:chOff x="0" y="0"/>
          <a:chExt cx="0" cy="0"/>
        </a:xfrm>
      </p:grpSpPr>
      <p:sp>
        <p:nvSpPr>
          <p:cNvPr id="319" name="タイトルテキスト"/>
          <p:cNvSpPr txBox="1">
            <a:spLocks noGrp="1"/>
          </p:cNvSpPr>
          <p:nvPr>
            <p:ph type="title"/>
          </p:nvPr>
        </p:nvSpPr>
        <p:spPr>
          <a:xfrm>
            <a:off x="1143000" y="1122362"/>
            <a:ext cx="6858000" cy="2387601"/>
          </a:xfrm>
          <a:prstGeom prst="rect">
            <a:avLst/>
          </a:prstGeom>
        </p:spPr>
        <p:txBody>
          <a:bodyPr anchor="b">
            <a:normAutofit/>
          </a:bodyPr>
          <a:lstStyle>
            <a:lvl1pPr>
              <a:lnSpc>
                <a:spcPct val="90000"/>
              </a:lnSpc>
              <a:defRPr sz="6000">
                <a:latin typeface="Calibri Light"/>
                <a:ea typeface="Calibri Light"/>
                <a:cs typeface="Calibri Light"/>
                <a:sym typeface="Calibri Light"/>
              </a:defRPr>
            </a:lvl1pPr>
          </a:lstStyle>
          <a:p>
            <a:r>
              <a:t>タイトルテキスト</a:t>
            </a:r>
          </a:p>
        </p:txBody>
      </p:sp>
      <p:sp>
        <p:nvSpPr>
          <p:cNvPr id="320" name="本文レベル1…"/>
          <p:cNvSpPr txBox="1">
            <a:spLocks noGrp="1"/>
          </p:cNvSpPr>
          <p:nvPr>
            <p:ph type="body" sz="quarter" idx="1"/>
          </p:nvPr>
        </p:nvSpPr>
        <p:spPr>
          <a:xfrm>
            <a:off x="1143000" y="3602037"/>
            <a:ext cx="6858000" cy="1655763"/>
          </a:xfrm>
          <a:prstGeom prst="rect">
            <a:avLst/>
          </a:prstGeom>
        </p:spPr>
        <p:txBody>
          <a:bodyPr/>
          <a:lstStyle>
            <a:lvl1pPr marL="0" indent="0" algn="ctr">
              <a:lnSpc>
                <a:spcPct val="90000"/>
              </a:lnSpc>
              <a:spcBef>
                <a:spcPts val="1000"/>
              </a:spcBef>
              <a:buSzTx/>
              <a:buFontTx/>
              <a:buNone/>
              <a:defRPr sz="2400"/>
            </a:lvl1pPr>
            <a:lvl2pPr marL="0" indent="457200" algn="ctr">
              <a:lnSpc>
                <a:spcPct val="90000"/>
              </a:lnSpc>
              <a:spcBef>
                <a:spcPts val="1000"/>
              </a:spcBef>
              <a:buSzTx/>
              <a:buFontTx/>
              <a:buNone/>
              <a:defRPr sz="2400"/>
            </a:lvl2pPr>
            <a:lvl3pPr marL="0" indent="914400" algn="ctr">
              <a:lnSpc>
                <a:spcPct val="90000"/>
              </a:lnSpc>
              <a:spcBef>
                <a:spcPts val="1000"/>
              </a:spcBef>
              <a:buSzTx/>
              <a:buFontTx/>
              <a:buNone/>
              <a:defRPr sz="2400"/>
            </a:lvl3pPr>
            <a:lvl4pPr marL="0" indent="1371600" algn="ctr">
              <a:lnSpc>
                <a:spcPct val="90000"/>
              </a:lnSpc>
              <a:spcBef>
                <a:spcPts val="1000"/>
              </a:spcBef>
              <a:buSzTx/>
              <a:buFontTx/>
              <a:buNone/>
              <a:defRPr sz="2400"/>
            </a:lvl4pPr>
            <a:lvl5pPr marL="0" indent="1828800" algn="ctr">
              <a:lnSpc>
                <a:spcPct val="90000"/>
              </a:lnSpc>
              <a:spcBef>
                <a:spcPts val="1000"/>
              </a:spcBef>
              <a:buSzTx/>
              <a:buFontTx/>
              <a:buNone/>
              <a:defRPr sz="2400"/>
            </a:lvl5pPr>
          </a:lstStyle>
          <a:p>
            <a:r>
              <a:t>本文レベル1</a:t>
            </a:r>
          </a:p>
          <a:p>
            <a:pPr lvl="1"/>
            <a:r>
              <a:t>本文レベル2</a:t>
            </a:r>
          </a:p>
          <a:p>
            <a:pPr lvl="2"/>
            <a:r>
              <a:t>本文レベル3</a:t>
            </a:r>
          </a:p>
          <a:p>
            <a:pPr lvl="3"/>
            <a:r>
              <a:t>本文レベル4</a:t>
            </a:r>
          </a:p>
          <a:p>
            <a:pPr lvl="4"/>
            <a:r>
              <a:t>本文レベル5</a:t>
            </a:r>
          </a:p>
        </p:txBody>
      </p:sp>
      <p:sp>
        <p:nvSpPr>
          <p:cNvPr id="321"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x">
  <p:cSld name="タイトルとコンテンツ">
    <p:spTree>
      <p:nvGrpSpPr>
        <p:cNvPr id="1" name=""/>
        <p:cNvGrpSpPr/>
        <p:nvPr/>
      </p:nvGrpSpPr>
      <p:grpSpPr>
        <a:xfrm>
          <a:off x="0" y="0"/>
          <a:ext cx="0" cy="0"/>
          <a:chOff x="0" y="0"/>
          <a:chExt cx="0" cy="0"/>
        </a:xfrm>
      </p:grpSpPr>
      <p:sp>
        <p:nvSpPr>
          <p:cNvPr id="328"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329" name="本文レベル1…"/>
          <p:cNvSpPr txBox="1">
            <a:spLocks noGrp="1"/>
          </p:cNvSpPr>
          <p:nvPr>
            <p:ph type="body" idx="1"/>
          </p:nvPr>
        </p:nvSpPr>
        <p:spPr>
          <a:xfrm>
            <a:off x="628650" y="1825625"/>
            <a:ext cx="788670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330"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x">
  <p:cSld name="セクション見出し">
    <p:spTree>
      <p:nvGrpSpPr>
        <p:cNvPr id="1" name=""/>
        <p:cNvGrpSpPr/>
        <p:nvPr/>
      </p:nvGrpSpPr>
      <p:grpSpPr>
        <a:xfrm>
          <a:off x="0" y="0"/>
          <a:ext cx="0" cy="0"/>
          <a:chOff x="0" y="0"/>
          <a:chExt cx="0" cy="0"/>
        </a:xfrm>
      </p:grpSpPr>
      <p:sp>
        <p:nvSpPr>
          <p:cNvPr id="337" name="タイトルテキスト"/>
          <p:cNvSpPr txBox="1">
            <a:spLocks noGrp="1"/>
          </p:cNvSpPr>
          <p:nvPr>
            <p:ph type="title"/>
          </p:nvPr>
        </p:nvSpPr>
        <p:spPr>
          <a:xfrm>
            <a:off x="623887" y="1709738"/>
            <a:ext cx="7886701" cy="2852737"/>
          </a:xfrm>
          <a:prstGeom prst="rect">
            <a:avLst/>
          </a:prstGeom>
        </p:spPr>
        <p:txBody>
          <a:bodyPr anchor="b">
            <a:normAutofit/>
          </a:bodyPr>
          <a:lstStyle>
            <a:lvl1pPr algn="l">
              <a:lnSpc>
                <a:spcPct val="90000"/>
              </a:lnSpc>
              <a:defRPr sz="6000">
                <a:latin typeface="Calibri Light"/>
                <a:ea typeface="Calibri Light"/>
                <a:cs typeface="Calibri Light"/>
                <a:sym typeface="Calibri Light"/>
              </a:defRPr>
            </a:lvl1pPr>
          </a:lstStyle>
          <a:p>
            <a:r>
              <a:t>タイトルテキスト</a:t>
            </a:r>
          </a:p>
        </p:txBody>
      </p:sp>
      <p:sp>
        <p:nvSpPr>
          <p:cNvPr id="338" name="本文レベル1…"/>
          <p:cNvSpPr txBox="1">
            <a:spLocks noGrp="1"/>
          </p:cNvSpPr>
          <p:nvPr>
            <p:ph type="body" sz="quarter" idx="1"/>
          </p:nvPr>
        </p:nvSpPr>
        <p:spPr>
          <a:xfrm>
            <a:off x="623887" y="4589462"/>
            <a:ext cx="7886701" cy="1500188"/>
          </a:xfrm>
          <a:prstGeom prst="rect">
            <a:avLst/>
          </a:prstGeom>
        </p:spPr>
        <p:txBody>
          <a:bodyPr/>
          <a:lstStyle>
            <a:lvl1pPr marL="0" indent="0">
              <a:lnSpc>
                <a:spcPct val="90000"/>
              </a:lnSpc>
              <a:spcBef>
                <a:spcPts val="1000"/>
              </a:spcBef>
              <a:buSzTx/>
              <a:buFontTx/>
              <a:buNone/>
              <a:defRPr sz="2400">
                <a:solidFill>
                  <a:srgbClr val="888888"/>
                </a:solidFill>
              </a:defRPr>
            </a:lvl1pPr>
            <a:lvl2pPr marL="0" indent="457200">
              <a:lnSpc>
                <a:spcPct val="90000"/>
              </a:lnSpc>
              <a:spcBef>
                <a:spcPts val="1000"/>
              </a:spcBef>
              <a:buSzTx/>
              <a:buFontTx/>
              <a:buNone/>
              <a:defRPr sz="2400">
                <a:solidFill>
                  <a:srgbClr val="888888"/>
                </a:solidFill>
              </a:defRPr>
            </a:lvl2pPr>
            <a:lvl3pPr marL="0" indent="914400">
              <a:lnSpc>
                <a:spcPct val="90000"/>
              </a:lnSpc>
              <a:spcBef>
                <a:spcPts val="1000"/>
              </a:spcBef>
              <a:buSzTx/>
              <a:buFontTx/>
              <a:buNone/>
              <a:defRPr sz="2400">
                <a:solidFill>
                  <a:srgbClr val="888888"/>
                </a:solidFill>
              </a:defRPr>
            </a:lvl3pPr>
            <a:lvl4pPr marL="0" indent="1371600">
              <a:lnSpc>
                <a:spcPct val="90000"/>
              </a:lnSpc>
              <a:spcBef>
                <a:spcPts val="1000"/>
              </a:spcBef>
              <a:buSzTx/>
              <a:buFontTx/>
              <a:buNone/>
              <a:defRPr sz="2400">
                <a:solidFill>
                  <a:srgbClr val="888888"/>
                </a:solidFill>
              </a:defRPr>
            </a:lvl4pPr>
            <a:lvl5pPr marL="0" indent="1828800">
              <a:lnSpc>
                <a:spcPct val="90000"/>
              </a:lnSpc>
              <a:spcBef>
                <a:spcPts val="1000"/>
              </a:spcBef>
              <a:buSzTx/>
              <a:buFontTx/>
              <a:buNone/>
              <a:defRPr sz="2400">
                <a:solidFill>
                  <a:srgbClr val="888888"/>
                </a:solidFill>
              </a:defRPr>
            </a:lvl5pPr>
          </a:lstStyle>
          <a:p>
            <a:r>
              <a:t>本文レベル1</a:t>
            </a:r>
          </a:p>
          <a:p>
            <a:pPr lvl="1"/>
            <a:r>
              <a:t>本文レベル2</a:t>
            </a:r>
          </a:p>
          <a:p>
            <a:pPr lvl="2"/>
            <a:r>
              <a:t>本文レベル3</a:t>
            </a:r>
          </a:p>
          <a:p>
            <a:pPr lvl="3"/>
            <a:r>
              <a:t>本文レベル4</a:t>
            </a:r>
          </a:p>
          <a:p>
            <a:pPr lvl="4"/>
            <a:r>
              <a:t>本文レベル5</a:t>
            </a:r>
          </a:p>
        </p:txBody>
      </p:sp>
      <p:sp>
        <p:nvSpPr>
          <p:cNvPr id="339"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x">
  <p:cSld name="2 つのコンテンツ">
    <p:spTree>
      <p:nvGrpSpPr>
        <p:cNvPr id="1" name=""/>
        <p:cNvGrpSpPr/>
        <p:nvPr/>
      </p:nvGrpSpPr>
      <p:grpSpPr>
        <a:xfrm>
          <a:off x="0" y="0"/>
          <a:ext cx="0" cy="0"/>
          <a:chOff x="0" y="0"/>
          <a:chExt cx="0" cy="0"/>
        </a:xfrm>
      </p:grpSpPr>
      <p:sp>
        <p:nvSpPr>
          <p:cNvPr id="346"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347" name="本文レベル1…"/>
          <p:cNvSpPr txBox="1">
            <a:spLocks noGrp="1"/>
          </p:cNvSpPr>
          <p:nvPr>
            <p:ph type="body" sz="half" idx="1"/>
          </p:nvPr>
        </p:nvSpPr>
        <p:spPr>
          <a:xfrm>
            <a:off x="628650" y="1825625"/>
            <a:ext cx="386715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348"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x">
  <p:cSld name="比較">
    <p:spTree>
      <p:nvGrpSpPr>
        <p:cNvPr id="1" name=""/>
        <p:cNvGrpSpPr/>
        <p:nvPr/>
      </p:nvGrpSpPr>
      <p:grpSpPr>
        <a:xfrm>
          <a:off x="0" y="0"/>
          <a:ext cx="0" cy="0"/>
          <a:chOff x="0" y="0"/>
          <a:chExt cx="0" cy="0"/>
        </a:xfrm>
      </p:grpSpPr>
      <p:sp>
        <p:nvSpPr>
          <p:cNvPr id="355" name="タイトルテキスト"/>
          <p:cNvSpPr txBox="1">
            <a:spLocks noGrp="1"/>
          </p:cNvSpPr>
          <p:nvPr>
            <p:ph type="title"/>
          </p:nvPr>
        </p:nvSpPr>
        <p:spPr>
          <a:xfrm>
            <a:off x="630237" y="365125"/>
            <a:ext cx="7886701"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356" name="本文レベル1…"/>
          <p:cNvSpPr txBox="1">
            <a:spLocks noGrp="1"/>
          </p:cNvSpPr>
          <p:nvPr>
            <p:ph type="body" sz="quarter" idx="1"/>
          </p:nvPr>
        </p:nvSpPr>
        <p:spPr>
          <a:xfrm>
            <a:off x="630237" y="1681163"/>
            <a:ext cx="3868739" cy="823913"/>
          </a:xfrm>
          <a:prstGeom prst="rect">
            <a:avLst/>
          </a:prstGeom>
        </p:spPr>
        <p:txBody>
          <a:bodyPr anchor="b"/>
          <a:lstStyle>
            <a:lvl1pPr marL="0" indent="0">
              <a:lnSpc>
                <a:spcPct val="90000"/>
              </a:lnSpc>
              <a:spcBef>
                <a:spcPts val="1000"/>
              </a:spcBef>
              <a:buSzTx/>
              <a:buFontTx/>
              <a:buNone/>
              <a:defRPr sz="2400" b="1"/>
            </a:lvl1pPr>
            <a:lvl2pPr marL="0" indent="457200">
              <a:lnSpc>
                <a:spcPct val="90000"/>
              </a:lnSpc>
              <a:spcBef>
                <a:spcPts val="1000"/>
              </a:spcBef>
              <a:buSzTx/>
              <a:buFontTx/>
              <a:buNone/>
              <a:defRPr sz="2400" b="1"/>
            </a:lvl2pPr>
            <a:lvl3pPr marL="0" indent="914400">
              <a:lnSpc>
                <a:spcPct val="90000"/>
              </a:lnSpc>
              <a:spcBef>
                <a:spcPts val="1000"/>
              </a:spcBef>
              <a:buSzTx/>
              <a:buFontTx/>
              <a:buNone/>
              <a:defRPr sz="2400" b="1"/>
            </a:lvl3pPr>
            <a:lvl4pPr marL="0" indent="1371600">
              <a:lnSpc>
                <a:spcPct val="90000"/>
              </a:lnSpc>
              <a:spcBef>
                <a:spcPts val="1000"/>
              </a:spcBef>
              <a:buSzTx/>
              <a:buFontTx/>
              <a:buNone/>
              <a:defRPr sz="2400" b="1"/>
            </a:lvl4pPr>
            <a:lvl5pPr marL="0" indent="1828800">
              <a:lnSpc>
                <a:spcPct val="90000"/>
              </a:lnSpc>
              <a:spcBef>
                <a:spcPts val="1000"/>
              </a:spcBef>
              <a:buSzTx/>
              <a:buFontTx/>
              <a:buNone/>
              <a:defRPr sz="2400" b="1"/>
            </a:lvl5pPr>
          </a:lstStyle>
          <a:p>
            <a:r>
              <a:t>本文レベル1</a:t>
            </a:r>
          </a:p>
          <a:p>
            <a:pPr lvl="1"/>
            <a:r>
              <a:t>本文レベル2</a:t>
            </a:r>
          </a:p>
          <a:p>
            <a:pPr lvl="2"/>
            <a:r>
              <a:t>本文レベル3</a:t>
            </a:r>
          </a:p>
          <a:p>
            <a:pPr lvl="3"/>
            <a:r>
              <a:t>本文レベル4</a:t>
            </a:r>
          </a:p>
          <a:p>
            <a:pPr lvl="4"/>
            <a:r>
              <a:t>本文レベル5</a:t>
            </a:r>
          </a:p>
        </p:txBody>
      </p:sp>
      <p:sp>
        <p:nvSpPr>
          <p:cNvPr id="357" name="テキスト プレースホルダー 4"/>
          <p:cNvSpPr>
            <a:spLocks noGrp="1"/>
          </p:cNvSpPr>
          <p:nvPr>
            <p:ph type="body" sz="quarter" idx="13"/>
          </p:nvPr>
        </p:nvSpPr>
        <p:spPr>
          <a:xfrm>
            <a:off x="4629150" y="1681163"/>
            <a:ext cx="3887788" cy="823913"/>
          </a:xfrm>
          <a:prstGeom prst="rect">
            <a:avLst/>
          </a:prstGeom>
        </p:spPr>
        <p:txBody>
          <a:bodyPr anchor="b"/>
          <a:lstStyle/>
          <a:p>
            <a:pPr marL="0" indent="0">
              <a:lnSpc>
                <a:spcPct val="90000"/>
              </a:lnSpc>
              <a:spcBef>
                <a:spcPts val="1000"/>
              </a:spcBef>
              <a:buSzTx/>
              <a:buFontTx/>
              <a:buNone/>
              <a:defRPr sz="2400" b="1"/>
            </a:pPr>
            <a:endParaRPr/>
          </a:p>
        </p:txBody>
      </p:sp>
      <p:sp>
        <p:nvSpPr>
          <p:cNvPr id="358"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セクション見出し">
    <p:spTree>
      <p:nvGrpSpPr>
        <p:cNvPr id="1" name=""/>
        <p:cNvGrpSpPr/>
        <p:nvPr/>
      </p:nvGrpSpPr>
      <p:grpSpPr>
        <a:xfrm>
          <a:off x="0" y="0"/>
          <a:ext cx="0" cy="0"/>
          <a:chOff x="0" y="0"/>
          <a:chExt cx="0" cy="0"/>
        </a:xfrm>
      </p:grpSpPr>
      <p:sp>
        <p:nvSpPr>
          <p:cNvPr id="40" name="タイトルテキスト"/>
          <p:cNvSpPr txBox="1">
            <a:spLocks noGrp="1"/>
          </p:cNvSpPr>
          <p:nvPr>
            <p:ph type="title"/>
          </p:nvPr>
        </p:nvSpPr>
        <p:spPr>
          <a:xfrm>
            <a:off x="722312" y="4406900"/>
            <a:ext cx="7772401" cy="1362075"/>
          </a:xfrm>
          <a:prstGeom prst="rect">
            <a:avLst/>
          </a:prstGeom>
        </p:spPr>
        <p:txBody>
          <a:bodyPr anchor="t">
            <a:normAutofit/>
          </a:bodyPr>
          <a:lstStyle>
            <a:lvl1pPr algn="l">
              <a:defRPr sz="4000" b="1" cap="all"/>
            </a:lvl1pPr>
          </a:lstStyle>
          <a:p>
            <a:r>
              <a:t>タイトルテキスト</a:t>
            </a:r>
          </a:p>
        </p:txBody>
      </p:sp>
      <p:sp>
        <p:nvSpPr>
          <p:cNvPr id="41" name="本文レベル1…"/>
          <p:cNvSpPr txBox="1">
            <a:spLocks noGrp="1"/>
          </p:cNvSpPr>
          <p:nvPr>
            <p:ph type="body" sz="quarter" idx="1"/>
          </p:nvPr>
        </p:nvSpPr>
        <p:spPr>
          <a:xfrm>
            <a:off x="722312" y="2906713"/>
            <a:ext cx="7772401" cy="1500188"/>
          </a:xfrm>
          <a:prstGeom prst="rect">
            <a:avLst/>
          </a:prstGeom>
        </p:spPr>
        <p:txBody>
          <a:bodyPr anchor="b"/>
          <a:lstStyle>
            <a:lvl1pPr marL="0" indent="0">
              <a:spcBef>
                <a:spcPts val="400"/>
              </a:spcBef>
              <a:buSzTx/>
              <a:buFontTx/>
              <a:buNone/>
              <a:defRPr sz="2000">
                <a:solidFill>
                  <a:srgbClr val="888888"/>
                </a:solidFill>
              </a:defRPr>
            </a:lvl1pPr>
            <a:lvl2pPr marL="0" indent="457200">
              <a:spcBef>
                <a:spcPts val="400"/>
              </a:spcBef>
              <a:buSzTx/>
              <a:buFontTx/>
              <a:buNone/>
              <a:defRPr sz="2000">
                <a:solidFill>
                  <a:srgbClr val="888888"/>
                </a:solidFill>
              </a:defRPr>
            </a:lvl2pPr>
            <a:lvl3pPr marL="0" indent="914400">
              <a:spcBef>
                <a:spcPts val="400"/>
              </a:spcBef>
              <a:buSzTx/>
              <a:buFontTx/>
              <a:buNone/>
              <a:defRPr sz="2000">
                <a:solidFill>
                  <a:srgbClr val="888888"/>
                </a:solidFill>
              </a:defRPr>
            </a:lvl3pPr>
            <a:lvl4pPr marL="0" indent="1371600">
              <a:spcBef>
                <a:spcPts val="400"/>
              </a:spcBef>
              <a:buSzTx/>
              <a:buFontTx/>
              <a:buNone/>
              <a:defRPr sz="2000">
                <a:solidFill>
                  <a:srgbClr val="888888"/>
                </a:solidFill>
              </a:defRPr>
            </a:lvl4pPr>
            <a:lvl5pPr marL="0" indent="1828800">
              <a:spcBef>
                <a:spcPts val="400"/>
              </a:spcBef>
              <a:buSzTx/>
              <a:buFontTx/>
              <a:buNone/>
              <a:defRPr sz="2000">
                <a:solidFill>
                  <a:srgbClr val="888888"/>
                </a:solidFill>
              </a:defRPr>
            </a:lvl5pPr>
          </a:lstStyle>
          <a:p>
            <a:r>
              <a:t>本文レベル1</a:t>
            </a:r>
          </a:p>
          <a:p>
            <a:pPr lvl="1"/>
            <a:r>
              <a:t>本文レベル2</a:t>
            </a:r>
          </a:p>
          <a:p>
            <a:pPr lvl="2"/>
            <a:r>
              <a:t>本文レベル3</a:t>
            </a:r>
          </a:p>
          <a:p>
            <a:pPr lvl="3"/>
            <a:r>
              <a:t>本文レベル4</a:t>
            </a:r>
          </a:p>
          <a:p>
            <a:pPr lvl="4"/>
            <a:r>
              <a:t>本文レベル5</a:t>
            </a:r>
          </a:p>
        </p:txBody>
      </p:sp>
      <p:sp>
        <p:nvSpPr>
          <p:cNvPr id="42"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x">
  <p:cSld name="タイトルのみ">
    <p:spTree>
      <p:nvGrpSpPr>
        <p:cNvPr id="1" name=""/>
        <p:cNvGrpSpPr/>
        <p:nvPr/>
      </p:nvGrpSpPr>
      <p:grpSpPr>
        <a:xfrm>
          <a:off x="0" y="0"/>
          <a:ext cx="0" cy="0"/>
          <a:chOff x="0" y="0"/>
          <a:chExt cx="0" cy="0"/>
        </a:xfrm>
      </p:grpSpPr>
      <p:sp>
        <p:nvSpPr>
          <p:cNvPr id="365"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366"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tx">
  <p:cSld name="白紙">
    <p:spTree>
      <p:nvGrpSpPr>
        <p:cNvPr id="1" name=""/>
        <p:cNvGrpSpPr/>
        <p:nvPr/>
      </p:nvGrpSpPr>
      <p:grpSpPr>
        <a:xfrm>
          <a:off x="0" y="0"/>
          <a:ext cx="0" cy="0"/>
          <a:chOff x="0" y="0"/>
          <a:chExt cx="0" cy="0"/>
        </a:xfrm>
      </p:grpSpPr>
      <p:sp>
        <p:nvSpPr>
          <p:cNvPr id="373"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x">
  <p:cSld name="タイトル付きの&#10;コンテンツ">
    <p:spTree>
      <p:nvGrpSpPr>
        <p:cNvPr id="1" name=""/>
        <p:cNvGrpSpPr/>
        <p:nvPr/>
      </p:nvGrpSpPr>
      <p:grpSpPr>
        <a:xfrm>
          <a:off x="0" y="0"/>
          <a:ext cx="0" cy="0"/>
          <a:chOff x="0" y="0"/>
          <a:chExt cx="0" cy="0"/>
        </a:xfrm>
      </p:grpSpPr>
      <p:sp>
        <p:nvSpPr>
          <p:cNvPr id="380" name="タイトルテキスト"/>
          <p:cNvSpPr txBox="1">
            <a:spLocks noGrp="1"/>
          </p:cNvSpPr>
          <p:nvPr>
            <p:ph type="title"/>
          </p:nvPr>
        </p:nvSpPr>
        <p:spPr>
          <a:xfrm>
            <a:off x="630237" y="457200"/>
            <a:ext cx="2949576" cy="1600200"/>
          </a:xfrm>
          <a:prstGeom prst="rect">
            <a:avLst/>
          </a:prstGeom>
        </p:spPr>
        <p:txBody>
          <a:bodyPr anchor="b">
            <a:normAutofit/>
          </a:bodyPr>
          <a:lstStyle>
            <a:lvl1pPr algn="l">
              <a:lnSpc>
                <a:spcPct val="90000"/>
              </a:lnSpc>
              <a:defRPr sz="3200">
                <a:latin typeface="Calibri Light"/>
                <a:ea typeface="Calibri Light"/>
                <a:cs typeface="Calibri Light"/>
                <a:sym typeface="Calibri Light"/>
              </a:defRPr>
            </a:lvl1pPr>
          </a:lstStyle>
          <a:p>
            <a:r>
              <a:t>タイトルテキスト</a:t>
            </a:r>
          </a:p>
        </p:txBody>
      </p:sp>
      <p:sp>
        <p:nvSpPr>
          <p:cNvPr id="381" name="本文レベル1…"/>
          <p:cNvSpPr txBox="1">
            <a:spLocks noGrp="1"/>
          </p:cNvSpPr>
          <p:nvPr>
            <p:ph type="body" sz="half" idx="1"/>
          </p:nvPr>
        </p:nvSpPr>
        <p:spPr>
          <a:xfrm>
            <a:off x="3887787" y="987425"/>
            <a:ext cx="4629151" cy="4873625"/>
          </a:xfrm>
          <a:prstGeom prst="rect">
            <a:avLst/>
          </a:prstGeom>
        </p:spPr>
        <p:txBody>
          <a:bodyPr/>
          <a:lstStyle>
            <a:lvl1pPr marL="228600" indent="-228600">
              <a:lnSpc>
                <a:spcPct val="90000"/>
              </a:lnSpc>
              <a:spcBef>
                <a:spcPts val="1000"/>
              </a:spcBef>
            </a:lvl1pPr>
            <a:lvl2pPr marL="718457" indent="-261257">
              <a:lnSpc>
                <a:spcPct val="90000"/>
              </a:lnSpc>
              <a:spcBef>
                <a:spcPts val="1000"/>
              </a:spcBef>
              <a:buChar char="•"/>
            </a:lvl2pPr>
            <a:lvl3pPr>
              <a:lnSpc>
                <a:spcPct val="90000"/>
              </a:lnSpc>
              <a:spcBef>
                <a:spcPts val="1000"/>
              </a:spcBef>
            </a:lvl3pPr>
            <a:lvl4pPr>
              <a:lnSpc>
                <a:spcPct val="90000"/>
              </a:lnSpc>
              <a:spcBef>
                <a:spcPts val="1000"/>
              </a:spcBef>
              <a:buChar char="•"/>
            </a:lvl4pPr>
            <a:lvl5pPr>
              <a:lnSpc>
                <a:spcPct val="90000"/>
              </a:lnSpc>
              <a:spcBef>
                <a:spcPts val="1000"/>
              </a:spcBef>
              <a:buChar char="•"/>
            </a:lvl5pPr>
          </a:lstStyle>
          <a:p>
            <a:r>
              <a:t>本文レベル1</a:t>
            </a:r>
          </a:p>
          <a:p>
            <a:pPr lvl="1"/>
            <a:r>
              <a:t>本文レベル2</a:t>
            </a:r>
          </a:p>
          <a:p>
            <a:pPr lvl="2"/>
            <a:r>
              <a:t>本文レベル3</a:t>
            </a:r>
          </a:p>
          <a:p>
            <a:pPr lvl="3"/>
            <a:r>
              <a:t>本文レベル4</a:t>
            </a:r>
          </a:p>
          <a:p>
            <a:pPr lvl="4"/>
            <a:r>
              <a:t>本文レベル5</a:t>
            </a:r>
          </a:p>
        </p:txBody>
      </p:sp>
      <p:sp>
        <p:nvSpPr>
          <p:cNvPr id="382" name="テキスト プレースホルダー 3"/>
          <p:cNvSpPr>
            <a:spLocks noGrp="1"/>
          </p:cNvSpPr>
          <p:nvPr>
            <p:ph type="body" sz="quarter" idx="13"/>
          </p:nvPr>
        </p:nvSpPr>
        <p:spPr>
          <a:xfrm>
            <a:off x="630237" y="2057400"/>
            <a:ext cx="2949576" cy="3811588"/>
          </a:xfrm>
          <a:prstGeom prst="rect">
            <a:avLst/>
          </a:prstGeom>
        </p:spPr>
        <p:txBody>
          <a:bodyPr/>
          <a:lstStyle/>
          <a:p>
            <a:pPr marL="0" indent="0">
              <a:lnSpc>
                <a:spcPct val="90000"/>
              </a:lnSpc>
              <a:spcBef>
                <a:spcPts val="1000"/>
              </a:spcBef>
              <a:buSzTx/>
              <a:buFontTx/>
              <a:buNone/>
              <a:defRPr sz="1600"/>
            </a:pPr>
            <a:endParaRPr/>
          </a:p>
        </p:txBody>
      </p:sp>
      <p:sp>
        <p:nvSpPr>
          <p:cNvPr id="383"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tx">
  <p:cSld name="タイトル付きの図">
    <p:spTree>
      <p:nvGrpSpPr>
        <p:cNvPr id="1" name=""/>
        <p:cNvGrpSpPr/>
        <p:nvPr/>
      </p:nvGrpSpPr>
      <p:grpSpPr>
        <a:xfrm>
          <a:off x="0" y="0"/>
          <a:ext cx="0" cy="0"/>
          <a:chOff x="0" y="0"/>
          <a:chExt cx="0" cy="0"/>
        </a:xfrm>
      </p:grpSpPr>
      <p:sp>
        <p:nvSpPr>
          <p:cNvPr id="390" name="タイトルテキスト"/>
          <p:cNvSpPr txBox="1">
            <a:spLocks noGrp="1"/>
          </p:cNvSpPr>
          <p:nvPr>
            <p:ph type="title"/>
          </p:nvPr>
        </p:nvSpPr>
        <p:spPr>
          <a:xfrm>
            <a:off x="630237" y="457200"/>
            <a:ext cx="2949576" cy="1600200"/>
          </a:xfrm>
          <a:prstGeom prst="rect">
            <a:avLst/>
          </a:prstGeom>
        </p:spPr>
        <p:txBody>
          <a:bodyPr anchor="b">
            <a:normAutofit/>
          </a:bodyPr>
          <a:lstStyle>
            <a:lvl1pPr algn="l">
              <a:lnSpc>
                <a:spcPct val="90000"/>
              </a:lnSpc>
              <a:defRPr sz="3200">
                <a:latin typeface="Calibri Light"/>
                <a:ea typeface="Calibri Light"/>
                <a:cs typeface="Calibri Light"/>
                <a:sym typeface="Calibri Light"/>
              </a:defRPr>
            </a:lvl1pPr>
          </a:lstStyle>
          <a:p>
            <a:r>
              <a:t>タイトルテキスト</a:t>
            </a:r>
          </a:p>
        </p:txBody>
      </p:sp>
      <p:sp>
        <p:nvSpPr>
          <p:cNvPr id="391" name="図プレースホルダー 2"/>
          <p:cNvSpPr>
            <a:spLocks noGrp="1"/>
          </p:cNvSpPr>
          <p:nvPr>
            <p:ph type="pic" sz="half" idx="13"/>
          </p:nvPr>
        </p:nvSpPr>
        <p:spPr>
          <a:xfrm>
            <a:off x="3887787" y="987425"/>
            <a:ext cx="4629151" cy="4873625"/>
          </a:xfrm>
          <a:prstGeom prst="rect">
            <a:avLst/>
          </a:prstGeom>
        </p:spPr>
        <p:txBody>
          <a:bodyPr lIns="91439" rIns="91439">
            <a:noAutofit/>
          </a:bodyPr>
          <a:lstStyle/>
          <a:p>
            <a:endParaRPr/>
          </a:p>
        </p:txBody>
      </p:sp>
      <p:sp>
        <p:nvSpPr>
          <p:cNvPr id="392" name="本文レベル1…"/>
          <p:cNvSpPr txBox="1">
            <a:spLocks noGrp="1"/>
          </p:cNvSpPr>
          <p:nvPr>
            <p:ph type="body" sz="quarter" idx="1"/>
          </p:nvPr>
        </p:nvSpPr>
        <p:spPr>
          <a:xfrm>
            <a:off x="630237" y="2057400"/>
            <a:ext cx="2949576" cy="3811588"/>
          </a:xfrm>
          <a:prstGeom prst="rect">
            <a:avLst/>
          </a:prstGeom>
        </p:spPr>
        <p:txBody>
          <a:bodyPr/>
          <a:lstStyle>
            <a:lvl1pPr marL="0" indent="0">
              <a:lnSpc>
                <a:spcPct val="90000"/>
              </a:lnSpc>
              <a:spcBef>
                <a:spcPts val="1000"/>
              </a:spcBef>
              <a:buSzTx/>
              <a:buFontTx/>
              <a:buNone/>
              <a:defRPr sz="1600"/>
            </a:lvl1pPr>
            <a:lvl2pPr marL="0" indent="457200">
              <a:lnSpc>
                <a:spcPct val="90000"/>
              </a:lnSpc>
              <a:spcBef>
                <a:spcPts val="1000"/>
              </a:spcBef>
              <a:buSzTx/>
              <a:buFontTx/>
              <a:buNone/>
              <a:defRPr sz="1600"/>
            </a:lvl2pPr>
            <a:lvl3pPr marL="0" indent="914400">
              <a:lnSpc>
                <a:spcPct val="90000"/>
              </a:lnSpc>
              <a:spcBef>
                <a:spcPts val="1000"/>
              </a:spcBef>
              <a:buSzTx/>
              <a:buFontTx/>
              <a:buNone/>
              <a:defRPr sz="1600"/>
            </a:lvl3pPr>
            <a:lvl4pPr marL="0" indent="1371600">
              <a:lnSpc>
                <a:spcPct val="90000"/>
              </a:lnSpc>
              <a:spcBef>
                <a:spcPts val="1000"/>
              </a:spcBef>
              <a:buSzTx/>
              <a:buFontTx/>
              <a:buNone/>
              <a:defRPr sz="1600"/>
            </a:lvl4pPr>
            <a:lvl5pPr marL="0" indent="1828800">
              <a:lnSpc>
                <a:spcPct val="90000"/>
              </a:lnSpc>
              <a:spcBef>
                <a:spcPts val="1000"/>
              </a:spcBef>
              <a:buSzTx/>
              <a:buFontTx/>
              <a:buNone/>
              <a:defRPr sz="1600"/>
            </a:lvl5pPr>
          </a:lstStyle>
          <a:p>
            <a:r>
              <a:t>本文レベル1</a:t>
            </a:r>
          </a:p>
          <a:p>
            <a:pPr lvl="1"/>
            <a:r>
              <a:t>本文レベル2</a:t>
            </a:r>
          </a:p>
          <a:p>
            <a:pPr lvl="2"/>
            <a:r>
              <a:t>本文レベル3</a:t>
            </a:r>
          </a:p>
          <a:p>
            <a:pPr lvl="3"/>
            <a:r>
              <a:t>本文レベル4</a:t>
            </a:r>
          </a:p>
          <a:p>
            <a:pPr lvl="4"/>
            <a:r>
              <a:t>本文レベル5</a:t>
            </a:r>
          </a:p>
        </p:txBody>
      </p:sp>
      <p:sp>
        <p:nvSpPr>
          <p:cNvPr id="393"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tx">
  <p:cSld name="タイトルと&#10;縦書きテキスト">
    <p:spTree>
      <p:nvGrpSpPr>
        <p:cNvPr id="1" name=""/>
        <p:cNvGrpSpPr/>
        <p:nvPr/>
      </p:nvGrpSpPr>
      <p:grpSpPr>
        <a:xfrm>
          <a:off x="0" y="0"/>
          <a:ext cx="0" cy="0"/>
          <a:chOff x="0" y="0"/>
          <a:chExt cx="0" cy="0"/>
        </a:xfrm>
      </p:grpSpPr>
      <p:sp>
        <p:nvSpPr>
          <p:cNvPr id="400"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401" name="本文レベル1…"/>
          <p:cNvSpPr txBox="1">
            <a:spLocks noGrp="1"/>
          </p:cNvSpPr>
          <p:nvPr>
            <p:ph type="body" idx="1"/>
          </p:nvPr>
        </p:nvSpPr>
        <p:spPr>
          <a:xfrm>
            <a:off x="628650" y="1825625"/>
            <a:ext cx="788670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402"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x">
  <p:cSld name="縦書きタイトルと&#10;縦書きテキスト">
    <p:spTree>
      <p:nvGrpSpPr>
        <p:cNvPr id="1" name=""/>
        <p:cNvGrpSpPr/>
        <p:nvPr/>
      </p:nvGrpSpPr>
      <p:grpSpPr>
        <a:xfrm>
          <a:off x="0" y="0"/>
          <a:ext cx="0" cy="0"/>
          <a:chOff x="0" y="0"/>
          <a:chExt cx="0" cy="0"/>
        </a:xfrm>
      </p:grpSpPr>
      <p:sp>
        <p:nvSpPr>
          <p:cNvPr id="409" name="タイトルテキスト"/>
          <p:cNvSpPr txBox="1">
            <a:spLocks noGrp="1"/>
          </p:cNvSpPr>
          <p:nvPr>
            <p:ph type="title"/>
          </p:nvPr>
        </p:nvSpPr>
        <p:spPr>
          <a:xfrm>
            <a:off x="6543675" y="365125"/>
            <a:ext cx="1971675" cy="5811838"/>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410" name="本文レベル1…"/>
          <p:cNvSpPr txBox="1">
            <a:spLocks noGrp="1"/>
          </p:cNvSpPr>
          <p:nvPr>
            <p:ph type="body" idx="1"/>
          </p:nvPr>
        </p:nvSpPr>
        <p:spPr>
          <a:xfrm>
            <a:off x="628650" y="365125"/>
            <a:ext cx="5762625" cy="58118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411"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x">
  <p:cSld name="タイトル スライド">
    <p:spTree>
      <p:nvGrpSpPr>
        <p:cNvPr id="1" name=""/>
        <p:cNvGrpSpPr/>
        <p:nvPr/>
      </p:nvGrpSpPr>
      <p:grpSpPr>
        <a:xfrm>
          <a:off x="0" y="0"/>
          <a:ext cx="0" cy="0"/>
          <a:chOff x="0" y="0"/>
          <a:chExt cx="0" cy="0"/>
        </a:xfrm>
      </p:grpSpPr>
      <p:sp>
        <p:nvSpPr>
          <p:cNvPr id="418" name="タイトルテキスト"/>
          <p:cNvSpPr txBox="1">
            <a:spLocks noGrp="1"/>
          </p:cNvSpPr>
          <p:nvPr>
            <p:ph type="title"/>
          </p:nvPr>
        </p:nvSpPr>
        <p:spPr>
          <a:xfrm>
            <a:off x="1143000" y="1122362"/>
            <a:ext cx="6858000" cy="2387601"/>
          </a:xfrm>
          <a:prstGeom prst="rect">
            <a:avLst/>
          </a:prstGeom>
        </p:spPr>
        <p:txBody>
          <a:bodyPr anchor="b">
            <a:normAutofit/>
          </a:bodyPr>
          <a:lstStyle>
            <a:lvl1pPr>
              <a:lnSpc>
                <a:spcPct val="90000"/>
              </a:lnSpc>
              <a:defRPr sz="6000">
                <a:latin typeface="Calibri Light"/>
                <a:ea typeface="Calibri Light"/>
                <a:cs typeface="Calibri Light"/>
                <a:sym typeface="Calibri Light"/>
              </a:defRPr>
            </a:lvl1pPr>
          </a:lstStyle>
          <a:p>
            <a:r>
              <a:t>タイトルテキスト</a:t>
            </a:r>
          </a:p>
        </p:txBody>
      </p:sp>
      <p:sp>
        <p:nvSpPr>
          <p:cNvPr id="419" name="本文レベル1…"/>
          <p:cNvSpPr txBox="1">
            <a:spLocks noGrp="1"/>
          </p:cNvSpPr>
          <p:nvPr>
            <p:ph type="body" sz="quarter" idx="1"/>
          </p:nvPr>
        </p:nvSpPr>
        <p:spPr>
          <a:xfrm>
            <a:off x="1143000" y="3602037"/>
            <a:ext cx="6858000" cy="1655763"/>
          </a:xfrm>
          <a:prstGeom prst="rect">
            <a:avLst/>
          </a:prstGeom>
        </p:spPr>
        <p:txBody>
          <a:bodyPr/>
          <a:lstStyle>
            <a:lvl1pPr marL="0" indent="0" algn="ctr">
              <a:lnSpc>
                <a:spcPct val="90000"/>
              </a:lnSpc>
              <a:spcBef>
                <a:spcPts val="1000"/>
              </a:spcBef>
              <a:buSzTx/>
              <a:buFontTx/>
              <a:buNone/>
              <a:defRPr sz="2400"/>
            </a:lvl1pPr>
            <a:lvl2pPr marL="0" indent="457200" algn="ctr">
              <a:lnSpc>
                <a:spcPct val="90000"/>
              </a:lnSpc>
              <a:spcBef>
                <a:spcPts val="1000"/>
              </a:spcBef>
              <a:buSzTx/>
              <a:buFontTx/>
              <a:buNone/>
              <a:defRPr sz="2400"/>
            </a:lvl2pPr>
            <a:lvl3pPr marL="0" indent="914400" algn="ctr">
              <a:lnSpc>
                <a:spcPct val="90000"/>
              </a:lnSpc>
              <a:spcBef>
                <a:spcPts val="1000"/>
              </a:spcBef>
              <a:buSzTx/>
              <a:buFontTx/>
              <a:buNone/>
              <a:defRPr sz="2400"/>
            </a:lvl3pPr>
            <a:lvl4pPr marL="0" indent="1371600" algn="ctr">
              <a:lnSpc>
                <a:spcPct val="90000"/>
              </a:lnSpc>
              <a:spcBef>
                <a:spcPts val="1000"/>
              </a:spcBef>
              <a:buSzTx/>
              <a:buFontTx/>
              <a:buNone/>
              <a:defRPr sz="2400"/>
            </a:lvl4pPr>
            <a:lvl5pPr marL="0" indent="1828800" algn="ctr">
              <a:lnSpc>
                <a:spcPct val="90000"/>
              </a:lnSpc>
              <a:spcBef>
                <a:spcPts val="1000"/>
              </a:spcBef>
              <a:buSzTx/>
              <a:buFontTx/>
              <a:buNone/>
              <a:defRPr sz="2400"/>
            </a:lvl5pPr>
          </a:lstStyle>
          <a:p>
            <a:r>
              <a:t>本文レベル1</a:t>
            </a:r>
          </a:p>
          <a:p>
            <a:pPr lvl="1"/>
            <a:r>
              <a:t>本文レベル2</a:t>
            </a:r>
          </a:p>
          <a:p>
            <a:pPr lvl="2"/>
            <a:r>
              <a:t>本文レベル3</a:t>
            </a:r>
          </a:p>
          <a:p>
            <a:pPr lvl="3"/>
            <a:r>
              <a:t>本文レベル4</a:t>
            </a:r>
          </a:p>
          <a:p>
            <a:pPr lvl="4"/>
            <a:r>
              <a:t>本文レベル5</a:t>
            </a:r>
          </a:p>
        </p:txBody>
      </p:sp>
      <p:sp>
        <p:nvSpPr>
          <p:cNvPr id="420"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tx">
  <p:cSld name="タイトルとコンテンツ">
    <p:spTree>
      <p:nvGrpSpPr>
        <p:cNvPr id="1" name=""/>
        <p:cNvGrpSpPr/>
        <p:nvPr/>
      </p:nvGrpSpPr>
      <p:grpSpPr>
        <a:xfrm>
          <a:off x="0" y="0"/>
          <a:ext cx="0" cy="0"/>
          <a:chOff x="0" y="0"/>
          <a:chExt cx="0" cy="0"/>
        </a:xfrm>
      </p:grpSpPr>
      <p:sp>
        <p:nvSpPr>
          <p:cNvPr id="427"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428" name="本文レベル1…"/>
          <p:cNvSpPr txBox="1">
            <a:spLocks noGrp="1"/>
          </p:cNvSpPr>
          <p:nvPr>
            <p:ph type="body" idx="1"/>
          </p:nvPr>
        </p:nvSpPr>
        <p:spPr>
          <a:xfrm>
            <a:off x="628650" y="1825625"/>
            <a:ext cx="788670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429"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tx">
  <p:cSld name="セクション見出し">
    <p:spTree>
      <p:nvGrpSpPr>
        <p:cNvPr id="1" name=""/>
        <p:cNvGrpSpPr/>
        <p:nvPr/>
      </p:nvGrpSpPr>
      <p:grpSpPr>
        <a:xfrm>
          <a:off x="0" y="0"/>
          <a:ext cx="0" cy="0"/>
          <a:chOff x="0" y="0"/>
          <a:chExt cx="0" cy="0"/>
        </a:xfrm>
      </p:grpSpPr>
      <p:sp>
        <p:nvSpPr>
          <p:cNvPr id="436" name="タイトルテキスト"/>
          <p:cNvSpPr txBox="1">
            <a:spLocks noGrp="1"/>
          </p:cNvSpPr>
          <p:nvPr>
            <p:ph type="title"/>
          </p:nvPr>
        </p:nvSpPr>
        <p:spPr>
          <a:xfrm>
            <a:off x="623887" y="1709738"/>
            <a:ext cx="7886701" cy="2852737"/>
          </a:xfrm>
          <a:prstGeom prst="rect">
            <a:avLst/>
          </a:prstGeom>
        </p:spPr>
        <p:txBody>
          <a:bodyPr anchor="b">
            <a:normAutofit/>
          </a:bodyPr>
          <a:lstStyle>
            <a:lvl1pPr algn="l">
              <a:lnSpc>
                <a:spcPct val="90000"/>
              </a:lnSpc>
              <a:defRPr sz="6000">
                <a:latin typeface="Calibri Light"/>
                <a:ea typeface="Calibri Light"/>
                <a:cs typeface="Calibri Light"/>
                <a:sym typeface="Calibri Light"/>
              </a:defRPr>
            </a:lvl1pPr>
          </a:lstStyle>
          <a:p>
            <a:r>
              <a:t>タイトルテキスト</a:t>
            </a:r>
          </a:p>
        </p:txBody>
      </p:sp>
      <p:sp>
        <p:nvSpPr>
          <p:cNvPr id="437" name="本文レベル1…"/>
          <p:cNvSpPr txBox="1">
            <a:spLocks noGrp="1"/>
          </p:cNvSpPr>
          <p:nvPr>
            <p:ph type="body" sz="quarter" idx="1"/>
          </p:nvPr>
        </p:nvSpPr>
        <p:spPr>
          <a:xfrm>
            <a:off x="623887" y="4589462"/>
            <a:ext cx="7886701" cy="1500188"/>
          </a:xfrm>
          <a:prstGeom prst="rect">
            <a:avLst/>
          </a:prstGeom>
        </p:spPr>
        <p:txBody>
          <a:bodyPr/>
          <a:lstStyle>
            <a:lvl1pPr marL="0" indent="0">
              <a:lnSpc>
                <a:spcPct val="90000"/>
              </a:lnSpc>
              <a:spcBef>
                <a:spcPts val="1000"/>
              </a:spcBef>
              <a:buSzTx/>
              <a:buFontTx/>
              <a:buNone/>
              <a:defRPr sz="2400">
                <a:solidFill>
                  <a:srgbClr val="888888"/>
                </a:solidFill>
              </a:defRPr>
            </a:lvl1pPr>
            <a:lvl2pPr marL="0" indent="457200">
              <a:lnSpc>
                <a:spcPct val="90000"/>
              </a:lnSpc>
              <a:spcBef>
                <a:spcPts val="1000"/>
              </a:spcBef>
              <a:buSzTx/>
              <a:buFontTx/>
              <a:buNone/>
              <a:defRPr sz="2400">
                <a:solidFill>
                  <a:srgbClr val="888888"/>
                </a:solidFill>
              </a:defRPr>
            </a:lvl2pPr>
            <a:lvl3pPr marL="0" indent="914400">
              <a:lnSpc>
                <a:spcPct val="90000"/>
              </a:lnSpc>
              <a:spcBef>
                <a:spcPts val="1000"/>
              </a:spcBef>
              <a:buSzTx/>
              <a:buFontTx/>
              <a:buNone/>
              <a:defRPr sz="2400">
                <a:solidFill>
                  <a:srgbClr val="888888"/>
                </a:solidFill>
              </a:defRPr>
            </a:lvl3pPr>
            <a:lvl4pPr marL="0" indent="1371600">
              <a:lnSpc>
                <a:spcPct val="90000"/>
              </a:lnSpc>
              <a:spcBef>
                <a:spcPts val="1000"/>
              </a:spcBef>
              <a:buSzTx/>
              <a:buFontTx/>
              <a:buNone/>
              <a:defRPr sz="2400">
                <a:solidFill>
                  <a:srgbClr val="888888"/>
                </a:solidFill>
              </a:defRPr>
            </a:lvl4pPr>
            <a:lvl5pPr marL="0" indent="1828800">
              <a:lnSpc>
                <a:spcPct val="90000"/>
              </a:lnSpc>
              <a:spcBef>
                <a:spcPts val="1000"/>
              </a:spcBef>
              <a:buSzTx/>
              <a:buFontTx/>
              <a:buNone/>
              <a:defRPr sz="2400">
                <a:solidFill>
                  <a:srgbClr val="888888"/>
                </a:solidFill>
              </a:defRPr>
            </a:lvl5pPr>
          </a:lstStyle>
          <a:p>
            <a:r>
              <a:t>本文レベル1</a:t>
            </a:r>
          </a:p>
          <a:p>
            <a:pPr lvl="1"/>
            <a:r>
              <a:t>本文レベル2</a:t>
            </a:r>
          </a:p>
          <a:p>
            <a:pPr lvl="2"/>
            <a:r>
              <a:t>本文レベル3</a:t>
            </a:r>
          </a:p>
          <a:p>
            <a:pPr lvl="3"/>
            <a:r>
              <a:t>本文レベル4</a:t>
            </a:r>
          </a:p>
          <a:p>
            <a:pPr lvl="4"/>
            <a:r>
              <a:t>本文レベル5</a:t>
            </a:r>
          </a:p>
        </p:txBody>
      </p:sp>
      <p:sp>
        <p:nvSpPr>
          <p:cNvPr id="438"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x">
  <p:cSld name="2 つのコンテンツ">
    <p:spTree>
      <p:nvGrpSpPr>
        <p:cNvPr id="1" name=""/>
        <p:cNvGrpSpPr/>
        <p:nvPr/>
      </p:nvGrpSpPr>
      <p:grpSpPr>
        <a:xfrm>
          <a:off x="0" y="0"/>
          <a:ext cx="0" cy="0"/>
          <a:chOff x="0" y="0"/>
          <a:chExt cx="0" cy="0"/>
        </a:xfrm>
      </p:grpSpPr>
      <p:sp>
        <p:nvSpPr>
          <p:cNvPr id="445"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446" name="本文レベル1…"/>
          <p:cNvSpPr txBox="1">
            <a:spLocks noGrp="1"/>
          </p:cNvSpPr>
          <p:nvPr>
            <p:ph type="body" sz="half" idx="1"/>
          </p:nvPr>
        </p:nvSpPr>
        <p:spPr>
          <a:xfrm>
            <a:off x="628650" y="1825625"/>
            <a:ext cx="386715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447"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2 つのコンテンツ">
    <p:spTree>
      <p:nvGrpSpPr>
        <p:cNvPr id="1" name=""/>
        <p:cNvGrpSpPr/>
        <p:nvPr/>
      </p:nvGrpSpPr>
      <p:grpSpPr>
        <a:xfrm>
          <a:off x="0" y="0"/>
          <a:ext cx="0" cy="0"/>
          <a:chOff x="0" y="0"/>
          <a:chExt cx="0" cy="0"/>
        </a:xfrm>
      </p:grpSpPr>
      <p:sp>
        <p:nvSpPr>
          <p:cNvPr id="49" name="タイトルテキスト"/>
          <p:cNvSpPr txBox="1">
            <a:spLocks noGrp="1"/>
          </p:cNvSpPr>
          <p:nvPr>
            <p:ph type="title"/>
          </p:nvPr>
        </p:nvSpPr>
        <p:spPr>
          <a:xfrm>
            <a:off x="457200" y="274638"/>
            <a:ext cx="8229600" cy="1143001"/>
          </a:xfrm>
          <a:prstGeom prst="rect">
            <a:avLst/>
          </a:prstGeom>
        </p:spPr>
        <p:txBody>
          <a:bodyPr anchor="t">
            <a:normAutofit/>
          </a:bodyPr>
          <a:lstStyle/>
          <a:p>
            <a:r>
              <a:t>タイトルテキスト</a:t>
            </a:r>
          </a:p>
        </p:txBody>
      </p:sp>
      <p:sp>
        <p:nvSpPr>
          <p:cNvPr id="50" name="本文レベル1…"/>
          <p:cNvSpPr txBox="1">
            <a:spLocks noGrp="1"/>
          </p:cNvSpPr>
          <p:nvPr>
            <p:ph type="body" sz="half" idx="1"/>
          </p:nvPr>
        </p:nvSpPr>
        <p:spPr>
          <a:xfrm>
            <a:off x="457200" y="1600200"/>
            <a:ext cx="4038600" cy="4525963"/>
          </a:xfrm>
          <a:prstGeom prst="rect">
            <a:avLst/>
          </a:prstGeom>
        </p:spPr>
        <p:txBody>
          <a:bodyPr/>
          <a:lstStyle>
            <a:lvl1pPr>
              <a:spcBef>
                <a:spcPts val="600"/>
              </a:spcBef>
              <a:defRPr sz="2800"/>
            </a:lvl1pPr>
            <a:lvl2pPr marL="790575" indent="-333375">
              <a:spcBef>
                <a:spcPts val="600"/>
              </a:spcBef>
              <a:defRPr sz="2800"/>
            </a:lvl2pPr>
            <a:lvl3pPr marL="1234439" indent="-320039">
              <a:spcBef>
                <a:spcPts val="600"/>
              </a:spcBef>
              <a:defRPr sz="2800"/>
            </a:lvl3pPr>
            <a:lvl4pPr marL="1727200" indent="-355600">
              <a:spcBef>
                <a:spcPts val="600"/>
              </a:spcBef>
              <a:defRPr sz="2800"/>
            </a:lvl4pPr>
            <a:lvl5pPr marL="2184400" indent="-355600">
              <a:spcBef>
                <a:spcPts val="600"/>
              </a:spcBef>
              <a:defRPr sz="2800"/>
            </a:lvl5pPr>
          </a:lstStyle>
          <a:p>
            <a:r>
              <a:t>本文レベル1</a:t>
            </a:r>
          </a:p>
          <a:p>
            <a:pPr lvl="1"/>
            <a:r>
              <a:t>本文レベル2</a:t>
            </a:r>
          </a:p>
          <a:p>
            <a:pPr lvl="2"/>
            <a:r>
              <a:t>本文レベル3</a:t>
            </a:r>
          </a:p>
          <a:p>
            <a:pPr lvl="3"/>
            <a:r>
              <a:t>本文レベル4</a:t>
            </a:r>
          </a:p>
          <a:p>
            <a:pPr lvl="4"/>
            <a:r>
              <a:t>本文レベル5</a:t>
            </a:r>
          </a:p>
        </p:txBody>
      </p:sp>
      <p:sp>
        <p:nvSpPr>
          <p:cNvPr id="51"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x">
  <p:cSld name="比較">
    <p:spTree>
      <p:nvGrpSpPr>
        <p:cNvPr id="1" name=""/>
        <p:cNvGrpSpPr/>
        <p:nvPr/>
      </p:nvGrpSpPr>
      <p:grpSpPr>
        <a:xfrm>
          <a:off x="0" y="0"/>
          <a:ext cx="0" cy="0"/>
          <a:chOff x="0" y="0"/>
          <a:chExt cx="0" cy="0"/>
        </a:xfrm>
      </p:grpSpPr>
      <p:sp>
        <p:nvSpPr>
          <p:cNvPr id="454" name="タイトルテキスト"/>
          <p:cNvSpPr txBox="1">
            <a:spLocks noGrp="1"/>
          </p:cNvSpPr>
          <p:nvPr>
            <p:ph type="title"/>
          </p:nvPr>
        </p:nvSpPr>
        <p:spPr>
          <a:xfrm>
            <a:off x="630237" y="365125"/>
            <a:ext cx="7886701"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455" name="本文レベル1…"/>
          <p:cNvSpPr txBox="1">
            <a:spLocks noGrp="1"/>
          </p:cNvSpPr>
          <p:nvPr>
            <p:ph type="body" sz="quarter" idx="1"/>
          </p:nvPr>
        </p:nvSpPr>
        <p:spPr>
          <a:xfrm>
            <a:off x="630237" y="1681163"/>
            <a:ext cx="3868739" cy="823913"/>
          </a:xfrm>
          <a:prstGeom prst="rect">
            <a:avLst/>
          </a:prstGeom>
        </p:spPr>
        <p:txBody>
          <a:bodyPr anchor="b"/>
          <a:lstStyle>
            <a:lvl1pPr marL="0" indent="0">
              <a:lnSpc>
                <a:spcPct val="90000"/>
              </a:lnSpc>
              <a:spcBef>
                <a:spcPts val="1000"/>
              </a:spcBef>
              <a:buSzTx/>
              <a:buFontTx/>
              <a:buNone/>
              <a:defRPr sz="2400" b="1"/>
            </a:lvl1pPr>
            <a:lvl2pPr marL="0" indent="457200">
              <a:lnSpc>
                <a:spcPct val="90000"/>
              </a:lnSpc>
              <a:spcBef>
                <a:spcPts val="1000"/>
              </a:spcBef>
              <a:buSzTx/>
              <a:buFontTx/>
              <a:buNone/>
              <a:defRPr sz="2400" b="1"/>
            </a:lvl2pPr>
            <a:lvl3pPr marL="0" indent="914400">
              <a:lnSpc>
                <a:spcPct val="90000"/>
              </a:lnSpc>
              <a:spcBef>
                <a:spcPts val="1000"/>
              </a:spcBef>
              <a:buSzTx/>
              <a:buFontTx/>
              <a:buNone/>
              <a:defRPr sz="2400" b="1"/>
            </a:lvl3pPr>
            <a:lvl4pPr marL="0" indent="1371600">
              <a:lnSpc>
                <a:spcPct val="90000"/>
              </a:lnSpc>
              <a:spcBef>
                <a:spcPts val="1000"/>
              </a:spcBef>
              <a:buSzTx/>
              <a:buFontTx/>
              <a:buNone/>
              <a:defRPr sz="2400" b="1"/>
            </a:lvl4pPr>
            <a:lvl5pPr marL="0" indent="1828800">
              <a:lnSpc>
                <a:spcPct val="90000"/>
              </a:lnSpc>
              <a:spcBef>
                <a:spcPts val="1000"/>
              </a:spcBef>
              <a:buSzTx/>
              <a:buFontTx/>
              <a:buNone/>
              <a:defRPr sz="2400" b="1"/>
            </a:lvl5pPr>
          </a:lstStyle>
          <a:p>
            <a:r>
              <a:t>本文レベル1</a:t>
            </a:r>
          </a:p>
          <a:p>
            <a:pPr lvl="1"/>
            <a:r>
              <a:t>本文レベル2</a:t>
            </a:r>
          </a:p>
          <a:p>
            <a:pPr lvl="2"/>
            <a:r>
              <a:t>本文レベル3</a:t>
            </a:r>
          </a:p>
          <a:p>
            <a:pPr lvl="3"/>
            <a:r>
              <a:t>本文レベル4</a:t>
            </a:r>
          </a:p>
          <a:p>
            <a:pPr lvl="4"/>
            <a:r>
              <a:t>本文レベル5</a:t>
            </a:r>
          </a:p>
        </p:txBody>
      </p:sp>
      <p:sp>
        <p:nvSpPr>
          <p:cNvPr id="456" name="テキスト プレースホルダー 4"/>
          <p:cNvSpPr>
            <a:spLocks noGrp="1"/>
          </p:cNvSpPr>
          <p:nvPr>
            <p:ph type="body" sz="quarter" idx="13"/>
          </p:nvPr>
        </p:nvSpPr>
        <p:spPr>
          <a:xfrm>
            <a:off x="4629150" y="1681163"/>
            <a:ext cx="3887788" cy="823913"/>
          </a:xfrm>
          <a:prstGeom prst="rect">
            <a:avLst/>
          </a:prstGeom>
        </p:spPr>
        <p:txBody>
          <a:bodyPr anchor="b"/>
          <a:lstStyle/>
          <a:p>
            <a:pPr marL="0" indent="0">
              <a:lnSpc>
                <a:spcPct val="90000"/>
              </a:lnSpc>
              <a:spcBef>
                <a:spcPts val="1000"/>
              </a:spcBef>
              <a:buSzTx/>
              <a:buFontTx/>
              <a:buNone/>
              <a:defRPr sz="2400" b="1"/>
            </a:pPr>
            <a:endParaRPr/>
          </a:p>
        </p:txBody>
      </p:sp>
      <p:sp>
        <p:nvSpPr>
          <p:cNvPr id="457"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tx">
  <p:cSld name="タイトルのみ">
    <p:spTree>
      <p:nvGrpSpPr>
        <p:cNvPr id="1" name=""/>
        <p:cNvGrpSpPr/>
        <p:nvPr/>
      </p:nvGrpSpPr>
      <p:grpSpPr>
        <a:xfrm>
          <a:off x="0" y="0"/>
          <a:ext cx="0" cy="0"/>
          <a:chOff x="0" y="0"/>
          <a:chExt cx="0" cy="0"/>
        </a:xfrm>
      </p:grpSpPr>
      <p:sp>
        <p:nvSpPr>
          <p:cNvPr id="464"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465"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tx">
  <p:cSld name="白紙">
    <p:spTree>
      <p:nvGrpSpPr>
        <p:cNvPr id="1" name=""/>
        <p:cNvGrpSpPr/>
        <p:nvPr/>
      </p:nvGrpSpPr>
      <p:grpSpPr>
        <a:xfrm>
          <a:off x="0" y="0"/>
          <a:ext cx="0" cy="0"/>
          <a:chOff x="0" y="0"/>
          <a:chExt cx="0" cy="0"/>
        </a:xfrm>
      </p:grpSpPr>
      <p:sp>
        <p:nvSpPr>
          <p:cNvPr id="472"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tx">
  <p:cSld name="タイトル付きの&#10;コンテンツ">
    <p:spTree>
      <p:nvGrpSpPr>
        <p:cNvPr id="1" name=""/>
        <p:cNvGrpSpPr/>
        <p:nvPr/>
      </p:nvGrpSpPr>
      <p:grpSpPr>
        <a:xfrm>
          <a:off x="0" y="0"/>
          <a:ext cx="0" cy="0"/>
          <a:chOff x="0" y="0"/>
          <a:chExt cx="0" cy="0"/>
        </a:xfrm>
      </p:grpSpPr>
      <p:sp>
        <p:nvSpPr>
          <p:cNvPr id="479" name="タイトルテキスト"/>
          <p:cNvSpPr txBox="1">
            <a:spLocks noGrp="1"/>
          </p:cNvSpPr>
          <p:nvPr>
            <p:ph type="title"/>
          </p:nvPr>
        </p:nvSpPr>
        <p:spPr>
          <a:xfrm>
            <a:off x="630237" y="457200"/>
            <a:ext cx="2949576" cy="1600200"/>
          </a:xfrm>
          <a:prstGeom prst="rect">
            <a:avLst/>
          </a:prstGeom>
        </p:spPr>
        <p:txBody>
          <a:bodyPr anchor="b">
            <a:normAutofit/>
          </a:bodyPr>
          <a:lstStyle>
            <a:lvl1pPr algn="l">
              <a:lnSpc>
                <a:spcPct val="90000"/>
              </a:lnSpc>
              <a:defRPr sz="3200">
                <a:latin typeface="Calibri Light"/>
                <a:ea typeface="Calibri Light"/>
                <a:cs typeface="Calibri Light"/>
                <a:sym typeface="Calibri Light"/>
              </a:defRPr>
            </a:lvl1pPr>
          </a:lstStyle>
          <a:p>
            <a:r>
              <a:t>タイトルテキスト</a:t>
            </a:r>
          </a:p>
        </p:txBody>
      </p:sp>
      <p:sp>
        <p:nvSpPr>
          <p:cNvPr id="480" name="本文レベル1…"/>
          <p:cNvSpPr txBox="1">
            <a:spLocks noGrp="1"/>
          </p:cNvSpPr>
          <p:nvPr>
            <p:ph type="body" sz="half" idx="1"/>
          </p:nvPr>
        </p:nvSpPr>
        <p:spPr>
          <a:xfrm>
            <a:off x="3887787" y="987425"/>
            <a:ext cx="4629151" cy="4873625"/>
          </a:xfrm>
          <a:prstGeom prst="rect">
            <a:avLst/>
          </a:prstGeom>
        </p:spPr>
        <p:txBody>
          <a:bodyPr/>
          <a:lstStyle>
            <a:lvl1pPr marL="228600" indent="-228600">
              <a:lnSpc>
                <a:spcPct val="90000"/>
              </a:lnSpc>
              <a:spcBef>
                <a:spcPts val="1000"/>
              </a:spcBef>
            </a:lvl1pPr>
            <a:lvl2pPr marL="718457" indent="-261257">
              <a:lnSpc>
                <a:spcPct val="90000"/>
              </a:lnSpc>
              <a:spcBef>
                <a:spcPts val="1000"/>
              </a:spcBef>
              <a:buChar char="•"/>
            </a:lvl2pPr>
            <a:lvl3pPr>
              <a:lnSpc>
                <a:spcPct val="90000"/>
              </a:lnSpc>
              <a:spcBef>
                <a:spcPts val="1000"/>
              </a:spcBef>
            </a:lvl3pPr>
            <a:lvl4pPr>
              <a:lnSpc>
                <a:spcPct val="90000"/>
              </a:lnSpc>
              <a:spcBef>
                <a:spcPts val="1000"/>
              </a:spcBef>
              <a:buChar char="•"/>
            </a:lvl4pPr>
            <a:lvl5pPr>
              <a:lnSpc>
                <a:spcPct val="90000"/>
              </a:lnSpc>
              <a:spcBef>
                <a:spcPts val="1000"/>
              </a:spcBef>
              <a:buChar char="•"/>
            </a:lvl5pPr>
          </a:lstStyle>
          <a:p>
            <a:r>
              <a:t>本文レベル1</a:t>
            </a:r>
          </a:p>
          <a:p>
            <a:pPr lvl="1"/>
            <a:r>
              <a:t>本文レベル2</a:t>
            </a:r>
          </a:p>
          <a:p>
            <a:pPr lvl="2"/>
            <a:r>
              <a:t>本文レベル3</a:t>
            </a:r>
          </a:p>
          <a:p>
            <a:pPr lvl="3"/>
            <a:r>
              <a:t>本文レベル4</a:t>
            </a:r>
          </a:p>
          <a:p>
            <a:pPr lvl="4"/>
            <a:r>
              <a:t>本文レベル5</a:t>
            </a:r>
          </a:p>
        </p:txBody>
      </p:sp>
      <p:sp>
        <p:nvSpPr>
          <p:cNvPr id="481" name="テキスト プレースホルダー 3"/>
          <p:cNvSpPr>
            <a:spLocks noGrp="1"/>
          </p:cNvSpPr>
          <p:nvPr>
            <p:ph type="body" sz="quarter" idx="13"/>
          </p:nvPr>
        </p:nvSpPr>
        <p:spPr>
          <a:xfrm>
            <a:off x="630237" y="2057400"/>
            <a:ext cx="2949576" cy="3811588"/>
          </a:xfrm>
          <a:prstGeom prst="rect">
            <a:avLst/>
          </a:prstGeom>
        </p:spPr>
        <p:txBody>
          <a:bodyPr/>
          <a:lstStyle/>
          <a:p>
            <a:pPr marL="0" indent="0">
              <a:lnSpc>
                <a:spcPct val="90000"/>
              </a:lnSpc>
              <a:spcBef>
                <a:spcPts val="1000"/>
              </a:spcBef>
              <a:buSzTx/>
              <a:buFontTx/>
              <a:buNone/>
              <a:defRPr sz="1600"/>
            </a:pPr>
            <a:endParaRPr/>
          </a:p>
        </p:txBody>
      </p:sp>
      <p:sp>
        <p:nvSpPr>
          <p:cNvPr id="482"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tx">
  <p:cSld name="タイトル付きの図">
    <p:spTree>
      <p:nvGrpSpPr>
        <p:cNvPr id="1" name=""/>
        <p:cNvGrpSpPr/>
        <p:nvPr/>
      </p:nvGrpSpPr>
      <p:grpSpPr>
        <a:xfrm>
          <a:off x="0" y="0"/>
          <a:ext cx="0" cy="0"/>
          <a:chOff x="0" y="0"/>
          <a:chExt cx="0" cy="0"/>
        </a:xfrm>
      </p:grpSpPr>
      <p:sp>
        <p:nvSpPr>
          <p:cNvPr id="489" name="タイトルテキスト"/>
          <p:cNvSpPr txBox="1">
            <a:spLocks noGrp="1"/>
          </p:cNvSpPr>
          <p:nvPr>
            <p:ph type="title"/>
          </p:nvPr>
        </p:nvSpPr>
        <p:spPr>
          <a:xfrm>
            <a:off x="630237" y="457200"/>
            <a:ext cx="2949576" cy="1600200"/>
          </a:xfrm>
          <a:prstGeom prst="rect">
            <a:avLst/>
          </a:prstGeom>
        </p:spPr>
        <p:txBody>
          <a:bodyPr anchor="b">
            <a:normAutofit/>
          </a:bodyPr>
          <a:lstStyle>
            <a:lvl1pPr algn="l">
              <a:lnSpc>
                <a:spcPct val="90000"/>
              </a:lnSpc>
              <a:defRPr sz="3200">
                <a:latin typeface="Calibri Light"/>
                <a:ea typeface="Calibri Light"/>
                <a:cs typeface="Calibri Light"/>
                <a:sym typeface="Calibri Light"/>
              </a:defRPr>
            </a:lvl1pPr>
          </a:lstStyle>
          <a:p>
            <a:r>
              <a:t>タイトルテキスト</a:t>
            </a:r>
          </a:p>
        </p:txBody>
      </p:sp>
      <p:sp>
        <p:nvSpPr>
          <p:cNvPr id="490" name="図プレースホルダー 2"/>
          <p:cNvSpPr>
            <a:spLocks noGrp="1"/>
          </p:cNvSpPr>
          <p:nvPr>
            <p:ph type="pic" sz="half" idx="13"/>
          </p:nvPr>
        </p:nvSpPr>
        <p:spPr>
          <a:xfrm>
            <a:off x="3887787" y="987425"/>
            <a:ext cx="4629151" cy="4873625"/>
          </a:xfrm>
          <a:prstGeom prst="rect">
            <a:avLst/>
          </a:prstGeom>
        </p:spPr>
        <p:txBody>
          <a:bodyPr lIns="91439" rIns="91439">
            <a:noAutofit/>
          </a:bodyPr>
          <a:lstStyle/>
          <a:p>
            <a:endParaRPr/>
          </a:p>
        </p:txBody>
      </p:sp>
      <p:sp>
        <p:nvSpPr>
          <p:cNvPr id="491" name="本文レベル1…"/>
          <p:cNvSpPr txBox="1">
            <a:spLocks noGrp="1"/>
          </p:cNvSpPr>
          <p:nvPr>
            <p:ph type="body" sz="quarter" idx="1"/>
          </p:nvPr>
        </p:nvSpPr>
        <p:spPr>
          <a:xfrm>
            <a:off x="630237" y="2057400"/>
            <a:ext cx="2949576" cy="3811588"/>
          </a:xfrm>
          <a:prstGeom prst="rect">
            <a:avLst/>
          </a:prstGeom>
        </p:spPr>
        <p:txBody>
          <a:bodyPr/>
          <a:lstStyle>
            <a:lvl1pPr marL="0" indent="0">
              <a:lnSpc>
                <a:spcPct val="90000"/>
              </a:lnSpc>
              <a:spcBef>
                <a:spcPts val="1000"/>
              </a:spcBef>
              <a:buSzTx/>
              <a:buFontTx/>
              <a:buNone/>
              <a:defRPr sz="1600"/>
            </a:lvl1pPr>
            <a:lvl2pPr marL="0" indent="457200">
              <a:lnSpc>
                <a:spcPct val="90000"/>
              </a:lnSpc>
              <a:spcBef>
                <a:spcPts val="1000"/>
              </a:spcBef>
              <a:buSzTx/>
              <a:buFontTx/>
              <a:buNone/>
              <a:defRPr sz="1600"/>
            </a:lvl2pPr>
            <a:lvl3pPr marL="0" indent="914400">
              <a:lnSpc>
                <a:spcPct val="90000"/>
              </a:lnSpc>
              <a:spcBef>
                <a:spcPts val="1000"/>
              </a:spcBef>
              <a:buSzTx/>
              <a:buFontTx/>
              <a:buNone/>
              <a:defRPr sz="1600"/>
            </a:lvl3pPr>
            <a:lvl4pPr marL="0" indent="1371600">
              <a:lnSpc>
                <a:spcPct val="90000"/>
              </a:lnSpc>
              <a:spcBef>
                <a:spcPts val="1000"/>
              </a:spcBef>
              <a:buSzTx/>
              <a:buFontTx/>
              <a:buNone/>
              <a:defRPr sz="1600"/>
            </a:lvl4pPr>
            <a:lvl5pPr marL="0" indent="1828800">
              <a:lnSpc>
                <a:spcPct val="90000"/>
              </a:lnSpc>
              <a:spcBef>
                <a:spcPts val="1000"/>
              </a:spcBef>
              <a:buSzTx/>
              <a:buFontTx/>
              <a:buNone/>
              <a:defRPr sz="1600"/>
            </a:lvl5pPr>
          </a:lstStyle>
          <a:p>
            <a:r>
              <a:t>本文レベル1</a:t>
            </a:r>
          </a:p>
          <a:p>
            <a:pPr lvl="1"/>
            <a:r>
              <a:t>本文レベル2</a:t>
            </a:r>
          </a:p>
          <a:p>
            <a:pPr lvl="2"/>
            <a:r>
              <a:t>本文レベル3</a:t>
            </a:r>
          </a:p>
          <a:p>
            <a:pPr lvl="3"/>
            <a:r>
              <a:t>本文レベル4</a:t>
            </a:r>
          </a:p>
          <a:p>
            <a:pPr lvl="4"/>
            <a:r>
              <a:t>本文レベル5</a:t>
            </a:r>
          </a:p>
        </p:txBody>
      </p:sp>
      <p:sp>
        <p:nvSpPr>
          <p:cNvPr id="492"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tx">
  <p:cSld name="タイトルと&#10;縦書きテキスト">
    <p:spTree>
      <p:nvGrpSpPr>
        <p:cNvPr id="1" name=""/>
        <p:cNvGrpSpPr/>
        <p:nvPr/>
      </p:nvGrpSpPr>
      <p:grpSpPr>
        <a:xfrm>
          <a:off x="0" y="0"/>
          <a:ext cx="0" cy="0"/>
          <a:chOff x="0" y="0"/>
          <a:chExt cx="0" cy="0"/>
        </a:xfrm>
      </p:grpSpPr>
      <p:sp>
        <p:nvSpPr>
          <p:cNvPr id="499"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500" name="本文レベル1…"/>
          <p:cNvSpPr txBox="1">
            <a:spLocks noGrp="1"/>
          </p:cNvSpPr>
          <p:nvPr>
            <p:ph type="body" idx="1"/>
          </p:nvPr>
        </p:nvSpPr>
        <p:spPr>
          <a:xfrm>
            <a:off x="628650" y="1825625"/>
            <a:ext cx="788670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501"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x">
  <p:cSld name="縦書きタイトルと&#10;縦書きテキスト">
    <p:spTree>
      <p:nvGrpSpPr>
        <p:cNvPr id="1" name=""/>
        <p:cNvGrpSpPr/>
        <p:nvPr/>
      </p:nvGrpSpPr>
      <p:grpSpPr>
        <a:xfrm>
          <a:off x="0" y="0"/>
          <a:ext cx="0" cy="0"/>
          <a:chOff x="0" y="0"/>
          <a:chExt cx="0" cy="0"/>
        </a:xfrm>
      </p:grpSpPr>
      <p:sp>
        <p:nvSpPr>
          <p:cNvPr id="508" name="タイトルテキスト"/>
          <p:cNvSpPr txBox="1">
            <a:spLocks noGrp="1"/>
          </p:cNvSpPr>
          <p:nvPr>
            <p:ph type="title"/>
          </p:nvPr>
        </p:nvSpPr>
        <p:spPr>
          <a:xfrm>
            <a:off x="6543675" y="365125"/>
            <a:ext cx="1971675" cy="5811838"/>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509" name="本文レベル1…"/>
          <p:cNvSpPr txBox="1">
            <a:spLocks noGrp="1"/>
          </p:cNvSpPr>
          <p:nvPr>
            <p:ph type="body" idx="1"/>
          </p:nvPr>
        </p:nvSpPr>
        <p:spPr>
          <a:xfrm>
            <a:off x="628650" y="365125"/>
            <a:ext cx="5762625" cy="58118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510"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x">
  <p:cSld name="タイトル スライド">
    <p:spTree>
      <p:nvGrpSpPr>
        <p:cNvPr id="1" name=""/>
        <p:cNvGrpSpPr/>
        <p:nvPr/>
      </p:nvGrpSpPr>
      <p:grpSpPr>
        <a:xfrm>
          <a:off x="0" y="0"/>
          <a:ext cx="0" cy="0"/>
          <a:chOff x="0" y="0"/>
          <a:chExt cx="0" cy="0"/>
        </a:xfrm>
      </p:grpSpPr>
      <p:sp>
        <p:nvSpPr>
          <p:cNvPr id="517" name="タイトルテキスト"/>
          <p:cNvSpPr txBox="1">
            <a:spLocks noGrp="1"/>
          </p:cNvSpPr>
          <p:nvPr>
            <p:ph type="title"/>
          </p:nvPr>
        </p:nvSpPr>
        <p:spPr>
          <a:xfrm>
            <a:off x="1143000" y="1122362"/>
            <a:ext cx="6858000" cy="2387601"/>
          </a:xfrm>
          <a:prstGeom prst="rect">
            <a:avLst/>
          </a:prstGeom>
        </p:spPr>
        <p:txBody>
          <a:bodyPr anchor="b">
            <a:normAutofit/>
          </a:bodyPr>
          <a:lstStyle>
            <a:lvl1pPr>
              <a:lnSpc>
                <a:spcPct val="90000"/>
              </a:lnSpc>
              <a:defRPr sz="6000">
                <a:latin typeface="Calibri Light"/>
                <a:ea typeface="Calibri Light"/>
                <a:cs typeface="Calibri Light"/>
                <a:sym typeface="Calibri Light"/>
              </a:defRPr>
            </a:lvl1pPr>
          </a:lstStyle>
          <a:p>
            <a:r>
              <a:t>タイトルテキスト</a:t>
            </a:r>
          </a:p>
        </p:txBody>
      </p:sp>
      <p:sp>
        <p:nvSpPr>
          <p:cNvPr id="518" name="本文レベル1…"/>
          <p:cNvSpPr txBox="1">
            <a:spLocks noGrp="1"/>
          </p:cNvSpPr>
          <p:nvPr>
            <p:ph type="body" sz="quarter" idx="1"/>
          </p:nvPr>
        </p:nvSpPr>
        <p:spPr>
          <a:xfrm>
            <a:off x="1143000" y="3602037"/>
            <a:ext cx="6858000" cy="1655763"/>
          </a:xfrm>
          <a:prstGeom prst="rect">
            <a:avLst/>
          </a:prstGeom>
        </p:spPr>
        <p:txBody>
          <a:bodyPr/>
          <a:lstStyle>
            <a:lvl1pPr marL="0" indent="0" algn="ctr">
              <a:lnSpc>
                <a:spcPct val="90000"/>
              </a:lnSpc>
              <a:spcBef>
                <a:spcPts val="1000"/>
              </a:spcBef>
              <a:buSzTx/>
              <a:buFontTx/>
              <a:buNone/>
              <a:defRPr sz="2400"/>
            </a:lvl1pPr>
            <a:lvl2pPr marL="0" indent="457200" algn="ctr">
              <a:lnSpc>
                <a:spcPct val="90000"/>
              </a:lnSpc>
              <a:spcBef>
                <a:spcPts val="1000"/>
              </a:spcBef>
              <a:buSzTx/>
              <a:buFontTx/>
              <a:buNone/>
              <a:defRPr sz="2400"/>
            </a:lvl2pPr>
            <a:lvl3pPr marL="0" indent="914400" algn="ctr">
              <a:lnSpc>
                <a:spcPct val="90000"/>
              </a:lnSpc>
              <a:spcBef>
                <a:spcPts val="1000"/>
              </a:spcBef>
              <a:buSzTx/>
              <a:buFontTx/>
              <a:buNone/>
              <a:defRPr sz="2400"/>
            </a:lvl3pPr>
            <a:lvl4pPr marL="0" indent="1371600" algn="ctr">
              <a:lnSpc>
                <a:spcPct val="90000"/>
              </a:lnSpc>
              <a:spcBef>
                <a:spcPts val="1000"/>
              </a:spcBef>
              <a:buSzTx/>
              <a:buFontTx/>
              <a:buNone/>
              <a:defRPr sz="2400"/>
            </a:lvl4pPr>
            <a:lvl5pPr marL="0" indent="1828800" algn="ctr">
              <a:lnSpc>
                <a:spcPct val="90000"/>
              </a:lnSpc>
              <a:spcBef>
                <a:spcPts val="1000"/>
              </a:spcBef>
              <a:buSzTx/>
              <a:buFontTx/>
              <a:buNone/>
              <a:defRPr sz="2400"/>
            </a:lvl5pPr>
          </a:lstStyle>
          <a:p>
            <a:r>
              <a:t>本文レベル1</a:t>
            </a:r>
          </a:p>
          <a:p>
            <a:pPr lvl="1"/>
            <a:r>
              <a:t>本文レベル2</a:t>
            </a:r>
          </a:p>
          <a:p>
            <a:pPr lvl="2"/>
            <a:r>
              <a:t>本文レベル3</a:t>
            </a:r>
          </a:p>
          <a:p>
            <a:pPr lvl="3"/>
            <a:r>
              <a:t>本文レベル4</a:t>
            </a:r>
          </a:p>
          <a:p>
            <a:pPr lvl="4"/>
            <a:r>
              <a:t>本文レベル5</a:t>
            </a:r>
          </a:p>
        </p:txBody>
      </p:sp>
      <p:sp>
        <p:nvSpPr>
          <p:cNvPr id="519"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x">
  <p:cSld name="タイトルとコンテンツ">
    <p:spTree>
      <p:nvGrpSpPr>
        <p:cNvPr id="1" name=""/>
        <p:cNvGrpSpPr/>
        <p:nvPr/>
      </p:nvGrpSpPr>
      <p:grpSpPr>
        <a:xfrm>
          <a:off x="0" y="0"/>
          <a:ext cx="0" cy="0"/>
          <a:chOff x="0" y="0"/>
          <a:chExt cx="0" cy="0"/>
        </a:xfrm>
      </p:grpSpPr>
      <p:sp>
        <p:nvSpPr>
          <p:cNvPr id="526"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527" name="本文レベル1…"/>
          <p:cNvSpPr txBox="1">
            <a:spLocks noGrp="1"/>
          </p:cNvSpPr>
          <p:nvPr>
            <p:ph type="body" idx="1"/>
          </p:nvPr>
        </p:nvSpPr>
        <p:spPr>
          <a:xfrm>
            <a:off x="628650" y="1825625"/>
            <a:ext cx="788670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528"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tx">
  <p:cSld name="セクション見出し">
    <p:spTree>
      <p:nvGrpSpPr>
        <p:cNvPr id="1" name=""/>
        <p:cNvGrpSpPr/>
        <p:nvPr/>
      </p:nvGrpSpPr>
      <p:grpSpPr>
        <a:xfrm>
          <a:off x="0" y="0"/>
          <a:ext cx="0" cy="0"/>
          <a:chOff x="0" y="0"/>
          <a:chExt cx="0" cy="0"/>
        </a:xfrm>
      </p:grpSpPr>
      <p:sp>
        <p:nvSpPr>
          <p:cNvPr id="535" name="タイトルテキスト"/>
          <p:cNvSpPr txBox="1">
            <a:spLocks noGrp="1"/>
          </p:cNvSpPr>
          <p:nvPr>
            <p:ph type="title"/>
          </p:nvPr>
        </p:nvSpPr>
        <p:spPr>
          <a:xfrm>
            <a:off x="623887" y="1709738"/>
            <a:ext cx="7886701" cy="2852737"/>
          </a:xfrm>
          <a:prstGeom prst="rect">
            <a:avLst/>
          </a:prstGeom>
        </p:spPr>
        <p:txBody>
          <a:bodyPr anchor="b">
            <a:normAutofit/>
          </a:bodyPr>
          <a:lstStyle>
            <a:lvl1pPr algn="l">
              <a:lnSpc>
                <a:spcPct val="90000"/>
              </a:lnSpc>
              <a:defRPr sz="6000">
                <a:latin typeface="Calibri Light"/>
                <a:ea typeface="Calibri Light"/>
                <a:cs typeface="Calibri Light"/>
                <a:sym typeface="Calibri Light"/>
              </a:defRPr>
            </a:lvl1pPr>
          </a:lstStyle>
          <a:p>
            <a:r>
              <a:t>タイトルテキスト</a:t>
            </a:r>
          </a:p>
        </p:txBody>
      </p:sp>
      <p:sp>
        <p:nvSpPr>
          <p:cNvPr id="536" name="本文レベル1…"/>
          <p:cNvSpPr txBox="1">
            <a:spLocks noGrp="1"/>
          </p:cNvSpPr>
          <p:nvPr>
            <p:ph type="body" sz="quarter" idx="1"/>
          </p:nvPr>
        </p:nvSpPr>
        <p:spPr>
          <a:xfrm>
            <a:off x="623887" y="4589462"/>
            <a:ext cx="7886701" cy="1500188"/>
          </a:xfrm>
          <a:prstGeom prst="rect">
            <a:avLst/>
          </a:prstGeom>
        </p:spPr>
        <p:txBody>
          <a:bodyPr/>
          <a:lstStyle>
            <a:lvl1pPr marL="0" indent="0">
              <a:lnSpc>
                <a:spcPct val="90000"/>
              </a:lnSpc>
              <a:spcBef>
                <a:spcPts val="1000"/>
              </a:spcBef>
              <a:buSzTx/>
              <a:buFontTx/>
              <a:buNone/>
              <a:defRPr sz="2400">
                <a:solidFill>
                  <a:srgbClr val="888888"/>
                </a:solidFill>
              </a:defRPr>
            </a:lvl1pPr>
            <a:lvl2pPr marL="0" indent="457200">
              <a:lnSpc>
                <a:spcPct val="90000"/>
              </a:lnSpc>
              <a:spcBef>
                <a:spcPts val="1000"/>
              </a:spcBef>
              <a:buSzTx/>
              <a:buFontTx/>
              <a:buNone/>
              <a:defRPr sz="2400">
                <a:solidFill>
                  <a:srgbClr val="888888"/>
                </a:solidFill>
              </a:defRPr>
            </a:lvl2pPr>
            <a:lvl3pPr marL="0" indent="914400">
              <a:lnSpc>
                <a:spcPct val="90000"/>
              </a:lnSpc>
              <a:spcBef>
                <a:spcPts val="1000"/>
              </a:spcBef>
              <a:buSzTx/>
              <a:buFontTx/>
              <a:buNone/>
              <a:defRPr sz="2400">
                <a:solidFill>
                  <a:srgbClr val="888888"/>
                </a:solidFill>
              </a:defRPr>
            </a:lvl3pPr>
            <a:lvl4pPr marL="0" indent="1371600">
              <a:lnSpc>
                <a:spcPct val="90000"/>
              </a:lnSpc>
              <a:spcBef>
                <a:spcPts val="1000"/>
              </a:spcBef>
              <a:buSzTx/>
              <a:buFontTx/>
              <a:buNone/>
              <a:defRPr sz="2400">
                <a:solidFill>
                  <a:srgbClr val="888888"/>
                </a:solidFill>
              </a:defRPr>
            </a:lvl4pPr>
            <a:lvl5pPr marL="0" indent="1828800">
              <a:lnSpc>
                <a:spcPct val="90000"/>
              </a:lnSpc>
              <a:spcBef>
                <a:spcPts val="1000"/>
              </a:spcBef>
              <a:buSzTx/>
              <a:buFontTx/>
              <a:buNone/>
              <a:defRPr sz="2400">
                <a:solidFill>
                  <a:srgbClr val="888888"/>
                </a:solidFill>
              </a:defRPr>
            </a:lvl5pPr>
          </a:lstStyle>
          <a:p>
            <a:r>
              <a:t>本文レベル1</a:t>
            </a:r>
          </a:p>
          <a:p>
            <a:pPr lvl="1"/>
            <a:r>
              <a:t>本文レベル2</a:t>
            </a:r>
          </a:p>
          <a:p>
            <a:pPr lvl="2"/>
            <a:r>
              <a:t>本文レベル3</a:t>
            </a:r>
          </a:p>
          <a:p>
            <a:pPr lvl="3"/>
            <a:r>
              <a:t>本文レベル4</a:t>
            </a:r>
          </a:p>
          <a:p>
            <a:pPr lvl="4"/>
            <a:r>
              <a:t>本文レベル5</a:t>
            </a:r>
          </a:p>
        </p:txBody>
      </p:sp>
      <p:sp>
        <p:nvSpPr>
          <p:cNvPr id="537"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比較">
    <p:spTree>
      <p:nvGrpSpPr>
        <p:cNvPr id="1" name=""/>
        <p:cNvGrpSpPr/>
        <p:nvPr/>
      </p:nvGrpSpPr>
      <p:grpSpPr>
        <a:xfrm>
          <a:off x="0" y="0"/>
          <a:ext cx="0" cy="0"/>
          <a:chOff x="0" y="0"/>
          <a:chExt cx="0" cy="0"/>
        </a:xfrm>
      </p:grpSpPr>
      <p:sp>
        <p:nvSpPr>
          <p:cNvPr id="58" name="タイトルテキスト"/>
          <p:cNvSpPr txBox="1">
            <a:spLocks noGrp="1"/>
          </p:cNvSpPr>
          <p:nvPr>
            <p:ph type="title"/>
          </p:nvPr>
        </p:nvSpPr>
        <p:spPr>
          <a:xfrm>
            <a:off x="457200" y="274638"/>
            <a:ext cx="8229600" cy="1143001"/>
          </a:xfrm>
          <a:prstGeom prst="rect">
            <a:avLst/>
          </a:prstGeom>
        </p:spPr>
        <p:txBody>
          <a:bodyPr anchor="t">
            <a:normAutofit/>
          </a:bodyPr>
          <a:lstStyle/>
          <a:p>
            <a:r>
              <a:t>タイトルテキスト</a:t>
            </a:r>
          </a:p>
        </p:txBody>
      </p:sp>
      <p:sp>
        <p:nvSpPr>
          <p:cNvPr id="59" name="本文レベル1…"/>
          <p:cNvSpPr txBox="1">
            <a:spLocks noGrp="1"/>
          </p:cNvSpPr>
          <p:nvPr>
            <p:ph type="body" sz="quarter" idx="1"/>
          </p:nvPr>
        </p:nvSpPr>
        <p:spPr>
          <a:xfrm>
            <a:off x="457200" y="1535112"/>
            <a:ext cx="4040188" cy="639763"/>
          </a:xfrm>
          <a:prstGeom prst="rect">
            <a:avLst/>
          </a:prstGeom>
        </p:spPr>
        <p:txBody>
          <a:bodyPr anchor="b"/>
          <a:lstStyle>
            <a:lvl1pPr marL="0" indent="0">
              <a:spcBef>
                <a:spcPts val="500"/>
              </a:spcBef>
              <a:buSzTx/>
              <a:buFontTx/>
              <a:buNone/>
              <a:defRPr sz="2400" b="1"/>
            </a:lvl1pPr>
            <a:lvl2pPr marL="0" indent="457200">
              <a:spcBef>
                <a:spcPts val="500"/>
              </a:spcBef>
              <a:buSzTx/>
              <a:buFontTx/>
              <a:buNone/>
              <a:defRPr sz="2400" b="1"/>
            </a:lvl2pPr>
            <a:lvl3pPr marL="0" indent="914400">
              <a:spcBef>
                <a:spcPts val="500"/>
              </a:spcBef>
              <a:buSzTx/>
              <a:buFontTx/>
              <a:buNone/>
              <a:defRPr sz="2400" b="1"/>
            </a:lvl3pPr>
            <a:lvl4pPr marL="0" indent="1371600">
              <a:spcBef>
                <a:spcPts val="500"/>
              </a:spcBef>
              <a:buSzTx/>
              <a:buFontTx/>
              <a:buNone/>
              <a:defRPr sz="2400" b="1"/>
            </a:lvl4pPr>
            <a:lvl5pPr marL="0" indent="1828800">
              <a:spcBef>
                <a:spcPts val="500"/>
              </a:spcBef>
              <a:buSzTx/>
              <a:buFontTx/>
              <a:buNone/>
              <a:defRPr sz="2400" b="1"/>
            </a:lvl5pPr>
          </a:lstStyle>
          <a:p>
            <a:r>
              <a:t>本文レベル1</a:t>
            </a:r>
          </a:p>
          <a:p>
            <a:pPr lvl="1"/>
            <a:r>
              <a:t>本文レベル2</a:t>
            </a:r>
          </a:p>
          <a:p>
            <a:pPr lvl="2"/>
            <a:r>
              <a:t>本文レベル3</a:t>
            </a:r>
          </a:p>
          <a:p>
            <a:pPr lvl="3"/>
            <a:r>
              <a:t>本文レベル4</a:t>
            </a:r>
          </a:p>
          <a:p>
            <a:pPr lvl="4"/>
            <a:r>
              <a:t>本文レベル5</a:t>
            </a:r>
          </a:p>
        </p:txBody>
      </p:sp>
      <p:sp>
        <p:nvSpPr>
          <p:cNvPr id="60" name="テキスト プレースホルダー 4"/>
          <p:cNvSpPr>
            <a:spLocks noGrp="1"/>
          </p:cNvSpPr>
          <p:nvPr>
            <p:ph type="body" sz="quarter" idx="13"/>
          </p:nvPr>
        </p:nvSpPr>
        <p:spPr>
          <a:xfrm>
            <a:off x="4645025" y="1535112"/>
            <a:ext cx="4041775" cy="639763"/>
          </a:xfrm>
          <a:prstGeom prst="rect">
            <a:avLst/>
          </a:prstGeom>
        </p:spPr>
        <p:txBody>
          <a:bodyPr anchor="b"/>
          <a:lstStyle/>
          <a:p>
            <a:pPr marL="0" indent="0">
              <a:spcBef>
                <a:spcPts val="500"/>
              </a:spcBef>
              <a:buSzTx/>
              <a:buFontTx/>
              <a:buNone/>
              <a:defRPr sz="2400" b="1"/>
            </a:pPr>
            <a:endParaRPr/>
          </a:p>
        </p:txBody>
      </p:sp>
      <p:sp>
        <p:nvSpPr>
          <p:cNvPr id="61"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tx">
  <p:cSld name="2 つのコンテンツ">
    <p:spTree>
      <p:nvGrpSpPr>
        <p:cNvPr id="1" name=""/>
        <p:cNvGrpSpPr/>
        <p:nvPr/>
      </p:nvGrpSpPr>
      <p:grpSpPr>
        <a:xfrm>
          <a:off x="0" y="0"/>
          <a:ext cx="0" cy="0"/>
          <a:chOff x="0" y="0"/>
          <a:chExt cx="0" cy="0"/>
        </a:xfrm>
      </p:grpSpPr>
      <p:sp>
        <p:nvSpPr>
          <p:cNvPr id="544"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545" name="本文レベル1…"/>
          <p:cNvSpPr txBox="1">
            <a:spLocks noGrp="1"/>
          </p:cNvSpPr>
          <p:nvPr>
            <p:ph type="body" sz="half" idx="1"/>
          </p:nvPr>
        </p:nvSpPr>
        <p:spPr>
          <a:xfrm>
            <a:off x="628650" y="1825625"/>
            <a:ext cx="386715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546"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x">
  <p:cSld name="比較">
    <p:spTree>
      <p:nvGrpSpPr>
        <p:cNvPr id="1" name=""/>
        <p:cNvGrpSpPr/>
        <p:nvPr/>
      </p:nvGrpSpPr>
      <p:grpSpPr>
        <a:xfrm>
          <a:off x="0" y="0"/>
          <a:ext cx="0" cy="0"/>
          <a:chOff x="0" y="0"/>
          <a:chExt cx="0" cy="0"/>
        </a:xfrm>
      </p:grpSpPr>
      <p:sp>
        <p:nvSpPr>
          <p:cNvPr id="553" name="タイトルテキスト"/>
          <p:cNvSpPr txBox="1">
            <a:spLocks noGrp="1"/>
          </p:cNvSpPr>
          <p:nvPr>
            <p:ph type="title"/>
          </p:nvPr>
        </p:nvSpPr>
        <p:spPr>
          <a:xfrm>
            <a:off x="630237" y="365125"/>
            <a:ext cx="7886701"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554" name="本文レベル1…"/>
          <p:cNvSpPr txBox="1">
            <a:spLocks noGrp="1"/>
          </p:cNvSpPr>
          <p:nvPr>
            <p:ph type="body" sz="quarter" idx="1"/>
          </p:nvPr>
        </p:nvSpPr>
        <p:spPr>
          <a:xfrm>
            <a:off x="630237" y="1681163"/>
            <a:ext cx="3868739" cy="823913"/>
          </a:xfrm>
          <a:prstGeom prst="rect">
            <a:avLst/>
          </a:prstGeom>
        </p:spPr>
        <p:txBody>
          <a:bodyPr anchor="b"/>
          <a:lstStyle>
            <a:lvl1pPr marL="0" indent="0">
              <a:lnSpc>
                <a:spcPct val="90000"/>
              </a:lnSpc>
              <a:spcBef>
                <a:spcPts val="1000"/>
              </a:spcBef>
              <a:buSzTx/>
              <a:buFontTx/>
              <a:buNone/>
              <a:defRPr sz="2400" b="1"/>
            </a:lvl1pPr>
            <a:lvl2pPr marL="0" indent="457200">
              <a:lnSpc>
                <a:spcPct val="90000"/>
              </a:lnSpc>
              <a:spcBef>
                <a:spcPts val="1000"/>
              </a:spcBef>
              <a:buSzTx/>
              <a:buFontTx/>
              <a:buNone/>
              <a:defRPr sz="2400" b="1"/>
            </a:lvl2pPr>
            <a:lvl3pPr marL="0" indent="914400">
              <a:lnSpc>
                <a:spcPct val="90000"/>
              </a:lnSpc>
              <a:spcBef>
                <a:spcPts val="1000"/>
              </a:spcBef>
              <a:buSzTx/>
              <a:buFontTx/>
              <a:buNone/>
              <a:defRPr sz="2400" b="1"/>
            </a:lvl3pPr>
            <a:lvl4pPr marL="0" indent="1371600">
              <a:lnSpc>
                <a:spcPct val="90000"/>
              </a:lnSpc>
              <a:spcBef>
                <a:spcPts val="1000"/>
              </a:spcBef>
              <a:buSzTx/>
              <a:buFontTx/>
              <a:buNone/>
              <a:defRPr sz="2400" b="1"/>
            </a:lvl4pPr>
            <a:lvl5pPr marL="0" indent="1828800">
              <a:lnSpc>
                <a:spcPct val="90000"/>
              </a:lnSpc>
              <a:spcBef>
                <a:spcPts val="1000"/>
              </a:spcBef>
              <a:buSzTx/>
              <a:buFontTx/>
              <a:buNone/>
              <a:defRPr sz="2400" b="1"/>
            </a:lvl5pPr>
          </a:lstStyle>
          <a:p>
            <a:r>
              <a:t>本文レベル1</a:t>
            </a:r>
          </a:p>
          <a:p>
            <a:pPr lvl="1"/>
            <a:r>
              <a:t>本文レベル2</a:t>
            </a:r>
          </a:p>
          <a:p>
            <a:pPr lvl="2"/>
            <a:r>
              <a:t>本文レベル3</a:t>
            </a:r>
          </a:p>
          <a:p>
            <a:pPr lvl="3"/>
            <a:r>
              <a:t>本文レベル4</a:t>
            </a:r>
          </a:p>
          <a:p>
            <a:pPr lvl="4"/>
            <a:r>
              <a:t>本文レベル5</a:t>
            </a:r>
          </a:p>
        </p:txBody>
      </p:sp>
      <p:sp>
        <p:nvSpPr>
          <p:cNvPr id="555" name="テキスト プレースホルダー 4"/>
          <p:cNvSpPr>
            <a:spLocks noGrp="1"/>
          </p:cNvSpPr>
          <p:nvPr>
            <p:ph type="body" sz="quarter" idx="13"/>
          </p:nvPr>
        </p:nvSpPr>
        <p:spPr>
          <a:xfrm>
            <a:off x="4629150" y="1681163"/>
            <a:ext cx="3887788" cy="823913"/>
          </a:xfrm>
          <a:prstGeom prst="rect">
            <a:avLst/>
          </a:prstGeom>
        </p:spPr>
        <p:txBody>
          <a:bodyPr anchor="b"/>
          <a:lstStyle/>
          <a:p>
            <a:pPr marL="0" indent="0">
              <a:lnSpc>
                <a:spcPct val="90000"/>
              </a:lnSpc>
              <a:spcBef>
                <a:spcPts val="1000"/>
              </a:spcBef>
              <a:buSzTx/>
              <a:buFontTx/>
              <a:buNone/>
              <a:defRPr sz="2400" b="1"/>
            </a:pPr>
            <a:endParaRPr/>
          </a:p>
        </p:txBody>
      </p:sp>
      <p:sp>
        <p:nvSpPr>
          <p:cNvPr id="556"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x">
  <p:cSld name="タイトルのみ">
    <p:spTree>
      <p:nvGrpSpPr>
        <p:cNvPr id="1" name=""/>
        <p:cNvGrpSpPr/>
        <p:nvPr/>
      </p:nvGrpSpPr>
      <p:grpSpPr>
        <a:xfrm>
          <a:off x="0" y="0"/>
          <a:ext cx="0" cy="0"/>
          <a:chOff x="0" y="0"/>
          <a:chExt cx="0" cy="0"/>
        </a:xfrm>
      </p:grpSpPr>
      <p:sp>
        <p:nvSpPr>
          <p:cNvPr id="563"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564"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tx">
  <p:cSld name="白紙">
    <p:spTree>
      <p:nvGrpSpPr>
        <p:cNvPr id="1" name=""/>
        <p:cNvGrpSpPr/>
        <p:nvPr/>
      </p:nvGrpSpPr>
      <p:grpSpPr>
        <a:xfrm>
          <a:off x="0" y="0"/>
          <a:ext cx="0" cy="0"/>
          <a:chOff x="0" y="0"/>
          <a:chExt cx="0" cy="0"/>
        </a:xfrm>
      </p:grpSpPr>
      <p:sp>
        <p:nvSpPr>
          <p:cNvPr id="571"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tx">
  <p:cSld name="タイトル付きの&#10;コンテンツ">
    <p:spTree>
      <p:nvGrpSpPr>
        <p:cNvPr id="1" name=""/>
        <p:cNvGrpSpPr/>
        <p:nvPr/>
      </p:nvGrpSpPr>
      <p:grpSpPr>
        <a:xfrm>
          <a:off x="0" y="0"/>
          <a:ext cx="0" cy="0"/>
          <a:chOff x="0" y="0"/>
          <a:chExt cx="0" cy="0"/>
        </a:xfrm>
      </p:grpSpPr>
      <p:sp>
        <p:nvSpPr>
          <p:cNvPr id="578" name="タイトルテキスト"/>
          <p:cNvSpPr txBox="1">
            <a:spLocks noGrp="1"/>
          </p:cNvSpPr>
          <p:nvPr>
            <p:ph type="title"/>
          </p:nvPr>
        </p:nvSpPr>
        <p:spPr>
          <a:xfrm>
            <a:off x="630237" y="457200"/>
            <a:ext cx="2949576" cy="1600200"/>
          </a:xfrm>
          <a:prstGeom prst="rect">
            <a:avLst/>
          </a:prstGeom>
        </p:spPr>
        <p:txBody>
          <a:bodyPr anchor="b">
            <a:normAutofit/>
          </a:bodyPr>
          <a:lstStyle>
            <a:lvl1pPr algn="l">
              <a:lnSpc>
                <a:spcPct val="90000"/>
              </a:lnSpc>
              <a:defRPr sz="3200">
                <a:latin typeface="Calibri Light"/>
                <a:ea typeface="Calibri Light"/>
                <a:cs typeface="Calibri Light"/>
                <a:sym typeface="Calibri Light"/>
              </a:defRPr>
            </a:lvl1pPr>
          </a:lstStyle>
          <a:p>
            <a:r>
              <a:t>タイトルテキスト</a:t>
            </a:r>
          </a:p>
        </p:txBody>
      </p:sp>
      <p:sp>
        <p:nvSpPr>
          <p:cNvPr id="579" name="本文レベル1…"/>
          <p:cNvSpPr txBox="1">
            <a:spLocks noGrp="1"/>
          </p:cNvSpPr>
          <p:nvPr>
            <p:ph type="body" sz="half" idx="1"/>
          </p:nvPr>
        </p:nvSpPr>
        <p:spPr>
          <a:xfrm>
            <a:off x="3887787" y="987425"/>
            <a:ext cx="4629151" cy="4873625"/>
          </a:xfrm>
          <a:prstGeom prst="rect">
            <a:avLst/>
          </a:prstGeom>
        </p:spPr>
        <p:txBody>
          <a:bodyPr/>
          <a:lstStyle>
            <a:lvl1pPr marL="228600" indent="-228600">
              <a:lnSpc>
                <a:spcPct val="90000"/>
              </a:lnSpc>
              <a:spcBef>
                <a:spcPts val="1000"/>
              </a:spcBef>
            </a:lvl1pPr>
            <a:lvl2pPr marL="718457" indent="-261257">
              <a:lnSpc>
                <a:spcPct val="90000"/>
              </a:lnSpc>
              <a:spcBef>
                <a:spcPts val="1000"/>
              </a:spcBef>
              <a:buChar char="•"/>
            </a:lvl2pPr>
            <a:lvl3pPr>
              <a:lnSpc>
                <a:spcPct val="90000"/>
              </a:lnSpc>
              <a:spcBef>
                <a:spcPts val="1000"/>
              </a:spcBef>
            </a:lvl3pPr>
            <a:lvl4pPr>
              <a:lnSpc>
                <a:spcPct val="90000"/>
              </a:lnSpc>
              <a:spcBef>
                <a:spcPts val="1000"/>
              </a:spcBef>
              <a:buChar char="•"/>
            </a:lvl4pPr>
            <a:lvl5pPr>
              <a:lnSpc>
                <a:spcPct val="90000"/>
              </a:lnSpc>
              <a:spcBef>
                <a:spcPts val="1000"/>
              </a:spcBef>
              <a:buChar char="•"/>
            </a:lvl5pPr>
          </a:lstStyle>
          <a:p>
            <a:r>
              <a:t>本文レベル1</a:t>
            </a:r>
          </a:p>
          <a:p>
            <a:pPr lvl="1"/>
            <a:r>
              <a:t>本文レベル2</a:t>
            </a:r>
          </a:p>
          <a:p>
            <a:pPr lvl="2"/>
            <a:r>
              <a:t>本文レベル3</a:t>
            </a:r>
          </a:p>
          <a:p>
            <a:pPr lvl="3"/>
            <a:r>
              <a:t>本文レベル4</a:t>
            </a:r>
          </a:p>
          <a:p>
            <a:pPr lvl="4"/>
            <a:r>
              <a:t>本文レベル5</a:t>
            </a:r>
          </a:p>
        </p:txBody>
      </p:sp>
      <p:sp>
        <p:nvSpPr>
          <p:cNvPr id="580" name="テキスト プレースホルダー 3"/>
          <p:cNvSpPr>
            <a:spLocks noGrp="1"/>
          </p:cNvSpPr>
          <p:nvPr>
            <p:ph type="body" sz="quarter" idx="13"/>
          </p:nvPr>
        </p:nvSpPr>
        <p:spPr>
          <a:xfrm>
            <a:off x="630237" y="2057400"/>
            <a:ext cx="2949576" cy="3811588"/>
          </a:xfrm>
          <a:prstGeom prst="rect">
            <a:avLst/>
          </a:prstGeom>
        </p:spPr>
        <p:txBody>
          <a:bodyPr/>
          <a:lstStyle/>
          <a:p>
            <a:pPr marL="0" indent="0">
              <a:lnSpc>
                <a:spcPct val="90000"/>
              </a:lnSpc>
              <a:spcBef>
                <a:spcPts val="1000"/>
              </a:spcBef>
              <a:buSzTx/>
              <a:buFontTx/>
              <a:buNone/>
              <a:defRPr sz="1600"/>
            </a:pPr>
            <a:endParaRPr/>
          </a:p>
        </p:txBody>
      </p:sp>
      <p:sp>
        <p:nvSpPr>
          <p:cNvPr id="581"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tx">
  <p:cSld name="タイトル付きの図">
    <p:spTree>
      <p:nvGrpSpPr>
        <p:cNvPr id="1" name=""/>
        <p:cNvGrpSpPr/>
        <p:nvPr/>
      </p:nvGrpSpPr>
      <p:grpSpPr>
        <a:xfrm>
          <a:off x="0" y="0"/>
          <a:ext cx="0" cy="0"/>
          <a:chOff x="0" y="0"/>
          <a:chExt cx="0" cy="0"/>
        </a:xfrm>
      </p:grpSpPr>
      <p:sp>
        <p:nvSpPr>
          <p:cNvPr id="588" name="タイトルテキスト"/>
          <p:cNvSpPr txBox="1">
            <a:spLocks noGrp="1"/>
          </p:cNvSpPr>
          <p:nvPr>
            <p:ph type="title"/>
          </p:nvPr>
        </p:nvSpPr>
        <p:spPr>
          <a:xfrm>
            <a:off x="630237" y="457200"/>
            <a:ext cx="2949576" cy="1600200"/>
          </a:xfrm>
          <a:prstGeom prst="rect">
            <a:avLst/>
          </a:prstGeom>
        </p:spPr>
        <p:txBody>
          <a:bodyPr anchor="b">
            <a:normAutofit/>
          </a:bodyPr>
          <a:lstStyle>
            <a:lvl1pPr algn="l">
              <a:lnSpc>
                <a:spcPct val="90000"/>
              </a:lnSpc>
              <a:defRPr sz="3200">
                <a:latin typeface="Calibri Light"/>
                <a:ea typeface="Calibri Light"/>
                <a:cs typeface="Calibri Light"/>
                <a:sym typeface="Calibri Light"/>
              </a:defRPr>
            </a:lvl1pPr>
          </a:lstStyle>
          <a:p>
            <a:r>
              <a:t>タイトルテキスト</a:t>
            </a:r>
          </a:p>
        </p:txBody>
      </p:sp>
      <p:sp>
        <p:nvSpPr>
          <p:cNvPr id="589" name="図プレースホルダー 2"/>
          <p:cNvSpPr>
            <a:spLocks noGrp="1"/>
          </p:cNvSpPr>
          <p:nvPr>
            <p:ph type="pic" sz="half" idx="13"/>
          </p:nvPr>
        </p:nvSpPr>
        <p:spPr>
          <a:xfrm>
            <a:off x="3887787" y="987425"/>
            <a:ext cx="4629151" cy="4873625"/>
          </a:xfrm>
          <a:prstGeom prst="rect">
            <a:avLst/>
          </a:prstGeom>
        </p:spPr>
        <p:txBody>
          <a:bodyPr lIns="91439" rIns="91439">
            <a:noAutofit/>
          </a:bodyPr>
          <a:lstStyle/>
          <a:p>
            <a:endParaRPr/>
          </a:p>
        </p:txBody>
      </p:sp>
      <p:sp>
        <p:nvSpPr>
          <p:cNvPr id="590" name="本文レベル1…"/>
          <p:cNvSpPr txBox="1">
            <a:spLocks noGrp="1"/>
          </p:cNvSpPr>
          <p:nvPr>
            <p:ph type="body" sz="quarter" idx="1"/>
          </p:nvPr>
        </p:nvSpPr>
        <p:spPr>
          <a:xfrm>
            <a:off x="630237" y="2057400"/>
            <a:ext cx="2949576" cy="3811588"/>
          </a:xfrm>
          <a:prstGeom prst="rect">
            <a:avLst/>
          </a:prstGeom>
        </p:spPr>
        <p:txBody>
          <a:bodyPr/>
          <a:lstStyle>
            <a:lvl1pPr marL="0" indent="0">
              <a:lnSpc>
                <a:spcPct val="90000"/>
              </a:lnSpc>
              <a:spcBef>
                <a:spcPts val="1000"/>
              </a:spcBef>
              <a:buSzTx/>
              <a:buFontTx/>
              <a:buNone/>
              <a:defRPr sz="1600"/>
            </a:lvl1pPr>
            <a:lvl2pPr marL="0" indent="457200">
              <a:lnSpc>
                <a:spcPct val="90000"/>
              </a:lnSpc>
              <a:spcBef>
                <a:spcPts val="1000"/>
              </a:spcBef>
              <a:buSzTx/>
              <a:buFontTx/>
              <a:buNone/>
              <a:defRPr sz="1600"/>
            </a:lvl2pPr>
            <a:lvl3pPr marL="0" indent="914400">
              <a:lnSpc>
                <a:spcPct val="90000"/>
              </a:lnSpc>
              <a:spcBef>
                <a:spcPts val="1000"/>
              </a:spcBef>
              <a:buSzTx/>
              <a:buFontTx/>
              <a:buNone/>
              <a:defRPr sz="1600"/>
            </a:lvl3pPr>
            <a:lvl4pPr marL="0" indent="1371600">
              <a:lnSpc>
                <a:spcPct val="90000"/>
              </a:lnSpc>
              <a:spcBef>
                <a:spcPts val="1000"/>
              </a:spcBef>
              <a:buSzTx/>
              <a:buFontTx/>
              <a:buNone/>
              <a:defRPr sz="1600"/>
            </a:lvl4pPr>
            <a:lvl5pPr marL="0" indent="1828800">
              <a:lnSpc>
                <a:spcPct val="90000"/>
              </a:lnSpc>
              <a:spcBef>
                <a:spcPts val="1000"/>
              </a:spcBef>
              <a:buSzTx/>
              <a:buFontTx/>
              <a:buNone/>
              <a:defRPr sz="1600"/>
            </a:lvl5pPr>
          </a:lstStyle>
          <a:p>
            <a:r>
              <a:t>本文レベル1</a:t>
            </a:r>
          </a:p>
          <a:p>
            <a:pPr lvl="1"/>
            <a:r>
              <a:t>本文レベル2</a:t>
            </a:r>
          </a:p>
          <a:p>
            <a:pPr lvl="2"/>
            <a:r>
              <a:t>本文レベル3</a:t>
            </a:r>
          </a:p>
          <a:p>
            <a:pPr lvl="3"/>
            <a:r>
              <a:t>本文レベル4</a:t>
            </a:r>
          </a:p>
          <a:p>
            <a:pPr lvl="4"/>
            <a:r>
              <a:t>本文レベル5</a:t>
            </a:r>
          </a:p>
        </p:txBody>
      </p:sp>
      <p:sp>
        <p:nvSpPr>
          <p:cNvPr id="591"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tx">
  <p:cSld name="タイトルと&#10;縦書きテキスト">
    <p:spTree>
      <p:nvGrpSpPr>
        <p:cNvPr id="1" name=""/>
        <p:cNvGrpSpPr/>
        <p:nvPr/>
      </p:nvGrpSpPr>
      <p:grpSpPr>
        <a:xfrm>
          <a:off x="0" y="0"/>
          <a:ext cx="0" cy="0"/>
          <a:chOff x="0" y="0"/>
          <a:chExt cx="0" cy="0"/>
        </a:xfrm>
      </p:grpSpPr>
      <p:sp>
        <p:nvSpPr>
          <p:cNvPr id="598"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599" name="本文レベル1…"/>
          <p:cNvSpPr txBox="1">
            <a:spLocks noGrp="1"/>
          </p:cNvSpPr>
          <p:nvPr>
            <p:ph type="body" idx="1"/>
          </p:nvPr>
        </p:nvSpPr>
        <p:spPr>
          <a:xfrm>
            <a:off x="628650" y="1825625"/>
            <a:ext cx="788670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600"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x">
  <p:cSld name="縦書きタイトルと&#10;縦書きテキスト">
    <p:spTree>
      <p:nvGrpSpPr>
        <p:cNvPr id="1" name=""/>
        <p:cNvGrpSpPr/>
        <p:nvPr/>
      </p:nvGrpSpPr>
      <p:grpSpPr>
        <a:xfrm>
          <a:off x="0" y="0"/>
          <a:ext cx="0" cy="0"/>
          <a:chOff x="0" y="0"/>
          <a:chExt cx="0" cy="0"/>
        </a:xfrm>
      </p:grpSpPr>
      <p:sp>
        <p:nvSpPr>
          <p:cNvPr id="607" name="タイトルテキスト"/>
          <p:cNvSpPr txBox="1">
            <a:spLocks noGrp="1"/>
          </p:cNvSpPr>
          <p:nvPr>
            <p:ph type="title"/>
          </p:nvPr>
        </p:nvSpPr>
        <p:spPr>
          <a:xfrm>
            <a:off x="6543675" y="365125"/>
            <a:ext cx="1971675" cy="5811838"/>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608" name="本文レベル1…"/>
          <p:cNvSpPr txBox="1">
            <a:spLocks noGrp="1"/>
          </p:cNvSpPr>
          <p:nvPr>
            <p:ph type="body" idx="1"/>
          </p:nvPr>
        </p:nvSpPr>
        <p:spPr>
          <a:xfrm>
            <a:off x="628650" y="365125"/>
            <a:ext cx="5762625" cy="58118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609"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tx">
  <p:cSld name="タイトル スライド">
    <p:spTree>
      <p:nvGrpSpPr>
        <p:cNvPr id="1" name=""/>
        <p:cNvGrpSpPr/>
        <p:nvPr/>
      </p:nvGrpSpPr>
      <p:grpSpPr>
        <a:xfrm>
          <a:off x="0" y="0"/>
          <a:ext cx="0" cy="0"/>
          <a:chOff x="0" y="0"/>
          <a:chExt cx="0" cy="0"/>
        </a:xfrm>
      </p:grpSpPr>
      <p:sp>
        <p:nvSpPr>
          <p:cNvPr id="616" name="タイトルテキスト"/>
          <p:cNvSpPr txBox="1">
            <a:spLocks noGrp="1"/>
          </p:cNvSpPr>
          <p:nvPr>
            <p:ph type="title"/>
          </p:nvPr>
        </p:nvSpPr>
        <p:spPr>
          <a:xfrm>
            <a:off x="1143000" y="1122362"/>
            <a:ext cx="6858000" cy="2387601"/>
          </a:xfrm>
          <a:prstGeom prst="rect">
            <a:avLst/>
          </a:prstGeom>
        </p:spPr>
        <p:txBody>
          <a:bodyPr anchor="b">
            <a:normAutofit/>
          </a:bodyPr>
          <a:lstStyle>
            <a:lvl1pPr>
              <a:lnSpc>
                <a:spcPct val="90000"/>
              </a:lnSpc>
              <a:defRPr sz="6000">
                <a:latin typeface="Calibri Light"/>
                <a:ea typeface="Calibri Light"/>
                <a:cs typeface="Calibri Light"/>
                <a:sym typeface="Calibri Light"/>
              </a:defRPr>
            </a:lvl1pPr>
          </a:lstStyle>
          <a:p>
            <a:r>
              <a:t>タイトルテキスト</a:t>
            </a:r>
          </a:p>
        </p:txBody>
      </p:sp>
      <p:sp>
        <p:nvSpPr>
          <p:cNvPr id="617" name="本文レベル1…"/>
          <p:cNvSpPr txBox="1">
            <a:spLocks noGrp="1"/>
          </p:cNvSpPr>
          <p:nvPr>
            <p:ph type="body" sz="quarter" idx="1"/>
          </p:nvPr>
        </p:nvSpPr>
        <p:spPr>
          <a:xfrm>
            <a:off x="1143000" y="3602037"/>
            <a:ext cx="6858000" cy="1655763"/>
          </a:xfrm>
          <a:prstGeom prst="rect">
            <a:avLst/>
          </a:prstGeom>
        </p:spPr>
        <p:txBody>
          <a:bodyPr/>
          <a:lstStyle>
            <a:lvl1pPr marL="0" indent="0" algn="ctr">
              <a:lnSpc>
                <a:spcPct val="90000"/>
              </a:lnSpc>
              <a:spcBef>
                <a:spcPts val="1000"/>
              </a:spcBef>
              <a:buSzTx/>
              <a:buFontTx/>
              <a:buNone/>
              <a:defRPr sz="2400"/>
            </a:lvl1pPr>
            <a:lvl2pPr marL="0" indent="457200" algn="ctr">
              <a:lnSpc>
                <a:spcPct val="90000"/>
              </a:lnSpc>
              <a:spcBef>
                <a:spcPts val="1000"/>
              </a:spcBef>
              <a:buSzTx/>
              <a:buFontTx/>
              <a:buNone/>
              <a:defRPr sz="2400"/>
            </a:lvl2pPr>
            <a:lvl3pPr marL="0" indent="914400" algn="ctr">
              <a:lnSpc>
                <a:spcPct val="90000"/>
              </a:lnSpc>
              <a:spcBef>
                <a:spcPts val="1000"/>
              </a:spcBef>
              <a:buSzTx/>
              <a:buFontTx/>
              <a:buNone/>
              <a:defRPr sz="2400"/>
            </a:lvl3pPr>
            <a:lvl4pPr marL="0" indent="1371600" algn="ctr">
              <a:lnSpc>
                <a:spcPct val="90000"/>
              </a:lnSpc>
              <a:spcBef>
                <a:spcPts val="1000"/>
              </a:spcBef>
              <a:buSzTx/>
              <a:buFontTx/>
              <a:buNone/>
              <a:defRPr sz="2400"/>
            </a:lvl4pPr>
            <a:lvl5pPr marL="0" indent="1828800" algn="ctr">
              <a:lnSpc>
                <a:spcPct val="90000"/>
              </a:lnSpc>
              <a:spcBef>
                <a:spcPts val="1000"/>
              </a:spcBef>
              <a:buSzTx/>
              <a:buFontTx/>
              <a:buNone/>
              <a:defRPr sz="2400"/>
            </a:lvl5pPr>
          </a:lstStyle>
          <a:p>
            <a:r>
              <a:t>本文レベル1</a:t>
            </a:r>
          </a:p>
          <a:p>
            <a:pPr lvl="1"/>
            <a:r>
              <a:t>本文レベル2</a:t>
            </a:r>
          </a:p>
          <a:p>
            <a:pPr lvl="2"/>
            <a:r>
              <a:t>本文レベル3</a:t>
            </a:r>
          </a:p>
          <a:p>
            <a:pPr lvl="3"/>
            <a:r>
              <a:t>本文レベル4</a:t>
            </a:r>
          </a:p>
          <a:p>
            <a:pPr lvl="4"/>
            <a:r>
              <a:t>本文レベル5</a:t>
            </a:r>
          </a:p>
        </p:txBody>
      </p:sp>
      <p:sp>
        <p:nvSpPr>
          <p:cNvPr id="618"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tx">
  <p:cSld name="タイトルとコンテンツ">
    <p:spTree>
      <p:nvGrpSpPr>
        <p:cNvPr id="1" name=""/>
        <p:cNvGrpSpPr/>
        <p:nvPr/>
      </p:nvGrpSpPr>
      <p:grpSpPr>
        <a:xfrm>
          <a:off x="0" y="0"/>
          <a:ext cx="0" cy="0"/>
          <a:chOff x="0" y="0"/>
          <a:chExt cx="0" cy="0"/>
        </a:xfrm>
      </p:grpSpPr>
      <p:sp>
        <p:nvSpPr>
          <p:cNvPr id="625"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626" name="本文レベル1…"/>
          <p:cNvSpPr txBox="1">
            <a:spLocks noGrp="1"/>
          </p:cNvSpPr>
          <p:nvPr>
            <p:ph type="body" idx="1"/>
          </p:nvPr>
        </p:nvSpPr>
        <p:spPr>
          <a:xfrm>
            <a:off x="628650" y="1825625"/>
            <a:ext cx="788670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627"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タイトルのみ">
    <p:spTree>
      <p:nvGrpSpPr>
        <p:cNvPr id="1" name=""/>
        <p:cNvGrpSpPr/>
        <p:nvPr/>
      </p:nvGrpSpPr>
      <p:grpSpPr>
        <a:xfrm>
          <a:off x="0" y="0"/>
          <a:ext cx="0" cy="0"/>
          <a:chOff x="0" y="0"/>
          <a:chExt cx="0" cy="0"/>
        </a:xfrm>
      </p:grpSpPr>
      <p:sp>
        <p:nvSpPr>
          <p:cNvPr id="68" name="タイトルテキスト"/>
          <p:cNvSpPr txBox="1">
            <a:spLocks noGrp="1"/>
          </p:cNvSpPr>
          <p:nvPr>
            <p:ph type="title"/>
          </p:nvPr>
        </p:nvSpPr>
        <p:spPr>
          <a:xfrm>
            <a:off x="457200" y="274638"/>
            <a:ext cx="8229600" cy="1143001"/>
          </a:xfrm>
          <a:prstGeom prst="rect">
            <a:avLst/>
          </a:prstGeom>
        </p:spPr>
        <p:txBody>
          <a:bodyPr anchor="t">
            <a:normAutofit/>
          </a:bodyPr>
          <a:lstStyle/>
          <a:p>
            <a:r>
              <a:t>タイトルテキスト</a:t>
            </a:r>
          </a:p>
        </p:txBody>
      </p:sp>
      <p:sp>
        <p:nvSpPr>
          <p:cNvPr id="69"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x">
  <p:cSld name="セクション見出し">
    <p:spTree>
      <p:nvGrpSpPr>
        <p:cNvPr id="1" name=""/>
        <p:cNvGrpSpPr/>
        <p:nvPr/>
      </p:nvGrpSpPr>
      <p:grpSpPr>
        <a:xfrm>
          <a:off x="0" y="0"/>
          <a:ext cx="0" cy="0"/>
          <a:chOff x="0" y="0"/>
          <a:chExt cx="0" cy="0"/>
        </a:xfrm>
      </p:grpSpPr>
      <p:sp>
        <p:nvSpPr>
          <p:cNvPr id="634" name="タイトルテキスト"/>
          <p:cNvSpPr txBox="1">
            <a:spLocks noGrp="1"/>
          </p:cNvSpPr>
          <p:nvPr>
            <p:ph type="title"/>
          </p:nvPr>
        </p:nvSpPr>
        <p:spPr>
          <a:xfrm>
            <a:off x="623887" y="1709738"/>
            <a:ext cx="7886701" cy="2852737"/>
          </a:xfrm>
          <a:prstGeom prst="rect">
            <a:avLst/>
          </a:prstGeom>
        </p:spPr>
        <p:txBody>
          <a:bodyPr anchor="b">
            <a:normAutofit/>
          </a:bodyPr>
          <a:lstStyle>
            <a:lvl1pPr algn="l">
              <a:lnSpc>
                <a:spcPct val="90000"/>
              </a:lnSpc>
              <a:defRPr sz="6000">
                <a:latin typeface="Calibri Light"/>
                <a:ea typeface="Calibri Light"/>
                <a:cs typeface="Calibri Light"/>
                <a:sym typeface="Calibri Light"/>
              </a:defRPr>
            </a:lvl1pPr>
          </a:lstStyle>
          <a:p>
            <a:r>
              <a:t>タイトルテキスト</a:t>
            </a:r>
          </a:p>
        </p:txBody>
      </p:sp>
      <p:sp>
        <p:nvSpPr>
          <p:cNvPr id="635" name="本文レベル1…"/>
          <p:cNvSpPr txBox="1">
            <a:spLocks noGrp="1"/>
          </p:cNvSpPr>
          <p:nvPr>
            <p:ph type="body" sz="quarter" idx="1"/>
          </p:nvPr>
        </p:nvSpPr>
        <p:spPr>
          <a:xfrm>
            <a:off x="623887" y="4589462"/>
            <a:ext cx="7886701" cy="1500188"/>
          </a:xfrm>
          <a:prstGeom prst="rect">
            <a:avLst/>
          </a:prstGeom>
        </p:spPr>
        <p:txBody>
          <a:bodyPr/>
          <a:lstStyle>
            <a:lvl1pPr marL="0" indent="0">
              <a:lnSpc>
                <a:spcPct val="90000"/>
              </a:lnSpc>
              <a:spcBef>
                <a:spcPts val="1000"/>
              </a:spcBef>
              <a:buSzTx/>
              <a:buFontTx/>
              <a:buNone/>
              <a:defRPr sz="2400">
                <a:solidFill>
                  <a:srgbClr val="888888"/>
                </a:solidFill>
              </a:defRPr>
            </a:lvl1pPr>
            <a:lvl2pPr marL="0" indent="457200">
              <a:lnSpc>
                <a:spcPct val="90000"/>
              </a:lnSpc>
              <a:spcBef>
                <a:spcPts val="1000"/>
              </a:spcBef>
              <a:buSzTx/>
              <a:buFontTx/>
              <a:buNone/>
              <a:defRPr sz="2400">
                <a:solidFill>
                  <a:srgbClr val="888888"/>
                </a:solidFill>
              </a:defRPr>
            </a:lvl2pPr>
            <a:lvl3pPr marL="0" indent="914400">
              <a:lnSpc>
                <a:spcPct val="90000"/>
              </a:lnSpc>
              <a:spcBef>
                <a:spcPts val="1000"/>
              </a:spcBef>
              <a:buSzTx/>
              <a:buFontTx/>
              <a:buNone/>
              <a:defRPr sz="2400">
                <a:solidFill>
                  <a:srgbClr val="888888"/>
                </a:solidFill>
              </a:defRPr>
            </a:lvl3pPr>
            <a:lvl4pPr marL="0" indent="1371600">
              <a:lnSpc>
                <a:spcPct val="90000"/>
              </a:lnSpc>
              <a:spcBef>
                <a:spcPts val="1000"/>
              </a:spcBef>
              <a:buSzTx/>
              <a:buFontTx/>
              <a:buNone/>
              <a:defRPr sz="2400">
                <a:solidFill>
                  <a:srgbClr val="888888"/>
                </a:solidFill>
              </a:defRPr>
            </a:lvl4pPr>
            <a:lvl5pPr marL="0" indent="1828800">
              <a:lnSpc>
                <a:spcPct val="90000"/>
              </a:lnSpc>
              <a:spcBef>
                <a:spcPts val="1000"/>
              </a:spcBef>
              <a:buSzTx/>
              <a:buFontTx/>
              <a:buNone/>
              <a:defRPr sz="2400">
                <a:solidFill>
                  <a:srgbClr val="888888"/>
                </a:solidFill>
              </a:defRPr>
            </a:lvl5pPr>
          </a:lstStyle>
          <a:p>
            <a:r>
              <a:t>本文レベル1</a:t>
            </a:r>
          </a:p>
          <a:p>
            <a:pPr lvl="1"/>
            <a:r>
              <a:t>本文レベル2</a:t>
            </a:r>
          </a:p>
          <a:p>
            <a:pPr lvl="2"/>
            <a:r>
              <a:t>本文レベル3</a:t>
            </a:r>
          </a:p>
          <a:p>
            <a:pPr lvl="3"/>
            <a:r>
              <a:t>本文レベル4</a:t>
            </a:r>
          </a:p>
          <a:p>
            <a:pPr lvl="4"/>
            <a:r>
              <a:t>本文レベル5</a:t>
            </a:r>
          </a:p>
        </p:txBody>
      </p:sp>
      <p:sp>
        <p:nvSpPr>
          <p:cNvPr id="636"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tx">
  <p:cSld name="2 つのコンテンツ">
    <p:spTree>
      <p:nvGrpSpPr>
        <p:cNvPr id="1" name=""/>
        <p:cNvGrpSpPr/>
        <p:nvPr/>
      </p:nvGrpSpPr>
      <p:grpSpPr>
        <a:xfrm>
          <a:off x="0" y="0"/>
          <a:ext cx="0" cy="0"/>
          <a:chOff x="0" y="0"/>
          <a:chExt cx="0" cy="0"/>
        </a:xfrm>
      </p:grpSpPr>
      <p:sp>
        <p:nvSpPr>
          <p:cNvPr id="643"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644" name="本文レベル1…"/>
          <p:cNvSpPr txBox="1">
            <a:spLocks noGrp="1"/>
          </p:cNvSpPr>
          <p:nvPr>
            <p:ph type="body" sz="half" idx="1"/>
          </p:nvPr>
        </p:nvSpPr>
        <p:spPr>
          <a:xfrm>
            <a:off x="628650" y="1825625"/>
            <a:ext cx="386715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645"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tx">
  <p:cSld name="比較">
    <p:spTree>
      <p:nvGrpSpPr>
        <p:cNvPr id="1" name=""/>
        <p:cNvGrpSpPr/>
        <p:nvPr/>
      </p:nvGrpSpPr>
      <p:grpSpPr>
        <a:xfrm>
          <a:off x="0" y="0"/>
          <a:ext cx="0" cy="0"/>
          <a:chOff x="0" y="0"/>
          <a:chExt cx="0" cy="0"/>
        </a:xfrm>
      </p:grpSpPr>
      <p:sp>
        <p:nvSpPr>
          <p:cNvPr id="652" name="タイトルテキスト"/>
          <p:cNvSpPr txBox="1">
            <a:spLocks noGrp="1"/>
          </p:cNvSpPr>
          <p:nvPr>
            <p:ph type="title"/>
          </p:nvPr>
        </p:nvSpPr>
        <p:spPr>
          <a:xfrm>
            <a:off x="630237" y="365125"/>
            <a:ext cx="7886701"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653" name="本文レベル1…"/>
          <p:cNvSpPr txBox="1">
            <a:spLocks noGrp="1"/>
          </p:cNvSpPr>
          <p:nvPr>
            <p:ph type="body" sz="quarter" idx="1"/>
          </p:nvPr>
        </p:nvSpPr>
        <p:spPr>
          <a:xfrm>
            <a:off x="630237" y="1681163"/>
            <a:ext cx="3868739" cy="823913"/>
          </a:xfrm>
          <a:prstGeom prst="rect">
            <a:avLst/>
          </a:prstGeom>
        </p:spPr>
        <p:txBody>
          <a:bodyPr anchor="b"/>
          <a:lstStyle>
            <a:lvl1pPr marL="0" indent="0">
              <a:lnSpc>
                <a:spcPct val="90000"/>
              </a:lnSpc>
              <a:spcBef>
                <a:spcPts val="1000"/>
              </a:spcBef>
              <a:buSzTx/>
              <a:buFontTx/>
              <a:buNone/>
              <a:defRPr sz="2400" b="1"/>
            </a:lvl1pPr>
            <a:lvl2pPr marL="0" indent="457200">
              <a:lnSpc>
                <a:spcPct val="90000"/>
              </a:lnSpc>
              <a:spcBef>
                <a:spcPts val="1000"/>
              </a:spcBef>
              <a:buSzTx/>
              <a:buFontTx/>
              <a:buNone/>
              <a:defRPr sz="2400" b="1"/>
            </a:lvl2pPr>
            <a:lvl3pPr marL="0" indent="914400">
              <a:lnSpc>
                <a:spcPct val="90000"/>
              </a:lnSpc>
              <a:spcBef>
                <a:spcPts val="1000"/>
              </a:spcBef>
              <a:buSzTx/>
              <a:buFontTx/>
              <a:buNone/>
              <a:defRPr sz="2400" b="1"/>
            </a:lvl3pPr>
            <a:lvl4pPr marL="0" indent="1371600">
              <a:lnSpc>
                <a:spcPct val="90000"/>
              </a:lnSpc>
              <a:spcBef>
                <a:spcPts val="1000"/>
              </a:spcBef>
              <a:buSzTx/>
              <a:buFontTx/>
              <a:buNone/>
              <a:defRPr sz="2400" b="1"/>
            </a:lvl4pPr>
            <a:lvl5pPr marL="0" indent="1828800">
              <a:lnSpc>
                <a:spcPct val="90000"/>
              </a:lnSpc>
              <a:spcBef>
                <a:spcPts val="1000"/>
              </a:spcBef>
              <a:buSzTx/>
              <a:buFontTx/>
              <a:buNone/>
              <a:defRPr sz="2400" b="1"/>
            </a:lvl5pPr>
          </a:lstStyle>
          <a:p>
            <a:r>
              <a:t>本文レベル1</a:t>
            </a:r>
          </a:p>
          <a:p>
            <a:pPr lvl="1"/>
            <a:r>
              <a:t>本文レベル2</a:t>
            </a:r>
          </a:p>
          <a:p>
            <a:pPr lvl="2"/>
            <a:r>
              <a:t>本文レベル3</a:t>
            </a:r>
          </a:p>
          <a:p>
            <a:pPr lvl="3"/>
            <a:r>
              <a:t>本文レベル4</a:t>
            </a:r>
          </a:p>
          <a:p>
            <a:pPr lvl="4"/>
            <a:r>
              <a:t>本文レベル5</a:t>
            </a:r>
          </a:p>
        </p:txBody>
      </p:sp>
      <p:sp>
        <p:nvSpPr>
          <p:cNvPr id="654" name="テキスト プレースホルダー 4"/>
          <p:cNvSpPr>
            <a:spLocks noGrp="1"/>
          </p:cNvSpPr>
          <p:nvPr>
            <p:ph type="body" sz="quarter" idx="13"/>
          </p:nvPr>
        </p:nvSpPr>
        <p:spPr>
          <a:xfrm>
            <a:off x="4629150" y="1681163"/>
            <a:ext cx="3887788" cy="823913"/>
          </a:xfrm>
          <a:prstGeom prst="rect">
            <a:avLst/>
          </a:prstGeom>
        </p:spPr>
        <p:txBody>
          <a:bodyPr anchor="b"/>
          <a:lstStyle/>
          <a:p>
            <a:pPr marL="0" indent="0">
              <a:lnSpc>
                <a:spcPct val="90000"/>
              </a:lnSpc>
              <a:spcBef>
                <a:spcPts val="1000"/>
              </a:spcBef>
              <a:buSzTx/>
              <a:buFontTx/>
              <a:buNone/>
              <a:defRPr sz="2400" b="1"/>
            </a:pPr>
            <a:endParaRPr/>
          </a:p>
        </p:txBody>
      </p:sp>
      <p:sp>
        <p:nvSpPr>
          <p:cNvPr id="655"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tx">
  <p:cSld name="タイトルのみ">
    <p:spTree>
      <p:nvGrpSpPr>
        <p:cNvPr id="1" name=""/>
        <p:cNvGrpSpPr/>
        <p:nvPr/>
      </p:nvGrpSpPr>
      <p:grpSpPr>
        <a:xfrm>
          <a:off x="0" y="0"/>
          <a:ext cx="0" cy="0"/>
          <a:chOff x="0" y="0"/>
          <a:chExt cx="0" cy="0"/>
        </a:xfrm>
      </p:grpSpPr>
      <p:sp>
        <p:nvSpPr>
          <p:cNvPr id="662"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663"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tx">
  <p:cSld name="白紙">
    <p:spTree>
      <p:nvGrpSpPr>
        <p:cNvPr id="1" name=""/>
        <p:cNvGrpSpPr/>
        <p:nvPr/>
      </p:nvGrpSpPr>
      <p:grpSpPr>
        <a:xfrm>
          <a:off x="0" y="0"/>
          <a:ext cx="0" cy="0"/>
          <a:chOff x="0" y="0"/>
          <a:chExt cx="0" cy="0"/>
        </a:xfrm>
      </p:grpSpPr>
      <p:sp>
        <p:nvSpPr>
          <p:cNvPr id="670"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tx">
  <p:cSld name="タイトル付きの&#10;コンテンツ">
    <p:spTree>
      <p:nvGrpSpPr>
        <p:cNvPr id="1" name=""/>
        <p:cNvGrpSpPr/>
        <p:nvPr/>
      </p:nvGrpSpPr>
      <p:grpSpPr>
        <a:xfrm>
          <a:off x="0" y="0"/>
          <a:ext cx="0" cy="0"/>
          <a:chOff x="0" y="0"/>
          <a:chExt cx="0" cy="0"/>
        </a:xfrm>
      </p:grpSpPr>
      <p:sp>
        <p:nvSpPr>
          <p:cNvPr id="677" name="タイトルテキスト"/>
          <p:cNvSpPr txBox="1">
            <a:spLocks noGrp="1"/>
          </p:cNvSpPr>
          <p:nvPr>
            <p:ph type="title"/>
          </p:nvPr>
        </p:nvSpPr>
        <p:spPr>
          <a:xfrm>
            <a:off x="630237" y="457200"/>
            <a:ext cx="2949576" cy="1600200"/>
          </a:xfrm>
          <a:prstGeom prst="rect">
            <a:avLst/>
          </a:prstGeom>
        </p:spPr>
        <p:txBody>
          <a:bodyPr anchor="b">
            <a:normAutofit/>
          </a:bodyPr>
          <a:lstStyle>
            <a:lvl1pPr algn="l">
              <a:lnSpc>
                <a:spcPct val="90000"/>
              </a:lnSpc>
              <a:defRPr sz="3200">
                <a:latin typeface="Calibri Light"/>
                <a:ea typeface="Calibri Light"/>
                <a:cs typeface="Calibri Light"/>
                <a:sym typeface="Calibri Light"/>
              </a:defRPr>
            </a:lvl1pPr>
          </a:lstStyle>
          <a:p>
            <a:r>
              <a:t>タイトルテキスト</a:t>
            </a:r>
          </a:p>
        </p:txBody>
      </p:sp>
      <p:sp>
        <p:nvSpPr>
          <p:cNvPr id="678" name="本文レベル1…"/>
          <p:cNvSpPr txBox="1">
            <a:spLocks noGrp="1"/>
          </p:cNvSpPr>
          <p:nvPr>
            <p:ph type="body" sz="half" idx="1"/>
          </p:nvPr>
        </p:nvSpPr>
        <p:spPr>
          <a:xfrm>
            <a:off x="3887787" y="987425"/>
            <a:ext cx="4629151" cy="4873625"/>
          </a:xfrm>
          <a:prstGeom prst="rect">
            <a:avLst/>
          </a:prstGeom>
        </p:spPr>
        <p:txBody>
          <a:bodyPr/>
          <a:lstStyle>
            <a:lvl1pPr marL="228600" indent="-228600">
              <a:lnSpc>
                <a:spcPct val="90000"/>
              </a:lnSpc>
              <a:spcBef>
                <a:spcPts val="1000"/>
              </a:spcBef>
            </a:lvl1pPr>
            <a:lvl2pPr marL="718457" indent="-261257">
              <a:lnSpc>
                <a:spcPct val="90000"/>
              </a:lnSpc>
              <a:spcBef>
                <a:spcPts val="1000"/>
              </a:spcBef>
              <a:buChar char="•"/>
            </a:lvl2pPr>
            <a:lvl3pPr>
              <a:lnSpc>
                <a:spcPct val="90000"/>
              </a:lnSpc>
              <a:spcBef>
                <a:spcPts val="1000"/>
              </a:spcBef>
            </a:lvl3pPr>
            <a:lvl4pPr>
              <a:lnSpc>
                <a:spcPct val="90000"/>
              </a:lnSpc>
              <a:spcBef>
                <a:spcPts val="1000"/>
              </a:spcBef>
              <a:buChar char="•"/>
            </a:lvl4pPr>
            <a:lvl5pPr>
              <a:lnSpc>
                <a:spcPct val="90000"/>
              </a:lnSpc>
              <a:spcBef>
                <a:spcPts val="1000"/>
              </a:spcBef>
              <a:buChar char="•"/>
            </a:lvl5pPr>
          </a:lstStyle>
          <a:p>
            <a:r>
              <a:t>本文レベル1</a:t>
            </a:r>
          </a:p>
          <a:p>
            <a:pPr lvl="1"/>
            <a:r>
              <a:t>本文レベル2</a:t>
            </a:r>
          </a:p>
          <a:p>
            <a:pPr lvl="2"/>
            <a:r>
              <a:t>本文レベル3</a:t>
            </a:r>
          </a:p>
          <a:p>
            <a:pPr lvl="3"/>
            <a:r>
              <a:t>本文レベル4</a:t>
            </a:r>
          </a:p>
          <a:p>
            <a:pPr lvl="4"/>
            <a:r>
              <a:t>本文レベル5</a:t>
            </a:r>
          </a:p>
        </p:txBody>
      </p:sp>
      <p:sp>
        <p:nvSpPr>
          <p:cNvPr id="679" name="テキスト プレースホルダー 3"/>
          <p:cNvSpPr>
            <a:spLocks noGrp="1"/>
          </p:cNvSpPr>
          <p:nvPr>
            <p:ph type="body" sz="quarter" idx="13"/>
          </p:nvPr>
        </p:nvSpPr>
        <p:spPr>
          <a:xfrm>
            <a:off x="630237" y="2057400"/>
            <a:ext cx="2949576" cy="3811588"/>
          </a:xfrm>
          <a:prstGeom prst="rect">
            <a:avLst/>
          </a:prstGeom>
        </p:spPr>
        <p:txBody>
          <a:bodyPr/>
          <a:lstStyle/>
          <a:p>
            <a:pPr marL="0" indent="0">
              <a:lnSpc>
                <a:spcPct val="90000"/>
              </a:lnSpc>
              <a:spcBef>
                <a:spcPts val="1000"/>
              </a:spcBef>
              <a:buSzTx/>
              <a:buFontTx/>
              <a:buNone/>
              <a:defRPr sz="1600"/>
            </a:pPr>
            <a:endParaRPr/>
          </a:p>
        </p:txBody>
      </p:sp>
      <p:sp>
        <p:nvSpPr>
          <p:cNvPr id="680"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tx">
  <p:cSld name="タイトル付きの図">
    <p:spTree>
      <p:nvGrpSpPr>
        <p:cNvPr id="1" name=""/>
        <p:cNvGrpSpPr/>
        <p:nvPr/>
      </p:nvGrpSpPr>
      <p:grpSpPr>
        <a:xfrm>
          <a:off x="0" y="0"/>
          <a:ext cx="0" cy="0"/>
          <a:chOff x="0" y="0"/>
          <a:chExt cx="0" cy="0"/>
        </a:xfrm>
      </p:grpSpPr>
      <p:sp>
        <p:nvSpPr>
          <p:cNvPr id="687" name="タイトルテキスト"/>
          <p:cNvSpPr txBox="1">
            <a:spLocks noGrp="1"/>
          </p:cNvSpPr>
          <p:nvPr>
            <p:ph type="title"/>
          </p:nvPr>
        </p:nvSpPr>
        <p:spPr>
          <a:xfrm>
            <a:off x="630237" y="457200"/>
            <a:ext cx="2949576" cy="1600200"/>
          </a:xfrm>
          <a:prstGeom prst="rect">
            <a:avLst/>
          </a:prstGeom>
        </p:spPr>
        <p:txBody>
          <a:bodyPr anchor="b">
            <a:normAutofit/>
          </a:bodyPr>
          <a:lstStyle>
            <a:lvl1pPr algn="l">
              <a:lnSpc>
                <a:spcPct val="90000"/>
              </a:lnSpc>
              <a:defRPr sz="3200">
                <a:latin typeface="Calibri Light"/>
                <a:ea typeface="Calibri Light"/>
                <a:cs typeface="Calibri Light"/>
                <a:sym typeface="Calibri Light"/>
              </a:defRPr>
            </a:lvl1pPr>
          </a:lstStyle>
          <a:p>
            <a:r>
              <a:t>タイトルテキスト</a:t>
            </a:r>
          </a:p>
        </p:txBody>
      </p:sp>
      <p:sp>
        <p:nvSpPr>
          <p:cNvPr id="688" name="図プレースホルダー 2"/>
          <p:cNvSpPr>
            <a:spLocks noGrp="1"/>
          </p:cNvSpPr>
          <p:nvPr>
            <p:ph type="pic" sz="half" idx="13"/>
          </p:nvPr>
        </p:nvSpPr>
        <p:spPr>
          <a:xfrm>
            <a:off x="3887787" y="987425"/>
            <a:ext cx="4629151" cy="4873625"/>
          </a:xfrm>
          <a:prstGeom prst="rect">
            <a:avLst/>
          </a:prstGeom>
        </p:spPr>
        <p:txBody>
          <a:bodyPr lIns="91439" rIns="91439">
            <a:noAutofit/>
          </a:bodyPr>
          <a:lstStyle/>
          <a:p>
            <a:endParaRPr/>
          </a:p>
        </p:txBody>
      </p:sp>
      <p:sp>
        <p:nvSpPr>
          <p:cNvPr id="689" name="本文レベル1…"/>
          <p:cNvSpPr txBox="1">
            <a:spLocks noGrp="1"/>
          </p:cNvSpPr>
          <p:nvPr>
            <p:ph type="body" sz="quarter" idx="1"/>
          </p:nvPr>
        </p:nvSpPr>
        <p:spPr>
          <a:xfrm>
            <a:off x="630237" y="2057400"/>
            <a:ext cx="2949576" cy="3811588"/>
          </a:xfrm>
          <a:prstGeom prst="rect">
            <a:avLst/>
          </a:prstGeom>
        </p:spPr>
        <p:txBody>
          <a:bodyPr/>
          <a:lstStyle>
            <a:lvl1pPr marL="0" indent="0">
              <a:lnSpc>
                <a:spcPct val="90000"/>
              </a:lnSpc>
              <a:spcBef>
                <a:spcPts val="1000"/>
              </a:spcBef>
              <a:buSzTx/>
              <a:buFontTx/>
              <a:buNone/>
              <a:defRPr sz="1600"/>
            </a:lvl1pPr>
            <a:lvl2pPr marL="0" indent="457200">
              <a:lnSpc>
                <a:spcPct val="90000"/>
              </a:lnSpc>
              <a:spcBef>
                <a:spcPts val="1000"/>
              </a:spcBef>
              <a:buSzTx/>
              <a:buFontTx/>
              <a:buNone/>
              <a:defRPr sz="1600"/>
            </a:lvl2pPr>
            <a:lvl3pPr marL="0" indent="914400">
              <a:lnSpc>
                <a:spcPct val="90000"/>
              </a:lnSpc>
              <a:spcBef>
                <a:spcPts val="1000"/>
              </a:spcBef>
              <a:buSzTx/>
              <a:buFontTx/>
              <a:buNone/>
              <a:defRPr sz="1600"/>
            </a:lvl3pPr>
            <a:lvl4pPr marL="0" indent="1371600">
              <a:lnSpc>
                <a:spcPct val="90000"/>
              </a:lnSpc>
              <a:spcBef>
                <a:spcPts val="1000"/>
              </a:spcBef>
              <a:buSzTx/>
              <a:buFontTx/>
              <a:buNone/>
              <a:defRPr sz="1600"/>
            </a:lvl4pPr>
            <a:lvl5pPr marL="0" indent="1828800">
              <a:lnSpc>
                <a:spcPct val="90000"/>
              </a:lnSpc>
              <a:spcBef>
                <a:spcPts val="1000"/>
              </a:spcBef>
              <a:buSzTx/>
              <a:buFontTx/>
              <a:buNone/>
              <a:defRPr sz="1600"/>
            </a:lvl5pPr>
          </a:lstStyle>
          <a:p>
            <a:r>
              <a:t>本文レベル1</a:t>
            </a:r>
          </a:p>
          <a:p>
            <a:pPr lvl="1"/>
            <a:r>
              <a:t>本文レベル2</a:t>
            </a:r>
          </a:p>
          <a:p>
            <a:pPr lvl="2"/>
            <a:r>
              <a:t>本文レベル3</a:t>
            </a:r>
          </a:p>
          <a:p>
            <a:pPr lvl="3"/>
            <a:r>
              <a:t>本文レベル4</a:t>
            </a:r>
          </a:p>
          <a:p>
            <a:pPr lvl="4"/>
            <a:r>
              <a:t>本文レベル5</a:t>
            </a:r>
          </a:p>
        </p:txBody>
      </p:sp>
      <p:sp>
        <p:nvSpPr>
          <p:cNvPr id="690"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type="tx">
  <p:cSld name="タイトルと&#10;縦書きテキスト">
    <p:spTree>
      <p:nvGrpSpPr>
        <p:cNvPr id="1" name=""/>
        <p:cNvGrpSpPr/>
        <p:nvPr/>
      </p:nvGrpSpPr>
      <p:grpSpPr>
        <a:xfrm>
          <a:off x="0" y="0"/>
          <a:ext cx="0" cy="0"/>
          <a:chOff x="0" y="0"/>
          <a:chExt cx="0" cy="0"/>
        </a:xfrm>
      </p:grpSpPr>
      <p:sp>
        <p:nvSpPr>
          <p:cNvPr id="697"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698" name="本文レベル1…"/>
          <p:cNvSpPr txBox="1">
            <a:spLocks noGrp="1"/>
          </p:cNvSpPr>
          <p:nvPr>
            <p:ph type="body" idx="1"/>
          </p:nvPr>
        </p:nvSpPr>
        <p:spPr>
          <a:xfrm>
            <a:off x="628650" y="1825625"/>
            <a:ext cx="788670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699"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tx">
  <p:cSld name="縦書きタイトルと&#10;縦書きテキスト">
    <p:spTree>
      <p:nvGrpSpPr>
        <p:cNvPr id="1" name=""/>
        <p:cNvGrpSpPr/>
        <p:nvPr/>
      </p:nvGrpSpPr>
      <p:grpSpPr>
        <a:xfrm>
          <a:off x="0" y="0"/>
          <a:ext cx="0" cy="0"/>
          <a:chOff x="0" y="0"/>
          <a:chExt cx="0" cy="0"/>
        </a:xfrm>
      </p:grpSpPr>
      <p:sp>
        <p:nvSpPr>
          <p:cNvPr id="706" name="タイトルテキスト"/>
          <p:cNvSpPr txBox="1">
            <a:spLocks noGrp="1"/>
          </p:cNvSpPr>
          <p:nvPr>
            <p:ph type="title"/>
          </p:nvPr>
        </p:nvSpPr>
        <p:spPr>
          <a:xfrm>
            <a:off x="6543675" y="365125"/>
            <a:ext cx="1971675" cy="5811838"/>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707" name="本文レベル1…"/>
          <p:cNvSpPr txBox="1">
            <a:spLocks noGrp="1"/>
          </p:cNvSpPr>
          <p:nvPr>
            <p:ph type="body" idx="1"/>
          </p:nvPr>
        </p:nvSpPr>
        <p:spPr>
          <a:xfrm>
            <a:off x="628650" y="365125"/>
            <a:ext cx="5762625" cy="58118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708"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type="tx">
  <p:cSld name="タイトル スライド">
    <p:spTree>
      <p:nvGrpSpPr>
        <p:cNvPr id="1" name=""/>
        <p:cNvGrpSpPr/>
        <p:nvPr/>
      </p:nvGrpSpPr>
      <p:grpSpPr>
        <a:xfrm>
          <a:off x="0" y="0"/>
          <a:ext cx="0" cy="0"/>
          <a:chOff x="0" y="0"/>
          <a:chExt cx="0" cy="0"/>
        </a:xfrm>
      </p:grpSpPr>
      <p:sp>
        <p:nvSpPr>
          <p:cNvPr id="715" name="タイトルテキスト"/>
          <p:cNvSpPr txBox="1">
            <a:spLocks noGrp="1"/>
          </p:cNvSpPr>
          <p:nvPr>
            <p:ph type="title"/>
          </p:nvPr>
        </p:nvSpPr>
        <p:spPr>
          <a:xfrm>
            <a:off x="1143000" y="1122362"/>
            <a:ext cx="6858000" cy="2387601"/>
          </a:xfrm>
          <a:prstGeom prst="rect">
            <a:avLst/>
          </a:prstGeom>
        </p:spPr>
        <p:txBody>
          <a:bodyPr anchor="b">
            <a:normAutofit/>
          </a:bodyPr>
          <a:lstStyle>
            <a:lvl1pPr>
              <a:lnSpc>
                <a:spcPct val="90000"/>
              </a:lnSpc>
              <a:defRPr sz="6000">
                <a:latin typeface="Calibri Light"/>
                <a:ea typeface="Calibri Light"/>
                <a:cs typeface="Calibri Light"/>
                <a:sym typeface="Calibri Light"/>
              </a:defRPr>
            </a:lvl1pPr>
          </a:lstStyle>
          <a:p>
            <a:r>
              <a:t>タイトルテキスト</a:t>
            </a:r>
          </a:p>
        </p:txBody>
      </p:sp>
      <p:sp>
        <p:nvSpPr>
          <p:cNvPr id="716" name="本文レベル1…"/>
          <p:cNvSpPr txBox="1">
            <a:spLocks noGrp="1"/>
          </p:cNvSpPr>
          <p:nvPr>
            <p:ph type="body" sz="quarter" idx="1"/>
          </p:nvPr>
        </p:nvSpPr>
        <p:spPr>
          <a:xfrm>
            <a:off x="1143000" y="3602037"/>
            <a:ext cx="6858000" cy="1655763"/>
          </a:xfrm>
          <a:prstGeom prst="rect">
            <a:avLst/>
          </a:prstGeom>
        </p:spPr>
        <p:txBody>
          <a:bodyPr/>
          <a:lstStyle>
            <a:lvl1pPr marL="0" indent="0" algn="ctr">
              <a:lnSpc>
                <a:spcPct val="90000"/>
              </a:lnSpc>
              <a:spcBef>
                <a:spcPts val="1000"/>
              </a:spcBef>
              <a:buSzTx/>
              <a:buFontTx/>
              <a:buNone/>
              <a:defRPr sz="2400"/>
            </a:lvl1pPr>
            <a:lvl2pPr marL="0" indent="457200" algn="ctr">
              <a:lnSpc>
                <a:spcPct val="90000"/>
              </a:lnSpc>
              <a:spcBef>
                <a:spcPts val="1000"/>
              </a:spcBef>
              <a:buSzTx/>
              <a:buFontTx/>
              <a:buNone/>
              <a:defRPr sz="2400"/>
            </a:lvl2pPr>
            <a:lvl3pPr marL="0" indent="914400" algn="ctr">
              <a:lnSpc>
                <a:spcPct val="90000"/>
              </a:lnSpc>
              <a:spcBef>
                <a:spcPts val="1000"/>
              </a:spcBef>
              <a:buSzTx/>
              <a:buFontTx/>
              <a:buNone/>
              <a:defRPr sz="2400"/>
            </a:lvl3pPr>
            <a:lvl4pPr marL="0" indent="1371600" algn="ctr">
              <a:lnSpc>
                <a:spcPct val="90000"/>
              </a:lnSpc>
              <a:spcBef>
                <a:spcPts val="1000"/>
              </a:spcBef>
              <a:buSzTx/>
              <a:buFontTx/>
              <a:buNone/>
              <a:defRPr sz="2400"/>
            </a:lvl4pPr>
            <a:lvl5pPr marL="0" indent="1828800" algn="ctr">
              <a:lnSpc>
                <a:spcPct val="90000"/>
              </a:lnSpc>
              <a:spcBef>
                <a:spcPts val="1000"/>
              </a:spcBef>
              <a:buSzTx/>
              <a:buFontTx/>
              <a:buNone/>
              <a:defRPr sz="2400"/>
            </a:lvl5pPr>
          </a:lstStyle>
          <a:p>
            <a:r>
              <a:t>本文レベル1</a:t>
            </a:r>
          </a:p>
          <a:p>
            <a:pPr lvl="1"/>
            <a:r>
              <a:t>本文レベル2</a:t>
            </a:r>
          </a:p>
          <a:p>
            <a:pPr lvl="2"/>
            <a:r>
              <a:t>本文レベル3</a:t>
            </a:r>
          </a:p>
          <a:p>
            <a:pPr lvl="3"/>
            <a:r>
              <a:t>本文レベル4</a:t>
            </a:r>
          </a:p>
          <a:p>
            <a:pPr lvl="4"/>
            <a:r>
              <a:t>本文レベル5</a:t>
            </a:r>
          </a:p>
        </p:txBody>
      </p:sp>
      <p:sp>
        <p:nvSpPr>
          <p:cNvPr id="717"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白紙">
    <p:spTree>
      <p:nvGrpSpPr>
        <p:cNvPr id="1" name=""/>
        <p:cNvGrpSpPr/>
        <p:nvPr/>
      </p:nvGrpSpPr>
      <p:grpSpPr>
        <a:xfrm>
          <a:off x="0" y="0"/>
          <a:ext cx="0" cy="0"/>
          <a:chOff x="0" y="0"/>
          <a:chExt cx="0" cy="0"/>
        </a:xfrm>
      </p:grpSpPr>
      <p:sp>
        <p:nvSpPr>
          <p:cNvPr id="76"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tx">
  <p:cSld name="タイトルとコンテンツ">
    <p:spTree>
      <p:nvGrpSpPr>
        <p:cNvPr id="1" name=""/>
        <p:cNvGrpSpPr/>
        <p:nvPr/>
      </p:nvGrpSpPr>
      <p:grpSpPr>
        <a:xfrm>
          <a:off x="0" y="0"/>
          <a:ext cx="0" cy="0"/>
          <a:chOff x="0" y="0"/>
          <a:chExt cx="0" cy="0"/>
        </a:xfrm>
      </p:grpSpPr>
      <p:sp>
        <p:nvSpPr>
          <p:cNvPr id="724"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725" name="本文レベル1…"/>
          <p:cNvSpPr txBox="1">
            <a:spLocks noGrp="1"/>
          </p:cNvSpPr>
          <p:nvPr>
            <p:ph type="body" idx="1"/>
          </p:nvPr>
        </p:nvSpPr>
        <p:spPr>
          <a:xfrm>
            <a:off x="628650" y="1825625"/>
            <a:ext cx="788670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726"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tx">
  <p:cSld name="セクション見出し">
    <p:spTree>
      <p:nvGrpSpPr>
        <p:cNvPr id="1" name=""/>
        <p:cNvGrpSpPr/>
        <p:nvPr/>
      </p:nvGrpSpPr>
      <p:grpSpPr>
        <a:xfrm>
          <a:off x="0" y="0"/>
          <a:ext cx="0" cy="0"/>
          <a:chOff x="0" y="0"/>
          <a:chExt cx="0" cy="0"/>
        </a:xfrm>
      </p:grpSpPr>
      <p:sp>
        <p:nvSpPr>
          <p:cNvPr id="733" name="タイトルテキスト"/>
          <p:cNvSpPr txBox="1">
            <a:spLocks noGrp="1"/>
          </p:cNvSpPr>
          <p:nvPr>
            <p:ph type="title"/>
          </p:nvPr>
        </p:nvSpPr>
        <p:spPr>
          <a:xfrm>
            <a:off x="623887" y="1709738"/>
            <a:ext cx="7886701" cy="2852737"/>
          </a:xfrm>
          <a:prstGeom prst="rect">
            <a:avLst/>
          </a:prstGeom>
        </p:spPr>
        <p:txBody>
          <a:bodyPr anchor="b">
            <a:normAutofit/>
          </a:bodyPr>
          <a:lstStyle>
            <a:lvl1pPr algn="l">
              <a:lnSpc>
                <a:spcPct val="90000"/>
              </a:lnSpc>
              <a:defRPr sz="6000">
                <a:latin typeface="Calibri Light"/>
                <a:ea typeface="Calibri Light"/>
                <a:cs typeface="Calibri Light"/>
                <a:sym typeface="Calibri Light"/>
              </a:defRPr>
            </a:lvl1pPr>
          </a:lstStyle>
          <a:p>
            <a:r>
              <a:t>タイトルテキスト</a:t>
            </a:r>
          </a:p>
        </p:txBody>
      </p:sp>
      <p:sp>
        <p:nvSpPr>
          <p:cNvPr id="734" name="本文レベル1…"/>
          <p:cNvSpPr txBox="1">
            <a:spLocks noGrp="1"/>
          </p:cNvSpPr>
          <p:nvPr>
            <p:ph type="body" sz="quarter" idx="1"/>
          </p:nvPr>
        </p:nvSpPr>
        <p:spPr>
          <a:xfrm>
            <a:off x="623887" y="4589462"/>
            <a:ext cx="7886701" cy="1500188"/>
          </a:xfrm>
          <a:prstGeom prst="rect">
            <a:avLst/>
          </a:prstGeom>
        </p:spPr>
        <p:txBody>
          <a:bodyPr/>
          <a:lstStyle>
            <a:lvl1pPr marL="0" indent="0">
              <a:lnSpc>
                <a:spcPct val="90000"/>
              </a:lnSpc>
              <a:spcBef>
                <a:spcPts val="1000"/>
              </a:spcBef>
              <a:buSzTx/>
              <a:buFontTx/>
              <a:buNone/>
              <a:defRPr sz="2400">
                <a:solidFill>
                  <a:srgbClr val="888888"/>
                </a:solidFill>
              </a:defRPr>
            </a:lvl1pPr>
            <a:lvl2pPr marL="0" indent="457200">
              <a:lnSpc>
                <a:spcPct val="90000"/>
              </a:lnSpc>
              <a:spcBef>
                <a:spcPts val="1000"/>
              </a:spcBef>
              <a:buSzTx/>
              <a:buFontTx/>
              <a:buNone/>
              <a:defRPr sz="2400">
                <a:solidFill>
                  <a:srgbClr val="888888"/>
                </a:solidFill>
              </a:defRPr>
            </a:lvl2pPr>
            <a:lvl3pPr marL="0" indent="914400">
              <a:lnSpc>
                <a:spcPct val="90000"/>
              </a:lnSpc>
              <a:spcBef>
                <a:spcPts val="1000"/>
              </a:spcBef>
              <a:buSzTx/>
              <a:buFontTx/>
              <a:buNone/>
              <a:defRPr sz="2400">
                <a:solidFill>
                  <a:srgbClr val="888888"/>
                </a:solidFill>
              </a:defRPr>
            </a:lvl3pPr>
            <a:lvl4pPr marL="0" indent="1371600">
              <a:lnSpc>
                <a:spcPct val="90000"/>
              </a:lnSpc>
              <a:spcBef>
                <a:spcPts val="1000"/>
              </a:spcBef>
              <a:buSzTx/>
              <a:buFontTx/>
              <a:buNone/>
              <a:defRPr sz="2400">
                <a:solidFill>
                  <a:srgbClr val="888888"/>
                </a:solidFill>
              </a:defRPr>
            </a:lvl4pPr>
            <a:lvl5pPr marL="0" indent="1828800">
              <a:lnSpc>
                <a:spcPct val="90000"/>
              </a:lnSpc>
              <a:spcBef>
                <a:spcPts val="1000"/>
              </a:spcBef>
              <a:buSzTx/>
              <a:buFontTx/>
              <a:buNone/>
              <a:defRPr sz="2400">
                <a:solidFill>
                  <a:srgbClr val="888888"/>
                </a:solidFill>
              </a:defRPr>
            </a:lvl5pPr>
          </a:lstStyle>
          <a:p>
            <a:r>
              <a:t>本文レベル1</a:t>
            </a:r>
          </a:p>
          <a:p>
            <a:pPr lvl="1"/>
            <a:r>
              <a:t>本文レベル2</a:t>
            </a:r>
          </a:p>
          <a:p>
            <a:pPr lvl="2"/>
            <a:r>
              <a:t>本文レベル3</a:t>
            </a:r>
          </a:p>
          <a:p>
            <a:pPr lvl="3"/>
            <a:r>
              <a:t>本文レベル4</a:t>
            </a:r>
          </a:p>
          <a:p>
            <a:pPr lvl="4"/>
            <a:r>
              <a:t>本文レベル5</a:t>
            </a:r>
          </a:p>
        </p:txBody>
      </p:sp>
      <p:sp>
        <p:nvSpPr>
          <p:cNvPr id="735"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type="tx">
  <p:cSld name="2 つのコンテンツ">
    <p:spTree>
      <p:nvGrpSpPr>
        <p:cNvPr id="1" name=""/>
        <p:cNvGrpSpPr/>
        <p:nvPr/>
      </p:nvGrpSpPr>
      <p:grpSpPr>
        <a:xfrm>
          <a:off x="0" y="0"/>
          <a:ext cx="0" cy="0"/>
          <a:chOff x="0" y="0"/>
          <a:chExt cx="0" cy="0"/>
        </a:xfrm>
      </p:grpSpPr>
      <p:sp>
        <p:nvSpPr>
          <p:cNvPr id="742"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743" name="本文レベル1…"/>
          <p:cNvSpPr txBox="1">
            <a:spLocks noGrp="1"/>
          </p:cNvSpPr>
          <p:nvPr>
            <p:ph type="body" sz="half" idx="1"/>
          </p:nvPr>
        </p:nvSpPr>
        <p:spPr>
          <a:xfrm>
            <a:off x="628650" y="1825625"/>
            <a:ext cx="386715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744"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tx">
  <p:cSld name="比較">
    <p:spTree>
      <p:nvGrpSpPr>
        <p:cNvPr id="1" name=""/>
        <p:cNvGrpSpPr/>
        <p:nvPr/>
      </p:nvGrpSpPr>
      <p:grpSpPr>
        <a:xfrm>
          <a:off x="0" y="0"/>
          <a:ext cx="0" cy="0"/>
          <a:chOff x="0" y="0"/>
          <a:chExt cx="0" cy="0"/>
        </a:xfrm>
      </p:grpSpPr>
      <p:sp>
        <p:nvSpPr>
          <p:cNvPr id="751" name="タイトルテキスト"/>
          <p:cNvSpPr txBox="1">
            <a:spLocks noGrp="1"/>
          </p:cNvSpPr>
          <p:nvPr>
            <p:ph type="title"/>
          </p:nvPr>
        </p:nvSpPr>
        <p:spPr>
          <a:xfrm>
            <a:off x="630237" y="365125"/>
            <a:ext cx="7886701"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752" name="本文レベル1…"/>
          <p:cNvSpPr txBox="1">
            <a:spLocks noGrp="1"/>
          </p:cNvSpPr>
          <p:nvPr>
            <p:ph type="body" sz="quarter" idx="1"/>
          </p:nvPr>
        </p:nvSpPr>
        <p:spPr>
          <a:xfrm>
            <a:off x="630237" y="1681163"/>
            <a:ext cx="3868739" cy="823913"/>
          </a:xfrm>
          <a:prstGeom prst="rect">
            <a:avLst/>
          </a:prstGeom>
        </p:spPr>
        <p:txBody>
          <a:bodyPr anchor="b"/>
          <a:lstStyle>
            <a:lvl1pPr marL="0" indent="0">
              <a:lnSpc>
                <a:spcPct val="90000"/>
              </a:lnSpc>
              <a:spcBef>
                <a:spcPts val="1000"/>
              </a:spcBef>
              <a:buSzTx/>
              <a:buFontTx/>
              <a:buNone/>
              <a:defRPr sz="2400" b="1"/>
            </a:lvl1pPr>
            <a:lvl2pPr marL="0" indent="457200">
              <a:lnSpc>
                <a:spcPct val="90000"/>
              </a:lnSpc>
              <a:spcBef>
                <a:spcPts val="1000"/>
              </a:spcBef>
              <a:buSzTx/>
              <a:buFontTx/>
              <a:buNone/>
              <a:defRPr sz="2400" b="1"/>
            </a:lvl2pPr>
            <a:lvl3pPr marL="0" indent="914400">
              <a:lnSpc>
                <a:spcPct val="90000"/>
              </a:lnSpc>
              <a:spcBef>
                <a:spcPts val="1000"/>
              </a:spcBef>
              <a:buSzTx/>
              <a:buFontTx/>
              <a:buNone/>
              <a:defRPr sz="2400" b="1"/>
            </a:lvl3pPr>
            <a:lvl4pPr marL="0" indent="1371600">
              <a:lnSpc>
                <a:spcPct val="90000"/>
              </a:lnSpc>
              <a:spcBef>
                <a:spcPts val="1000"/>
              </a:spcBef>
              <a:buSzTx/>
              <a:buFontTx/>
              <a:buNone/>
              <a:defRPr sz="2400" b="1"/>
            </a:lvl4pPr>
            <a:lvl5pPr marL="0" indent="1828800">
              <a:lnSpc>
                <a:spcPct val="90000"/>
              </a:lnSpc>
              <a:spcBef>
                <a:spcPts val="1000"/>
              </a:spcBef>
              <a:buSzTx/>
              <a:buFontTx/>
              <a:buNone/>
              <a:defRPr sz="2400" b="1"/>
            </a:lvl5pPr>
          </a:lstStyle>
          <a:p>
            <a:r>
              <a:t>本文レベル1</a:t>
            </a:r>
          </a:p>
          <a:p>
            <a:pPr lvl="1"/>
            <a:r>
              <a:t>本文レベル2</a:t>
            </a:r>
          </a:p>
          <a:p>
            <a:pPr lvl="2"/>
            <a:r>
              <a:t>本文レベル3</a:t>
            </a:r>
          </a:p>
          <a:p>
            <a:pPr lvl="3"/>
            <a:r>
              <a:t>本文レベル4</a:t>
            </a:r>
          </a:p>
          <a:p>
            <a:pPr lvl="4"/>
            <a:r>
              <a:t>本文レベル5</a:t>
            </a:r>
          </a:p>
        </p:txBody>
      </p:sp>
      <p:sp>
        <p:nvSpPr>
          <p:cNvPr id="753" name="テキスト プレースホルダー 4"/>
          <p:cNvSpPr>
            <a:spLocks noGrp="1"/>
          </p:cNvSpPr>
          <p:nvPr>
            <p:ph type="body" sz="quarter" idx="13"/>
          </p:nvPr>
        </p:nvSpPr>
        <p:spPr>
          <a:xfrm>
            <a:off x="4629150" y="1681163"/>
            <a:ext cx="3887788" cy="823913"/>
          </a:xfrm>
          <a:prstGeom prst="rect">
            <a:avLst/>
          </a:prstGeom>
        </p:spPr>
        <p:txBody>
          <a:bodyPr anchor="b"/>
          <a:lstStyle/>
          <a:p>
            <a:pPr marL="0" indent="0">
              <a:lnSpc>
                <a:spcPct val="90000"/>
              </a:lnSpc>
              <a:spcBef>
                <a:spcPts val="1000"/>
              </a:spcBef>
              <a:buSzTx/>
              <a:buFontTx/>
              <a:buNone/>
              <a:defRPr sz="2400" b="1"/>
            </a:pPr>
            <a:endParaRPr/>
          </a:p>
        </p:txBody>
      </p:sp>
      <p:sp>
        <p:nvSpPr>
          <p:cNvPr id="754"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tx">
  <p:cSld name="タイトルのみ">
    <p:spTree>
      <p:nvGrpSpPr>
        <p:cNvPr id="1" name=""/>
        <p:cNvGrpSpPr/>
        <p:nvPr/>
      </p:nvGrpSpPr>
      <p:grpSpPr>
        <a:xfrm>
          <a:off x="0" y="0"/>
          <a:ext cx="0" cy="0"/>
          <a:chOff x="0" y="0"/>
          <a:chExt cx="0" cy="0"/>
        </a:xfrm>
      </p:grpSpPr>
      <p:sp>
        <p:nvSpPr>
          <p:cNvPr id="761"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762"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tx">
  <p:cSld name="白紙">
    <p:spTree>
      <p:nvGrpSpPr>
        <p:cNvPr id="1" name=""/>
        <p:cNvGrpSpPr/>
        <p:nvPr/>
      </p:nvGrpSpPr>
      <p:grpSpPr>
        <a:xfrm>
          <a:off x="0" y="0"/>
          <a:ext cx="0" cy="0"/>
          <a:chOff x="0" y="0"/>
          <a:chExt cx="0" cy="0"/>
        </a:xfrm>
      </p:grpSpPr>
      <p:sp>
        <p:nvSpPr>
          <p:cNvPr id="769"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tx">
  <p:cSld name="タイトル付きの&#10;コンテンツ">
    <p:spTree>
      <p:nvGrpSpPr>
        <p:cNvPr id="1" name=""/>
        <p:cNvGrpSpPr/>
        <p:nvPr/>
      </p:nvGrpSpPr>
      <p:grpSpPr>
        <a:xfrm>
          <a:off x="0" y="0"/>
          <a:ext cx="0" cy="0"/>
          <a:chOff x="0" y="0"/>
          <a:chExt cx="0" cy="0"/>
        </a:xfrm>
      </p:grpSpPr>
      <p:sp>
        <p:nvSpPr>
          <p:cNvPr id="776" name="タイトルテキスト"/>
          <p:cNvSpPr txBox="1">
            <a:spLocks noGrp="1"/>
          </p:cNvSpPr>
          <p:nvPr>
            <p:ph type="title"/>
          </p:nvPr>
        </p:nvSpPr>
        <p:spPr>
          <a:xfrm>
            <a:off x="630237" y="457200"/>
            <a:ext cx="2949576" cy="1600200"/>
          </a:xfrm>
          <a:prstGeom prst="rect">
            <a:avLst/>
          </a:prstGeom>
        </p:spPr>
        <p:txBody>
          <a:bodyPr anchor="b">
            <a:normAutofit/>
          </a:bodyPr>
          <a:lstStyle>
            <a:lvl1pPr algn="l">
              <a:lnSpc>
                <a:spcPct val="90000"/>
              </a:lnSpc>
              <a:defRPr sz="3200">
                <a:latin typeface="Calibri Light"/>
                <a:ea typeface="Calibri Light"/>
                <a:cs typeface="Calibri Light"/>
                <a:sym typeface="Calibri Light"/>
              </a:defRPr>
            </a:lvl1pPr>
          </a:lstStyle>
          <a:p>
            <a:r>
              <a:t>タイトルテキスト</a:t>
            </a:r>
          </a:p>
        </p:txBody>
      </p:sp>
      <p:sp>
        <p:nvSpPr>
          <p:cNvPr id="777" name="本文レベル1…"/>
          <p:cNvSpPr txBox="1">
            <a:spLocks noGrp="1"/>
          </p:cNvSpPr>
          <p:nvPr>
            <p:ph type="body" sz="half" idx="1"/>
          </p:nvPr>
        </p:nvSpPr>
        <p:spPr>
          <a:xfrm>
            <a:off x="3887787" y="987425"/>
            <a:ext cx="4629151" cy="4873625"/>
          </a:xfrm>
          <a:prstGeom prst="rect">
            <a:avLst/>
          </a:prstGeom>
        </p:spPr>
        <p:txBody>
          <a:bodyPr/>
          <a:lstStyle>
            <a:lvl1pPr marL="228600" indent="-228600">
              <a:lnSpc>
                <a:spcPct val="90000"/>
              </a:lnSpc>
              <a:spcBef>
                <a:spcPts val="1000"/>
              </a:spcBef>
            </a:lvl1pPr>
            <a:lvl2pPr marL="718457" indent="-261257">
              <a:lnSpc>
                <a:spcPct val="90000"/>
              </a:lnSpc>
              <a:spcBef>
                <a:spcPts val="1000"/>
              </a:spcBef>
              <a:buChar char="•"/>
            </a:lvl2pPr>
            <a:lvl3pPr>
              <a:lnSpc>
                <a:spcPct val="90000"/>
              </a:lnSpc>
              <a:spcBef>
                <a:spcPts val="1000"/>
              </a:spcBef>
            </a:lvl3pPr>
            <a:lvl4pPr>
              <a:lnSpc>
                <a:spcPct val="90000"/>
              </a:lnSpc>
              <a:spcBef>
                <a:spcPts val="1000"/>
              </a:spcBef>
              <a:buChar char="•"/>
            </a:lvl4pPr>
            <a:lvl5pPr>
              <a:lnSpc>
                <a:spcPct val="90000"/>
              </a:lnSpc>
              <a:spcBef>
                <a:spcPts val="1000"/>
              </a:spcBef>
              <a:buChar char="•"/>
            </a:lvl5pPr>
          </a:lstStyle>
          <a:p>
            <a:r>
              <a:t>本文レベル1</a:t>
            </a:r>
          </a:p>
          <a:p>
            <a:pPr lvl="1"/>
            <a:r>
              <a:t>本文レベル2</a:t>
            </a:r>
          </a:p>
          <a:p>
            <a:pPr lvl="2"/>
            <a:r>
              <a:t>本文レベル3</a:t>
            </a:r>
          </a:p>
          <a:p>
            <a:pPr lvl="3"/>
            <a:r>
              <a:t>本文レベル4</a:t>
            </a:r>
          </a:p>
          <a:p>
            <a:pPr lvl="4"/>
            <a:r>
              <a:t>本文レベル5</a:t>
            </a:r>
          </a:p>
        </p:txBody>
      </p:sp>
      <p:sp>
        <p:nvSpPr>
          <p:cNvPr id="778" name="テキスト プレースホルダー 3"/>
          <p:cNvSpPr>
            <a:spLocks noGrp="1"/>
          </p:cNvSpPr>
          <p:nvPr>
            <p:ph type="body" sz="quarter" idx="13"/>
          </p:nvPr>
        </p:nvSpPr>
        <p:spPr>
          <a:xfrm>
            <a:off x="630237" y="2057400"/>
            <a:ext cx="2949576" cy="3811588"/>
          </a:xfrm>
          <a:prstGeom prst="rect">
            <a:avLst/>
          </a:prstGeom>
        </p:spPr>
        <p:txBody>
          <a:bodyPr/>
          <a:lstStyle/>
          <a:p>
            <a:pPr marL="0" indent="0">
              <a:lnSpc>
                <a:spcPct val="90000"/>
              </a:lnSpc>
              <a:spcBef>
                <a:spcPts val="1000"/>
              </a:spcBef>
              <a:buSzTx/>
              <a:buFontTx/>
              <a:buNone/>
              <a:defRPr sz="1600"/>
            </a:pPr>
            <a:endParaRPr/>
          </a:p>
        </p:txBody>
      </p:sp>
      <p:sp>
        <p:nvSpPr>
          <p:cNvPr id="779"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type="tx">
  <p:cSld name="タイトル付きの図">
    <p:spTree>
      <p:nvGrpSpPr>
        <p:cNvPr id="1" name=""/>
        <p:cNvGrpSpPr/>
        <p:nvPr/>
      </p:nvGrpSpPr>
      <p:grpSpPr>
        <a:xfrm>
          <a:off x="0" y="0"/>
          <a:ext cx="0" cy="0"/>
          <a:chOff x="0" y="0"/>
          <a:chExt cx="0" cy="0"/>
        </a:xfrm>
      </p:grpSpPr>
      <p:sp>
        <p:nvSpPr>
          <p:cNvPr id="786" name="タイトルテキスト"/>
          <p:cNvSpPr txBox="1">
            <a:spLocks noGrp="1"/>
          </p:cNvSpPr>
          <p:nvPr>
            <p:ph type="title"/>
          </p:nvPr>
        </p:nvSpPr>
        <p:spPr>
          <a:xfrm>
            <a:off x="630237" y="457200"/>
            <a:ext cx="2949576" cy="1600200"/>
          </a:xfrm>
          <a:prstGeom prst="rect">
            <a:avLst/>
          </a:prstGeom>
        </p:spPr>
        <p:txBody>
          <a:bodyPr anchor="b">
            <a:normAutofit/>
          </a:bodyPr>
          <a:lstStyle>
            <a:lvl1pPr algn="l">
              <a:lnSpc>
                <a:spcPct val="90000"/>
              </a:lnSpc>
              <a:defRPr sz="3200">
                <a:latin typeface="Calibri Light"/>
                <a:ea typeface="Calibri Light"/>
                <a:cs typeface="Calibri Light"/>
                <a:sym typeface="Calibri Light"/>
              </a:defRPr>
            </a:lvl1pPr>
          </a:lstStyle>
          <a:p>
            <a:r>
              <a:t>タイトルテキスト</a:t>
            </a:r>
          </a:p>
        </p:txBody>
      </p:sp>
      <p:sp>
        <p:nvSpPr>
          <p:cNvPr id="787" name="図プレースホルダー 2"/>
          <p:cNvSpPr>
            <a:spLocks noGrp="1"/>
          </p:cNvSpPr>
          <p:nvPr>
            <p:ph type="pic" sz="half" idx="13"/>
          </p:nvPr>
        </p:nvSpPr>
        <p:spPr>
          <a:xfrm>
            <a:off x="3887787" y="987425"/>
            <a:ext cx="4629151" cy="4873625"/>
          </a:xfrm>
          <a:prstGeom prst="rect">
            <a:avLst/>
          </a:prstGeom>
        </p:spPr>
        <p:txBody>
          <a:bodyPr lIns="91439" rIns="91439">
            <a:noAutofit/>
          </a:bodyPr>
          <a:lstStyle/>
          <a:p>
            <a:endParaRPr/>
          </a:p>
        </p:txBody>
      </p:sp>
      <p:sp>
        <p:nvSpPr>
          <p:cNvPr id="788" name="本文レベル1…"/>
          <p:cNvSpPr txBox="1">
            <a:spLocks noGrp="1"/>
          </p:cNvSpPr>
          <p:nvPr>
            <p:ph type="body" sz="quarter" idx="1"/>
          </p:nvPr>
        </p:nvSpPr>
        <p:spPr>
          <a:xfrm>
            <a:off x="630237" y="2057400"/>
            <a:ext cx="2949576" cy="3811588"/>
          </a:xfrm>
          <a:prstGeom prst="rect">
            <a:avLst/>
          </a:prstGeom>
        </p:spPr>
        <p:txBody>
          <a:bodyPr/>
          <a:lstStyle>
            <a:lvl1pPr marL="0" indent="0">
              <a:lnSpc>
                <a:spcPct val="90000"/>
              </a:lnSpc>
              <a:spcBef>
                <a:spcPts val="1000"/>
              </a:spcBef>
              <a:buSzTx/>
              <a:buFontTx/>
              <a:buNone/>
              <a:defRPr sz="1600"/>
            </a:lvl1pPr>
            <a:lvl2pPr marL="0" indent="457200">
              <a:lnSpc>
                <a:spcPct val="90000"/>
              </a:lnSpc>
              <a:spcBef>
                <a:spcPts val="1000"/>
              </a:spcBef>
              <a:buSzTx/>
              <a:buFontTx/>
              <a:buNone/>
              <a:defRPr sz="1600"/>
            </a:lvl2pPr>
            <a:lvl3pPr marL="0" indent="914400">
              <a:lnSpc>
                <a:spcPct val="90000"/>
              </a:lnSpc>
              <a:spcBef>
                <a:spcPts val="1000"/>
              </a:spcBef>
              <a:buSzTx/>
              <a:buFontTx/>
              <a:buNone/>
              <a:defRPr sz="1600"/>
            </a:lvl3pPr>
            <a:lvl4pPr marL="0" indent="1371600">
              <a:lnSpc>
                <a:spcPct val="90000"/>
              </a:lnSpc>
              <a:spcBef>
                <a:spcPts val="1000"/>
              </a:spcBef>
              <a:buSzTx/>
              <a:buFontTx/>
              <a:buNone/>
              <a:defRPr sz="1600"/>
            </a:lvl4pPr>
            <a:lvl5pPr marL="0" indent="1828800">
              <a:lnSpc>
                <a:spcPct val="90000"/>
              </a:lnSpc>
              <a:spcBef>
                <a:spcPts val="1000"/>
              </a:spcBef>
              <a:buSzTx/>
              <a:buFontTx/>
              <a:buNone/>
              <a:defRPr sz="1600"/>
            </a:lvl5pPr>
          </a:lstStyle>
          <a:p>
            <a:r>
              <a:t>本文レベル1</a:t>
            </a:r>
          </a:p>
          <a:p>
            <a:pPr lvl="1"/>
            <a:r>
              <a:t>本文レベル2</a:t>
            </a:r>
          </a:p>
          <a:p>
            <a:pPr lvl="2"/>
            <a:r>
              <a:t>本文レベル3</a:t>
            </a:r>
          </a:p>
          <a:p>
            <a:pPr lvl="3"/>
            <a:r>
              <a:t>本文レベル4</a:t>
            </a:r>
          </a:p>
          <a:p>
            <a:pPr lvl="4"/>
            <a:r>
              <a:t>本文レベル5</a:t>
            </a:r>
          </a:p>
        </p:txBody>
      </p:sp>
      <p:sp>
        <p:nvSpPr>
          <p:cNvPr id="789"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type="tx">
  <p:cSld name="タイトルと&#10;縦書きテキスト">
    <p:spTree>
      <p:nvGrpSpPr>
        <p:cNvPr id="1" name=""/>
        <p:cNvGrpSpPr/>
        <p:nvPr/>
      </p:nvGrpSpPr>
      <p:grpSpPr>
        <a:xfrm>
          <a:off x="0" y="0"/>
          <a:ext cx="0" cy="0"/>
          <a:chOff x="0" y="0"/>
          <a:chExt cx="0" cy="0"/>
        </a:xfrm>
      </p:grpSpPr>
      <p:sp>
        <p:nvSpPr>
          <p:cNvPr id="796"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797" name="本文レベル1…"/>
          <p:cNvSpPr txBox="1">
            <a:spLocks noGrp="1"/>
          </p:cNvSpPr>
          <p:nvPr>
            <p:ph type="body" idx="1"/>
          </p:nvPr>
        </p:nvSpPr>
        <p:spPr>
          <a:xfrm>
            <a:off x="628650" y="1825625"/>
            <a:ext cx="788670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798"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tx">
  <p:cSld name="縦書きタイトルと&#10;縦書きテキスト">
    <p:spTree>
      <p:nvGrpSpPr>
        <p:cNvPr id="1" name=""/>
        <p:cNvGrpSpPr/>
        <p:nvPr/>
      </p:nvGrpSpPr>
      <p:grpSpPr>
        <a:xfrm>
          <a:off x="0" y="0"/>
          <a:ext cx="0" cy="0"/>
          <a:chOff x="0" y="0"/>
          <a:chExt cx="0" cy="0"/>
        </a:xfrm>
      </p:grpSpPr>
      <p:sp>
        <p:nvSpPr>
          <p:cNvPr id="805" name="タイトルテキスト"/>
          <p:cNvSpPr txBox="1">
            <a:spLocks noGrp="1"/>
          </p:cNvSpPr>
          <p:nvPr>
            <p:ph type="title"/>
          </p:nvPr>
        </p:nvSpPr>
        <p:spPr>
          <a:xfrm>
            <a:off x="6543675" y="365125"/>
            <a:ext cx="1971675" cy="5811838"/>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806" name="本文レベル1…"/>
          <p:cNvSpPr txBox="1">
            <a:spLocks noGrp="1"/>
          </p:cNvSpPr>
          <p:nvPr>
            <p:ph type="body" idx="1"/>
          </p:nvPr>
        </p:nvSpPr>
        <p:spPr>
          <a:xfrm>
            <a:off x="628650" y="365125"/>
            <a:ext cx="5762625" cy="58118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807"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タイトル付きの&#10;コンテンツ">
    <p:spTree>
      <p:nvGrpSpPr>
        <p:cNvPr id="1" name=""/>
        <p:cNvGrpSpPr/>
        <p:nvPr/>
      </p:nvGrpSpPr>
      <p:grpSpPr>
        <a:xfrm>
          <a:off x="0" y="0"/>
          <a:ext cx="0" cy="0"/>
          <a:chOff x="0" y="0"/>
          <a:chExt cx="0" cy="0"/>
        </a:xfrm>
      </p:grpSpPr>
      <p:sp>
        <p:nvSpPr>
          <p:cNvPr id="83" name="タイトルテキスト"/>
          <p:cNvSpPr txBox="1">
            <a:spLocks noGrp="1"/>
          </p:cNvSpPr>
          <p:nvPr>
            <p:ph type="title"/>
          </p:nvPr>
        </p:nvSpPr>
        <p:spPr>
          <a:xfrm>
            <a:off x="457200" y="273050"/>
            <a:ext cx="3008314" cy="1162050"/>
          </a:xfrm>
          <a:prstGeom prst="rect">
            <a:avLst/>
          </a:prstGeom>
        </p:spPr>
        <p:txBody>
          <a:bodyPr anchor="b">
            <a:normAutofit/>
          </a:bodyPr>
          <a:lstStyle>
            <a:lvl1pPr algn="l">
              <a:defRPr sz="2000" b="1"/>
            </a:lvl1pPr>
          </a:lstStyle>
          <a:p>
            <a:r>
              <a:t>タイトルテキスト</a:t>
            </a:r>
          </a:p>
        </p:txBody>
      </p:sp>
      <p:sp>
        <p:nvSpPr>
          <p:cNvPr id="84" name="本文レベル1…"/>
          <p:cNvSpPr txBox="1">
            <a:spLocks noGrp="1"/>
          </p:cNvSpPr>
          <p:nvPr>
            <p:ph type="body" idx="1"/>
          </p:nvPr>
        </p:nvSpPr>
        <p:spPr>
          <a:xfrm>
            <a:off x="3575050" y="273050"/>
            <a:ext cx="5111750" cy="5853113"/>
          </a:xfrm>
          <a:prstGeom prst="rect">
            <a:avLst/>
          </a:prstGeom>
        </p:spPr>
        <p:txBody>
          <a:bodyPr/>
          <a:lstStyle/>
          <a:p>
            <a:r>
              <a:t>本文レベル1</a:t>
            </a:r>
          </a:p>
          <a:p>
            <a:pPr lvl="1"/>
            <a:r>
              <a:t>本文レベル2</a:t>
            </a:r>
          </a:p>
          <a:p>
            <a:pPr lvl="2"/>
            <a:r>
              <a:t>本文レベル3</a:t>
            </a:r>
          </a:p>
          <a:p>
            <a:pPr lvl="3"/>
            <a:r>
              <a:t>本文レベル4</a:t>
            </a:r>
          </a:p>
          <a:p>
            <a:pPr lvl="4"/>
            <a:r>
              <a:t>本文レベル5</a:t>
            </a:r>
          </a:p>
        </p:txBody>
      </p:sp>
      <p:sp>
        <p:nvSpPr>
          <p:cNvPr id="85" name="テキスト プレースホルダー 3"/>
          <p:cNvSpPr>
            <a:spLocks noGrp="1"/>
          </p:cNvSpPr>
          <p:nvPr>
            <p:ph type="body" sz="half" idx="13"/>
          </p:nvPr>
        </p:nvSpPr>
        <p:spPr>
          <a:xfrm>
            <a:off x="457199" y="1435100"/>
            <a:ext cx="3008315" cy="4691063"/>
          </a:xfrm>
          <a:prstGeom prst="rect">
            <a:avLst/>
          </a:prstGeom>
        </p:spPr>
        <p:txBody>
          <a:bodyPr/>
          <a:lstStyle/>
          <a:p>
            <a:pPr marL="0" indent="0">
              <a:spcBef>
                <a:spcPts val="300"/>
              </a:spcBef>
              <a:buSzTx/>
              <a:buFontTx/>
              <a:buNone/>
              <a:defRPr sz="1400"/>
            </a:pPr>
            <a:endParaRPr/>
          </a:p>
        </p:txBody>
      </p:sp>
      <p:sp>
        <p:nvSpPr>
          <p:cNvPr id="86"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type="tx">
  <p:cSld name="タイトル スライド">
    <p:spTree>
      <p:nvGrpSpPr>
        <p:cNvPr id="1" name=""/>
        <p:cNvGrpSpPr/>
        <p:nvPr/>
      </p:nvGrpSpPr>
      <p:grpSpPr>
        <a:xfrm>
          <a:off x="0" y="0"/>
          <a:ext cx="0" cy="0"/>
          <a:chOff x="0" y="0"/>
          <a:chExt cx="0" cy="0"/>
        </a:xfrm>
      </p:grpSpPr>
      <p:sp>
        <p:nvSpPr>
          <p:cNvPr id="814" name="タイトルテキスト"/>
          <p:cNvSpPr txBox="1">
            <a:spLocks noGrp="1"/>
          </p:cNvSpPr>
          <p:nvPr>
            <p:ph type="title"/>
          </p:nvPr>
        </p:nvSpPr>
        <p:spPr>
          <a:xfrm>
            <a:off x="1143000" y="1122362"/>
            <a:ext cx="6858000" cy="2387601"/>
          </a:xfrm>
          <a:prstGeom prst="rect">
            <a:avLst/>
          </a:prstGeom>
        </p:spPr>
        <p:txBody>
          <a:bodyPr anchor="b">
            <a:normAutofit/>
          </a:bodyPr>
          <a:lstStyle>
            <a:lvl1pPr>
              <a:lnSpc>
                <a:spcPct val="90000"/>
              </a:lnSpc>
              <a:defRPr sz="6000">
                <a:latin typeface="Calibri Light"/>
                <a:ea typeface="Calibri Light"/>
                <a:cs typeface="Calibri Light"/>
                <a:sym typeface="Calibri Light"/>
              </a:defRPr>
            </a:lvl1pPr>
          </a:lstStyle>
          <a:p>
            <a:r>
              <a:t>タイトルテキスト</a:t>
            </a:r>
          </a:p>
        </p:txBody>
      </p:sp>
      <p:sp>
        <p:nvSpPr>
          <p:cNvPr id="815" name="本文レベル1…"/>
          <p:cNvSpPr txBox="1">
            <a:spLocks noGrp="1"/>
          </p:cNvSpPr>
          <p:nvPr>
            <p:ph type="body" sz="quarter" idx="1"/>
          </p:nvPr>
        </p:nvSpPr>
        <p:spPr>
          <a:xfrm>
            <a:off x="1143000" y="3602037"/>
            <a:ext cx="6858000" cy="1655763"/>
          </a:xfrm>
          <a:prstGeom prst="rect">
            <a:avLst/>
          </a:prstGeom>
        </p:spPr>
        <p:txBody>
          <a:bodyPr/>
          <a:lstStyle>
            <a:lvl1pPr marL="0" indent="0" algn="ctr">
              <a:lnSpc>
                <a:spcPct val="90000"/>
              </a:lnSpc>
              <a:spcBef>
                <a:spcPts val="1000"/>
              </a:spcBef>
              <a:buSzTx/>
              <a:buFontTx/>
              <a:buNone/>
              <a:defRPr sz="2400"/>
            </a:lvl1pPr>
            <a:lvl2pPr marL="0" indent="457200" algn="ctr">
              <a:lnSpc>
                <a:spcPct val="90000"/>
              </a:lnSpc>
              <a:spcBef>
                <a:spcPts val="1000"/>
              </a:spcBef>
              <a:buSzTx/>
              <a:buFontTx/>
              <a:buNone/>
              <a:defRPr sz="2400"/>
            </a:lvl2pPr>
            <a:lvl3pPr marL="0" indent="914400" algn="ctr">
              <a:lnSpc>
                <a:spcPct val="90000"/>
              </a:lnSpc>
              <a:spcBef>
                <a:spcPts val="1000"/>
              </a:spcBef>
              <a:buSzTx/>
              <a:buFontTx/>
              <a:buNone/>
              <a:defRPr sz="2400"/>
            </a:lvl3pPr>
            <a:lvl4pPr marL="0" indent="1371600" algn="ctr">
              <a:lnSpc>
                <a:spcPct val="90000"/>
              </a:lnSpc>
              <a:spcBef>
                <a:spcPts val="1000"/>
              </a:spcBef>
              <a:buSzTx/>
              <a:buFontTx/>
              <a:buNone/>
              <a:defRPr sz="2400"/>
            </a:lvl4pPr>
            <a:lvl5pPr marL="0" indent="1828800" algn="ctr">
              <a:lnSpc>
                <a:spcPct val="90000"/>
              </a:lnSpc>
              <a:spcBef>
                <a:spcPts val="1000"/>
              </a:spcBef>
              <a:buSzTx/>
              <a:buFontTx/>
              <a:buNone/>
              <a:defRPr sz="2400"/>
            </a:lvl5pPr>
          </a:lstStyle>
          <a:p>
            <a:r>
              <a:t>本文レベル1</a:t>
            </a:r>
          </a:p>
          <a:p>
            <a:pPr lvl="1"/>
            <a:r>
              <a:t>本文レベル2</a:t>
            </a:r>
          </a:p>
          <a:p>
            <a:pPr lvl="2"/>
            <a:r>
              <a:t>本文レベル3</a:t>
            </a:r>
          </a:p>
          <a:p>
            <a:pPr lvl="3"/>
            <a:r>
              <a:t>本文レベル4</a:t>
            </a:r>
          </a:p>
          <a:p>
            <a:pPr lvl="4"/>
            <a:r>
              <a:t>本文レベル5</a:t>
            </a:r>
          </a:p>
        </p:txBody>
      </p:sp>
      <p:sp>
        <p:nvSpPr>
          <p:cNvPr id="816"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type="tx">
  <p:cSld name="タイトルとコンテンツ">
    <p:spTree>
      <p:nvGrpSpPr>
        <p:cNvPr id="1" name=""/>
        <p:cNvGrpSpPr/>
        <p:nvPr/>
      </p:nvGrpSpPr>
      <p:grpSpPr>
        <a:xfrm>
          <a:off x="0" y="0"/>
          <a:ext cx="0" cy="0"/>
          <a:chOff x="0" y="0"/>
          <a:chExt cx="0" cy="0"/>
        </a:xfrm>
      </p:grpSpPr>
      <p:sp>
        <p:nvSpPr>
          <p:cNvPr id="823"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824" name="本文レベル1…"/>
          <p:cNvSpPr txBox="1">
            <a:spLocks noGrp="1"/>
          </p:cNvSpPr>
          <p:nvPr>
            <p:ph type="body" idx="1"/>
          </p:nvPr>
        </p:nvSpPr>
        <p:spPr>
          <a:xfrm>
            <a:off x="628650" y="1825625"/>
            <a:ext cx="788670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825"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type="tx">
  <p:cSld name="セクション見出し">
    <p:spTree>
      <p:nvGrpSpPr>
        <p:cNvPr id="1" name=""/>
        <p:cNvGrpSpPr/>
        <p:nvPr/>
      </p:nvGrpSpPr>
      <p:grpSpPr>
        <a:xfrm>
          <a:off x="0" y="0"/>
          <a:ext cx="0" cy="0"/>
          <a:chOff x="0" y="0"/>
          <a:chExt cx="0" cy="0"/>
        </a:xfrm>
      </p:grpSpPr>
      <p:sp>
        <p:nvSpPr>
          <p:cNvPr id="832" name="タイトルテキスト"/>
          <p:cNvSpPr txBox="1">
            <a:spLocks noGrp="1"/>
          </p:cNvSpPr>
          <p:nvPr>
            <p:ph type="title"/>
          </p:nvPr>
        </p:nvSpPr>
        <p:spPr>
          <a:xfrm>
            <a:off x="623887" y="1709738"/>
            <a:ext cx="7886701" cy="2852737"/>
          </a:xfrm>
          <a:prstGeom prst="rect">
            <a:avLst/>
          </a:prstGeom>
        </p:spPr>
        <p:txBody>
          <a:bodyPr anchor="b">
            <a:normAutofit/>
          </a:bodyPr>
          <a:lstStyle>
            <a:lvl1pPr algn="l">
              <a:lnSpc>
                <a:spcPct val="90000"/>
              </a:lnSpc>
              <a:defRPr sz="6000">
                <a:latin typeface="Calibri Light"/>
                <a:ea typeface="Calibri Light"/>
                <a:cs typeface="Calibri Light"/>
                <a:sym typeface="Calibri Light"/>
              </a:defRPr>
            </a:lvl1pPr>
          </a:lstStyle>
          <a:p>
            <a:r>
              <a:t>タイトルテキスト</a:t>
            </a:r>
          </a:p>
        </p:txBody>
      </p:sp>
      <p:sp>
        <p:nvSpPr>
          <p:cNvPr id="833" name="本文レベル1…"/>
          <p:cNvSpPr txBox="1">
            <a:spLocks noGrp="1"/>
          </p:cNvSpPr>
          <p:nvPr>
            <p:ph type="body" sz="quarter" idx="1"/>
          </p:nvPr>
        </p:nvSpPr>
        <p:spPr>
          <a:xfrm>
            <a:off x="623887" y="4589462"/>
            <a:ext cx="7886701" cy="1500188"/>
          </a:xfrm>
          <a:prstGeom prst="rect">
            <a:avLst/>
          </a:prstGeom>
        </p:spPr>
        <p:txBody>
          <a:bodyPr/>
          <a:lstStyle>
            <a:lvl1pPr marL="0" indent="0">
              <a:lnSpc>
                <a:spcPct val="90000"/>
              </a:lnSpc>
              <a:spcBef>
                <a:spcPts val="1000"/>
              </a:spcBef>
              <a:buSzTx/>
              <a:buFontTx/>
              <a:buNone/>
              <a:defRPr sz="2400">
                <a:solidFill>
                  <a:srgbClr val="888888"/>
                </a:solidFill>
              </a:defRPr>
            </a:lvl1pPr>
            <a:lvl2pPr marL="0" indent="457200">
              <a:lnSpc>
                <a:spcPct val="90000"/>
              </a:lnSpc>
              <a:spcBef>
                <a:spcPts val="1000"/>
              </a:spcBef>
              <a:buSzTx/>
              <a:buFontTx/>
              <a:buNone/>
              <a:defRPr sz="2400">
                <a:solidFill>
                  <a:srgbClr val="888888"/>
                </a:solidFill>
              </a:defRPr>
            </a:lvl2pPr>
            <a:lvl3pPr marL="0" indent="914400">
              <a:lnSpc>
                <a:spcPct val="90000"/>
              </a:lnSpc>
              <a:spcBef>
                <a:spcPts val="1000"/>
              </a:spcBef>
              <a:buSzTx/>
              <a:buFontTx/>
              <a:buNone/>
              <a:defRPr sz="2400">
                <a:solidFill>
                  <a:srgbClr val="888888"/>
                </a:solidFill>
              </a:defRPr>
            </a:lvl3pPr>
            <a:lvl4pPr marL="0" indent="1371600">
              <a:lnSpc>
                <a:spcPct val="90000"/>
              </a:lnSpc>
              <a:spcBef>
                <a:spcPts val="1000"/>
              </a:spcBef>
              <a:buSzTx/>
              <a:buFontTx/>
              <a:buNone/>
              <a:defRPr sz="2400">
                <a:solidFill>
                  <a:srgbClr val="888888"/>
                </a:solidFill>
              </a:defRPr>
            </a:lvl4pPr>
            <a:lvl5pPr marL="0" indent="1828800">
              <a:lnSpc>
                <a:spcPct val="90000"/>
              </a:lnSpc>
              <a:spcBef>
                <a:spcPts val="1000"/>
              </a:spcBef>
              <a:buSzTx/>
              <a:buFontTx/>
              <a:buNone/>
              <a:defRPr sz="2400">
                <a:solidFill>
                  <a:srgbClr val="888888"/>
                </a:solidFill>
              </a:defRPr>
            </a:lvl5pPr>
          </a:lstStyle>
          <a:p>
            <a:r>
              <a:t>本文レベル1</a:t>
            </a:r>
          </a:p>
          <a:p>
            <a:pPr lvl="1"/>
            <a:r>
              <a:t>本文レベル2</a:t>
            </a:r>
          </a:p>
          <a:p>
            <a:pPr lvl="2"/>
            <a:r>
              <a:t>本文レベル3</a:t>
            </a:r>
          </a:p>
          <a:p>
            <a:pPr lvl="3"/>
            <a:r>
              <a:t>本文レベル4</a:t>
            </a:r>
          </a:p>
          <a:p>
            <a:pPr lvl="4"/>
            <a:r>
              <a:t>本文レベル5</a:t>
            </a:r>
          </a:p>
        </p:txBody>
      </p:sp>
      <p:sp>
        <p:nvSpPr>
          <p:cNvPr id="834"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type="tx">
  <p:cSld name="2 つのコンテンツ">
    <p:spTree>
      <p:nvGrpSpPr>
        <p:cNvPr id="1" name=""/>
        <p:cNvGrpSpPr/>
        <p:nvPr/>
      </p:nvGrpSpPr>
      <p:grpSpPr>
        <a:xfrm>
          <a:off x="0" y="0"/>
          <a:ext cx="0" cy="0"/>
          <a:chOff x="0" y="0"/>
          <a:chExt cx="0" cy="0"/>
        </a:xfrm>
      </p:grpSpPr>
      <p:sp>
        <p:nvSpPr>
          <p:cNvPr id="841"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842" name="本文レベル1…"/>
          <p:cNvSpPr txBox="1">
            <a:spLocks noGrp="1"/>
          </p:cNvSpPr>
          <p:nvPr>
            <p:ph type="body" sz="half" idx="1"/>
          </p:nvPr>
        </p:nvSpPr>
        <p:spPr>
          <a:xfrm>
            <a:off x="628650" y="1825625"/>
            <a:ext cx="386715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843"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type="tx">
  <p:cSld name="比較">
    <p:spTree>
      <p:nvGrpSpPr>
        <p:cNvPr id="1" name=""/>
        <p:cNvGrpSpPr/>
        <p:nvPr/>
      </p:nvGrpSpPr>
      <p:grpSpPr>
        <a:xfrm>
          <a:off x="0" y="0"/>
          <a:ext cx="0" cy="0"/>
          <a:chOff x="0" y="0"/>
          <a:chExt cx="0" cy="0"/>
        </a:xfrm>
      </p:grpSpPr>
      <p:sp>
        <p:nvSpPr>
          <p:cNvPr id="850" name="タイトルテキスト"/>
          <p:cNvSpPr txBox="1">
            <a:spLocks noGrp="1"/>
          </p:cNvSpPr>
          <p:nvPr>
            <p:ph type="title"/>
          </p:nvPr>
        </p:nvSpPr>
        <p:spPr>
          <a:xfrm>
            <a:off x="630237" y="365125"/>
            <a:ext cx="7886701"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851" name="本文レベル1…"/>
          <p:cNvSpPr txBox="1">
            <a:spLocks noGrp="1"/>
          </p:cNvSpPr>
          <p:nvPr>
            <p:ph type="body" sz="quarter" idx="1"/>
          </p:nvPr>
        </p:nvSpPr>
        <p:spPr>
          <a:xfrm>
            <a:off x="630237" y="1681163"/>
            <a:ext cx="3868739" cy="823913"/>
          </a:xfrm>
          <a:prstGeom prst="rect">
            <a:avLst/>
          </a:prstGeom>
        </p:spPr>
        <p:txBody>
          <a:bodyPr anchor="b"/>
          <a:lstStyle>
            <a:lvl1pPr marL="0" indent="0">
              <a:lnSpc>
                <a:spcPct val="90000"/>
              </a:lnSpc>
              <a:spcBef>
                <a:spcPts val="1000"/>
              </a:spcBef>
              <a:buSzTx/>
              <a:buFontTx/>
              <a:buNone/>
              <a:defRPr sz="2400" b="1"/>
            </a:lvl1pPr>
            <a:lvl2pPr marL="0" indent="457200">
              <a:lnSpc>
                <a:spcPct val="90000"/>
              </a:lnSpc>
              <a:spcBef>
                <a:spcPts val="1000"/>
              </a:spcBef>
              <a:buSzTx/>
              <a:buFontTx/>
              <a:buNone/>
              <a:defRPr sz="2400" b="1"/>
            </a:lvl2pPr>
            <a:lvl3pPr marL="0" indent="914400">
              <a:lnSpc>
                <a:spcPct val="90000"/>
              </a:lnSpc>
              <a:spcBef>
                <a:spcPts val="1000"/>
              </a:spcBef>
              <a:buSzTx/>
              <a:buFontTx/>
              <a:buNone/>
              <a:defRPr sz="2400" b="1"/>
            </a:lvl3pPr>
            <a:lvl4pPr marL="0" indent="1371600">
              <a:lnSpc>
                <a:spcPct val="90000"/>
              </a:lnSpc>
              <a:spcBef>
                <a:spcPts val="1000"/>
              </a:spcBef>
              <a:buSzTx/>
              <a:buFontTx/>
              <a:buNone/>
              <a:defRPr sz="2400" b="1"/>
            </a:lvl4pPr>
            <a:lvl5pPr marL="0" indent="1828800">
              <a:lnSpc>
                <a:spcPct val="90000"/>
              </a:lnSpc>
              <a:spcBef>
                <a:spcPts val="1000"/>
              </a:spcBef>
              <a:buSzTx/>
              <a:buFontTx/>
              <a:buNone/>
              <a:defRPr sz="2400" b="1"/>
            </a:lvl5pPr>
          </a:lstStyle>
          <a:p>
            <a:r>
              <a:t>本文レベル1</a:t>
            </a:r>
          </a:p>
          <a:p>
            <a:pPr lvl="1"/>
            <a:r>
              <a:t>本文レベル2</a:t>
            </a:r>
          </a:p>
          <a:p>
            <a:pPr lvl="2"/>
            <a:r>
              <a:t>本文レベル3</a:t>
            </a:r>
          </a:p>
          <a:p>
            <a:pPr lvl="3"/>
            <a:r>
              <a:t>本文レベル4</a:t>
            </a:r>
          </a:p>
          <a:p>
            <a:pPr lvl="4"/>
            <a:r>
              <a:t>本文レベル5</a:t>
            </a:r>
          </a:p>
        </p:txBody>
      </p:sp>
      <p:sp>
        <p:nvSpPr>
          <p:cNvPr id="852" name="テキスト プレースホルダー 4"/>
          <p:cNvSpPr>
            <a:spLocks noGrp="1"/>
          </p:cNvSpPr>
          <p:nvPr>
            <p:ph type="body" sz="quarter" idx="13"/>
          </p:nvPr>
        </p:nvSpPr>
        <p:spPr>
          <a:xfrm>
            <a:off x="4629150" y="1681163"/>
            <a:ext cx="3887788" cy="823913"/>
          </a:xfrm>
          <a:prstGeom prst="rect">
            <a:avLst/>
          </a:prstGeom>
        </p:spPr>
        <p:txBody>
          <a:bodyPr anchor="b"/>
          <a:lstStyle/>
          <a:p>
            <a:pPr marL="0" indent="0">
              <a:lnSpc>
                <a:spcPct val="90000"/>
              </a:lnSpc>
              <a:spcBef>
                <a:spcPts val="1000"/>
              </a:spcBef>
              <a:buSzTx/>
              <a:buFontTx/>
              <a:buNone/>
              <a:defRPr sz="2400" b="1"/>
            </a:pPr>
            <a:endParaRPr/>
          </a:p>
        </p:txBody>
      </p:sp>
      <p:sp>
        <p:nvSpPr>
          <p:cNvPr id="853"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type="tx">
  <p:cSld name="タイトルのみ">
    <p:spTree>
      <p:nvGrpSpPr>
        <p:cNvPr id="1" name=""/>
        <p:cNvGrpSpPr/>
        <p:nvPr/>
      </p:nvGrpSpPr>
      <p:grpSpPr>
        <a:xfrm>
          <a:off x="0" y="0"/>
          <a:ext cx="0" cy="0"/>
          <a:chOff x="0" y="0"/>
          <a:chExt cx="0" cy="0"/>
        </a:xfrm>
      </p:grpSpPr>
      <p:sp>
        <p:nvSpPr>
          <p:cNvPr id="860"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861"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type="tx">
  <p:cSld name="白紙">
    <p:spTree>
      <p:nvGrpSpPr>
        <p:cNvPr id="1" name=""/>
        <p:cNvGrpSpPr/>
        <p:nvPr/>
      </p:nvGrpSpPr>
      <p:grpSpPr>
        <a:xfrm>
          <a:off x="0" y="0"/>
          <a:ext cx="0" cy="0"/>
          <a:chOff x="0" y="0"/>
          <a:chExt cx="0" cy="0"/>
        </a:xfrm>
      </p:grpSpPr>
      <p:sp>
        <p:nvSpPr>
          <p:cNvPr id="868"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tx">
  <p:cSld name="タイトル付きの&#10;コンテンツ">
    <p:spTree>
      <p:nvGrpSpPr>
        <p:cNvPr id="1" name=""/>
        <p:cNvGrpSpPr/>
        <p:nvPr/>
      </p:nvGrpSpPr>
      <p:grpSpPr>
        <a:xfrm>
          <a:off x="0" y="0"/>
          <a:ext cx="0" cy="0"/>
          <a:chOff x="0" y="0"/>
          <a:chExt cx="0" cy="0"/>
        </a:xfrm>
      </p:grpSpPr>
      <p:sp>
        <p:nvSpPr>
          <p:cNvPr id="875" name="タイトルテキスト"/>
          <p:cNvSpPr txBox="1">
            <a:spLocks noGrp="1"/>
          </p:cNvSpPr>
          <p:nvPr>
            <p:ph type="title"/>
          </p:nvPr>
        </p:nvSpPr>
        <p:spPr>
          <a:xfrm>
            <a:off x="630237" y="457200"/>
            <a:ext cx="2949576" cy="1600200"/>
          </a:xfrm>
          <a:prstGeom prst="rect">
            <a:avLst/>
          </a:prstGeom>
        </p:spPr>
        <p:txBody>
          <a:bodyPr anchor="b">
            <a:normAutofit/>
          </a:bodyPr>
          <a:lstStyle>
            <a:lvl1pPr algn="l">
              <a:lnSpc>
                <a:spcPct val="90000"/>
              </a:lnSpc>
              <a:defRPr sz="3200">
                <a:latin typeface="Calibri Light"/>
                <a:ea typeface="Calibri Light"/>
                <a:cs typeface="Calibri Light"/>
                <a:sym typeface="Calibri Light"/>
              </a:defRPr>
            </a:lvl1pPr>
          </a:lstStyle>
          <a:p>
            <a:r>
              <a:t>タイトルテキスト</a:t>
            </a:r>
          </a:p>
        </p:txBody>
      </p:sp>
      <p:sp>
        <p:nvSpPr>
          <p:cNvPr id="876" name="本文レベル1…"/>
          <p:cNvSpPr txBox="1">
            <a:spLocks noGrp="1"/>
          </p:cNvSpPr>
          <p:nvPr>
            <p:ph type="body" sz="half" idx="1"/>
          </p:nvPr>
        </p:nvSpPr>
        <p:spPr>
          <a:xfrm>
            <a:off x="3887787" y="987425"/>
            <a:ext cx="4629151" cy="4873625"/>
          </a:xfrm>
          <a:prstGeom prst="rect">
            <a:avLst/>
          </a:prstGeom>
        </p:spPr>
        <p:txBody>
          <a:bodyPr/>
          <a:lstStyle>
            <a:lvl1pPr marL="228600" indent="-228600">
              <a:lnSpc>
                <a:spcPct val="90000"/>
              </a:lnSpc>
              <a:spcBef>
                <a:spcPts val="1000"/>
              </a:spcBef>
            </a:lvl1pPr>
            <a:lvl2pPr marL="718457" indent="-261257">
              <a:lnSpc>
                <a:spcPct val="90000"/>
              </a:lnSpc>
              <a:spcBef>
                <a:spcPts val="1000"/>
              </a:spcBef>
              <a:buChar char="•"/>
            </a:lvl2pPr>
            <a:lvl3pPr>
              <a:lnSpc>
                <a:spcPct val="90000"/>
              </a:lnSpc>
              <a:spcBef>
                <a:spcPts val="1000"/>
              </a:spcBef>
            </a:lvl3pPr>
            <a:lvl4pPr>
              <a:lnSpc>
                <a:spcPct val="90000"/>
              </a:lnSpc>
              <a:spcBef>
                <a:spcPts val="1000"/>
              </a:spcBef>
              <a:buChar char="•"/>
            </a:lvl4pPr>
            <a:lvl5pPr>
              <a:lnSpc>
                <a:spcPct val="90000"/>
              </a:lnSpc>
              <a:spcBef>
                <a:spcPts val="1000"/>
              </a:spcBef>
              <a:buChar char="•"/>
            </a:lvl5pPr>
          </a:lstStyle>
          <a:p>
            <a:r>
              <a:t>本文レベル1</a:t>
            </a:r>
          </a:p>
          <a:p>
            <a:pPr lvl="1"/>
            <a:r>
              <a:t>本文レベル2</a:t>
            </a:r>
          </a:p>
          <a:p>
            <a:pPr lvl="2"/>
            <a:r>
              <a:t>本文レベル3</a:t>
            </a:r>
          </a:p>
          <a:p>
            <a:pPr lvl="3"/>
            <a:r>
              <a:t>本文レベル4</a:t>
            </a:r>
          </a:p>
          <a:p>
            <a:pPr lvl="4"/>
            <a:r>
              <a:t>本文レベル5</a:t>
            </a:r>
          </a:p>
        </p:txBody>
      </p:sp>
      <p:sp>
        <p:nvSpPr>
          <p:cNvPr id="877" name="テキスト プレースホルダー 3"/>
          <p:cNvSpPr>
            <a:spLocks noGrp="1"/>
          </p:cNvSpPr>
          <p:nvPr>
            <p:ph type="body" sz="quarter" idx="13"/>
          </p:nvPr>
        </p:nvSpPr>
        <p:spPr>
          <a:xfrm>
            <a:off x="630237" y="2057400"/>
            <a:ext cx="2949576" cy="3811588"/>
          </a:xfrm>
          <a:prstGeom prst="rect">
            <a:avLst/>
          </a:prstGeom>
        </p:spPr>
        <p:txBody>
          <a:bodyPr/>
          <a:lstStyle/>
          <a:p>
            <a:pPr marL="0" indent="0">
              <a:lnSpc>
                <a:spcPct val="90000"/>
              </a:lnSpc>
              <a:spcBef>
                <a:spcPts val="1000"/>
              </a:spcBef>
              <a:buSzTx/>
              <a:buFontTx/>
              <a:buNone/>
              <a:defRPr sz="1600"/>
            </a:pPr>
            <a:endParaRPr/>
          </a:p>
        </p:txBody>
      </p:sp>
      <p:sp>
        <p:nvSpPr>
          <p:cNvPr id="878"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type="tx">
  <p:cSld name="タイトル付きの図">
    <p:spTree>
      <p:nvGrpSpPr>
        <p:cNvPr id="1" name=""/>
        <p:cNvGrpSpPr/>
        <p:nvPr/>
      </p:nvGrpSpPr>
      <p:grpSpPr>
        <a:xfrm>
          <a:off x="0" y="0"/>
          <a:ext cx="0" cy="0"/>
          <a:chOff x="0" y="0"/>
          <a:chExt cx="0" cy="0"/>
        </a:xfrm>
      </p:grpSpPr>
      <p:sp>
        <p:nvSpPr>
          <p:cNvPr id="885" name="タイトルテキスト"/>
          <p:cNvSpPr txBox="1">
            <a:spLocks noGrp="1"/>
          </p:cNvSpPr>
          <p:nvPr>
            <p:ph type="title"/>
          </p:nvPr>
        </p:nvSpPr>
        <p:spPr>
          <a:xfrm>
            <a:off x="630237" y="457200"/>
            <a:ext cx="2949576" cy="1600200"/>
          </a:xfrm>
          <a:prstGeom prst="rect">
            <a:avLst/>
          </a:prstGeom>
        </p:spPr>
        <p:txBody>
          <a:bodyPr anchor="b">
            <a:normAutofit/>
          </a:bodyPr>
          <a:lstStyle>
            <a:lvl1pPr algn="l">
              <a:lnSpc>
                <a:spcPct val="90000"/>
              </a:lnSpc>
              <a:defRPr sz="3200">
                <a:latin typeface="Calibri Light"/>
                <a:ea typeface="Calibri Light"/>
                <a:cs typeface="Calibri Light"/>
                <a:sym typeface="Calibri Light"/>
              </a:defRPr>
            </a:lvl1pPr>
          </a:lstStyle>
          <a:p>
            <a:r>
              <a:t>タイトルテキスト</a:t>
            </a:r>
          </a:p>
        </p:txBody>
      </p:sp>
      <p:sp>
        <p:nvSpPr>
          <p:cNvPr id="886" name="図プレースホルダー 2"/>
          <p:cNvSpPr>
            <a:spLocks noGrp="1"/>
          </p:cNvSpPr>
          <p:nvPr>
            <p:ph type="pic" sz="half" idx="13"/>
          </p:nvPr>
        </p:nvSpPr>
        <p:spPr>
          <a:xfrm>
            <a:off x="3887787" y="987425"/>
            <a:ext cx="4629151" cy="4873625"/>
          </a:xfrm>
          <a:prstGeom prst="rect">
            <a:avLst/>
          </a:prstGeom>
        </p:spPr>
        <p:txBody>
          <a:bodyPr lIns="91439" rIns="91439">
            <a:noAutofit/>
          </a:bodyPr>
          <a:lstStyle/>
          <a:p>
            <a:endParaRPr/>
          </a:p>
        </p:txBody>
      </p:sp>
      <p:sp>
        <p:nvSpPr>
          <p:cNvPr id="887" name="本文レベル1…"/>
          <p:cNvSpPr txBox="1">
            <a:spLocks noGrp="1"/>
          </p:cNvSpPr>
          <p:nvPr>
            <p:ph type="body" sz="quarter" idx="1"/>
          </p:nvPr>
        </p:nvSpPr>
        <p:spPr>
          <a:xfrm>
            <a:off x="630237" y="2057400"/>
            <a:ext cx="2949576" cy="3811588"/>
          </a:xfrm>
          <a:prstGeom prst="rect">
            <a:avLst/>
          </a:prstGeom>
        </p:spPr>
        <p:txBody>
          <a:bodyPr/>
          <a:lstStyle>
            <a:lvl1pPr marL="0" indent="0">
              <a:lnSpc>
                <a:spcPct val="90000"/>
              </a:lnSpc>
              <a:spcBef>
                <a:spcPts val="1000"/>
              </a:spcBef>
              <a:buSzTx/>
              <a:buFontTx/>
              <a:buNone/>
              <a:defRPr sz="1600"/>
            </a:lvl1pPr>
            <a:lvl2pPr marL="0" indent="457200">
              <a:lnSpc>
                <a:spcPct val="90000"/>
              </a:lnSpc>
              <a:spcBef>
                <a:spcPts val="1000"/>
              </a:spcBef>
              <a:buSzTx/>
              <a:buFontTx/>
              <a:buNone/>
              <a:defRPr sz="1600"/>
            </a:lvl2pPr>
            <a:lvl3pPr marL="0" indent="914400">
              <a:lnSpc>
                <a:spcPct val="90000"/>
              </a:lnSpc>
              <a:spcBef>
                <a:spcPts val="1000"/>
              </a:spcBef>
              <a:buSzTx/>
              <a:buFontTx/>
              <a:buNone/>
              <a:defRPr sz="1600"/>
            </a:lvl3pPr>
            <a:lvl4pPr marL="0" indent="1371600">
              <a:lnSpc>
                <a:spcPct val="90000"/>
              </a:lnSpc>
              <a:spcBef>
                <a:spcPts val="1000"/>
              </a:spcBef>
              <a:buSzTx/>
              <a:buFontTx/>
              <a:buNone/>
              <a:defRPr sz="1600"/>
            </a:lvl4pPr>
            <a:lvl5pPr marL="0" indent="1828800">
              <a:lnSpc>
                <a:spcPct val="90000"/>
              </a:lnSpc>
              <a:spcBef>
                <a:spcPts val="1000"/>
              </a:spcBef>
              <a:buSzTx/>
              <a:buFontTx/>
              <a:buNone/>
              <a:defRPr sz="1600"/>
            </a:lvl5pPr>
          </a:lstStyle>
          <a:p>
            <a:r>
              <a:t>本文レベル1</a:t>
            </a:r>
          </a:p>
          <a:p>
            <a:pPr lvl="1"/>
            <a:r>
              <a:t>本文レベル2</a:t>
            </a:r>
          </a:p>
          <a:p>
            <a:pPr lvl="2"/>
            <a:r>
              <a:t>本文レベル3</a:t>
            </a:r>
          </a:p>
          <a:p>
            <a:pPr lvl="3"/>
            <a:r>
              <a:t>本文レベル4</a:t>
            </a:r>
          </a:p>
          <a:p>
            <a:pPr lvl="4"/>
            <a:r>
              <a:t>本文レベル5</a:t>
            </a:r>
          </a:p>
        </p:txBody>
      </p:sp>
      <p:sp>
        <p:nvSpPr>
          <p:cNvPr id="888"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type="tx">
  <p:cSld name="タイトルと&#10;縦書きテキスト">
    <p:spTree>
      <p:nvGrpSpPr>
        <p:cNvPr id="1" name=""/>
        <p:cNvGrpSpPr/>
        <p:nvPr/>
      </p:nvGrpSpPr>
      <p:grpSpPr>
        <a:xfrm>
          <a:off x="0" y="0"/>
          <a:ext cx="0" cy="0"/>
          <a:chOff x="0" y="0"/>
          <a:chExt cx="0" cy="0"/>
        </a:xfrm>
      </p:grpSpPr>
      <p:sp>
        <p:nvSpPr>
          <p:cNvPr id="895"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896" name="本文レベル1…"/>
          <p:cNvSpPr txBox="1">
            <a:spLocks noGrp="1"/>
          </p:cNvSpPr>
          <p:nvPr>
            <p:ph type="body" idx="1"/>
          </p:nvPr>
        </p:nvSpPr>
        <p:spPr>
          <a:xfrm>
            <a:off x="628650" y="1825625"/>
            <a:ext cx="788670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897"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117" Type="http://schemas.openxmlformats.org/officeDocument/2006/relationships/slideLayout" Target="../slideLayouts/slideLayout117.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slideLayout" Target="../slideLayouts/slideLayout84.xml"/><Relationship Id="rId89" Type="http://schemas.openxmlformats.org/officeDocument/2006/relationships/slideLayout" Target="../slideLayouts/slideLayout89.xml"/><Relationship Id="rId112" Type="http://schemas.openxmlformats.org/officeDocument/2006/relationships/slideLayout" Target="../slideLayouts/slideLayout112.xml"/><Relationship Id="rId16" Type="http://schemas.openxmlformats.org/officeDocument/2006/relationships/slideLayout" Target="../slideLayouts/slideLayout16.xml"/><Relationship Id="rId107" Type="http://schemas.openxmlformats.org/officeDocument/2006/relationships/slideLayout" Target="../slideLayouts/slideLayout107.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102" Type="http://schemas.openxmlformats.org/officeDocument/2006/relationships/slideLayout" Target="../slideLayouts/slideLayout102.xml"/><Relationship Id="rId123" Type="http://schemas.openxmlformats.org/officeDocument/2006/relationships/theme" Target="../theme/theme1.xml"/><Relationship Id="rId5" Type="http://schemas.openxmlformats.org/officeDocument/2006/relationships/slideLayout" Target="../slideLayouts/slideLayout5.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90" Type="http://schemas.openxmlformats.org/officeDocument/2006/relationships/slideLayout" Target="../slideLayouts/slideLayout90.xml"/><Relationship Id="rId95" Type="http://schemas.openxmlformats.org/officeDocument/2006/relationships/slideLayout" Target="../slideLayouts/slideLayout95.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100" Type="http://schemas.openxmlformats.org/officeDocument/2006/relationships/slideLayout" Target="../slideLayouts/slideLayout100.xml"/><Relationship Id="rId105" Type="http://schemas.openxmlformats.org/officeDocument/2006/relationships/slideLayout" Target="../slideLayouts/slideLayout105.xml"/><Relationship Id="rId113" Type="http://schemas.openxmlformats.org/officeDocument/2006/relationships/slideLayout" Target="../slideLayouts/slideLayout113.xml"/><Relationship Id="rId118" Type="http://schemas.openxmlformats.org/officeDocument/2006/relationships/slideLayout" Target="../slideLayouts/slideLayout11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93" Type="http://schemas.openxmlformats.org/officeDocument/2006/relationships/slideLayout" Target="../slideLayouts/slideLayout93.xml"/><Relationship Id="rId98" Type="http://schemas.openxmlformats.org/officeDocument/2006/relationships/slideLayout" Target="../slideLayouts/slideLayout98.xml"/><Relationship Id="rId121" Type="http://schemas.openxmlformats.org/officeDocument/2006/relationships/slideLayout" Target="../slideLayouts/slideLayout12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103" Type="http://schemas.openxmlformats.org/officeDocument/2006/relationships/slideLayout" Target="../slideLayouts/slideLayout103.xml"/><Relationship Id="rId108" Type="http://schemas.openxmlformats.org/officeDocument/2006/relationships/slideLayout" Target="../slideLayouts/slideLayout108.xml"/><Relationship Id="rId116" Type="http://schemas.openxmlformats.org/officeDocument/2006/relationships/slideLayout" Target="../slideLayouts/slideLayout11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91" Type="http://schemas.openxmlformats.org/officeDocument/2006/relationships/slideLayout" Target="../slideLayouts/slideLayout91.xml"/><Relationship Id="rId96" Type="http://schemas.openxmlformats.org/officeDocument/2006/relationships/slideLayout" Target="../slideLayouts/slideLayout96.xml"/><Relationship Id="rId111" Type="http://schemas.openxmlformats.org/officeDocument/2006/relationships/slideLayout" Target="../slideLayouts/slideLayout11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6" Type="http://schemas.openxmlformats.org/officeDocument/2006/relationships/slideLayout" Target="../slideLayouts/slideLayout106.xml"/><Relationship Id="rId114" Type="http://schemas.openxmlformats.org/officeDocument/2006/relationships/slideLayout" Target="../slideLayouts/slideLayout114.xml"/><Relationship Id="rId119" Type="http://schemas.openxmlformats.org/officeDocument/2006/relationships/slideLayout" Target="../slideLayouts/slideLayout119.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94" Type="http://schemas.openxmlformats.org/officeDocument/2006/relationships/slideLayout" Target="../slideLayouts/slideLayout94.xml"/><Relationship Id="rId99" Type="http://schemas.openxmlformats.org/officeDocument/2006/relationships/slideLayout" Target="../slideLayouts/slideLayout99.xml"/><Relationship Id="rId101" Type="http://schemas.openxmlformats.org/officeDocument/2006/relationships/slideLayout" Target="../slideLayouts/slideLayout101.xml"/><Relationship Id="rId122" Type="http://schemas.openxmlformats.org/officeDocument/2006/relationships/slideLayout" Target="../slideLayouts/slideLayout122.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109" Type="http://schemas.openxmlformats.org/officeDocument/2006/relationships/slideLayout" Target="../slideLayouts/slideLayout10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97" Type="http://schemas.openxmlformats.org/officeDocument/2006/relationships/slideLayout" Target="../slideLayouts/slideLayout97.xml"/><Relationship Id="rId104" Type="http://schemas.openxmlformats.org/officeDocument/2006/relationships/slideLayout" Target="../slideLayouts/slideLayout104.xml"/><Relationship Id="rId120" Type="http://schemas.openxmlformats.org/officeDocument/2006/relationships/slideLayout" Target="../slideLayouts/slideLayout120.xml"/><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slideLayout" Target="../slideLayouts/slideLayout87.xml"/><Relationship Id="rId110" Type="http://schemas.openxmlformats.org/officeDocument/2006/relationships/slideLayout" Target="../slideLayouts/slideLayout110.xml"/><Relationship Id="rId115" Type="http://schemas.openxmlformats.org/officeDocument/2006/relationships/slideLayout" Target="../slideLayouts/slideLayout1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 name="スライド番号"/>
          <p:cNvSpPr txBox="1">
            <a:spLocks noGrp="1"/>
          </p:cNvSpPr>
          <p:nvPr>
            <p:ph type="sldNum" sz="quarter" idx="2"/>
          </p:nvPr>
        </p:nvSpPr>
        <p:spPr>
          <a:xfrm>
            <a:off x="8617407" y="6636330"/>
            <a:ext cx="275073" cy="276999"/>
          </a:xfrm>
          <a:prstGeom prst="rect">
            <a:avLst/>
          </a:prstGeom>
          <a:ln w="12700">
            <a:miter lim="400000"/>
          </a:ln>
        </p:spPr>
        <p:txBody>
          <a:bodyPr wrap="none" lIns="45719" rIns="45719" anchor="ctr">
            <a:spAutoFit/>
          </a:bodyPr>
          <a:lstStyle>
            <a:lvl1pPr algn="r">
              <a:defRPr sz="1200">
                <a:solidFill>
                  <a:schemeClr val="tx1"/>
                </a:solidFill>
              </a:defRPr>
            </a:lvl1pPr>
          </a:lstStyle>
          <a:p>
            <a:fld id="{86CB4B4D-7CA3-9044-876B-883B54F8677D}" type="slidenum">
              <a:rPr lang="en-US" altLang="ja-JP" smtClean="0"/>
              <a:pPr/>
              <a:t>‹#›</a:t>
            </a:fld>
            <a:endParaRPr lang="en-US" altLang="ja-JP"/>
          </a:p>
        </p:txBody>
      </p:sp>
      <p:sp>
        <p:nvSpPr>
          <p:cNvPr id="7" name="タイトルテキスト"/>
          <p:cNvSpPr txBox="1">
            <a:spLocks noGrp="1"/>
          </p:cNvSpPr>
          <p:nvPr>
            <p:ph type="title"/>
          </p:nvPr>
        </p:nvSpPr>
        <p:spPr>
          <a:xfrm>
            <a:off x="457200" y="92074"/>
            <a:ext cx="8229600" cy="1508126"/>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lstStyle/>
          <a:p>
            <a:r>
              <a:rPr dirty="0" err="1"/>
              <a:t>タイトルテキスト</a:t>
            </a:r>
            <a:endParaRPr dirty="0"/>
          </a:p>
        </p:txBody>
      </p:sp>
      <p:sp>
        <p:nvSpPr>
          <p:cNvPr id="8" name="本文レベル1…"/>
          <p:cNvSpPr txBox="1">
            <a:spLocks noGrp="1"/>
          </p:cNvSpPr>
          <p:nvPr>
            <p:ph type="body" idx="1"/>
          </p:nvPr>
        </p:nvSpPr>
        <p:spPr>
          <a:xfrm>
            <a:off x="457200" y="1600200"/>
            <a:ext cx="8229600" cy="5257800"/>
          </a:xfrm>
          <a:prstGeom prst="rect">
            <a:avLst/>
          </a:prstGeom>
          <a:ln w="12700">
            <a:miter lim="400000"/>
          </a:ln>
          <a:extLst>
            <a:ext uri="{C572A759-6A51-4108-AA02-DFA0A04FC94B}">
              <ma14:wrappingTextBoxFlag xmlns:ma14="http://schemas.microsoft.com/office/mac/drawingml/2011/main" xmlns="" val="1"/>
            </a:ext>
          </a:extLst>
        </p:spPr>
        <p:txBody>
          <a:bodyPr lIns="45719" rIns="45719">
            <a:normAutofit/>
          </a:bodyPr>
          <a:lstStyle/>
          <a:p>
            <a:r>
              <a:t>本文レベル1</a:t>
            </a:r>
          </a:p>
          <a:p>
            <a:pPr lvl="1"/>
            <a:r>
              <a:t>本文レベル2</a:t>
            </a:r>
          </a:p>
          <a:p>
            <a:pPr lvl="2"/>
            <a:r>
              <a:t>本文レベル3</a:t>
            </a:r>
          </a:p>
          <a:p>
            <a:pPr lvl="3"/>
            <a:r>
              <a:t>本文レベル4</a:t>
            </a:r>
          </a:p>
          <a:p>
            <a:pPr lvl="4"/>
            <a:r>
              <a:t>本文レベル5</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 id="2147483706" r:id="rId58"/>
    <p:sldLayoutId id="2147483707" r:id="rId59"/>
    <p:sldLayoutId id="2147483708" r:id="rId60"/>
    <p:sldLayoutId id="2147483709" r:id="rId61"/>
    <p:sldLayoutId id="2147483710" r:id="rId62"/>
    <p:sldLayoutId id="2147483711" r:id="rId63"/>
    <p:sldLayoutId id="2147483712" r:id="rId64"/>
    <p:sldLayoutId id="2147483713" r:id="rId65"/>
    <p:sldLayoutId id="2147483714" r:id="rId66"/>
    <p:sldLayoutId id="2147483715" r:id="rId67"/>
    <p:sldLayoutId id="2147483716" r:id="rId68"/>
    <p:sldLayoutId id="2147483717" r:id="rId69"/>
    <p:sldLayoutId id="2147483718" r:id="rId70"/>
    <p:sldLayoutId id="2147483719" r:id="rId71"/>
    <p:sldLayoutId id="2147483720" r:id="rId72"/>
    <p:sldLayoutId id="2147483721" r:id="rId73"/>
    <p:sldLayoutId id="2147483722" r:id="rId74"/>
    <p:sldLayoutId id="2147483723" r:id="rId75"/>
    <p:sldLayoutId id="2147483724" r:id="rId76"/>
    <p:sldLayoutId id="2147483725" r:id="rId77"/>
    <p:sldLayoutId id="2147483726" r:id="rId78"/>
    <p:sldLayoutId id="2147483727" r:id="rId79"/>
    <p:sldLayoutId id="2147483728" r:id="rId80"/>
    <p:sldLayoutId id="2147483729" r:id="rId81"/>
    <p:sldLayoutId id="2147483730" r:id="rId82"/>
    <p:sldLayoutId id="2147483731" r:id="rId83"/>
    <p:sldLayoutId id="2147483732" r:id="rId84"/>
    <p:sldLayoutId id="2147483733" r:id="rId85"/>
    <p:sldLayoutId id="2147483734" r:id="rId86"/>
    <p:sldLayoutId id="2147483735" r:id="rId87"/>
    <p:sldLayoutId id="2147483736" r:id="rId88"/>
    <p:sldLayoutId id="2147483737" r:id="rId89"/>
    <p:sldLayoutId id="2147483738" r:id="rId90"/>
    <p:sldLayoutId id="2147483739" r:id="rId91"/>
    <p:sldLayoutId id="2147483740" r:id="rId92"/>
    <p:sldLayoutId id="2147483741" r:id="rId93"/>
    <p:sldLayoutId id="2147483742" r:id="rId94"/>
    <p:sldLayoutId id="2147483743" r:id="rId95"/>
    <p:sldLayoutId id="2147483744" r:id="rId96"/>
    <p:sldLayoutId id="2147483745" r:id="rId97"/>
    <p:sldLayoutId id="2147483746" r:id="rId98"/>
    <p:sldLayoutId id="2147483747" r:id="rId99"/>
    <p:sldLayoutId id="2147483748" r:id="rId100"/>
    <p:sldLayoutId id="2147483749" r:id="rId101"/>
    <p:sldLayoutId id="2147483750" r:id="rId102"/>
    <p:sldLayoutId id="2147483751" r:id="rId103"/>
    <p:sldLayoutId id="2147483752" r:id="rId104"/>
    <p:sldLayoutId id="2147483753" r:id="rId105"/>
    <p:sldLayoutId id="2147483754" r:id="rId106"/>
    <p:sldLayoutId id="2147483755" r:id="rId107"/>
    <p:sldLayoutId id="2147483756" r:id="rId108"/>
    <p:sldLayoutId id="2147483757" r:id="rId109"/>
    <p:sldLayoutId id="2147483758" r:id="rId110"/>
    <p:sldLayoutId id="2147483759" r:id="rId111"/>
    <p:sldLayoutId id="2147483760" r:id="rId112"/>
    <p:sldLayoutId id="2147483761" r:id="rId113"/>
    <p:sldLayoutId id="2147483762" r:id="rId114"/>
    <p:sldLayoutId id="2147483763" r:id="rId115"/>
    <p:sldLayoutId id="2147483764" r:id="rId116"/>
    <p:sldLayoutId id="2147483765" r:id="rId117"/>
    <p:sldLayoutId id="2147483766" r:id="rId118"/>
    <p:sldLayoutId id="2147483767" r:id="rId119"/>
    <p:sldLayoutId id="2147483768" r:id="rId120"/>
    <p:sldLayoutId id="2147483769" r:id="rId121"/>
    <p:sldLayoutId id="2147483770" r:id="rId122"/>
  </p:sldLayoutIdLst>
  <p:transition spd="med"/>
  <p:txStyles>
    <p:titleStyle>
      <a:lvl1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1pPr>
      <a:lvl2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2pPr>
      <a:lvl3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3pPr>
      <a:lvl4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4pPr>
      <a:lvl5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5pPr>
      <a:lvl6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6pPr>
      <a:lvl7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7pPr>
      <a:lvl8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8pPr>
      <a:lvl9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9pPr>
    </p:titleStyle>
    <p:bodyStyle>
      <a:lvl1pPr marL="342900" marR="0" indent="-34290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1pPr>
      <a:lvl2pPr marL="783771" marR="0" indent="-326571"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2pPr>
      <a:lvl3pPr marL="1219200" marR="0" indent="-30480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3pPr>
      <a:lvl4pPr marL="17373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4pPr>
      <a:lvl5pPr marL="21945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5pPr>
      <a:lvl6pPr marL="26517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6pPr>
      <a:lvl7pPr marL="31089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7pPr>
      <a:lvl8pPr marL="3566159" marR="0" indent="-365759"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8pPr>
      <a:lvl9pPr marL="4023359" marR="0" indent="-365759"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jpeg"/></Relationships>
</file>

<file path=ppt/slides/_rels/slide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20.jpeg"/><Relationship Id="rId13" Type="http://schemas.openxmlformats.org/officeDocument/2006/relationships/image" Target="../media/image25.jpe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24.png"/><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image" Target="../media/image23.png"/><Relationship Id="rId5" Type="http://schemas.openxmlformats.org/officeDocument/2006/relationships/diagramQuickStyle" Target="../diagrams/quickStyle1.xml"/><Relationship Id="rId10" Type="http://schemas.openxmlformats.org/officeDocument/2006/relationships/image" Target="../media/image22.png"/><Relationship Id="rId4" Type="http://schemas.openxmlformats.org/officeDocument/2006/relationships/diagramLayout" Target="../diagrams/layout1.xml"/><Relationship Id="rId9"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5" name="図 5" descr="図 5"/>
          <p:cNvPicPr>
            <a:picLocks noChangeAspect="1"/>
          </p:cNvPicPr>
          <p:nvPr/>
        </p:nvPicPr>
        <p:blipFill>
          <a:blip r:embed="rId2"/>
          <a:stretch>
            <a:fillRect/>
          </a:stretch>
        </p:blipFill>
        <p:spPr>
          <a:xfrm>
            <a:off x="814481" y="2261244"/>
            <a:ext cx="1667004" cy="1720206"/>
          </a:xfrm>
          <a:prstGeom prst="rect">
            <a:avLst/>
          </a:prstGeom>
          <a:ln w="12700">
            <a:miter lim="400000"/>
          </a:ln>
        </p:spPr>
      </p:pic>
      <p:sp>
        <p:nvSpPr>
          <p:cNvPr id="1116" name="正方形/長方形 6"/>
          <p:cNvSpPr/>
          <p:nvPr/>
        </p:nvSpPr>
        <p:spPr>
          <a:xfrm>
            <a:off x="2110010" y="3429000"/>
            <a:ext cx="5576666" cy="515526"/>
          </a:xfrm>
          <a:prstGeom prst="rect">
            <a:avLst/>
          </a:prstGeom>
          <a:noFill/>
          <a:ln w="12700">
            <a:miter lim="400000"/>
          </a:ln>
          <a:extLst>
            <a:ext uri="{C572A759-6A51-4108-AA02-DFA0A04FC94B}">
              <ma14:wrappingTextBoxFlag xmlns:ma14="http://schemas.microsoft.com/office/mac/drawingml/2011/main" xmlns="" val="1"/>
            </a:ext>
          </a:extLst>
        </p:spPr>
        <p:txBody>
          <a:bodyPr wrap="square" lIns="45719" rIns="45719">
            <a:spAutoFit/>
          </a:bodyPr>
          <a:lstStyle>
            <a:lvl1pPr algn="ctr">
              <a:lnSpc>
                <a:spcPct val="150000"/>
              </a:lnSpc>
              <a:defRPr sz="2400" b="1">
                <a:solidFill>
                  <a:srgbClr val="BFBFBF"/>
                </a:solidFill>
                <a:latin typeface="メイリオ"/>
                <a:ea typeface="メイリオ"/>
                <a:cs typeface="メイリオ"/>
                <a:sym typeface="メイリオ"/>
              </a:defRPr>
            </a:lvl1pPr>
          </a:lstStyle>
          <a:p>
            <a:r>
              <a:rPr lang="ja-JP" altLang="en-US" sz="2000" b="0" dirty="0">
                <a:solidFill>
                  <a:schemeClr val="tx1"/>
                </a:solidFill>
              </a:rPr>
              <a:t>～</a:t>
            </a:r>
            <a:r>
              <a:rPr sz="2000" b="0" dirty="0" err="1">
                <a:solidFill>
                  <a:schemeClr val="tx1"/>
                </a:solidFill>
              </a:rPr>
              <a:t>法人様に価値（勝ち）あるものを</a:t>
            </a:r>
            <a:r>
              <a:rPr lang="ja-JP" altLang="en-US" sz="2000" b="0" dirty="0">
                <a:solidFill>
                  <a:schemeClr val="tx1"/>
                </a:solidFill>
              </a:rPr>
              <a:t>～</a:t>
            </a:r>
            <a:endParaRPr sz="2000" b="0" dirty="0">
              <a:solidFill>
                <a:schemeClr val="tx1"/>
              </a:solidFill>
            </a:endParaRPr>
          </a:p>
        </p:txBody>
      </p:sp>
      <p:sp>
        <p:nvSpPr>
          <p:cNvPr id="6" name="正方形/長方形 6">
            <a:extLst>
              <a:ext uri="{FF2B5EF4-FFF2-40B4-BE49-F238E27FC236}">
                <a16:creationId xmlns:a16="http://schemas.microsoft.com/office/drawing/2014/main" xmlns="" id="{D2C47C6D-84E6-4F66-BAED-8F320DB1A2CB}"/>
              </a:ext>
            </a:extLst>
          </p:cNvPr>
          <p:cNvSpPr/>
          <p:nvPr/>
        </p:nvSpPr>
        <p:spPr>
          <a:xfrm>
            <a:off x="2752853" y="2756279"/>
            <a:ext cx="4362322" cy="730136"/>
          </a:xfrm>
          <a:prstGeom prst="rect">
            <a:avLst/>
          </a:prstGeom>
          <a:noFill/>
          <a:ln w="12700">
            <a:miter lim="400000"/>
          </a:ln>
          <a:extLst>
            <a:ext uri="{C572A759-6A51-4108-AA02-DFA0A04FC94B}">
              <ma14:wrappingTextBoxFlag xmlns:ma14="http://schemas.microsoft.com/office/mac/drawingml/2011/main" xmlns="" val="1"/>
            </a:ext>
          </a:extLst>
        </p:spPr>
        <p:txBody>
          <a:bodyPr wrap="square" lIns="45719" rIns="45719">
            <a:spAutoFit/>
          </a:bodyPr>
          <a:lstStyle>
            <a:lvl1pPr algn="ctr">
              <a:lnSpc>
                <a:spcPct val="150000"/>
              </a:lnSpc>
              <a:defRPr sz="2400" b="1">
                <a:solidFill>
                  <a:srgbClr val="BFBFBF"/>
                </a:solidFill>
                <a:latin typeface="メイリオ"/>
                <a:ea typeface="メイリオ"/>
                <a:cs typeface="メイリオ"/>
                <a:sym typeface="メイリオ"/>
              </a:defRPr>
            </a:lvl1pPr>
          </a:lstStyle>
          <a:p>
            <a:pPr algn="l">
              <a:defRPr/>
            </a:pPr>
            <a:r>
              <a:rPr lang="ja-JP" altLang="en-US" sz="3200" dirty="0">
                <a:solidFill>
                  <a:schemeClr val="tx1"/>
                </a:solidFill>
                <a:latin typeface="Tahoma" panose="020B0604030504040204" pitchFamily="34" charset="0"/>
                <a:ea typeface="Meiryo UI" pitchFamily="50" charset="-128"/>
                <a:cs typeface="Tahoma" panose="020B0604030504040204" pitchFamily="34" charset="0"/>
              </a:rPr>
              <a:t>株式会社 </a:t>
            </a:r>
            <a:r>
              <a:rPr lang="en-US" altLang="ja-JP" sz="3200" dirty="0">
                <a:solidFill>
                  <a:schemeClr val="tx1"/>
                </a:solidFill>
                <a:latin typeface="Tahoma" panose="020B0604030504040204" pitchFamily="34" charset="0"/>
                <a:ea typeface="Meiryo UI" pitchFamily="50" charset="-128"/>
                <a:cs typeface="Tahoma" panose="020B0604030504040204" pitchFamily="34" charset="0"/>
              </a:rPr>
              <a:t>Give Field</a:t>
            </a:r>
            <a:endParaRPr lang="en-US" altLang="ja-JP" sz="32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2" name="スライド番号プレースホルダー 1"/>
          <p:cNvSpPr txBox="1">
            <a:spLocks noGrp="1"/>
          </p:cNvSpPr>
          <p:nvPr>
            <p:ph type="sldNum" sz="quarter" idx="2"/>
          </p:nvPr>
        </p:nvSpPr>
        <p:spPr>
          <a:xfrm>
            <a:off x="8708418" y="6640209"/>
            <a:ext cx="184062" cy="26924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10</a:t>
            </a:fld>
            <a:endParaRPr/>
          </a:p>
        </p:txBody>
      </p:sp>
      <p:sp>
        <p:nvSpPr>
          <p:cNvPr id="5" name="テキスト ボックス 4">
            <a:extLst>
              <a:ext uri="{FF2B5EF4-FFF2-40B4-BE49-F238E27FC236}">
                <a16:creationId xmlns:a16="http://schemas.microsoft.com/office/drawing/2014/main" xmlns="" id="{7DF3F374-3E7E-42FA-9EEF-A68B4B9FFB0E}"/>
              </a:ext>
            </a:extLst>
          </p:cNvPr>
          <p:cNvSpPr txBox="1"/>
          <p:nvPr/>
        </p:nvSpPr>
        <p:spPr>
          <a:xfrm>
            <a:off x="1382829" y="2346089"/>
            <a:ext cx="7417620" cy="20621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en-US" altLang="ja-JP" sz="3200" i="0" dirty="0">
                <a:solidFill>
                  <a:srgbClr val="000000"/>
                </a:solidFill>
                <a:effectLst/>
                <a:latin typeface="HGP明朝E" panose="02020900000000000000" pitchFamily="18" charset="-128"/>
                <a:ea typeface="HGP明朝E" panose="02020900000000000000" pitchFamily="18" charset="-128"/>
              </a:rPr>
              <a:t>『</a:t>
            </a:r>
            <a:r>
              <a:rPr lang="en-US" altLang="ja-JP" sz="3200" i="0" dirty="0" err="1">
                <a:solidFill>
                  <a:srgbClr val="000000"/>
                </a:solidFill>
                <a:effectLst/>
                <a:latin typeface="HGP明朝E" panose="02020900000000000000" pitchFamily="18" charset="-128"/>
                <a:ea typeface="HGP明朝E" panose="02020900000000000000" pitchFamily="18" charset="-128"/>
              </a:rPr>
              <a:t>Give</a:t>
            </a:r>
            <a:r>
              <a:rPr lang="en-US" altLang="ja-JP" sz="3200" dirty="0" err="1">
                <a:latin typeface="HGP明朝E" panose="02020900000000000000" pitchFamily="18" charset="-128"/>
                <a:ea typeface="HGP明朝E" panose="02020900000000000000" pitchFamily="18" charset="-128"/>
              </a:rPr>
              <a:t>Field</a:t>
            </a:r>
            <a:r>
              <a:rPr lang="ja-JP" altLang="en-US" sz="3200" dirty="0">
                <a:latin typeface="HGP明朝E" panose="02020900000000000000" pitchFamily="18" charset="-128"/>
                <a:ea typeface="HGP明朝E" panose="02020900000000000000" pitchFamily="18" charset="-128"/>
              </a:rPr>
              <a:t>は、</a:t>
            </a:r>
            <a:endParaRPr lang="en-US" altLang="ja-JP" sz="3200" dirty="0">
              <a:latin typeface="HGP明朝E" panose="02020900000000000000" pitchFamily="18" charset="-128"/>
              <a:ea typeface="HGP明朝E" panose="02020900000000000000" pitchFamily="18" charset="-128"/>
            </a:endParaRPr>
          </a:p>
          <a:p>
            <a:pPr algn="l"/>
            <a:r>
              <a:rPr lang="ja-JP" altLang="en-US" sz="3200" dirty="0">
                <a:latin typeface="HGP明朝E" panose="02020900000000000000" pitchFamily="18" charset="-128"/>
                <a:ea typeface="HGP明朝E" panose="02020900000000000000" pitchFamily="18" charset="-128"/>
              </a:rPr>
              <a:t>　法人様・お客様へ価値（勝ち）あるものを</a:t>
            </a:r>
            <a:endParaRPr lang="en-US" altLang="ja-JP" sz="3200" dirty="0">
              <a:latin typeface="HGP明朝E" panose="02020900000000000000" pitchFamily="18" charset="-128"/>
              <a:ea typeface="HGP明朝E" panose="02020900000000000000" pitchFamily="18" charset="-128"/>
            </a:endParaRPr>
          </a:p>
          <a:p>
            <a:pPr algn="l"/>
            <a:r>
              <a:rPr lang="ja-JP" altLang="en-US" sz="3200" dirty="0">
                <a:latin typeface="HGP明朝E" panose="02020900000000000000" pitchFamily="18" charset="-128"/>
                <a:ea typeface="HGP明朝E" panose="02020900000000000000" pitchFamily="18" charset="-128"/>
              </a:rPr>
              <a:t>　創出、提供し、よりよい社会、人が輝く</a:t>
            </a:r>
            <a:endParaRPr lang="en-US" altLang="ja-JP" sz="3200" dirty="0">
              <a:latin typeface="HGP明朝E" panose="02020900000000000000" pitchFamily="18" charset="-128"/>
              <a:ea typeface="HGP明朝E" panose="02020900000000000000" pitchFamily="18" charset="-128"/>
            </a:endParaRPr>
          </a:p>
          <a:p>
            <a:pPr algn="l"/>
            <a:r>
              <a:rPr lang="ja-JP" altLang="en-US" sz="3200" dirty="0">
                <a:latin typeface="HGP明朝E" panose="02020900000000000000" pitchFamily="18" charset="-128"/>
                <a:ea typeface="HGP明朝E" panose="02020900000000000000" pitchFamily="18" charset="-128"/>
              </a:rPr>
              <a:t>　豊かな社会に貢献し続けます。</a:t>
            </a:r>
            <a:r>
              <a:rPr lang="en-US" altLang="ja-JP" sz="3200" dirty="0">
                <a:latin typeface="HGP明朝E" panose="02020900000000000000" pitchFamily="18" charset="-128"/>
                <a:ea typeface="HGP明朝E" panose="02020900000000000000" pitchFamily="18" charset="-128"/>
              </a:rPr>
              <a:t>』</a:t>
            </a:r>
          </a:p>
        </p:txBody>
      </p:sp>
      <p:sp>
        <p:nvSpPr>
          <p:cNvPr id="6" name="テキスト ボックス 5">
            <a:extLst>
              <a:ext uri="{FF2B5EF4-FFF2-40B4-BE49-F238E27FC236}">
                <a16:creationId xmlns:a16="http://schemas.microsoft.com/office/drawing/2014/main" xmlns="" id="{96789931-DBF6-4CD7-8E42-0A8C616FD292}"/>
              </a:ext>
            </a:extLst>
          </p:cNvPr>
          <p:cNvSpPr txBox="1"/>
          <p:nvPr/>
        </p:nvSpPr>
        <p:spPr>
          <a:xfrm>
            <a:off x="2155700" y="4454761"/>
            <a:ext cx="6054850" cy="5232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ja-JP" altLang="en-US" sz="2800" dirty="0">
                <a:solidFill>
                  <a:srgbClr val="000099"/>
                </a:solidFill>
                <a:latin typeface="HGP明朝E" panose="02020900000000000000" pitchFamily="18" charset="-128"/>
                <a:ea typeface="HGP明朝E" panose="02020900000000000000" pitchFamily="18" charset="-128"/>
              </a:rPr>
              <a:t>～笑顔の絶えない未来に向けて～</a:t>
            </a:r>
            <a:endParaRPr lang="en-US" altLang="ja-JP" sz="2800" dirty="0">
              <a:solidFill>
                <a:srgbClr val="000099"/>
              </a:solidFill>
              <a:latin typeface="HGP明朝E" panose="02020900000000000000" pitchFamily="18" charset="-128"/>
              <a:ea typeface="HGP明朝E" panose="02020900000000000000" pitchFamily="18" charset="-128"/>
            </a:endParaRPr>
          </a:p>
        </p:txBody>
      </p:sp>
    </p:spTree>
    <p:extLst>
      <p:ext uri="{BB962C8B-B14F-4D97-AF65-F5344CB8AC3E}">
        <p14:creationId xmlns:p14="http://schemas.microsoft.com/office/powerpoint/2010/main" val="3535707896"/>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xmlns="" id="{99A1A5FC-63F8-4A6A-A59C-8252A7497B18}"/>
              </a:ext>
            </a:extLst>
          </p:cNvPr>
          <p:cNvPicPr>
            <a:picLocks noChangeAspect="1"/>
          </p:cNvPicPr>
          <p:nvPr/>
        </p:nvPicPr>
        <p:blipFill>
          <a:blip r:embed="rId2"/>
          <a:stretch>
            <a:fillRect/>
          </a:stretch>
        </p:blipFill>
        <p:spPr>
          <a:xfrm>
            <a:off x="1799153" y="3403059"/>
            <a:ext cx="1531876" cy="1163310"/>
          </a:xfrm>
          <a:prstGeom prst="rect">
            <a:avLst/>
          </a:prstGeom>
        </p:spPr>
      </p:pic>
      <p:pic>
        <p:nvPicPr>
          <p:cNvPr id="3" name="図 2">
            <a:extLst>
              <a:ext uri="{FF2B5EF4-FFF2-40B4-BE49-F238E27FC236}">
                <a16:creationId xmlns:a16="http://schemas.microsoft.com/office/drawing/2014/main" xmlns="" id="{BB599AC4-F450-4FAD-B2BC-8D580DD59DD7}"/>
              </a:ext>
            </a:extLst>
          </p:cNvPr>
          <p:cNvPicPr>
            <a:picLocks noChangeAspect="1"/>
          </p:cNvPicPr>
          <p:nvPr/>
        </p:nvPicPr>
        <p:blipFill>
          <a:blip r:embed="rId3"/>
          <a:stretch>
            <a:fillRect/>
          </a:stretch>
        </p:blipFill>
        <p:spPr>
          <a:xfrm>
            <a:off x="1799153" y="1911842"/>
            <a:ext cx="1530668" cy="1293626"/>
          </a:xfrm>
          <a:prstGeom prst="rect">
            <a:avLst/>
          </a:prstGeom>
        </p:spPr>
      </p:pic>
      <p:sp>
        <p:nvSpPr>
          <p:cNvPr id="1156" name="スライド番号プレースホルダー 5"/>
          <p:cNvSpPr txBox="1">
            <a:spLocks noGrp="1"/>
          </p:cNvSpPr>
          <p:nvPr>
            <p:ph type="sldNum" sz="quarter" idx="2"/>
          </p:nvPr>
        </p:nvSpPr>
        <p:spPr>
          <a:xfrm>
            <a:off x="8708418" y="6640209"/>
            <a:ext cx="184062" cy="26924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11</a:t>
            </a:fld>
            <a:endParaRPr/>
          </a:p>
        </p:txBody>
      </p:sp>
      <p:sp>
        <p:nvSpPr>
          <p:cNvPr id="5" name="Rectangle 38">
            <a:extLst>
              <a:ext uri="{FF2B5EF4-FFF2-40B4-BE49-F238E27FC236}">
                <a16:creationId xmlns:a16="http://schemas.microsoft.com/office/drawing/2014/main" xmlns="" id="{0A59DD98-A141-4B6E-A824-3B58A55EE4CE}"/>
              </a:ext>
            </a:extLst>
          </p:cNvPr>
          <p:cNvSpPr>
            <a:spLocks noChangeArrowheads="1"/>
          </p:cNvSpPr>
          <p:nvPr/>
        </p:nvSpPr>
        <p:spPr bwMode="auto">
          <a:xfrm>
            <a:off x="1063278" y="180319"/>
            <a:ext cx="6696744" cy="463846"/>
          </a:xfrm>
          <a:prstGeom prst="rect">
            <a:avLst/>
          </a:prstGeom>
          <a:noFill/>
          <a:ln w="15875" algn="ctr">
            <a:noFill/>
            <a:miter lim="800000"/>
            <a:headEnd/>
            <a:tailEnd/>
          </a:ln>
        </p:spPr>
        <p:txBody>
          <a:bodyPr wrap="square" lIns="90000" tIns="46800" rIns="90000" bIns="46800">
            <a:spAutoFit/>
          </a:bodyPr>
          <a:lstStyle/>
          <a:p>
            <a:pPr algn="l">
              <a:defRPr/>
            </a:pPr>
            <a:r>
              <a:rPr lang="ja-JP" altLang="en-US" sz="2400" dirty="0">
                <a:latin typeface="Tahoma" panose="020B0604030504040204" pitchFamily="34" charset="0"/>
                <a:ea typeface="Meiryo UI" pitchFamily="50" charset="-128"/>
                <a:cs typeface="Tahoma" panose="020B0604030504040204" pitchFamily="34" charset="0"/>
              </a:rPr>
              <a:t>リフォーム事業</a:t>
            </a:r>
            <a:endParaRPr lang="en-US" altLang="ja-JP" sz="2400" dirty="0">
              <a:latin typeface="Tahoma" panose="020B0604030504040204" pitchFamily="34" charset="0"/>
              <a:ea typeface="Meiryo UI" pitchFamily="50" charset="-128"/>
              <a:cs typeface="Tahoma" panose="020B0604030504040204" pitchFamily="34" charset="0"/>
            </a:endParaRPr>
          </a:p>
        </p:txBody>
      </p:sp>
      <p:pic>
        <p:nvPicPr>
          <p:cNvPr id="13" name="図 12">
            <a:extLst>
              <a:ext uri="{FF2B5EF4-FFF2-40B4-BE49-F238E27FC236}">
                <a16:creationId xmlns:a16="http://schemas.microsoft.com/office/drawing/2014/main" xmlns="" id="{F016B8B2-A498-41A6-A443-1D9BB64A54F5}"/>
              </a:ext>
            </a:extLst>
          </p:cNvPr>
          <p:cNvPicPr>
            <a:picLocks noChangeAspect="1"/>
          </p:cNvPicPr>
          <p:nvPr/>
        </p:nvPicPr>
        <p:blipFill rotWithShape="1">
          <a:blip r:embed="rId4"/>
          <a:srcRect t="4369"/>
          <a:stretch/>
        </p:blipFill>
        <p:spPr>
          <a:xfrm>
            <a:off x="1799153" y="4685543"/>
            <a:ext cx="1530669" cy="1177897"/>
          </a:xfrm>
          <a:prstGeom prst="rect">
            <a:avLst/>
          </a:prstGeom>
        </p:spPr>
      </p:pic>
      <p:sp>
        <p:nvSpPr>
          <p:cNvPr id="21" name="四角形: 角を丸くする 20">
            <a:extLst>
              <a:ext uri="{FF2B5EF4-FFF2-40B4-BE49-F238E27FC236}">
                <a16:creationId xmlns:a16="http://schemas.microsoft.com/office/drawing/2014/main" xmlns="" id="{111DFB5E-747A-4857-A881-752401795F9B}"/>
              </a:ext>
            </a:extLst>
          </p:cNvPr>
          <p:cNvSpPr/>
          <p:nvPr/>
        </p:nvSpPr>
        <p:spPr>
          <a:xfrm>
            <a:off x="1799153" y="2851359"/>
            <a:ext cx="1531876" cy="392777"/>
          </a:xfrm>
          <a:prstGeom prst="roundRect">
            <a:avLst/>
          </a:prstGeom>
          <a:solidFill>
            <a:schemeClr val="bg1">
              <a:alpha val="65000"/>
            </a:schemeClr>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0" rIns="144000" bIns="25200" numCol="1" spcCol="0" rtlCol="0" fromWordArt="0" anchor="ctr" anchorCtr="0" forceAA="0" compatLnSpc="1">
            <a:prstTxWarp prst="textNoShape">
              <a:avLst/>
            </a:prstTxWarp>
            <a:noAutofit/>
          </a:bodyPr>
          <a:lstStyle/>
          <a:p>
            <a:pPr algn="ctr"/>
            <a:r>
              <a:rPr kumimoji="1" lang="ja-JP" altLang="en-US" sz="2000" b="1" dirty="0">
                <a:solidFill>
                  <a:srgbClr val="3333FF"/>
                </a:solidFill>
                <a:latin typeface="Meiryo UI" panose="020B0604030504040204" pitchFamily="50" charset="-128"/>
                <a:ea typeface="Meiryo UI" panose="020B0604030504040204" pitchFamily="50" charset="-128"/>
              </a:rPr>
              <a:t>屋根</a:t>
            </a:r>
          </a:p>
        </p:txBody>
      </p:sp>
      <p:sp>
        <p:nvSpPr>
          <p:cNvPr id="22" name="二等辺三角形 21">
            <a:extLst>
              <a:ext uri="{FF2B5EF4-FFF2-40B4-BE49-F238E27FC236}">
                <a16:creationId xmlns:a16="http://schemas.microsoft.com/office/drawing/2014/main" xmlns="" id="{D737E97F-1251-44CB-8564-19927D672722}"/>
              </a:ext>
            </a:extLst>
          </p:cNvPr>
          <p:cNvSpPr/>
          <p:nvPr/>
        </p:nvSpPr>
        <p:spPr>
          <a:xfrm rot="5400000">
            <a:off x="3410226" y="2086434"/>
            <a:ext cx="329708" cy="139760"/>
          </a:xfrm>
          <a:prstGeom prst="triangle">
            <a:avLst/>
          </a:prstGeom>
          <a:solidFill>
            <a:srgbClr val="C00000"/>
          </a:solidFill>
          <a:ln w="9525">
            <a:noFill/>
          </a:ln>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0" rIns="144000" bIns="25200" numCol="1" spcCol="0" rtlCol="0" fromWordArt="0" anchor="ctr" anchorCtr="0" forceAA="0" compatLnSpc="1">
            <a:prstTxWarp prst="textNoShape">
              <a:avLst/>
            </a:prstTxWarp>
            <a:noAutofit/>
          </a:bodyPr>
          <a:lstStyle/>
          <a:p>
            <a:pPr algn="ctr"/>
            <a:endParaRPr kumimoji="1" lang="ja-JP" altLang="en-US" sz="1400" dirty="0">
              <a:solidFill>
                <a:schemeClr val="tx1"/>
              </a:solidFill>
              <a:latin typeface="HGPｺﾞｼｯｸM" panose="020B0600000000000000" pitchFamily="50" charset="-128"/>
              <a:ea typeface="HGPｺﾞｼｯｸM" panose="020B0600000000000000" pitchFamily="50" charset="-128"/>
            </a:endParaRPr>
          </a:p>
        </p:txBody>
      </p:sp>
      <p:sp>
        <p:nvSpPr>
          <p:cNvPr id="23" name="正方形/長方形 68">
            <a:extLst>
              <a:ext uri="{FF2B5EF4-FFF2-40B4-BE49-F238E27FC236}">
                <a16:creationId xmlns:a16="http://schemas.microsoft.com/office/drawing/2014/main" xmlns="" id="{AAA9D587-4B60-4395-975E-CBECDB8BF1DC}"/>
              </a:ext>
            </a:extLst>
          </p:cNvPr>
          <p:cNvSpPr txBox="1"/>
          <p:nvPr/>
        </p:nvSpPr>
        <p:spPr>
          <a:xfrm>
            <a:off x="3644960" y="1938777"/>
            <a:ext cx="4554482" cy="307777"/>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pPr>
              <a:defRPr sz="900">
                <a:latin typeface="ヒラギノ角ゴ Pro W6"/>
                <a:ea typeface="ヒラギノ角ゴ Pro W6"/>
                <a:cs typeface="ヒラギノ角ゴ Pro W6"/>
                <a:sym typeface="ヒラギノ角ゴ Pro W6"/>
              </a:defRPr>
            </a:pPr>
            <a:r>
              <a:rPr lang="ja-JP" altLang="en-US" sz="1400" u="sng" dirty="0">
                <a:latin typeface="Meiryo UI" panose="020B0604030504040204" pitchFamily="50" charset="-128"/>
                <a:ea typeface="Meiryo UI" panose="020B0604030504040204" pitchFamily="50" charset="-128"/>
              </a:rPr>
              <a:t>屋根葺き替え工事、屋根カバー工法、屋根漆喰、屋根板金</a:t>
            </a:r>
            <a:endParaRPr lang="en-US" altLang="ja-JP" sz="1400" u="sng" dirty="0">
              <a:latin typeface="Meiryo UI" panose="020B0604030504040204" pitchFamily="50" charset="-128"/>
              <a:ea typeface="Meiryo UI" panose="020B0604030504040204" pitchFamily="50" charset="-128"/>
            </a:endParaRPr>
          </a:p>
        </p:txBody>
      </p:sp>
      <p:sp>
        <p:nvSpPr>
          <p:cNvPr id="25" name="正方形/長方形 68">
            <a:extLst>
              <a:ext uri="{FF2B5EF4-FFF2-40B4-BE49-F238E27FC236}">
                <a16:creationId xmlns:a16="http://schemas.microsoft.com/office/drawing/2014/main" xmlns="" id="{4FED334E-B4C2-4E43-B023-389DA58A4B5A}"/>
              </a:ext>
            </a:extLst>
          </p:cNvPr>
          <p:cNvSpPr txBox="1"/>
          <p:nvPr/>
        </p:nvSpPr>
        <p:spPr>
          <a:xfrm>
            <a:off x="3820509" y="2405064"/>
            <a:ext cx="1992464" cy="307777"/>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pPr>
              <a:defRPr sz="900">
                <a:latin typeface="ヒラギノ角ゴ Pro W6"/>
                <a:ea typeface="ヒラギノ角ゴ Pro W6"/>
                <a:cs typeface="ヒラギノ角ゴ Pro W6"/>
                <a:sym typeface="ヒラギノ角ゴ Pro W6"/>
              </a:defRPr>
            </a:pPr>
            <a:endParaRPr lang="en-US" altLang="ja-JP" sz="1400" dirty="0">
              <a:latin typeface="Meiryo UI" panose="020B0604030504040204" pitchFamily="50" charset="-128"/>
              <a:ea typeface="Meiryo UI" panose="020B0604030504040204" pitchFamily="50" charset="-128"/>
            </a:endParaRPr>
          </a:p>
        </p:txBody>
      </p:sp>
      <p:sp>
        <p:nvSpPr>
          <p:cNvPr id="28" name="四角形: 角を丸くする 27">
            <a:extLst>
              <a:ext uri="{FF2B5EF4-FFF2-40B4-BE49-F238E27FC236}">
                <a16:creationId xmlns:a16="http://schemas.microsoft.com/office/drawing/2014/main" xmlns="" id="{A9D772F8-B570-49E5-B219-6721642FF276}"/>
              </a:ext>
            </a:extLst>
          </p:cNvPr>
          <p:cNvSpPr/>
          <p:nvPr/>
        </p:nvSpPr>
        <p:spPr>
          <a:xfrm>
            <a:off x="1799153" y="4174243"/>
            <a:ext cx="1531876" cy="392777"/>
          </a:xfrm>
          <a:prstGeom prst="roundRect">
            <a:avLst/>
          </a:prstGeom>
          <a:solidFill>
            <a:schemeClr val="bg1">
              <a:alpha val="65000"/>
            </a:schemeClr>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0" rIns="144000" bIns="25200" numCol="1" spcCol="0" rtlCol="0" fromWordArt="0" anchor="ctr" anchorCtr="0" forceAA="0" compatLnSpc="1">
            <a:prstTxWarp prst="textNoShape">
              <a:avLst/>
            </a:prstTxWarp>
            <a:noAutofit/>
          </a:bodyPr>
          <a:lstStyle/>
          <a:p>
            <a:pPr algn="ctr"/>
            <a:r>
              <a:rPr lang="ja-JP" altLang="en-US" sz="2000" b="1" dirty="0">
                <a:solidFill>
                  <a:srgbClr val="3333FF"/>
                </a:solidFill>
                <a:latin typeface="Meiryo UI" panose="020B0604030504040204" pitchFamily="50" charset="-128"/>
                <a:ea typeface="Meiryo UI" panose="020B0604030504040204" pitchFamily="50" charset="-128"/>
              </a:rPr>
              <a:t>雨樋</a:t>
            </a:r>
            <a:r>
              <a:rPr kumimoji="1" lang="ja-JP" altLang="en-US" sz="2000" b="1" dirty="0">
                <a:solidFill>
                  <a:srgbClr val="3333FF"/>
                </a:solidFill>
                <a:latin typeface="Meiryo UI" panose="020B0604030504040204" pitchFamily="50" charset="-128"/>
                <a:ea typeface="Meiryo UI" panose="020B0604030504040204" pitchFamily="50" charset="-128"/>
              </a:rPr>
              <a:t>補修</a:t>
            </a:r>
          </a:p>
        </p:txBody>
      </p:sp>
      <p:sp>
        <p:nvSpPr>
          <p:cNvPr id="31" name="正方形/長方形 68">
            <a:extLst>
              <a:ext uri="{FF2B5EF4-FFF2-40B4-BE49-F238E27FC236}">
                <a16:creationId xmlns:a16="http://schemas.microsoft.com/office/drawing/2014/main" xmlns="" id="{4E28D6ED-AC75-4DE3-AF8B-516D0AEEF7C2}"/>
              </a:ext>
            </a:extLst>
          </p:cNvPr>
          <p:cNvSpPr txBox="1"/>
          <p:nvPr/>
        </p:nvSpPr>
        <p:spPr>
          <a:xfrm>
            <a:off x="3641820" y="2216750"/>
            <a:ext cx="5158629" cy="830997"/>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9" rIns="45719">
            <a:spAutoFit/>
          </a:bodyPr>
          <a:lstStyle/>
          <a:p>
            <a:pPr>
              <a:defRPr sz="900">
                <a:latin typeface="ヒラギノ角ゴ Pro W6"/>
                <a:ea typeface="ヒラギノ角ゴ Pro W6"/>
                <a:cs typeface="ヒラギノ角ゴ Pro W6"/>
                <a:sym typeface="ヒラギノ角ゴ Pro W6"/>
              </a:defRPr>
            </a:pPr>
            <a:r>
              <a:rPr lang="ja-JP" altLang="en-US" sz="1200" dirty="0">
                <a:latin typeface="Meiryo UI" panose="020B0604030504040204" pitchFamily="50" charset="-128"/>
                <a:ea typeface="Meiryo UI" panose="020B0604030504040204" pitchFamily="50" charset="-128"/>
              </a:rPr>
              <a:t>既存の屋根を剥がして、新しい屋根に葺き替える、「屋根の葺き替え工事」現在の屋根をほぼそのまま残してその上に新しい屋根を載せて覆う「屋根カバー工法」など、屋根の状況とお客様のご要望、ご予算を伺った上で、適正な提供手段をご提案させて頂きます。</a:t>
            </a:r>
            <a:endParaRPr lang="en-US" altLang="ja-JP" sz="1200" dirty="0">
              <a:latin typeface="Meiryo UI" panose="020B0604030504040204" pitchFamily="50" charset="-128"/>
              <a:ea typeface="Meiryo UI" panose="020B0604030504040204" pitchFamily="50" charset="-128"/>
            </a:endParaRPr>
          </a:p>
        </p:txBody>
      </p:sp>
      <p:sp>
        <p:nvSpPr>
          <p:cNvPr id="32" name="二等辺三角形 31">
            <a:extLst>
              <a:ext uri="{FF2B5EF4-FFF2-40B4-BE49-F238E27FC236}">
                <a16:creationId xmlns:a16="http://schemas.microsoft.com/office/drawing/2014/main" xmlns="" id="{C43BA4D5-2B64-443B-BF55-7C8A4FF4752A}"/>
              </a:ext>
            </a:extLst>
          </p:cNvPr>
          <p:cNvSpPr/>
          <p:nvPr/>
        </p:nvSpPr>
        <p:spPr>
          <a:xfrm rot="5400000">
            <a:off x="3454676" y="3498033"/>
            <a:ext cx="329708" cy="139760"/>
          </a:xfrm>
          <a:prstGeom prst="triangle">
            <a:avLst/>
          </a:prstGeom>
          <a:solidFill>
            <a:srgbClr val="C00000"/>
          </a:solidFill>
          <a:ln w="9525">
            <a:noFill/>
          </a:ln>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0" rIns="144000" bIns="25200" numCol="1" spcCol="0" rtlCol="0" fromWordArt="0" anchor="ctr" anchorCtr="0" forceAA="0" compatLnSpc="1">
            <a:prstTxWarp prst="textNoShape">
              <a:avLst/>
            </a:prstTxWarp>
            <a:noAutofit/>
          </a:bodyPr>
          <a:lstStyle/>
          <a:p>
            <a:pPr algn="ctr"/>
            <a:endParaRPr kumimoji="1" lang="ja-JP" altLang="en-US" sz="1400" dirty="0">
              <a:solidFill>
                <a:schemeClr val="tx1"/>
              </a:solidFill>
              <a:latin typeface="HGPｺﾞｼｯｸM" panose="020B0600000000000000" pitchFamily="50" charset="-128"/>
              <a:ea typeface="HGPｺﾞｼｯｸM" panose="020B0600000000000000" pitchFamily="50" charset="-128"/>
            </a:endParaRPr>
          </a:p>
        </p:txBody>
      </p:sp>
      <p:sp>
        <p:nvSpPr>
          <p:cNvPr id="33" name="正方形/長方形 68">
            <a:extLst>
              <a:ext uri="{FF2B5EF4-FFF2-40B4-BE49-F238E27FC236}">
                <a16:creationId xmlns:a16="http://schemas.microsoft.com/office/drawing/2014/main" xmlns="" id="{665CC644-BAD1-423B-AA18-99D53ED2F069}"/>
              </a:ext>
            </a:extLst>
          </p:cNvPr>
          <p:cNvSpPr txBox="1"/>
          <p:nvPr/>
        </p:nvSpPr>
        <p:spPr>
          <a:xfrm>
            <a:off x="3689410" y="3350376"/>
            <a:ext cx="4554482" cy="307777"/>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pPr>
              <a:defRPr sz="900">
                <a:latin typeface="ヒラギノ角ゴ Pro W6"/>
                <a:ea typeface="ヒラギノ角ゴ Pro W6"/>
                <a:cs typeface="ヒラギノ角ゴ Pro W6"/>
                <a:sym typeface="ヒラギノ角ゴ Pro W6"/>
              </a:defRPr>
            </a:pPr>
            <a:r>
              <a:rPr lang="ja-JP" altLang="en-US" sz="1400" u="sng" dirty="0">
                <a:latin typeface="Meiryo UI" panose="020B0604030504040204" pitchFamily="50" charset="-128"/>
                <a:ea typeface="Meiryo UI" panose="020B0604030504040204" pitchFamily="50" charset="-128"/>
              </a:rPr>
              <a:t>雨樋補修</a:t>
            </a:r>
            <a:endParaRPr lang="en-US" altLang="ja-JP" sz="1400" u="sng" dirty="0">
              <a:latin typeface="Meiryo UI" panose="020B0604030504040204" pitchFamily="50" charset="-128"/>
              <a:ea typeface="Meiryo UI" panose="020B0604030504040204" pitchFamily="50" charset="-128"/>
            </a:endParaRPr>
          </a:p>
        </p:txBody>
      </p:sp>
      <p:sp>
        <p:nvSpPr>
          <p:cNvPr id="34" name="正方形/長方形 68">
            <a:extLst>
              <a:ext uri="{FF2B5EF4-FFF2-40B4-BE49-F238E27FC236}">
                <a16:creationId xmlns:a16="http://schemas.microsoft.com/office/drawing/2014/main" xmlns="" id="{3B2FD155-EEE3-4462-ACF7-3AE92EEF9C88}"/>
              </a:ext>
            </a:extLst>
          </p:cNvPr>
          <p:cNvSpPr txBox="1"/>
          <p:nvPr/>
        </p:nvSpPr>
        <p:spPr>
          <a:xfrm>
            <a:off x="3864959" y="3816663"/>
            <a:ext cx="1992464" cy="307777"/>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pPr>
              <a:defRPr sz="900">
                <a:latin typeface="ヒラギノ角ゴ Pro W6"/>
                <a:ea typeface="ヒラギノ角ゴ Pro W6"/>
                <a:cs typeface="ヒラギノ角ゴ Pro W6"/>
                <a:sym typeface="ヒラギノ角ゴ Pro W6"/>
              </a:defRPr>
            </a:pPr>
            <a:endParaRPr lang="en-US" altLang="ja-JP" sz="1400" dirty="0">
              <a:latin typeface="Meiryo UI" panose="020B0604030504040204" pitchFamily="50" charset="-128"/>
              <a:ea typeface="Meiryo UI" panose="020B0604030504040204" pitchFamily="50" charset="-128"/>
            </a:endParaRPr>
          </a:p>
        </p:txBody>
      </p:sp>
      <p:sp>
        <p:nvSpPr>
          <p:cNvPr id="35" name="正方形/長方形 68">
            <a:extLst>
              <a:ext uri="{FF2B5EF4-FFF2-40B4-BE49-F238E27FC236}">
                <a16:creationId xmlns:a16="http://schemas.microsoft.com/office/drawing/2014/main" xmlns="" id="{20002BC3-168A-457C-A518-E89DC7AAD39D}"/>
              </a:ext>
            </a:extLst>
          </p:cNvPr>
          <p:cNvSpPr txBox="1"/>
          <p:nvPr/>
        </p:nvSpPr>
        <p:spPr>
          <a:xfrm>
            <a:off x="3686270" y="3628349"/>
            <a:ext cx="5158629" cy="830997"/>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pPr>
              <a:defRPr sz="900">
                <a:latin typeface="ヒラギノ角ゴ Pro W6"/>
                <a:ea typeface="ヒラギノ角ゴ Pro W6"/>
                <a:cs typeface="ヒラギノ角ゴ Pro W6"/>
                <a:sym typeface="ヒラギノ角ゴ Pro W6"/>
              </a:defRPr>
            </a:pPr>
            <a:r>
              <a:rPr lang="ja-JP" altLang="en-US" sz="1200" dirty="0">
                <a:latin typeface="Meiryo UI" panose="020B0604030504040204" pitchFamily="50" charset="-128"/>
                <a:ea typeface="Meiryo UI" panose="020B0604030504040204" pitchFamily="50" charset="-128"/>
              </a:rPr>
              <a:t>屋根の雨水を集め、排水させる役割を果たす雨どい。壁を雨水から守る大切な役割をしており、雨樋が無いと、家の劣化を早めたり、軒先から落下する雨音が大きくなるなど、良い事は一つもありません。外れれば通行人にけがを与える可能性もありますので、必要性を感じれば、是非当社にお問合せを下さい。</a:t>
            </a:r>
            <a:endParaRPr lang="en-US" altLang="ja-JP" sz="1200" dirty="0">
              <a:latin typeface="Meiryo UI" panose="020B0604030504040204" pitchFamily="50" charset="-128"/>
              <a:ea typeface="Meiryo UI" panose="020B0604030504040204" pitchFamily="50" charset="-128"/>
            </a:endParaRPr>
          </a:p>
        </p:txBody>
      </p:sp>
      <p:sp>
        <p:nvSpPr>
          <p:cNvPr id="38" name="四角形: 角を丸くする 37">
            <a:extLst>
              <a:ext uri="{FF2B5EF4-FFF2-40B4-BE49-F238E27FC236}">
                <a16:creationId xmlns:a16="http://schemas.microsoft.com/office/drawing/2014/main" xmlns="" id="{83543DFA-8AF1-4E78-9CCE-9E10C65649FA}"/>
              </a:ext>
            </a:extLst>
          </p:cNvPr>
          <p:cNvSpPr/>
          <p:nvPr/>
        </p:nvSpPr>
        <p:spPr>
          <a:xfrm>
            <a:off x="1799153" y="5470663"/>
            <a:ext cx="1531876" cy="392777"/>
          </a:xfrm>
          <a:prstGeom prst="roundRect">
            <a:avLst/>
          </a:prstGeom>
          <a:solidFill>
            <a:schemeClr val="bg1">
              <a:alpha val="65000"/>
            </a:schemeClr>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0" rIns="144000" bIns="25200" numCol="1" spcCol="0" rtlCol="0" fromWordArt="0" anchor="ctr" anchorCtr="0" forceAA="0" compatLnSpc="1">
            <a:prstTxWarp prst="textNoShape">
              <a:avLst/>
            </a:prstTxWarp>
            <a:noAutofit/>
          </a:bodyPr>
          <a:lstStyle/>
          <a:p>
            <a:pPr algn="ctr"/>
            <a:r>
              <a:rPr kumimoji="1" lang="ja-JP" altLang="en-US" sz="2000" b="1" dirty="0">
                <a:solidFill>
                  <a:srgbClr val="3333FF"/>
                </a:solidFill>
                <a:latin typeface="Meiryo UI" panose="020B0604030504040204" pitchFamily="50" charset="-128"/>
                <a:ea typeface="Meiryo UI" panose="020B0604030504040204" pitchFamily="50" charset="-128"/>
              </a:rPr>
              <a:t>防水工事</a:t>
            </a:r>
          </a:p>
        </p:txBody>
      </p:sp>
      <p:sp>
        <p:nvSpPr>
          <p:cNvPr id="39" name="二等辺三角形 38">
            <a:extLst>
              <a:ext uri="{FF2B5EF4-FFF2-40B4-BE49-F238E27FC236}">
                <a16:creationId xmlns:a16="http://schemas.microsoft.com/office/drawing/2014/main" xmlns="" id="{3F09649F-C54F-48D0-9348-02FE74C1E7AD}"/>
              </a:ext>
            </a:extLst>
          </p:cNvPr>
          <p:cNvSpPr/>
          <p:nvPr/>
        </p:nvSpPr>
        <p:spPr>
          <a:xfrm rot="5400000">
            <a:off x="3502257" y="4801918"/>
            <a:ext cx="329708" cy="139760"/>
          </a:xfrm>
          <a:prstGeom prst="triangle">
            <a:avLst/>
          </a:prstGeom>
          <a:solidFill>
            <a:srgbClr val="C00000"/>
          </a:solidFill>
          <a:ln w="9525">
            <a:noFill/>
          </a:ln>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0" rIns="144000" bIns="25200" numCol="1" spcCol="0" rtlCol="0" fromWordArt="0" anchor="ctr" anchorCtr="0" forceAA="0" compatLnSpc="1">
            <a:prstTxWarp prst="textNoShape">
              <a:avLst/>
            </a:prstTxWarp>
            <a:noAutofit/>
          </a:bodyPr>
          <a:lstStyle/>
          <a:p>
            <a:pPr algn="ctr"/>
            <a:endParaRPr kumimoji="1" lang="ja-JP" altLang="en-US" sz="1400" dirty="0">
              <a:solidFill>
                <a:schemeClr val="tx1"/>
              </a:solidFill>
              <a:latin typeface="HGPｺﾞｼｯｸM" panose="020B0600000000000000" pitchFamily="50" charset="-128"/>
              <a:ea typeface="HGPｺﾞｼｯｸM" panose="020B0600000000000000" pitchFamily="50" charset="-128"/>
            </a:endParaRPr>
          </a:p>
        </p:txBody>
      </p:sp>
      <p:sp>
        <p:nvSpPr>
          <p:cNvPr id="40" name="正方形/長方形 68">
            <a:extLst>
              <a:ext uri="{FF2B5EF4-FFF2-40B4-BE49-F238E27FC236}">
                <a16:creationId xmlns:a16="http://schemas.microsoft.com/office/drawing/2014/main" xmlns="" id="{B923A221-7963-4F99-8521-E5EC02791B10}"/>
              </a:ext>
            </a:extLst>
          </p:cNvPr>
          <p:cNvSpPr txBox="1"/>
          <p:nvPr/>
        </p:nvSpPr>
        <p:spPr>
          <a:xfrm>
            <a:off x="3736991" y="4654261"/>
            <a:ext cx="4554482" cy="307777"/>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pPr>
              <a:defRPr sz="900">
                <a:latin typeface="ヒラギノ角ゴ Pro W6"/>
                <a:ea typeface="ヒラギノ角ゴ Pro W6"/>
                <a:cs typeface="ヒラギノ角ゴ Pro W6"/>
                <a:sym typeface="ヒラギノ角ゴ Pro W6"/>
              </a:defRPr>
            </a:pPr>
            <a:r>
              <a:rPr lang="ja-JP" altLang="en-US" sz="1400" u="sng" dirty="0">
                <a:latin typeface="Meiryo UI" panose="020B0604030504040204" pitchFamily="50" charset="-128"/>
                <a:ea typeface="Meiryo UI" panose="020B0604030504040204" pitchFamily="50" charset="-128"/>
              </a:rPr>
              <a:t>防止工事（ベランダ、屋上）</a:t>
            </a:r>
            <a:endParaRPr lang="en-US" altLang="ja-JP" sz="1400" u="sng" dirty="0">
              <a:latin typeface="Meiryo UI" panose="020B0604030504040204" pitchFamily="50" charset="-128"/>
              <a:ea typeface="Meiryo UI" panose="020B0604030504040204" pitchFamily="50" charset="-128"/>
            </a:endParaRPr>
          </a:p>
        </p:txBody>
      </p:sp>
      <p:sp>
        <p:nvSpPr>
          <p:cNvPr id="41" name="正方形/長方形 68">
            <a:extLst>
              <a:ext uri="{FF2B5EF4-FFF2-40B4-BE49-F238E27FC236}">
                <a16:creationId xmlns:a16="http://schemas.microsoft.com/office/drawing/2014/main" xmlns="" id="{71940B0B-CE92-4A01-AAA6-FDF9057C31E7}"/>
              </a:ext>
            </a:extLst>
          </p:cNvPr>
          <p:cNvSpPr txBox="1"/>
          <p:nvPr/>
        </p:nvSpPr>
        <p:spPr>
          <a:xfrm>
            <a:off x="3733851" y="4932234"/>
            <a:ext cx="5158629" cy="830997"/>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pPr>
              <a:defRPr sz="900">
                <a:latin typeface="ヒラギノ角ゴ Pro W6"/>
                <a:ea typeface="ヒラギノ角ゴ Pro W6"/>
                <a:cs typeface="ヒラギノ角ゴ Pro W6"/>
                <a:sym typeface="ヒラギノ角ゴ Pro W6"/>
              </a:defRPr>
            </a:pPr>
            <a:r>
              <a:rPr lang="ja-JP" altLang="en-US" sz="1200" dirty="0">
                <a:latin typeface="Meiryo UI" panose="020B0604030504040204" pitchFamily="50" charset="-128"/>
                <a:ea typeface="Meiryo UI" panose="020B0604030504040204" pitchFamily="50" charset="-128"/>
              </a:rPr>
              <a:t>ベランダや屋上などの防水処理は、年々劣化していきます。</a:t>
            </a:r>
            <a:endParaRPr lang="en-US" altLang="ja-JP" sz="1200" dirty="0">
              <a:latin typeface="Meiryo UI" panose="020B0604030504040204" pitchFamily="50" charset="-128"/>
              <a:ea typeface="Meiryo UI" panose="020B0604030504040204" pitchFamily="50" charset="-128"/>
            </a:endParaRPr>
          </a:p>
          <a:p>
            <a:pPr>
              <a:defRPr sz="900">
                <a:latin typeface="ヒラギノ角ゴ Pro W6"/>
                <a:ea typeface="ヒラギノ角ゴ Pro W6"/>
                <a:cs typeface="ヒラギノ角ゴ Pro W6"/>
                <a:sym typeface="ヒラギノ角ゴ Pro W6"/>
              </a:defRPr>
            </a:pPr>
            <a:r>
              <a:rPr lang="ja-JP" altLang="en-US" sz="1200" dirty="0">
                <a:latin typeface="Meiryo UI" panose="020B0604030504040204" pitchFamily="50" charset="-128"/>
                <a:ea typeface="Meiryo UI" panose="020B0604030504040204" pitchFamily="50" charset="-128"/>
              </a:rPr>
              <a:t>排水不良が起きれば、建物内部が浸水し、雨漏りや各部の腐食・劣化に</a:t>
            </a:r>
            <a:endParaRPr lang="en-US" altLang="ja-JP" sz="1200" dirty="0">
              <a:latin typeface="Meiryo UI" panose="020B0604030504040204" pitchFamily="50" charset="-128"/>
              <a:ea typeface="Meiryo UI" panose="020B0604030504040204" pitchFamily="50" charset="-128"/>
            </a:endParaRPr>
          </a:p>
          <a:p>
            <a:pPr>
              <a:defRPr sz="900">
                <a:latin typeface="ヒラギノ角ゴ Pro W6"/>
                <a:ea typeface="ヒラギノ角ゴ Pro W6"/>
                <a:cs typeface="ヒラギノ角ゴ Pro W6"/>
                <a:sym typeface="ヒラギノ角ゴ Pro W6"/>
              </a:defRPr>
            </a:pPr>
            <a:r>
              <a:rPr lang="ja-JP" altLang="en-US" sz="1200" dirty="0">
                <a:latin typeface="Meiryo UI" panose="020B0604030504040204" pitchFamily="50" charset="-128"/>
                <a:ea typeface="Meiryo UI" panose="020B0604030504040204" pitchFamily="50" charset="-128"/>
              </a:rPr>
              <a:t>つながります。基本的に建物は防水を前提としていますので、防水効果が</a:t>
            </a:r>
            <a:endParaRPr lang="en-US" altLang="ja-JP" sz="1200" dirty="0">
              <a:latin typeface="Meiryo UI" panose="020B0604030504040204" pitchFamily="50" charset="-128"/>
              <a:ea typeface="Meiryo UI" panose="020B0604030504040204" pitchFamily="50" charset="-128"/>
            </a:endParaRPr>
          </a:p>
          <a:p>
            <a:pPr>
              <a:defRPr sz="900">
                <a:latin typeface="ヒラギノ角ゴ Pro W6"/>
                <a:ea typeface="ヒラギノ角ゴ Pro W6"/>
                <a:cs typeface="ヒラギノ角ゴ Pro W6"/>
                <a:sym typeface="ヒラギノ角ゴ Pro W6"/>
              </a:defRPr>
            </a:pPr>
            <a:r>
              <a:rPr lang="ja-JP" altLang="en-US" sz="1200" dirty="0">
                <a:latin typeface="Meiryo UI" panose="020B0604030504040204" pitchFamily="50" charset="-128"/>
                <a:ea typeface="Meiryo UI" panose="020B0604030504040204" pitchFamily="50" charset="-128"/>
              </a:rPr>
              <a:t>弱まると、加速度的に劣化が進みます。早めにお声がけ下さい！</a:t>
            </a:r>
            <a:endParaRPr lang="en-US" altLang="ja-JP" sz="1200" dirty="0">
              <a:latin typeface="Meiryo UI" panose="020B0604030504040204" pitchFamily="50" charset="-128"/>
              <a:ea typeface="Meiryo UI" panose="020B0604030504040204" pitchFamily="50" charset="-128"/>
            </a:endParaRPr>
          </a:p>
        </p:txBody>
      </p:sp>
      <p:sp>
        <p:nvSpPr>
          <p:cNvPr id="49" name="正方形/長方形 68">
            <a:extLst>
              <a:ext uri="{FF2B5EF4-FFF2-40B4-BE49-F238E27FC236}">
                <a16:creationId xmlns:a16="http://schemas.microsoft.com/office/drawing/2014/main" xmlns="" id="{C4DA7F9B-AF90-4A61-A68B-6862679994FF}"/>
              </a:ext>
            </a:extLst>
          </p:cNvPr>
          <p:cNvSpPr txBox="1"/>
          <p:nvPr/>
        </p:nvSpPr>
        <p:spPr>
          <a:xfrm>
            <a:off x="3549790" y="5900551"/>
            <a:ext cx="4741684" cy="400110"/>
          </a:xfrm>
          <a:prstGeom prst="rect">
            <a:avLst/>
          </a:prstGeom>
          <a:solidFill>
            <a:schemeClr val="bg1">
              <a:lumMod val="85000"/>
            </a:schemeClr>
          </a:solidFill>
          <a:ln w="12700">
            <a:miter lim="400000"/>
          </a:ln>
          <a:scene3d>
            <a:camera prst="orthographicFront"/>
            <a:lightRig rig="threePt" dir="t"/>
          </a:scene3d>
          <a:sp3d>
            <a:bevelT/>
          </a:sp3d>
          <a:extLst>
            <a:ext uri="{C572A759-6A51-4108-AA02-DFA0A04FC94B}">
              <ma14:wrappingTextBoxFlag xmlns:ma14="http://schemas.microsoft.com/office/mac/drawingml/2011/main" xmlns="" val="1"/>
            </a:ext>
          </a:extLst>
        </p:spPr>
        <p:txBody>
          <a:bodyPr wrap="square" lIns="45719" rIns="45719">
            <a:spAutoFit/>
          </a:bodyPr>
          <a:lstStyle/>
          <a:p>
            <a:pPr>
              <a:defRPr sz="900">
                <a:latin typeface="ヒラギノ角ゴ Pro W6"/>
                <a:ea typeface="ヒラギノ角ゴ Pro W6"/>
                <a:cs typeface="ヒラギノ角ゴ Pro W6"/>
                <a:sym typeface="ヒラギノ角ゴ Pro W6"/>
              </a:defRPr>
            </a:pPr>
            <a:r>
              <a:rPr lang="ja-JP" altLang="en-US" sz="2000" b="1" dirty="0">
                <a:solidFill>
                  <a:srgbClr val="3333FF"/>
                </a:solidFill>
                <a:latin typeface="Meiryo UI" panose="020B0604030504040204" pitchFamily="50" charset="-128"/>
                <a:ea typeface="Meiryo UI" panose="020B0604030504040204" pitchFamily="50" charset="-128"/>
              </a:rPr>
              <a:t>火災保険で屋根の修理</a:t>
            </a:r>
            <a:r>
              <a:rPr lang="ja-JP" altLang="en-US" sz="1400" dirty="0">
                <a:latin typeface="Meiryo UI" panose="020B0604030504040204" pitchFamily="50" charset="-128"/>
                <a:ea typeface="Meiryo UI" panose="020B0604030504040204" pitchFamily="50" charset="-128"/>
              </a:rPr>
              <a:t>を提案します！</a:t>
            </a:r>
            <a:endParaRPr lang="en-US" altLang="ja-JP" sz="1400" dirty="0">
              <a:latin typeface="Meiryo UI" panose="020B0604030504040204" pitchFamily="50" charset="-128"/>
              <a:ea typeface="Meiryo UI" panose="020B0604030504040204" pitchFamily="50" charset="-128"/>
            </a:endParaRPr>
          </a:p>
        </p:txBody>
      </p:sp>
      <p:sp>
        <p:nvSpPr>
          <p:cNvPr id="50" name="正方形/長方形 68">
            <a:extLst>
              <a:ext uri="{FF2B5EF4-FFF2-40B4-BE49-F238E27FC236}">
                <a16:creationId xmlns:a16="http://schemas.microsoft.com/office/drawing/2014/main" xmlns="" id="{2CE42EAB-9A05-446A-BD0A-6E009C20DF94}"/>
              </a:ext>
            </a:extLst>
          </p:cNvPr>
          <p:cNvSpPr txBox="1"/>
          <p:nvPr/>
        </p:nvSpPr>
        <p:spPr>
          <a:xfrm>
            <a:off x="3619531" y="6344027"/>
            <a:ext cx="5391120" cy="461665"/>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pPr>
              <a:defRPr sz="900">
                <a:latin typeface="ヒラギノ角ゴ Pro W6"/>
                <a:ea typeface="ヒラギノ角ゴ Pro W6"/>
                <a:cs typeface="ヒラギノ角ゴ Pro W6"/>
                <a:sym typeface="ヒラギノ角ゴ Pro W6"/>
              </a:defRPr>
            </a:pPr>
            <a:r>
              <a:rPr lang="ja-JP" altLang="en-US" sz="1200" dirty="0">
                <a:latin typeface="Meiryo UI" panose="020B0604030504040204" pitchFamily="50" charset="-128"/>
                <a:ea typeface="Meiryo UI" panose="020B0604030504040204" pitchFamily="50" charset="-128"/>
              </a:rPr>
              <a:t>火災保険は、自動車の等級のように申請したら保険料が上がる事はありません。</a:t>
            </a:r>
            <a:endParaRPr lang="en-US" altLang="ja-JP" sz="1200" dirty="0">
              <a:latin typeface="Meiryo UI" panose="020B0604030504040204" pitchFamily="50" charset="-128"/>
              <a:ea typeface="Meiryo UI" panose="020B0604030504040204" pitchFamily="50" charset="-128"/>
            </a:endParaRPr>
          </a:p>
          <a:p>
            <a:pPr>
              <a:defRPr sz="900">
                <a:latin typeface="ヒラギノ角ゴ Pro W6"/>
                <a:ea typeface="ヒラギノ角ゴ Pro W6"/>
                <a:cs typeface="ヒラギノ角ゴ Pro W6"/>
                <a:sym typeface="ヒラギノ角ゴ Pro W6"/>
              </a:defRPr>
            </a:pPr>
            <a:r>
              <a:rPr lang="ja-JP" altLang="en-US" sz="1200" dirty="0">
                <a:latin typeface="Meiryo UI" panose="020B0604030504040204" pitchFamily="50" charset="-128"/>
                <a:ea typeface="Meiryo UI" panose="020B0604030504040204" pitchFamily="50" charset="-128"/>
              </a:rPr>
              <a:t>気づいた時に調査・申請し、しっかりと保険金を受給する権利があるのでお勧めします！</a:t>
            </a:r>
            <a:endParaRPr lang="en-US" altLang="ja-JP" sz="1200" dirty="0">
              <a:latin typeface="Meiryo UI" panose="020B0604030504040204" pitchFamily="50" charset="-128"/>
              <a:ea typeface="Meiryo UI" panose="020B0604030504040204" pitchFamily="50" charset="-128"/>
            </a:endParaRPr>
          </a:p>
        </p:txBody>
      </p:sp>
      <p:pic>
        <p:nvPicPr>
          <p:cNvPr id="48" name="図 47">
            <a:extLst>
              <a:ext uri="{FF2B5EF4-FFF2-40B4-BE49-F238E27FC236}">
                <a16:creationId xmlns:a16="http://schemas.microsoft.com/office/drawing/2014/main" xmlns="" id="{D7DDB4D0-0B0C-4120-A00D-7D5EF3C77E39}"/>
              </a:ext>
            </a:extLst>
          </p:cNvPr>
          <p:cNvPicPr>
            <a:picLocks noChangeAspect="1"/>
          </p:cNvPicPr>
          <p:nvPr/>
        </p:nvPicPr>
        <p:blipFill>
          <a:blip r:embed="rId5"/>
          <a:stretch>
            <a:fillRect/>
          </a:stretch>
        </p:blipFill>
        <p:spPr>
          <a:xfrm>
            <a:off x="2164168" y="5907110"/>
            <a:ext cx="1316648" cy="859973"/>
          </a:xfrm>
          <a:prstGeom prst="rect">
            <a:avLst/>
          </a:prstGeom>
        </p:spPr>
      </p:pic>
      <p:sp>
        <p:nvSpPr>
          <p:cNvPr id="26" name="正方形/長方形 68">
            <a:extLst>
              <a:ext uri="{FF2B5EF4-FFF2-40B4-BE49-F238E27FC236}">
                <a16:creationId xmlns:a16="http://schemas.microsoft.com/office/drawing/2014/main" xmlns="" id="{80C25007-AE1C-4705-ADC7-733CB0E6639B}"/>
              </a:ext>
            </a:extLst>
          </p:cNvPr>
          <p:cNvSpPr txBox="1"/>
          <p:nvPr/>
        </p:nvSpPr>
        <p:spPr>
          <a:xfrm>
            <a:off x="1286621" y="1043733"/>
            <a:ext cx="7421797" cy="738664"/>
          </a:xfrm>
          <a:prstGeom prst="rect">
            <a:avLst/>
          </a:prstGeom>
          <a:ln w="12700">
            <a:miter lim="400000"/>
          </a:ln>
          <a:extLst>
            <a:ext uri="{C572A759-6A51-4108-AA02-DFA0A04FC94B}">
              <ma14:wrappingTextBoxFlag xmlns="" xmlns:ma14="http://schemas.microsoft.com/office/mac/drawingml/2011/main" val="1"/>
            </a:ext>
          </a:extLst>
        </p:spPr>
        <p:txBody>
          <a:bodyPr wrap="square" lIns="45719" rIns="45719">
            <a:spAutoFit/>
          </a:bodyPr>
          <a:lstStyle/>
          <a:p>
            <a:pPr>
              <a:defRPr sz="900">
                <a:latin typeface="ヒラギノ角ゴ Pro W6"/>
                <a:ea typeface="ヒラギノ角ゴ Pro W6"/>
                <a:cs typeface="ヒラギノ角ゴ Pro W6"/>
                <a:sym typeface="ヒラギノ角ゴ Pro W6"/>
              </a:defRPr>
            </a:pPr>
            <a:r>
              <a:rPr lang="ja-JP" altLang="en-US" sz="1400" dirty="0">
                <a:latin typeface="Meiryo UI" panose="020B0604030504040204" pitchFamily="50" charset="-128"/>
                <a:ea typeface="Meiryo UI" panose="020B0604030504040204" pitchFamily="50" charset="-128"/>
              </a:rPr>
              <a:t>屋根・外壁・塗装・防水・雨樋等、お客様の大切なおうちの工事を請け負わせて頂いております。スピーディーに対応し、お客様の「早く」にお応え致します。経験豊富な職人による現地調査にて</a:t>
            </a:r>
            <a:r>
              <a:rPr lang="ja-JP" altLang="en-US" sz="1400" u="sng" dirty="0">
                <a:latin typeface="Meiryo UI" panose="020B0604030504040204" pitchFamily="50" charset="-128"/>
                <a:ea typeface="Meiryo UI" panose="020B0604030504040204" pitchFamily="50" charset="-128"/>
              </a:rPr>
              <a:t>「間違いない」「適正価格」「安全工事」</a:t>
            </a:r>
            <a:r>
              <a:rPr lang="ja-JP" altLang="en-US" sz="1400" dirty="0">
                <a:latin typeface="Meiryo UI" panose="020B0604030504040204" pitchFamily="50" charset="-128"/>
                <a:ea typeface="Meiryo UI" panose="020B0604030504040204" pitchFamily="50" charset="-128"/>
              </a:rPr>
              <a:t>にて対応します。</a:t>
            </a:r>
            <a:endParaRPr lang="en-US" altLang="ja-JP" sz="1400" dirty="0">
              <a:latin typeface="Meiryo UI" panose="020B0604030504040204" pitchFamily="50" charset="-128"/>
              <a:ea typeface="Meiryo UI" panose="020B0604030504040204" pitchFamily="50" charset="-128"/>
            </a:endParaRP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5" name="グループ化 94">
            <a:extLst>
              <a:ext uri="{FF2B5EF4-FFF2-40B4-BE49-F238E27FC236}">
                <a16:creationId xmlns:a16="http://schemas.microsoft.com/office/drawing/2014/main" xmlns="" id="{3B54A41D-220B-4429-93FD-123C67E0BA3C}"/>
              </a:ext>
            </a:extLst>
          </p:cNvPr>
          <p:cNvGrpSpPr/>
          <p:nvPr/>
        </p:nvGrpSpPr>
        <p:grpSpPr>
          <a:xfrm>
            <a:off x="991706" y="876368"/>
            <a:ext cx="8222143" cy="6033082"/>
            <a:chOff x="-7487345" y="1442965"/>
            <a:chExt cx="8174518" cy="6003375"/>
          </a:xfrm>
        </p:grpSpPr>
        <p:pic>
          <p:nvPicPr>
            <p:cNvPr id="90" name="図 89">
              <a:extLst>
                <a:ext uri="{FF2B5EF4-FFF2-40B4-BE49-F238E27FC236}">
                  <a16:creationId xmlns:a16="http://schemas.microsoft.com/office/drawing/2014/main" xmlns="" id="{F0A8730E-1284-4FF9-B08D-C28BE6CD7934}"/>
                </a:ext>
              </a:extLst>
            </p:cNvPr>
            <p:cNvPicPr>
              <a:picLocks noChangeAspect="1"/>
            </p:cNvPicPr>
            <p:nvPr/>
          </p:nvPicPr>
          <p:blipFill rotWithShape="1">
            <a:blip r:embed="rId2"/>
            <a:srcRect r="14064"/>
            <a:stretch/>
          </p:blipFill>
          <p:spPr>
            <a:xfrm>
              <a:off x="-7484629" y="1442965"/>
              <a:ext cx="8171801" cy="5963350"/>
            </a:xfrm>
            <a:prstGeom prst="rect">
              <a:avLst/>
            </a:prstGeom>
          </p:spPr>
        </p:pic>
        <p:sp>
          <p:nvSpPr>
            <p:cNvPr id="91" name="正方形/長方形 90">
              <a:extLst>
                <a:ext uri="{FF2B5EF4-FFF2-40B4-BE49-F238E27FC236}">
                  <a16:creationId xmlns:a16="http://schemas.microsoft.com/office/drawing/2014/main" xmlns="" id="{DA7D6EF7-85E3-4FC4-BBDB-B3FD8F992645}"/>
                </a:ext>
              </a:extLst>
            </p:cNvPr>
            <p:cNvSpPr/>
            <p:nvPr/>
          </p:nvSpPr>
          <p:spPr>
            <a:xfrm>
              <a:off x="-7487345" y="1442965"/>
              <a:ext cx="8174518" cy="6003375"/>
            </a:xfrm>
            <a:prstGeom prst="rect">
              <a:avLst/>
            </a:prstGeom>
            <a:solidFill>
              <a:srgbClr val="FFFFFF">
                <a:alpha val="80000"/>
              </a:srgb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mj-lt"/>
                <a:ea typeface="+mj-ea"/>
                <a:cs typeface="+mj-cs"/>
                <a:sym typeface="Calibri"/>
              </a:endParaRPr>
            </a:p>
          </p:txBody>
        </p:sp>
      </p:grpSp>
      <p:sp>
        <p:nvSpPr>
          <p:cNvPr id="1192" name="スライド番号プレースホルダー 1"/>
          <p:cNvSpPr txBox="1">
            <a:spLocks noGrp="1"/>
          </p:cNvSpPr>
          <p:nvPr>
            <p:ph type="sldNum" sz="quarter" idx="2"/>
          </p:nvPr>
        </p:nvSpPr>
        <p:spPr>
          <a:xfrm>
            <a:off x="8708418" y="6640209"/>
            <a:ext cx="184062" cy="26924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12</a:t>
            </a:fld>
            <a:endParaRPr/>
          </a:p>
        </p:txBody>
      </p:sp>
      <p:sp>
        <p:nvSpPr>
          <p:cNvPr id="12" name="Rectangle 38">
            <a:extLst>
              <a:ext uri="{FF2B5EF4-FFF2-40B4-BE49-F238E27FC236}">
                <a16:creationId xmlns:a16="http://schemas.microsoft.com/office/drawing/2014/main" xmlns="" id="{7A6A86AB-BF17-48DA-B855-103944B6B421}"/>
              </a:ext>
            </a:extLst>
          </p:cNvPr>
          <p:cNvSpPr>
            <a:spLocks noChangeArrowheads="1"/>
          </p:cNvSpPr>
          <p:nvPr/>
        </p:nvSpPr>
        <p:spPr bwMode="auto">
          <a:xfrm>
            <a:off x="1063278" y="180319"/>
            <a:ext cx="6696744" cy="463846"/>
          </a:xfrm>
          <a:prstGeom prst="rect">
            <a:avLst/>
          </a:prstGeom>
          <a:noFill/>
          <a:ln w="15875" algn="ctr">
            <a:noFill/>
            <a:miter lim="800000"/>
            <a:headEnd/>
            <a:tailEnd/>
          </a:ln>
        </p:spPr>
        <p:txBody>
          <a:bodyPr wrap="square" lIns="90000" tIns="46800" rIns="90000" bIns="46800">
            <a:spAutoFit/>
          </a:bodyPr>
          <a:lstStyle/>
          <a:p>
            <a:pPr algn="l">
              <a:defRPr/>
            </a:pPr>
            <a:r>
              <a:rPr lang="ja-JP" altLang="en-US" sz="2400" dirty="0">
                <a:latin typeface="Tahoma" panose="020B0604030504040204" pitchFamily="34" charset="0"/>
                <a:ea typeface="Meiryo UI" pitchFamily="50" charset="-128"/>
                <a:cs typeface="Tahoma" panose="020B0604030504040204" pitchFamily="34" charset="0"/>
              </a:rPr>
              <a:t>飲食店向けサービス（モバイル事業）</a:t>
            </a:r>
            <a:endParaRPr lang="en-US" altLang="ja-JP" sz="2400" dirty="0">
              <a:latin typeface="Tahoma" panose="020B0604030504040204" pitchFamily="34" charset="0"/>
              <a:ea typeface="Meiryo UI" pitchFamily="50" charset="-128"/>
              <a:cs typeface="Tahoma" panose="020B0604030504040204" pitchFamily="34" charset="0"/>
            </a:endParaRPr>
          </a:p>
        </p:txBody>
      </p:sp>
      <p:cxnSp>
        <p:nvCxnSpPr>
          <p:cNvPr id="11" name="直線コネクタ 10">
            <a:extLst>
              <a:ext uri="{FF2B5EF4-FFF2-40B4-BE49-F238E27FC236}">
                <a16:creationId xmlns:a16="http://schemas.microsoft.com/office/drawing/2014/main" xmlns="" id="{F902D368-3A11-4094-A1E4-3342DD6041BE}"/>
              </a:ext>
            </a:extLst>
          </p:cNvPr>
          <p:cNvCxnSpPr>
            <a:cxnSpLocks/>
          </p:cNvCxnSpPr>
          <p:nvPr/>
        </p:nvCxnSpPr>
        <p:spPr>
          <a:xfrm flipH="1">
            <a:off x="1563691" y="1514860"/>
            <a:ext cx="1772780" cy="0"/>
          </a:xfrm>
          <a:prstGeom prst="line">
            <a:avLst/>
          </a:prstGeom>
          <a:ln w="76200">
            <a:solidFill>
              <a:schemeClr val="bg1">
                <a:lumMod val="65000"/>
              </a:schemeClr>
            </a:solidFill>
          </a:ln>
          <a:scene3d>
            <a:camera prst="orthographicFront"/>
            <a:lightRig rig="threePt" dir="t"/>
          </a:scene3d>
          <a:sp3d>
            <a:bevelT h="25400"/>
          </a:sp3d>
        </p:spPr>
        <p:style>
          <a:lnRef idx="1">
            <a:schemeClr val="accent1"/>
          </a:lnRef>
          <a:fillRef idx="0">
            <a:schemeClr val="accent1"/>
          </a:fillRef>
          <a:effectRef idx="0">
            <a:schemeClr val="accent1"/>
          </a:effectRef>
          <a:fontRef idx="minor">
            <a:schemeClr val="tx1"/>
          </a:fontRef>
        </p:style>
      </p:cxnSp>
      <p:sp>
        <p:nvSpPr>
          <p:cNvPr id="15" name="テキスト ボックス 14">
            <a:extLst>
              <a:ext uri="{FF2B5EF4-FFF2-40B4-BE49-F238E27FC236}">
                <a16:creationId xmlns:a16="http://schemas.microsoft.com/office/drawing/2014/main" xmlns="" id="{A037D3CD-38F2-43BF-87E8-B7AB17F88202}"/>
              </a:ext>
            </a:extLst>
          </p:cNvPr>
          <p:cNvSpPr txBox="1"/>
          <p:nvPr/>
        </p:nvSpPr>
        <p:spPr>
          <a:xfrm>
            <a:off x="1535605" y="1073979"/>
            <a:ext cx="2021302" cy="400110"/>
          </a:xfrm>
          <a:prstGeom prst="rect">
            <a:avLst/>
          </a:prstGeom>
          <a:noFill/>
        </p:spPr>
        <p:txBody>
          <a:bodyPr wrap="square" rtlCol="0">
            <a:spAutoFit/>
          </a:bodyPr>
          <a:lstStyle/>
          <a:p>
            <a:pPr algn="l"/>
            <a:r>
              <a:rPr kumimoji="1" lang="ja-JP" altLang="en-US" sz="2000" b="1" dirty="0">
                <a:solidFill>
                  <a:schemeClr val="accent6">
                    <a:lumMod val="75000"/>
                  </a:schemeClr>
                </a:solidFill>
                <a:latin typeface="Meiryo UI" panose="020B0604030504040204" pitchFamily="50" charset="-128"/>
                <a:ea typeface="Meiryo UI" panose="020B0604030504040204" pitchFamily="50" charset="-128"/>
              </a:rPr>
              <a:t>モバイルオーダー</a:t>
            </a:r>
          </a:p>
        </p:txBody>
      </p:sp>
      <p:grpSp>
        <p:nvGrpSpPr>
          <p:cNvPr id="44" name="object 3">
            <a:extLst>
              <a:ext uri="{FF2B5EF4-FFF2-40B4-BE49-F238E27FC236}">
                <a16:creationId xmlns:a16="http://schemas.microsoft.com/office/drawing/2014/main" xmlns="" id="{C5272DBD-A9E1-4F9F-AD3A-F7457F555336}"/>
              </a:ext>
            </a:extLst>
          </p:cNvPr>
          <p:cNvGrpSpPr/>
          <p:nvPr/>
        </p:nvGrpSpPr>
        <p:grpSpPr>
          <a:xfrm>
            <a:off x="4223689" y="1973439"/>
            <a:ext cx="1345200" cy="1413773"/>
            <a:chOff x="6856590" y="3202635"/>
            <a:chExt cx="5224145" cy="5293360"/>
          </a:xfrm>
        </p:grpSpPr>
        <p:sp>
          <p:nvSpPr>
            <p:cNvPr id="45" name="object 4">
              <a:extLst>
                <a:ext uri="{FF2B5EF4-FFF2-40B4-BE49-F238E27FC236}">
                  <a16:creationId xmlns:a16="http://schemas.microsoft.com/office/drawing/2014/main" xmlns="" id="{EC7CE4E9-A638-468E-AAE9-5D3456AAC575}"/>
                </a:ext>
              </a:extLst>
            </p:cNvPr>
            <p:cNvSpPr/>
            <p:nvPr/>
          </p:nvSpPr>
          <p:spPr>
            <a:xfrm>
              <a:off x="6856590" y="3202635"/>
              <a:ext cx="5224145" cy="5224145"/>
            </a:xfrm>
            <a:custGeom>
              <a:avLst/>
              <a:gdLst/>
              <a:ahLst/>
              <a:cxnLst/>
              <a:rect l="l" t="t" r="r" b="b"/>
              <a:pathLst>
                <a:path w="5224145" h="5224145">
                  <a:moveTo>
                    <a:pt x="2611818" y="0"/>
                  </a:moveTo>
                  <a:lnTo>
                    <a:pt x="2563300" y="441"/>
                  </a:lnTo>
                  <a:lnTo>
                    <a:pt x="2514997" y="1761"/>
                  </a:lnTo>
                  <a:lnTo>
                    <a:pt x="2466916" y="3951"/>
                  </a:lnTo>
                  <a:lnTo>
                    <a:pt x="2419065" y="7004"/>
                  </a:lnTo>
                  <a:lnTo>
                    <a:pt x="2371451" y="10912"/>
                  </a:lnTo>
                  <a:lnTo>
                    <a:pt x="2324082" y="15668"/>
                  </a:lnTo>
                  <a:lnTo>
                    <a:pt x="2276965" y="21264"/>
                  </a:lnTo>
                  <a:lnTo>
                    <a:pt x="2230109" y="27693"/>
                  </a:lnTo>
                  <a:lnTo>
                    <a:pt x="2183521" y="34946"/>
                  </a:lnTo>
                  <a:lnTo>
                    <a:pt x="2137209" y="43016"/>
                  </a:lnTo>
                  <a:lnTo>
                    <a:pt x="2091179" y="51895"/>
                  </a:lnTo>
                  <a:lnTo>
                    <a:pt x="2045441" y="61577"/>
                  </a:lnTo>
                  <a:lnTo>
                    <a:pt x="2000000" y="72053"/>
                  </a:lnTo>
                  <a:lnTo>
                    <a:pt x="1954866" y="83315"/>
                  </a:lnTo>
                  <a:lnTo>
                    <a:pt x="1910046" y="95356"/>
                  </a:lnTo>
                  <a:lnTo>
                    <a:pt x="1865547" y="108169"/>
                  </a:lnTo>
                  <a:lnTo>
                    <a:pt x="1821376" y="121745"/>
                  </a:lnTo>
                  <a:lnTo>
                    <a:pt x="1777542" y="136077"/>
                  </a:lnTo>
                  <a:lnTo>
                    <a:pt x="1734053" y="151158"/>
                  </a:lnTo>
                  <a:lnTo>
                    <a:pt x="1690915" y="166980"/>
                  </a:lnTo>
                  <a:lnTo>
                    <a:pt x="1648137" y="183534"/>
                  </a:lnTo>
                  <a:lnTo>
                    <a:pt x="1605726" y="200815"/>
                  </a:lnTo>
                  <a:lnTo>
                    <a:pt x="1563689" y="218813"/>
                  </a:lnTo>
                  <a:lnTo>
                    <a:pt x="1522035" y="237522"/>
                  </a:lnTo>
                  <a:lnTo>
                    <a:pt x="1480770" y="256933"/>
                  </a:lnTo>
                  <a:lnTo>
                    <a:pt x="1439904" y="277040"/>
                  </a:lnTo>
                  <a:lnTo>
                    <a:pt x="1399442" y="297833"/>
                  </a:lnTo>
                  <a:lnTo>
                    <a:pt x="1359394" y="319307"/>
                  </a:lnTo>
                  <a:lnTo>
                    <a:pt x="1319765" y="341453"/>
                  </a:lnTo>
                  <a:lnTo>
                    <a:pt x="1280565" y="364263"/>
                  </a:lnTo>
                  <a:lnTo>
                    <a:pt x="1241801" y="387730"/>
                  </a:lnTo>
                  <a:lnTo>
                    <a:pt x="1203480" y="411847"/>
                  </a:lnTo>
                  <a:lnTo>
                    <a:pt x="1165610" y="436605"/>
                  </a:lnTo>
                  <a:lnTo>
                    <a:pt x="1128198" y="461998"/>
                  </a:lnTo>
                  <a:lnTo>
                    <a:pt x="1091253" y="488016"/>
                  </a:lnTo>
                  <a:lnTo>
                    <a:pt x="1054781" y="514654"/>
                  </a:lnTo>
                  <a:lnTo>
                    <a:pt x="1018791" y="541902"/>
                  </a:lnTo>
                  <a:lnTo>
                    <a:pt x="983291" y="569754"/>
                  </a:lnTo>
                  <a:lnTo>
                    <a:pt x="948286" y="598203"/>
                  </a:lnTo>
                  <a:lnTo>
                    <a:pt x="913787" y="627239"/>
                  </a:lnTo>
                  <a:lnTo>
                    <a:pt x="879799" y="656856"/>
                  </a:lnTo>
                  <a:lnTo>
                    <a:pt x="846331" y="687046"/>
                  </a:lnTo>
                  <a:lnTo>
                    <a:pt x="813390" y="717801"/>
                  </a:lnTo>
                  <a:lnTo>
                    <a:pt x="780984" y="749114"/>
                  </a:lnTo>
                  <a:lnTo>
                    <a:pt x="749121" y="780978"/>
                  </a:lnTo>
                  <a:lnTo>
                    <a:pt x="717807" y="813383"/>
                  </a:lnTo>
                  <a:lnTo>
                    <a:pt x="687052" y="846324"/>
                  </a:lnTo>
                  <a:lnTo>
                    <a:pt x="656861" y="879792"/>
                  </a:lnTo>
                  <a:lnTo>
                    <a:pt x="627244" y="913779"/>
                  </a:lnTo>
                  <a:lnTo>
                    <a:pt x="598208" y="948279"/>
                  </a:lnTo>
                  <a:lnTo>
                    <a:pt x="569759" y="983283"/>
                  </a:lnTo>
                  <a:lnTo>
                    <a:pt x="541907" y="1018783"/>
                  </a:lnTo>
                  <a:lnTo>
                    <a:pt x="514658" y="1054773"/>
                  </a:lnTo>
                  <a:lnTo>
                    <a:pt x="488021" y="1091244"/>
                  </a:lnTo>
                  <a:lnTo>
                    <a:pt x="462002" y="1128190"/>
                  </a:lnTo>
                  <a:lnTo>
                    <a:pt x="436609" y="1165601"/>
                  </a:lnTo>
                  <a:lnTo>
                    <a:pt x="411851" y="1203471"/>
                  </a:lnTo>
                  <a:lnTo>
                    <a:pt x="387734" y="1241792"/>
                  </a:lnTo>
                  <a:lnTo>
                    <a:pt x="364267" y="1280556"/>
                  </a:lnTo>
                  <a:lnTo>
                    <a:pt x="341456" y="1319756"/>
                  </a:lnTo>
                  <a:lnTo>
                    <a:pt x="319310" y="1359384"/>
                  </a:lnTo>
                  <a:lnTo>
                    <a:pt x="297836" y="1399432"/>
                  </a:lnTo>
                  <a:lnTo>
                    <a:pt x="277042" y="1439894"/>
                  </a:lnTo>
                  <a:lnTo>
                    <a:pt x="256936" y="1480760"/>
                  </a:lnTo>
                  <a:lnTo>
                    <a:pt x="237524" y="1522024"/>
                  </a:lnTo>
                  <a:lnTo>
                    <a:pt x="218815" y="1563678"/>
                  </a:lnTo>
                  <a:lnTo>
                    <a:pt x="200817" y="1605715"/>
                  </a:lnTo>
                  <a:lnTo>
                    <a:pt x="183536" y="1648126"/>
                  </a:lnTo>
                  <a:lnTo>
                    <a:pt x="166981" y="1690904"/>
                  </a:lnTo>
                  <a:lnTo>
                    <a:pt x="151159" y="1734042"/>
                  </a:lnTo>
                  <a:lnTo>
                    <a:pt x="136079" y="1777531"/>
                  </a:lnTo>
                  <a:lnTo>
                    <a:pt x="121746" y="1821365"/>
                  </a:lnTo>
                  <a:lnTo>
                    <a:pt x="108170" y="1865535"/>
                  </a:lnTo>
                  <a:lnTo>
                    <a:pt x="95357" y="1910034"/>
                  </a:lnTo>
                  <a:lnTo>
                    <a:pt x="83316" y="1954854"/>
                  </a:lnTo>
                  <a:lnTo>
                    <a:pt x="72053" y="1999988"/>
                  </a:lnTo>
                  <a:lnTo>
                    <a:pt x="61577" y="2045429"/>
                  </a:lnTo>
                  <a:lnTo>
                    <a:pt x="51896" y="2091167"/>
                  </a:lnTo>
                  <a:lnTo>
                    <a:pt x="43016" y="2137196"/>
                  </a:lnTo>
                  <a:lnTo>
                    <a:pt x="34946" y="2183509"/>
                  </a:lnTo>
                  <a:lnTo>
                    <a:pt x="27693" y="2230097"/>
                  </a:lnTo>
                  <a:lnTo>
                    <a:pt x="21265" y="2276953"/>
                  </a:lnTo>
                  <a:lnTo>
                    <a:pt x="15669" y="2324069"/>
                  </a:lnTo>
                  <a:lnTo>
                    <a:pt x="10913" y="2371438"/>
                  </a:lnTo>
                  <a:lnTo>
                    <a:pt x="7004" y="2419052"/>
                  </a:lnTo>
                  <a:lnTo>
                    <a:pt x="3951" y="2466903"/>
                  </a:lnTo>
                  <a:lnTo>
                    <a:pt x="1761" y="2514984"/>
                  </a:lnTo>
                  <a:lnTo>
                    <a:pt x="441" y="2563288"/>
                  </a:lnTo>
                  <a:lnTo>
                    <a:pt x="0" y="2611805"/>
                  </a:lnTo>
                  <a:lnTo>
                    <a:pt x="441" y="2660323"/>
                  </a:lnTo>
                  <a:lnTo>
                    <a:pt x="1761" y="2708626"/>
                  </a:lnTo>
                  <a:lnTo>
                    <a:pt x="3951" y="2756707"/>
                  </a:lnTo>
                  <a:lnTo>
                    <a:pt x="7004" y="2804559"/>
                  </a:lnTo>
                  <a:lnTo>
                    <a:pt x="10913" y="2852173"/>
                  </a:lnTo>
                  <a:lnTo>
                    <a:pt x="15669" y="2899541"/>
                  </a:lnTo>
                  <a:lnTo>
                    <a:pt x="21265" y="2946658"/>
                  </a:lnTo>
                  <a:lnTo>
                    <a:pt x="27693" y="2993514"/>
                  </a:lnTo>
                  <a:lnTo>
                    <a:pt x="34946" y="3040102"/>
                  </a:lnTo>
                  <a:lnTo>
                    <a:pt x="43016" y="3086414"/>
                  </a:lnTo>
                  <a:lnTo>
                    <a:pt x="51896" y="3132443"/>
                  </a:lnTo>
                  <a:lnTo>
                    <a:pt x="61577" y="3178182"/>
                  </a:lnTo>
                  <a:lnTo>
                    <a:pt x="72053" y="3223622"/>
                  </a:lnTo>
                  <a:lnTo>
                    <a:pt x="83316" y="3268756"/>
                  </a:lnTo>
                  <a:lnTo>
                    <a:pt x="95357" y="3313577"/>
                  </a:lnTo>
                  <a:lnTo>
                    <a:pt x="108170" y="3358076"/>
                  </a:lnTo>
                  <a:lnTo>
                    <a:pt x="121746" y="3402246"/>
                  </a:lnTo>
                  <a:lnTo>
                    <a:pt x="136079" y="3446079"/>
                  </a:lnTo>
                  <a:lnTo>
                    <a:pt x="151159" y="3489569"/>
                  </a:lnTo>
                  <a:lnTo>
                    <a:pt x="166981" y="3532707"/>
                  </a:lnTo>
                  <a:lnTo>
                    <a:pt x="183536" y="3575485"/>
                  </a:lnTo>
                  <a:lnTo>
                    <a:pt x="200817" y="3617896"/>
                  </a:lnTo>
                  <a:lnTo>
                    <a:pt x="218815" y="3659932"/>
                  </a:lnTo>
                  <a:lnTo>
                    <a:pt x="237524" y="3701586"/>
                  </a:lnTo>
                  <a:lnTo>
                    <a:pt x="256936" y="3742850"/>
                  </a:lnTo>
                  <a:lnTo>
                    <a:pt x="277042" y="3783717"/>
                  </a:lnTo>
                  <a:lnTo>
                    <a:pt x="297836" y="3824178"/>
                  </a:lnTo>
                  <a:lnTo>
                    <a:pt x="319310" y="3864227"/>
                  </a:lnTo>
                  <a:lnTo>
                    <a:pt x="341456" y="3903855"/>
                  </a:lnTo>
                  <a:lnTo>
                    <a:pt x="364267" y="3943055"/>
                  </a:lnTo>
                  <a:lnTo>
                    <a:pt x="387734" y="3981819"/>
                  </a:lnTo>
                  <a:lnTo>
                    <a:pt x="411851" y="4020140"/>
                  </a:lnTo>
                  <a:lnTo>
                    <a:pt x="436609" y="4058010"/>
                  </a:lnTo>
                  <a:lnTo>
                    <a:pt x="462002" y="4095421"/>
                  </a:lnTo>
                  <a:lnTo>
                    <a:pt x="488021" y="4132366"/>
                  </a:lnTo>
                  <a:lnTo>
                    <a:pt x="514658" y="4168837"/>
                  </a:lnTo>
                  <a:lnTo>
                    <a:pt x="541907" y="4204827"/>
                  </a:lnTo>
                  <a:lnTo>
                    <a:pt x="569759" y="4240328"/>
                  </a:lnTo>
                  <a:lnTo>
                    <a:pt x="598208" y="4275332"/>
                  </a:lnTo>
                  <a:lnTo>
                    <a:pt x="627244" y="4309831"/>
                  </a:lnTo>
                  <a:lnTo>
                    <a:pt x="656861" y="4343819"/>
                  </a:lnTo>
                  <a:lnTo>
                    <a:pt x="687052" y="4377287"/>
                  </a:lnTo>
                  <a:lnTo>
                    <a:pt x="717807" y="4410227"/>
                  </a:lnTo>
                  <a:lnTo>
                    <a:pt x="749121" y="4442633"/>
                  </a:lnTo>
                  <a:lnTo>
                    <a:pt x="780984" y="4474496"/>
                  </a:lnTo>
                  <a:lnTo>
                    <a:pt x="813390" y="4505809"/>
                  </a:lnTo>
                  <a:lnTo>
                    <a:pt x="846331" y="4536565"/>
                  </a:lnTo>
                  <a:lnTo>
                    <a:pt x="879799" y="4566755"/>
                  </a:lnTo>
                  <a:lnTo>
                    <a:pt x="913787" y="4596372"/>
                  </a:lnTo>
                  <a:lnTo>
                    <a:pt x="948286" y="4625408"/>
                  </a:lnTo>
                  <a:lnTo>
                    <a:pt x="983291" y="4653856"/>
                  </a:lnTo>
                  <a:lnTo>
                    <a:pt x="1018791" y="4681708"/>
                  </a:lnTo>
                  <a:lnTo>
                    <a:pt x="1054781" y="4708957"/>
                  </a:lnTo>
                  <a:lnTo>
                    <a:pt x="1091253" y="4735594"/>
                  </a:lnTo>
                  <a:lnTo>
                    <a:pt x="1128198" y="4761613"/>
                  </a:lnTo>
                  <a:lnTo>
                    <a:pt x="1165610" y="4787005"/>
                  </a:lnTo>
                  <a:lnTo>
                    <a:pt x="1203480" y="4811764"/>
                  </a:lnTo>
                  <a:lnTo>
                    <a:pt x="1241801" y="4835880"/>
                  </a:lnTo>
                  <a:lnTo>
                    <a:pt x="1280565" y="4859347"/>
                  </a:lnTo>
                  <a:lnTo>
                    <a:pt x="1319765" y="4882158"/>
                  </a:lnTo>
                  <a:lnTo>
                    <a:pt x="1359394" y="4904304"/>
                  </a:lnTo>
                  <a:lnTo>
                    <a:pt x="1399442" y="4925777"/>
                  </a:lnTo>
                  <a:lnTo>
                    <a:pt x="1439904" y="4946571"/>
                  </a:lnTo>
                  <a:lnTo>
                    <a:pt x="1480770" y="4966677"/>
                  </a:lnTo>
                  <a:lnTo>
                    <a:pt x="1522035" y="4986089"/>
                  </a:lnTo>
                  <a:lnTo>
                    <a:pt x="1563689" y="5004797"/>
                  </a:lnTo>
                  <a:lnTo>
                    <a:pt x="1605726" y="5022796"/>
                  </a:lnTo>
                  <a:lnTo>
                    <a:pt x="1648137" y="5040076"/>
                  </a:lnTo>
                  <a:lnTo>
                    <a:pt x="1690915" y="5056631"/>
                  </a:lnTo>
                  <a:lnTo>
                    <a:pt x="1734053" y="5072453"/>
                  </a:lnTo>
                  <a:lnTo>
                    <a:pt x="1777542" y="5087533"/>
                  </a:lnTo>
                  <a:lnTo>
                    <a:pt x="1821376" y="5101866"/>
                  </a:lnTo>
                  <a:lnTo>
                    <a:pt x="1865547" y="5115442"/>
                  </a:lnTo>
                  <a:lnTo>
                    <a:pt x="1910046" y="5128255"/>
                  </a:lnTo>
                  <a:lnTo>
                    <a:pt x="1954866" y="5140296"/>
                  </a:lnTo>
                  <a:lnTo>
                    <a:pt x="2000000" y="5151558"/>
                  </a:lnTo>
                  <a:lnTo>
                    <a:pt x="2045441" y="5162034"/>
                  </a:lnTo>
                  <a:lnTo>
                    <a:pt x="2091179" y="5171715"/>
                  </a:lnTo>
                  <a:lnTo>
                    <a:pt x="2137209" y="5180595"/>
                  </a:lnTo>
                  <a:lnTo>
                    <a:pt x="2183521" y="5188665"/>
                  </a:lnTo>
                  <a:lnTo>
                    <a:pt x="2230109" y="5195918"/>
                  </a:lnTo>
                  <a:lnTo>
                    <a:pt x="2276965" y="5202346"/>
                  </a:lnTo>
                  <a:lnTo>
                    <a:pt x="2324082" y="5207942"/>
                  </a:lnTo>
                  <a:lnTo>
                    <a:pt x="2371451" y="5212698"/>
                  </a:lnTo>
                  <a:lnTo>
                    <a:pt x="2419065" y="5216606"/>
                  </a:lnTo>
                  <a:lnTo>
                    <a:pt x="2466916" y="5219660"/>
                  </a:lnTo>
                  <a:lnTo>
                    <a:pt x="2514997" y="5221850"/>
                  </a:lnTo>
                  <a:lnTo>
                    <a:pt x="2563300" y="5223169"/>
                  </a:lnTo>
                  <a:lnTo>
                    <a:pt x="2611818" y="5223611"/>
                  </a:lnTo>
                  <a:lnTo>
                    <a:pt x="2660335" y="5223169"/>
                  </a:lnTo>
                  <a:lnTo>
                    <a:pt x="2708638" y="5221850"/>
                  </a:lnTo>
                  <a:lnTo>
                    <a:pt x="2756719" y="5219660"/>
                  </a:lnTo>
                  <a:lnTo>
                    <a:pt x="2804570" y="5216606"/>
                  </a:lnTo>
                  <a:lnTo>
                    <a:pt x="2852183" y="5212698"/>
                  </a:lnTo>
                  <a:lnTo>
                    <a:pt x="2899552" y="5207942"/>
                  </a:lnTo>
                  <a:lnTo>
                    <a:pt x="2946668" y="5202346"/>
                  </a:lnTo>
                  <a:lnTo>
                    <a:pt x="2993523" y="5195918"/>
                  </a:lnTo>
                  <a:lnTo>
                    <a:pt x="3040111" y="5188665"/>
                  </a:lnTo>
                  <a:lnTo>
                    <a:pt x="3086423" y="5180595"/>
                  </a:lnTo>
                  <a:lnTo>
                    <a:pt x="3132453" y="5171715"/>
                  </a:lnTo>
                  <a:lnTo>
                    <a:pt x="3178191" y="5162034"/>
                  </a:lnTo>
                  <a:lnTo>
                    <a:pt x="3223631" y="5151558"/>
                  </a:lnTo>
                  <a:lnTo>
                    <a:pt x="3268765" y="5140296"/>
                  </a:lnTo>
                  <a:lnTo>
                    <a:pt x="3313585" y="5128255"/>
                  </a:lnTo>
                  <a:lnTo>
                    <a:pt x="3358084" y="5115442"/>
                  </a:lnTo>
                  <a:lnTo>
                    <a:pt x="3402254" y="5101866"/>
                  </a:lnTo>
                  <a:lnTo>
                    <a:pt x="3446087" y="5087533"/>
                  </a:lnTo>
                  <a:lnTo>
                    <a:pt x="3489577" y="5072453"/>
                  </a:lnTo>
                  <a:lnTo>
                    <a:pt x="3532714" y="5056631"/>
                  </a:lnTo>
                  <a:lnTo>
                    <a:pt x="3575492" y="5040076"/>
                  </a:lnTo>
                  <a:lnTo>
                    <a:pt x="3617903" y="5022796"/>
                  </a:lnTo>
                  <a:lnTo>
                    <a:pt x="3659939" y="5004797"/>
                  </a:lnTo>
                  <a:lnTo>
                    <a:pt x="3701593" y="4986089"/>
                  </a:lnTo>
                  <a:lnTo>
                    <a:pt x="3742858" y="4966677"/>
                  </a:lnTo>
                  <a:lnTo>
                    <a:pt x="3783724" y="4946571"/>
                  </a:lnTo>
                  <a:lnTo>
                    <a:pt x="3824185" y="4925777"/>
                  </a:lnTo>
                  <a:lnTo>
                    <a:pt x="3864234" y="4904304"/>
                  </a:lnTo>
                  <a:lnTo>
                    <a:pt x="3903862" y="4882158"/>
                  </a:lnTo>
                  <a:lnTo>
                    <a:pt x="3943062" y="4859347"/>
                  </a:lnTo>
                  <a:lnTo>
                    <a:pt x="3981826" y="4835880"/>
                  </a:lnTo>
                  <a:lnTo>
                    <a:pt x="4020147" y="4811764"/>
                  </a:lnTo>
                  <a:lnTo>
                    <a:pt x="4058017" y="4787005"/>
                  </a:lnTo>
                  <a:lnTo>
                    <a:pt x="4095428" y="4761613"/>
                  </a:lnTo>
                  <a:lnTo>
                    <a:pt x="4132373" y="4735594"/>
                  </a:lnTo>
                  <a:lnTo>
                    <a:pt x="4168845" y="4708957"/>
                  </a:lnTo>
                  <a:lnTo>
                    <a:pt x="4204834" y="4681708"/>
                  </a:lnTo>
                  <a:lnTo>
                    <a:pt x="4240335" y="4653856"/>
                  </a:lnTo>
                  <a:lnTo>
                    <a:pt x="4275339" y="4625408"/>
                  </a:lnTo>
                  <a:lnTo>
                    <a:pt x="4309839" y="4596372"/>
                  </a:lnTo>
                  <a:lnTo>
                    <a:pt x="4343826" y="4566755"/>
                  </a:lnTo>
                  <a:lnTo>
                    <a:pt x="4377294" y="4536565"/>
                  </a:lnTo>
                  <a:lnTo>
                    <a:pt x="4410235" y="4505809"/>
                  </a:lnTo>
                  <a:lnTo>
                    <a:pt x="4442641" y="4474496"/>
                  </a:lnTo>
                  <a:lnTo>
                    <a:pt x="4474504" y="4442633"/>
                  </a:lnTo>
                  <a:lnTo>
                    <a:pt x="4505818" y="4410227"/>
                  </a:lnTo>
                  <a:lnTo>
                    <a:pt x="4536573" y="4377287"/>
                  </a:lnTo>
                  <a:lnTo>
                    <a:pt x="4566763" y="4343819"/>
                  </a:lnTo>
                  <a:lnTo>
                    <a:pt x="4596380" y="4309831"/>
                  </a:lnTo>
                  <a:lnTo>
                    <a:pt x="4625417" y="4275332"/>
                  </a:lnTo>
                  <a:lnTo>
                    <a:pt x="4653865" y="4240328"/>
                  </a:lnTo>
                  <a:lnTo>
                    <a:pt x="4681717" y="4204827"/>
                  </a:lnTo>
                  <a:lnTo>
                    <a:pt x="4708966" y="4168837"/>
                  </a:lnTo>
                  <a:lnTo>
                    <a:pt x="4735604" y="4132366"/>
                  </a:lnTo>
                  <a:lnTo>
                    <a:pt x="4761622" y="4095421"/>
                  </a:lnTo>
                  <a:lnTo>
                    <a:pt x="4787015" y="4058010"/>
                  </a:lnTo>
                  <a:lnTo>
                    <a:pt x="4811773" y="4020140"/>
                  </a:lnTo>
                  <a:lnTo>
                    <a:pt x="4835890" y="3981819"/>
                  </a:lnTo>
                  <a:lnTo>
                    <a:pt x="4859357" y="3943055"/>
                  </a:lnTo>
                  <a:lnTo>
                    <a:pt x="4882168" y="3903855"/>
                  </a:lnTo>
                  <a:lnTo>
                    <a:pt x="4904314" y="3864227"/>
                  </a:lnTo>
                  <a:lnTo>
                    <a:pt x="4925788" y="3824178"/>
                  </a:lnTo>
                  <a:lnTo>
                    <a:pt x="4946581" y="3783717"/>
                  </a:lnTo>
                  <a:lnTo>
                    <a:pt x="4966688" y="3742850"/>
                  </a:lnTo>
                  <a:lnTo>
                    <a:pt x="4986099" y="3701586"/>
                  </a:lnTo>
                  <a:lnTo>
                    <a:pt x="5004808" y="3659932"/>
                  </a:lnTo>
                  <a:lnTo>
                    <a:pt x="5022807" y="3617896"/>
                  </a:lnTo>
                  <a:lnTo>
                    <a:pt x="5040087" y="3575485"/>
                  </a:lnTo>
                  <a:lnTo>
                    <a:pt x="5056642" y="3532707"/>
                  </a:lnTo>
                  <a:lnTo>
                    <a:pt x="5072464" y="3489569"/>
                  </a:lnTo>
                  <a:lnTo>
                    <a:pt x="5087545" y="3446079"/>
                  </a:lnTo>
                  <a:lnTo>
                    <a:pt x="5101877" y="3402246"/>
                  </a:lnTo>
                  <a:lnTo>
                    <a:pt x="5115454" y="3358076"/>
                  </a:lnTo>
                  <a:lnTo>
                    <a:pt x="5128266" y="3313577"/>
                  </a:lnTo>
                  <a:lnTo>
                    <a:pt x="5140308" y="3268756"/>
                  </a:lnTo>
                  <a:lnTo>
                    <a:pt x="5151570" y="3223622"/>
                  </a:lnTo>
                  <a:lnTo>
                    <a:pt x="5162046" y="3178182"/>
                  </a:lnTo>
                  <a:lnTo>
                    <a:pt x="5171727" y="3132443"/>
                  </a:lnTo>
                  <a:lnTo>
                    <a:pt x="5180607" y="3086414"/>
                  </a:lnTo>
                  <a:lnTo>
                    <a:pt x="5188677" y="3040102"/>
                  </a:lnTo>
                  <a:lnTo>
                    <a:pt x="5195930" y="2993514"/>
                  </a:lnTo>
                  <a:lnTo>
                    <a:pt x="5202359" y="2946658"/>
                  </a:lnTo>
                  <a:lnTo>
                    <a:pt x="5207955" y="2899541"/>
                  </a:lnTo>
                  <a:lnTo>
                    <a:pt x="5212711" y="2852173"/>
                  </a:lnTo>
                  <a:lnTo>
                    <a:pt x="5216619" y="2804559"/>
                  </a:lnTo>
                  <a:lnTo>
                    <a:pt x="5219672" y="2756707"/>
                  </a:lnTo>
                  <a:lnTo>
                    <a:pt x="5221862" y="2708626"/>
                  </a:lnTo>
                  <a:lnTo>
                    <a:pt x="5223182" y="2660323"/>
                  </a:lnTo>
                  <a:lnTo>
                    <a:pt x="5223624" y="2611805"/>
                  </a:lnTo>
                  <a:lnTo>
                    <a:pt x="5223182" y="2563288"/>
                  </a:lnTo>
                  <a:lnTo>
                    <a:pt x="5221862" y="2514984"/>
                  </a:lnTo>
                  <a:lnTo>
                    <a:pt x="5219672" y="2466903"/>
                  </a:lnTo>
                  <a:lnTo>
                    <a:pt x="5216619" y="2419052"/>
                  </a:lnTo>
                  <a:lnTo>
                    <a:pt x="5212711" y="2371438"/>
                  </a:lnTo>
                  <a:lnTo>
                    <a:pt x="5207955" y="2324069"/>
                  </a:lnTo>
                  <a:lnTo>
                    <a:pt x="5202359" y="2276953"/>
                  </a:lnTo>
                  <a:lnTo>
                    <a:pt x="5195930" y="2230097"/>
                  </a:lnTo>
                  <a:lnTo>
                    <a:pt x="5188677" y="2183509"/>
                  </a:lnTo>
                  <a:lnTo>
                    <a:pt x="5180607" y="2137196"/>
                  </a:lnTo>
                  <a:lnTo>
                    <a:pt x="5171727" y="2091167"/>
                  </a:lnTo>
                  <a:lnTo>
                    <a:pt x="5162046" y="2045429"/>
                  </a:lnTo>
                  <a:lnTo>
                    <a:pt x="5151570" y="1999988"/>
                  </a:lnTo>
                  <a:lnTo>
                    <a:pt x="5140308" y="1954854"/>
                  </a:lnTo>
                  <a:lnTo>
                    <a:pt x="5128266" y="1910034"/>
                  </a:lnTo>
                  <a:lnTo>
                    <a:pt x="5115454" y="1865535"/>
                  </a:lnTo>
                  <a:lnTo>
                    <a:pt x="5101877" y="1821365"/>
                  </a:lnTo>
                  <a:lnTo>
                    <a:pt x="5087545" y="1777531"/>
                  </a:lnTo>
                  <a:lnTo>
                    <a:pt x="5072464" y="1734042"/>
                  </a:lnTo>
                  <a:lnTo>
                    <a:pt x="5056642" y="1690904"/>
                  </a:lnTo>
                  <a:lnTo>
                    <a:pt x="5040087" y="1648126"/>
                  </a:lnTo>
                  <a:lnTo>
                    <a:pt x="5022807" y="1605715"/>
                  </a:lnTo>
                  <a:lnTo>
                    <a:pt x="5004808" y="1563678"/>
                  </a:lnTo>
                  <a:lnTo>
                    <a:pt x="4986099" y="1522024"/>
                  </a:lnTo>
                  <a:lnTo>
                    <a:pt x="4966688" y="1480760"/>
                  </a:lnTo>
                  <a:lnTo>
                    <a:pt x="4946581" y="1439894"/>
                  </a:lnTo>
                  <a:lnTo>
                    <a:pt x="4925788" y="1399432"/>
                  </a:lnTo>
                  <a:lnTo>
                    <a:pt x="4904314" y="1359384"/>
                  </a:lnTo>
                  <a:lnTo>
                    <a:pt x="4882168" y="1319756"/>
                  </a:lnTo>
                  <a:lnTo>
                    <a:pt x="4859357" y="1280556"/>
                  </a:lnTo>
                  <a:lnTo>
                    <a:pt x="4835890" y="1241792"/>
                  </a:lnTo>
                  <a:lnTo>
                    <a:pt x="4811773" y="1203471"/>
                  </a:lnTo>
                  <a:lnTo>
                    <a:pt x="4787015" y="1165601"/>
                  </a:lnTo>
                  <a:lnTo>
                    <a:pt x="4761622" y="1128190"/>
                  </a:lnTo>
                  <a:lnTo>
                    <a:pt x="4735604" y="1091244"/>
                  </a:lnTo>
                  <a:lnTo>
                    <a:pt x="4708966" y="1054773"/>
                  </a:lnTo>
                  <a:lnTo>
                    <a:pt x="4681717" y="1018783"/>
                  </a:lnTo>
                  <a:lnTo>
                    <a:pt x="4653865" y="983283"/>
                  </a:lnTo>
                  <a:lnTo>
                    <a:pt x="4625417" y="948279"/>
                  </a:lnTo>
                  <a:lnTo>
                    <a:pt x="4596380" y="913779"/>
                  </a:lnTo>
                  <a:lnTo>
                    <a:pt x="4566763" y="879792"/>
                  </a:lnTo>
                  <a:lnTo>
                    <a:pt x="4536573" y="846324"/>
                  </a:lnTo>
                  <a:lnTo>
                    <a:pt x="4505818" y="813383"/>
                  </a:lnTo>
                  <a:lnTo>
                    <a:pt x="4474504" y="780978"/>
                  </a:lnTo>
                  <a:lnTo>
                    <a:pt x="4442641" y="749114"/>
                  </a:lnTo>
                  <a:lnTo>
                    <a:pt x="4410235" y="717801"/>
                  </a:lnTo>
                  <a:lnTo>
                    <a:pt x="4377294" y="687046"/>
                  </a:lnTo>
                  <a:lnTo>
                    <a:pt x="4343826" y="656856"/>
                  </a:lnTo>
                  <a:lnTo>
                    <a:pt x="4309839" y="627239"/>
                  </a:lnTo>
                  <a:lnTo>
                    <a:pt x="4275339" y="598203"/>
                  </a:lnTo>
                  <a:lnTo>
                    <a:pt x="4240335" y="569754"/>
                  </a:lnTo>
                  <a:lnTo>
                    <a:pt x="4204834" y="541902"/>
                  </a:lnTo>
                  <a:lnTo>
                    <a:pt x="4168845" y="514654"/>
                  </a:lnTo>
                  <a:lnTo>
                    <a:pt x="4132373" y="488016"/>
                  </a:lnTo>
                  <a:lnTo>
                    <a:pt x="4095428" y="461998"/>
                  </a:lnTo>
                  <a:lnTo>
                    <a:pt x="4058017" y="436605"/>
                  </a:lnTo>
                  <a:lnTo>
                    <a:pt x="4020147" y="411847"/>
                  </a:lnTo>
                  <a:lnTo>
                    <a:pt x="3981826" y="387730"/>
                  </a:lnTo>
                  <a:lnTo>
                    <a:pt x="3943062" y="364263"/>
                  </a:lnTo>
                  <a:lnTo>
                    <a:pt x="3903862" y="341453"/>
                  </a:lnTo>
                  <a:lnTo>
                    <a:pt x="3864234" y="319307"/>
                  </a:lnTo>
                  <a:lnTo>
                    <a:pt x="3824185" y="297833"/>
                  </a:lnTo>
                  <a:lnTo>
                    <a:pt x="3783724" y="277040"/>
                  </a:lnTo>
                  <a:lnTo>
                    <a:pt x="3742858" y="256933"/>
                  </a:lnTo>
                  <a:lnTo>
                    <a:pt x="3701593" y="237522"/>
                  </a:lnTo>
                  <a:lnTo>
                    <a:pt x="3659939" y="218813"/>
                  </a:lnTo>
                  <a:lnTo>
                    <a:pt x="3617903" y="200815"/>
                  </a:lnTo>
                  <a:lnTo>
                    <a:pt x="3575492" y="183534"/>
                  </a:lnTo>
                  <a:lnTo>
                    <a:pt x="3532714" y="166980"/>
                  </a:lnTo>
                  <a:lnTo>
                    <a:pt x="3489577" y="151158"/>
                  </a:lnTo>
                  <a:lnTo>
                    <a:pt x="3446087" y="136077"/>
                  </a:lnTo>
                  <a:lnTo>
                    <a:pt x="3402254" y="121745"/>
                  </a:lnTo>
                  <a:lnTo>
                    <a:pt x="3358084" y="108169"/>
                  </a:lnTo>
                  <a:lnTo>
                    <a:pt x="3313585" y="95356"/>
                  </a:lnTo>
                  <a:lnTo>
                    <a:pt x="3268765" y="83315"/>
                  </a:lnTo>
                  <a:lnTo>
                    <a:pt x="3223631" y="72053"/>
                  </a:lnTo>
                  <a:lnTo>
                    <a:pt x="3178191" y="61577"/>
                  </a:lnTo>
                  <a:lnTo>
                    <a:pt x="3132453" y="51895"/>
                  </a:lnTo>
                  <a:lnTo>
                    <a:pt x="3086423" y="43016"/>
                  </a:lnTo>
                  <a:lnTo>
                    <a:pt x="3040111" y="34946"/>
                  </a:lnTo>
                  <a:lnTo>
                    <a:pt x="2993523" y="27693"/>
                  </a:lnTo>
                  <a:lnTo>
                    <a:pt x="2946668" y="21264"/>
                  </a:lnTo>
                  <a:lnTo>
                    <a:pt x="2899552" y="15668"/>
                  </a:lnTo>
                  <a:lnTo>
                    <a:pt x="2852183" y="10912"/>
                  </a:lnTo>
                  <a:lnTo>
                    <a:pt x="2804570" y="7004"/>
                  </a:lnTo>
                  <a:lnTo>
                    <a:pt x="2756719" y="3951"/>
                  </a:lnTo>
                  <a:lnTo>
                    <a:pt x="2708638" y="1761"/>
                  </a:lnTo>
                  <a:lnTo>
                    <a:pt x="2660335" y="441"/>
                  </a:lnTo>
                  <a:lnTo>
                    <a:pt x="2611818" y="0"/>
                  </a:lnTo>
                  <a:close/>
                </a:path>
              </a:pathLst>
            </a:custGeom>
            <a:solidFill>
              <a:srgbClr val="EDEDEE"/>
            </a:solidFill>
          </p:spPr>
          <p:txBody>
            <a:bodyPr wrap="square" lIns="0" tIns="0" rIns="0" bIns="0" rtlCol="0"/>
            <a:lstStyle/>
            <a:p>
              <a:endParaRPr/>
            </a:p>
          </p:txBody>
        </p:sp>
        <p:pic>
          <p:nvPicPr>
            <p:cNvPr id="46" name="object 5">
              <a:extLst>
                <a:ext uri="{FF2B5EF4-FFF2-40B4-BE49-F238E27FC236}">
                  <a16:creationId xmlns:a16="http://schemas.microsoft.com/office/drawing/2014/main" xmlns="" id="{5372DEF0-9EA1-4AAA-88FE-48330E888DFF}"/>
                </a:ext>
              </a:extLst>
            </p:cNvPr>
            <p:cNvPicPr/>
            <p:nvPr/>
          </p:nvPicPr>
          <p:blipFill>
            <a:blip r:embed="rId3" cstate="print"/>
            <a:stretch>
              <a:fillRect/>
            </a:stretch>
          </p:blipFill>
          <p:spPr>
            <a:xfrm>
              <a:off x="7695064" y="3568496"/>
              <a:ext cx="4011523" cy="4927015"/>
            </a:xfrm>
            <a:prstGeom prst="rect">
              <a:avLst/>
            </a:prstGeom>
          </p:spPr>
        </p:pic>
      </p:grpSp>
      <p:grpSp>
        <p:nvGrpSpPr>
          <p:cNvPr id="47" name="object 6">
            <a:extLst>
              <a:ext uri="{FF2B5EF4-FFF2-40B4-BE49-F238E27FC236}">
                <a16:creationId xmlns:a16="http://schemas.microsoft.com/office/drawing/2014/main" xmlns="" id="{D4F1EEFA-7306-4304-B6D1-5DC28D84AB3A}"/>
              </a:ext>
            </a:extLst>
          </p:cNvPr>
          <p:cNvGrpSpPr/>
          <p:nvPr/>
        </p:nvGrpSpPr>
        <p:grpSpPr>
          <a:xfrm>
            <a:off x="6031921" y="1984921"/>
            <a:ext cx="1640701" cy="1511553"/>
            <a:chOff x="12370511" y="3202635"/>
            <a:chExt cx="6446520" cy="5521960"/>
          </a:xfrm>
        </p:grpSpPr>
        <p:sp>
          <p:nvSpPr>
            <p:cNvPr id="48" name="object 7">
              <a:extLst>
                <a:ext uri="{FF2B5EF4-FFF2-40B4-BE49-F238E27FC236}">
                  <a16:creationId xmlns:a16="http://schemas.microsoft.com/office/drawing/2014/main" xmlns="" id="{106737FB-7652-45DA-BFD0-9CAB43EDB511}"/>
                </a:ext>
              </a:extLst>
            </p:cNvPr>
            <p:cNvSpPr/>
            <p:nvPr/>
          </p:nvSpPr>
          <p:spPr>
            <a:xfrm>
              <a:off x="12974587" y="3202635"/>
              <a:ext cx="5224145" cy="5224145"/>
            </a:xfrm>
            <a:custGeom>
              <a:avLst/>
              <a:gdLst/>
              <a:ahLst/>
              <a:cxnLst/>
              <a:rect l="l" t="t" r="r" b="b"/>
              <a:pathLst>
                <a:path w="5224144" h="5224145">
                  <a:moveTo>
                    <a:pt x="2611818" y="0"/>
                  </a:moveTo>
                  <a:lnTo>
                    <a:pt x="2563300" y="441"/>
                  </a:lnTo>
                  <a:lnTo>
                    <a:pt x="2514997" y="1761"/>
                  </a:lnTo>
                  <a:lnTo>
                    <a:pt x="2466916" y="3951"/>
                  </a:lnTo>
                  <a:lnTo>
                    <a:pt x="2419065" y="7004"/>
                  </a:lnTo>
                  <a:lnTo>
                    <a:pt x="2371451" y="10912"/>
                  </a:lnTo>
                  <a:lnTo>
                    <a:pt x="2324082" y="15668"/>
                  </a:lnTo>
                  <a:lnTo>
                    <a:pt x="2276965" y="21264"/>
                  </a:lnTo>
                  <a:lnTo>
                    <a:pt x="2230109" y="27693"/>
                  </a:lnTo>
                  <a:lnTo>
                    <a:pt x="2183521" y="34946"/>
                  </a:lnTo>
                  <a:lnTo>
                    <a:pt x="2137209" y="43016"/>
                  </a:lnTo>
                  <a:lnTo>
                    <a:pt x="2091179" y="51895"/>
                  </a:lnTo>
                  <a:lnTo>
                    <a:pt x="2045441" y="61577"/>
                  </a:lnTo>
                  <a:lnTo>
                    <a:pt x="2000000" y="72053"/>
                  </a:lnTo>
                  <a:lnTo>
                    <a:pt x="1954866" y="83315"/>
                  </a:lnTo>
                  <a:lnTo>
                    <a:pt x="1910046" y="95356"/>
                  </a:lnTo>
                  <a:lnTo>
                    <a:pt x="1865547" y="108169"/>
                  </a:lnTo>
                  <a:lnTo>
                    <a:pt x="1821376" y="121745"/>
                  </a:lnTo>
                  <a:lnTo>
                    <a:pt x="1777542" y="136077"/>
                  </a:lnTo>
                  <a:lnTo>
                    <a:pt x="1734053" y="151158"/>
                  </a:lnTo>
                  <a:lnTo>
                    <a:pt x="1690915" y="166980"/>
                  </a:lnTo>
                  <a:lnTo>
                    <a:pt x="1648137" y="183534"/>
                  </a:lnTo>
                  <a:lnTo>
                    <a:pt x="1605726" y="200815"/>
                  </a:lnTo>
                  <a:lnTo>
                    <a:pt x="1563689" y="218813"/>
                  </a:lnTo>
                  <a:lnTo>
                    <a:pt x="1522035" y="237522"/>
                  </a:lnTo>
                  <a:lnTo>
                    <a:pt x="1480770" y="256933"/>
                  </a:lnTo>
                  <a:lnTo>
                    <a:pt x="1439904" y="277040"/>
                  </a:lnTo>
                  <a:lnTo>
                    <a:pt x="1399442" y="297833"/>
                  </a:lnTo>
                  <a:lnTo>
                    <a:pt x="1359394" y="319307"/>
                  </a:lnTo>
                  <a:lnTo>
                    <a:pt x="1319765" y="341453"/>
                  </a:lnTo>
                  <a:lnTo>
                    <a:pt x="1280565" y="364263"/>
                  </a:lnTo>
                  <a:lnTo>
                    <a:pt x="1241801" y="387730"/>
                  </a:lnTo>
                  <a:lnTo>
                    <a:pt x="1203480" y="411847"/>
                  </a:lnTo>
                  <a:lnTo>
                    <a:pt x="1165610" y="436605"/>
                  </a:lnTo>
                  <a:lnTo>
                    <a:pt x="1128198" y="461998"/>
                  </a:lnTo>
                  <a:lnTo>
                    <a:pt x="1091253" y="488016"/>
                  </a:lnTo>
                  <a:lnTo>
                    <a:pt x="1054781" y="514654"/>
                  </a:lnTo>
                  <a:lnTo>
                    <a:pt x="1018791" y="541902"/>
                  </a:lnTo>
                  <a:lnTo>
                    <a:pt x="983291" y="569754"/>
                  </a:lnTo>
                  <a:lnTo>
                    <a:pt x="948286" y="598203"/>
                  </a:lnTo>
                  <a:lnTo>
                    <a:pt x="913787" y="627239"/>
                  </a:lnTo>
                  <a:lnTo>
                    <a:pt x="879799" y="656856"/>
                  </a:lnTo>
                  <a:lnTo>
                    <a:pt x="846331" y="687046"/>
                  </a:lnTo>
                  <a:lnTo>
                    <a:pt x="813390" y="717801"/>
                  </a:lnTo>
                  <a:lnTo>
                    <a:pt x="780984" y="749114"/>
                  </a:lnTo>
                  <a:lnTo>
                    <a:pt x="749121" y="780978"/>
                  </a:lnTo>
                  <a:lnTo>
                    <a:pt x="717807" y="813383"/>
                  </a:lnTo>
                  <a:lnTo>
                    <a:pt x="687052" y="846324"/>
                  </a:lnTo>
                  <a:lnTo>
                    <a:pt x="656861" y="879792"/>
                  </a:lnTo>
                  <a:lnTo>
                    <a:pt x="627244" y="913779"/>
                  </a:lnTo>
                  <a:lnTo>
                    <a:pt x="598208" y="948279"/>
                  </a:lnTo>
                  <a:lnTo>
                    <a:pt x="569759" y="983283"/>
                  </a:lnTo>
                  <a:lnTo>
                    <a:pt x="541907" y="1018783"/>
                  </a:lnTo>
                  <a:lnTo>
                    <a:pt x="514658" y="1054773"/>
                  </a:lnTo>
                  <a:lnTo>
                    <a:pt x="488021" y="1091244"/>
                  </a:lnTo>
                  <a:lnTo>
                    <a:pt x="462002" y="1128190"/>
                  </a:lnTo>
                  <a:lnTo>
                    <a:pt x="436609" y="1165601"/>
                  </a:lnTo>
                  <a:lnTo>
                    <a:pt x="411851" y="1203471"/>
                  </a:lnTo>
                  <a:lnTo>
                    <a:pt x="387734" y="1241792"/>
                  </a:lnTo>
                  <a:lnTo>
                    <a:pt x="364267" y="1280556"/>
                  </a:lnTo>
                  <a:lnTo>
                    <a:pt x="341456" y="1319756"/>
                  </a:lnTo>
                  <a:lnTo>
                    <a:pt x="319310" y="1359384"/>
                  </a:lnTo>
                  <a:lnTo>
                    <a:pt x="297836" y="1399432"/>
                  </a:lnTo>
                  <a:lnTo>
                    <a:pt x="277042" y="1439894"/>
                  </a:lnTo>
                  <a:lnTo>
                    <a:pt x="256936" y="1480760"/>
                  </a:lnTo>
                  <a:lnTo>
                    <a:pt x="237524" y="1522024"/>
                  </a:lnTo>
                  <a:lnTo>
                    <a:pt x="218815" y="1563678"/>
                  </a:lnTo>
                  <a:lnTo>
                    <a:pt x="200817" y="1605715"/>
                  </a:lnTo>
                  <a:lnTo>
                    <a:pt x="183536" y="1648126"/>
                  </a:lnTo>
                  <a:lnTo>
                    <a:pt x="166981" y="1690904"/>
                  </a:lnTo>
                  <a:lnTo>
                    <a:pt x="151159" y="1734042"/>
                  </a:lnTo>
                  <a:lnTo>
                    <a:pt x="136079" y="1777531"/>
                  </a:lnTo>
                  <a:lnTo>
                    <a:pt x="121746" y="1821365"/>
                  </a:lnTo>
                  <a:lnTo>
                    <a:pt x="108170" y="1865535"/>
                  </a:lnTo>
                  <a:lnTo>
                    <a:pt x="95357" y="1910034"/>
                  </a:lnTo>
                  <a:lnTo>
                    <a:pt x="83316" y="1954854"/>
                  </a:lnTo>
                  <a:lnTo>
                    <a:pt x="72053" y="1999988"/>
                  </a:lnTo>
                  <a:lnTo>
                    <a:pt x="61577" y="2045429"/>
                  </a:lnTo>
                  <a:lnTo>
                    <a:pt x="51896" y="2091167"/>
                  </a:lnTo>
                  <a:lnTo>
                    <a:pt x="43016" y="2137196"/>
                  </a:lnTo>
                  <a:lnTo>
                    <a:pt x="34946" y="2183509"/>
                  </a:lnTo>
                  <a:lnTo>
                    <a:pt x="27693" y="2230097"/>
                  </a:lnTo>
                  <a:lnTo>
                    <a:pt x="21265" y="2276953"/>
                  </a:lnTo>
                  <a:lnTo>
                    <a:pt x="15669" y="2324069"/>
                  </a:lnTo>
                  <a:lnTo>
                    <a:pt x="10913" y="2371438"/>
                  </a:lnTo>
                  <a:lnTo>
                    <a:pt x="7004" y="2419052"/>
                  </a:lnTo>
                  <a:lnTo>
                    <a:pt x="3951" y="2466903"/>
                  </a:lnTo>
                  <a:lnTo>
                    <a:pt x="1761" y="2514984"/>
                  </a:lnTo>
                  <a:lnTo>
                    <a:pt x="441" y="2563288"/>
                  </a:lnTo>
                  <a:lnTo>
                    <a:pt x="0" y="2611805"/>
                  </a:lnTo>
                  <a:lnTo>
                    <a:pt x="441" y="2660323"/>
                  </a:lnTo>
                  <a:lnTo>
                    <a:pt x="1761" y="2708626"/>
                  </a:lnTo>
                  <a:lnTo>
                    <a:pt x="3951" y="2756707"/>
                  </a:lnTo>
                  <a:lnTo>
                    <a:pt x="7004" y="2804559"/>
                  </a:lnTo>
                  <a:lnTo>
                    <a:pt x="10913" y="2852173"/>
                  </a:lnTo>
                  <a:lnTo>
                    <a:pt x="15669" y="2899541"/>
                  </a:lnTo>
                  <a:lnTo>
                    <a:pt x="21265" y="2946658"/>
                  </a:lnTo>
                  <a:lnTo>
                    <a:pt x="27693" y="2993514"/>
                  </a:lnTo>
                  <a:lnTo>
                    <a:pt x="34946" y="3040102"/>
                  </a:lnTo>
                  <a:lnTo>
                    <a:pt x="43016" y="3086414"/>
                  </a:lnTo>
                  <a:lnTo>
                    <a:pt x="51896" y="3132443"/>
                  </a:lnTo>
                  <a:lnTo>
                    <a:pt x="61577" y="3178182"/>
                  </a:lnTo>
                  <a:lnTo>
                    <a:pt x="72053" y="3223622"/>
                  </a:lnTo>
                  <a:lnTo>
                    <a:pt x="83316" y="3268756"/>
                  </a:lnTo>
                  <a:lnTo>
                    <a:pt x="95357" y="3313577"/>
                  </a:lnTo>
                  <a:lnTo>
                    <a:pt x="108170" y="3358076"/>
                  </a:lnTo>
                  <a:lnTo>
                    <a:pt x="121746" y="3402246"/>
                  </a:lnTo>
                  <a:lnTo>
                    <a:pt x="136079" y="3446079"/>
                  </a:lnTo>
                  <a:lnTo>
                    <a:pt x="151159" y="3489569"/>
                  </a:lnTo>
                  <a:lnTo>
                    <a:pt x="166981" y="3532707"/>
                  </a:lnTo>
                  <a:lnTo>
                    <a:pt x="183536" y="3575485"/>
                  </a:lnTo>
                  <a:lnTo>
                    <a:pt x="200817" y="3617896"/>
                  </a:lnTo>
                  <a:lnTo>
                    <a:pt x="218815" y="3659932"/>
                  </a:lnTo>
                  <a:lnTo>
                    <a:pt x="237524" y="3701586"/>
                  </a:lnTo>
                  <a:lnTo>
                    <a:pt x="256936" y="3742850"/>
                  </a:lnTo>
                  <a:lnTo>
                    <a:pt x="277042" y="3783717"/>
                  </a:lnTo>
                  <a:lnTo>
                    <a:pt x="297836" y="3824178"/>
                  </a:lnTo>
                  <a:lnTo>
                    <a:pt x="319310" y="3864227"/>
                  </a:lnTo>
                  <a:lnTo>
                    <a:pt x="341456" y="3903855"/>
                  </a:lnTo>
                  <a:lnTo>
                    <a:pt x="364267" y="3943055"/>
                  </a:lnTo>
                  <a:lnTo>
                    <a:pt x="387734" y="3981819"/>
                  </a:lnTo>
                  <a:lnTo>
                    <a:pt x="411851" y="4020140"/>
                  </a:lnTo>
                  <a:lnTo>
                    <a:pt x="436609" y="4058010"/>
                  </a:lnTo>
                  <a:lnTo>
                    <a:pt x="462002" y="4095421"/>
                  </a:lnTo>
                  <a:lnTo>
                    <a:pt x="488021" y="4132366"/>
                  </a:lnTo>
                  <a:lnTo>
                    <a:pt x="514658" y="4168837"/>
                  </a:lnTo>
                  <a:lnTo>
                    <a:pt x="541907" y="4204827"/>
                  </a:lnTo>
                  <a:lnTo>
                    <a:pt x="569759" y="4240328"/>
                  </a:lnTo>
                  <a:lnTo>
                    <a:pt x="598208" y="4275332"/>
                  </a:lnTo>
                  <a:lnTo>
                    <a:pt x="627244" y="4309831"/>
                  </a:lnTo>
                  <a:lnTo>
                    <a:pt x="656861" y="4343819"/>
                  </a:lnTo>
                  <a:lnTo>
                    <a:pt x="687052" y="4377287"/>
                  </a:lnTo>
                  <a:lnTo>
                    <a:pt x="717807" y="4410227"/>
                  </a:lnTo>
                  <a:lnTo>
                    <a:pt x="749121" y="4442633"/>
                  </a:lnTo>
                  <a:lnTo>
                    <a:pt x="780984" y="4474496"/>
                  </a:lnTo>
                  <a:lnTo>
                    <a:pt x="813390" y="4505809"/>
                  </a:lnTo>
                  <a:lnTo>
                    <a:pt x="846331" y="4536565"/>
                  </a:lnTo>
                  <a:lnTo>
                    <a:pt x="879799" y="4566755"/>
                  </a:lnTo>
                  <a:lnTo>
                    <a:pt x="913787" y="4596372"/>
                  </a:lnTo>
                  <a:lnTo>
                    <a:pt x="948286" y="4625408"/>
                  </a:lnTo>
                  <a:lnTo>
                    <a:pt x="983291" y="4653856"/>
                  </a:lnTo>
                  <a:lnTo>
                    <a:pt x="1018791" y="4681708"/>
                  </a:lnTo>
                  <a:lnTo>
                    <a:pt x="1054781" y="4708957"/>
                  </a:lnTo>
                  <a:lnTo>
                    <a:pt x="1091253" y="4735594"/>
                  </a:lnTo>
                  <a:lnTo>
                    <a:pt x="1128198" y="4761613"/>
                  </a:lnTo>
                  <a:lnTo>
                    <a:pt x="1165610" y="4787005"/>
                  </a:lnTo>
                  <a:lnTo>
                    <a:pt x="1203480" y="4811764"/>
                  </a:lnTo>
                  <a:lnTo>
                    <a:pt x="1241801" y="4835880"/>
                  </a:lnTo>
                  <a:lnTo>
                    <a:pt x="1280565" y="4859347"/>
                  </a:lnTo>
                  <a:lnTo>
                    <a:pt x="1319765" y="4882158"/>
                  </a:lnTo>
                  <a:lnTo>
                    <a:pt x="1359394" y="4904304"/>
                  </a:lnTo>
                  <a:lnTo>
                    <a:pt x="1399442" y="4925777"/>
                  </a:lnTo>
                  <a:lnTo>
                    <a:pt x="1439904" y="4946571"/>
                  </a:lnTo>
                  <a:lnTo>
                    <a:pt x="1480770" y="4966677"/>
                  </a:lnTo>
                  <a:lnTo>
                    <a:pt x="1522035" y="4986089"/>
                  </a:lnTo>
                  <a:lnTo>
                    <a:pt x="1563689" y="5004797"/>
                  </a:lnTo>
                  <a:lnTo>
                    <a:pt x="1605726" y="5022796"/>
                  </a:lnTo>
                  <a:lnTo>
                    <a:pt x="1648137" y="5040076"/>
                  </a:lnTo>
                  <a:lnTo>
                    <a:pt x="1690915" y="5056631"/>
                  </a:lnTo>
                  <a:lnTo>
                    <a:pt x="1734053" y="5072453"/>
                  </a:lnTo>
                  <a:lnTo>
                    <a:pt x="1777542" y="5087533"/>
                  </a:lnTo>
                  <a:lnTo>
                    <a:pt x="1821376" y="5101866"/>
                  </a:lnTo>
                  <a:lnTo>
                    <a:pt x="1865547" y="5115442"/>
                  </a:lnTo>
                  <a:lnTo>
                    <a:pt x="1910046" y="5128255"/>
                  </a:lnTo>
                  <a:lnTo>
                    <a:pt x="1954866" y="5140296"/>
                  </a:lnTo>
                  <a:lnTo>
                    <a:pt x="2000000" y="5151558"/>
                  </a:lnTo>
                  <a:lnTo>
                    <a:pt x="2045441" y="5162034"/>
                  </a:lnTo>
                  <a:lnTo>
                    <a:pt x="2091179" y="5171715"/>
                  </a:lnTo>
                  <a:lnTo>
                    <a:pt x="2137209" y="5180595"/>
                  </a:lnTo>
                  <a:lnTo>
                    <a:pt x="2183521" y="5188665"/>
                  </a:lnTo>
                  <a:lnTo>
                    <a:pt x="2230109" y="5195918"/>
                  </a:lnTo>
                  <a:lnTo>
                    <a:pt x="2276965" y="5202346"/>
                  </a:lnTo>
                  <a:lnTo>
                    <a:pt x="2324082" y="5207942"/>
                  </a:lnTo>
                  <a:lnTo>
                    <a:pt x="2371451" y="5212698"/>
                  </a:lnTo>
                  <a:lnTo>
                    <a:pt x="2419065" y="5216606"/>
                  </a:lnTo>
                  <a:lnTo>
                    <a:pt x="2466916" y="5219660"/>
                  </a:lnTo>
                  <a:lnTo>
                    <a:pt x="2514997" y="5221850"/>
                  </a:lnTo>
                  <a:lnTo>
                    <a:pt x="2563300" y="5223169"/>
                  </a:lnTo>
                  <a:lnTo>
                    <a:pt x="2611818" y="5223611"/>
                  </a:lnTo>
                  <a:lnTo>
                    <a:pt x="2660335" y="5223169"/>
                  </a:lnTo>
                  <a:lnTo>
                    <a:pt x="2708638" y="5221850"/>
                  </a:lnTo>
                  <a:lnTo>
                    <a:pt x="2756719" y="5219660"/>
                  </a:lnTo>
                  <a:lnTo>
                    <a:pt x="2804570" y="5216606"/>
                  </a:lnTo>
                  <a:lnTo>
                    <a:pt x="2852183" y="5212698"/>
                  </a:lnTo>
                  <a:lnTo>
                    <a:pt x="2899552" y="5207942"/>
                  </a:lnTo>
                  <a:lnTo>
                    <a:pt x="2946668" y="5202346"/>
                  </a:lnTo>
                  <a:lnTo>
                    <a:pt x="2993523" y="5195918"/>
                  </a:lnTo>
                  <a:lnTo>
                    <a:pt x="3040111" y="5188665"/>
                  </a:lnTo>
                  <a:lnTo>
                    <a:pt x="3086423" y="5180595"/>
                  </a:lnTo>
                  <a:lnTo>
                    <a:pt x="3132453" y="5171715"/>
                  </a:lnTo>
                  <a:lnTo>
                    <a:pt x="3178191" y="5162034"/>
                  </a:lnTo>
                  <a:lnTo>
                    <a:pt x="3223631" y="5151558"/>
                  </a:lnTo>
                  <a:lnTo>
                    <a:pt x="3268765" y="5140296"/>
                  </a:lnTo>
                  <a:lnTo>
                    <a:pt x="3313585" y="5128255"/>
                  </a:lnTo>
                  <a:lnTo>
                    <a:pt x="3358084" y="5115442"/>
                  </a:lnTo>
                  <a:lnTo>
                    <a:pt x="3402254" y="5101866"/>
                  </a:lnTo>
                  <a:lnTo>
                    <a:pt x="3446087" y="5087533"/>
                  </a:lnTo>
                  <a:lnTo>
                    <a:pt x="3489577" y="5072453"/>
                  </a:lnTo>
                  <a:lnTo>
                    <a:pt x="3532714" y="5056631"/>
                  </a:lnTo>
                  <a:lnTo>
                    <a:pt x="3575492" y="5040076"/>
                  </a:lnTo>
                  <a:lnTo>
                    <a:pt x="3617903" y="5022796"/>
                  </a:lnTo>
                  <a:lnTo>
                    <a:pt x="3659939" y="5004797"/>
                  </a:lnTo>
                  <a:lnTo>
                    <a:pt x="3701593" y="4986089"/>
                  </a:lnTo>
                  <a:lnTo>
                    <a:pt x="3742858" y="4966677"/>
                  </a:lnTo>
                  <a:lnTo>
                    <a:pt x="3783724" y="4946571"/>
                  </a:lnTo>
                  <a:lnTo>
                    <a:pt x="3824185" y="4925777"/>
                  </a:lnTo>
                  <a:lnTo>
                    <a:pt x="3864234" y="4904304"/>
                  </a:lnTo>
                  <a:lnTo>
                    <a:pt x="3903862" y="4882158"/>
                  </a:lnTo>
                  <a:lnTo>
                    <a:pt x="3943062" y="4859347"/>
                  </a:lnTo>
                  <a:lnTo>
                    <a:pt x="3981826" y="4835880"/>
                  </a:lnTo>
                  <a:lnTo>
                    <a:pt x="4020147" y="4811764"/>
                  </a:lnTo>
                  <a:lnTo>
                    <a:pt x="4058017" y="4787005"/>
                  </a:lnTo>
                  <a:lnTo>
                    <a:pt x="4095428" y="4761613"/>
                  </a:lnTo>
                  <a:lnTo>
                    <a:pt x="4132373" y="4735594"/>
                  </a:lnTo>
                  <a:lnTo>
                    <a:pt x="4168845" y="4708957"/>
                  </a:lnTo>
                  <a:lnTo>
                    <a:pt x="4204834" y="4681708"/>
                  </a:lnTo>
                  <a:lnTo>
                    <a:pt x="4240335" y="4653856"/>
                  </a:lnTo>
                  <a:lnTo>
                    <a:pt x="4275339" y="4625408"/>
                  </a:lnTo>
                  <a:lnTo>
                    <a:pt x="4309839" y="4596372"/>
                  </a:lnTo>
                  <a:lnTo>
                    <a:pt x="4343826" y="4566755"/>
                  </a:lnTo>
                  <a:lnTo>
                    <a:pt x="4377294" y="4536565"/>
                  </a:lnTo>
                  <a:lnTo>
                    <a:pt x="4410235" y="4505809"/>
                  </a:lnTo>
                  <a:lnTo>
                    <a:pt x="4442641" y="4474496"/>
                  </a:lnTo>
                  <a:lnTo>
                    <a:pt x="4474504" y="4442633"/>
                  </a:lnTo>
                  <a:lnTo>
                    <a:pt x="4505818" y="4410227"/>
                  </a:lnTo>
                  <a:lnTo>
                    <a:pt x="4536573" y="4377287"/>
                  </a:lnTo>
                  <a:lnTo>
                    <a:pt x="4566763" y="4343819"/>
                  </a:lnTo>
                  <a:lnTo>
                    <a:pt x="4596380" y="4309831"/>
                  </a:lnTo>
                  <a:lnTo>
                    <a:pt x="4625417" y="4275332"/>
                  </a:lnTo>
                  <a:lnTo>
                    <a:pt x="4653865" y="4240328"/>
                  </a:lnTo>
                  <a:lnTo>
                    <a:pt x="4681717" y="4204827"/>
                  </a:lnTo>
                  <a:lnTo>
                    <a:pt x="4708966" y="4168837"/>
                  </a:lnTo>
                  <a:lnTo>
                    <a:pt x="4735604" y="4132366"/>
                  </a:lnTo>
                  <a:lnTo>
                    <a:pt x="4761622" y="4095421"/>
                  </a:lnTo>
                  <a:lnTo>
                    <a:pt x="4787015" y="4058010"/>
                  </a:lnTo>
                  <a:lnTo>
                    <a:pt x="4811773" y="4020140"/>
                  </a:lnTo>
                  <a:lnTo>
                    <a:pt x="4835890" y="3981819"/>
                  </a:lnTo>
                  <a:lnTo>
                    <a:pt x="4859357" y="3943055"/>
                  </a:lnTo>
                  <a:lnTo>
                    <a:pt x="4882168" y="3903855"/>
                  </a:lnTo>
                  <a:lnTo>
                    <a:pt x="4904314" y="3864227"/>
                  </a:lnTo>
                  <a:lnTo>
                    <a:pt x="4925788" y="3824178"/>
                  </a:lnTo>
                  <a:lnTo>
                    <a:pt x="4946581" y="3783717"/>
                  </a:lnTo>
                  <a:lnTo>
                    <a:pt x="4966688" y="3742850"/>
                  </a:lnTo>
                  <a:lnTo>
                    <a:pt x="4986099" y="3701586"/>
                  </a:lnTo>
                  <a:lnTo>
                    <a:pt x="5004808" y="3659932"/>
                  </a:lnTo>
                  <a:lnTo>
                    <a:pt x="5022807" y="3617896"/>
                  </a:lnTo>
                  <a:lnTo>
                    <a:pt x="5040087" y="3575485"/>
                  </a:lnTo>
                  <a:lnTo>
                    <a:pt x="5056642" y="3532707"/>
                  </a:lnTo>
                  <a:lnTo>
                    <a:pt x="5072464" y="3489569"/>
                  </a:lnTo>
                  <a:lnTo>
                    <a:pt x="5087545" y="3446079"/>
                  </a:lnTo>
                  <a:lnTo>
                    <a:pt x="5101877" y="3402246"/>
                  </a:lnTo>
                  <a:lnTo>
                    <a:pt x="5115454" y="3358076"/>
                  </a:lnTo>
                  <a:lnTo>
                    <a:pt x="5128266" y="3313577"/>
                  </a:lnTo>
                  <a:lnTo>
                    <a:pt x="5140308" y="3268756"/>
                  </a:lnTo>
                  <a:lnTo>
                    <a:pt x="5151570" y="3223622"/>
                  </a:lnTo>
                  <a:lnTo>
                    <a:pt x="5162046" y="3178182"/>
                  </a:lnTo>
                  <a:lnTo>
                    <a:pt x="5171727" y="3132443"/>
                  </a:lnTo>
                  <a:lnTo>
                    <a:pt x="5180607" y="3086414"/>
                  </a:lnTo>
                  <a:lnTo>
                    <a:pt x="5188677" y="3040102"/>
                  </a:lnTo>
                  <a:lnTo>
                    <a:pt x="5195930" y="2993514"/>
                  </a:lnTo>
                  <a:lnTo>
                    <a:pt x="5202359" y="2946658"/>
                  </a:lnTo>
                  <a:lnTo>
                    <a:pt x="5207955" y="2899541"/>
                  </a:lnTo>
                  <a:lnTo>
                    <a:pt x="5212711" y="2852173"/>
                  </a:lnTo>
                  <a:lnTo>
                    <a:pt x="5216619" y="2804559"/>
                  </a:lnTo>
                  <a:lnTo>
                    <a:pt x="5219672" y="2756707"/>
                  </a:lnTo>
                  <a:lnTo>
                    <a:pt x="5221862" y="2708626"/>
                  </a:lnTo>
                  <a:lnTo>
                    <a:pt x="5223182" y="2660323"/>
                  </a:lnTo>
                  <a:lnTo>
                    <a:pt x="5223624" y="2611805"/>
                  </a:lnTo>
                  <a:lnTo>
                    <a:pt x="5223182" y="2563288"/>
                  </a:lnTo>
                  <a:lnTo>
                    <a:pt x="5221862" y="2514984"/>
                  </a:lnTo>
                  <a:lnTo>
                    <a:pt x="5219672" y="2466903"/>
                  </a:lnTo>
                  <a:lnTo>
                    <a:pt x="5216619" y="2419052"/>
                  </a:lnTo>
                  <a:lnTo>
                    <a:pt x="5212711" y="2371438"/>
                  </a:lnTo>
                  <a:lnTo>
                    <a:pt x="5207955" y="2324069"/>
                  </a:lnTo>
                  <a:lnTo>
                    <a:pt x="5202359" y="2276953"/>
                  </a:lnTo>
                  <a:lnTo>
                    <a:pt x="5195930" y="2230097"/>
                  </a:lnTo>
                  <a:lnTo>
                    <a:pt x="5188677" y="2183509"/>
                  </a:lnTo>
                  <a:lnTo>
                    <a:pt x="5180607" y="2137196"/>
                  </a:lnTo>
                  <a:lnTo>
                    <a:pt x="5171727" y="2091167"/>
                  </a:lnTo>
                  <a:lnTo>
                    <a:pt x="5162046" y="2045429"/>
                  </a:lnTo>
                  <a:lnTo>
                    <a:pt x="5151570" y="1999988"/>
                  </a:lnTo>
                  <a:lnTo>
                    <a:pt x="5140308" y="1954854"/>
                  </a:lnTo>
                  <a:lnTo>
                    <a:pt x="5128266" y="1910034"/>
                  </a:lnTo>
                  <a:lnTo>
                    <a:pt x="5115454" y="1865535"/>
                  </a:lnTo>
                  <a:lnTo>
                    <a:pt x="5101877" y="1821365"/>
                  </a:lnTo>
                  <a:lnTo>
                    <a:pt x="5087545" y="1777531"/>
                  </a:lnTo>
                  <a:lnTo>
                    <a:pt x="5072464" y="1734042"/>
                  </a:lnTo>
                  <a:lnTo>
                    <a:pt x="5056642" y="1690904"/>
                  </a:lnTo>
                  <a:lnTo>
                    <a:pt x="5040087" y="1648126"/>
                  </a:lnTo>
                  <a:lnTo>
                    <a:pt x="5022807" y="1605715"/>
                  </a:lnTo>
                  <a:lnTo>
                    <a:pt x="5004808" y="1563678"/>
                  </a:lnTo>
                  <a:lnTo>
                    <a:pt x="4986099" y="1522024"/>
                  </a:lnTo>
                  <a:lnTo>
                    <a:pt x="4966688" y="1480760"/>
                  </a:lnTo>
                  <a:lnTo>
                    <a:pt x="4946581" y="1439894"/>
                  </a:lnTo>
                  <a:lnTo>
                    <a:pt x="4925788" y="1399432"/>
                  </a:lnTo>
                  <a:lnTo>
                    <a:pt x="4904314" y="1359384"/>
                  </a:lnTo>
                  <a:lnTo>
                    <a:pt x="4882168" y="1319756"/>
                  </a:lnTo>
                  <a:lnTo>
                    <a:pt x="4859357" y="1280556"/>
                  </a:lnTo>
                  <a:lnTo>
                    <a:pt x="4835890" y="1241792"/>
                  </a:lnTo>
                  <a:lnTo>
                    <a:pt x="4811773" y="1203471"/>
                  </a:lnTo>
                  <a:lnTo>
                    <a:pt x="4787015" y="1165601"/>
                  </a:lnTo>
                  <a:lnTo>
                    <a:pt x="4761622" y="1128190"/>
                  </a:lnTo>
                  <a:lnTo>
                    <a:pt x="4735604" y="1091244"/>
                  </a:lnTo>
                  <a:lnTo>
                    <a:pt x="4708966" y="1054773"/>
                  </a:lnTo>
                  <a:lnTo>
                    <a:pt x="4681717" y="1018783"/>
                  </a:lnTo>
                  <a:lnTo>
                    <a:pt x="4653865" y="983283"/>
                  </a:lnTo>
                  <a:lnTo>
                    <a:pt x="4625417" y="948279"/>
                  </a:lnTo>
                  <a:lnTo>
                    <a:pt x="4596380" y="913779"/>
                  </a:lnTo>
                  <a:lnTo>
                    <a:pt x="4566763" y="879792"/>
                  </a:lnTo>
                  <a:lnTo>
                    <a:pt x="4536573" y="846324"/>
                  </a:lnTo>
                  <a:lnTo>
                    <a:pt x="4505818" y="813383"/>
                  </a:lnTo>
                  <a:lnTo>
                    <a:pt x="4474504" y="780978"/>
                  </a:lnTo>
                  <a:lnTo>
                    <a:pt x="4442641" y="749114"/>
                  </a:lnTo>
                  <a:lnTo>
                    <a:pt x="4410235" y="717801"/>
                  </a:lnTo>
                  <a:lnTo>
                    <a:pt x="4377294" y="687046"/>
                  </a:lnTo>
                  <a:lnTo>
                    <a:pt x="4343826" y="656856"/>
                  </a:lnTo>
                  <a:lnTo>
                    <a:pt x="4309839" y="627239"/>
                  </a:lnTo>
                  <a:lnTo>
                    <a:pt x="4275339" y="598203"/>
                  </a:lnTo>
                  <a:lnTo>
                    <a:pt x="4240335" y="569754"/>
                  </a:lnTo>
                  <a:lnTo>
                    <a:pt x="4204834" y="541902"/>
                  </a:lnTo>
                  <a:lnTo>
                    <a:pt x="4168845" y="514654"/>
                  </a:lnTo>
                  <a:lnTo>
                    <a:pt x="4132373" y="488016"/>
                  </a:lnTo>
                  <a:lnTo>
                    <a:pt x="4095428" y="461998"/>
                  </a:lnTo>
                  <a:lnTo>
                    <a:pt x="4058017" y="436605"/>
                  </a:lnTo>
                  <a:lnTo>
                    <a:pt x="4020147" y="411847"/>
                  </a:lnTo>
                  <a:lnTo>
                    <a:pt x="3981826" y="387730"/>
                  </a:lnTo>
                  <a:lnTo>
                    <a:pt x="3943062" y="364263"/>
                  </a:lnTo>
                  <a:lnTo>
                    <a:pt x="3903862" y="341453"/>
                  </a:lnTo>
                  <a:lnTo>
                    <a:pt x="3864234" y="319307"/>
                  </a:lnTo>
                  <a:lnTo>
                    <a:pt x="3824185" y="297833"/>
                  </a:lnTo>
                  <a:lnTo>
                    <a:pt x="3783724" y="277040"/>
                  </a:lnTo>
                  <a:lnTo>
                    <a:pt x="3742858" y="256933"/>
                  </a:lnTo>
                  <a:lnTo>
                    <a:pt x="3701593" y="237522"/>
                  </a:lnTo>
                  <a:lnTo>
                    <a:pt x="3659939" y="218813"/>
                  </a:lnTo>
                  <a:lnTo>
                    <a:pt x="3617903" y="200815"/>
                  </a:lnTo>
                  <a:lnTo>
                    <a:pt x="3575492" y="183534"/>
                  </a:lnTo>
                  <a:lnTo>
                    <a:pt x="3532714" y="166980"/>
                  </a:lnTo>
                  <a:lnTo>
                    <a:pt x="3489577" y="151158"/>
                  </a:lnTo>
                  <a:lnTo>
                    <a:pt x="3446087" y="136077"/>
                  </a:lnTo>
                  <a:lnTo>
                    <a:pt x="3402254" y="121745"/>
                  </a:lnTo>
                  <a:lnTo>
                    <a:pt x="3358084" y="108169"/>
                  </a:lnTo>
                  <a:lnTo>
                    <a:pt x="3313585" y="95356"/>
                  </a:lnTo>
                  <a:lnTo>
                    <a:pt x="3268765" y="83315"/>
                  </a:lnTo>
                  <a:lnTo>
                    <a:pt x="3223631" y="72053"/>
                  </a:lnTo>
                  <a:lnTo>
                    <a:pt x="3178191" y="61577"/>
                  </a:lnTo>
                  <a:lnTo>
                    <a:pt x="3132453" y="51895"/>
                  </a:lnTo>
                  <a:lnTo>
                    <a:pt x="3086423" y="43016"/>
                  </a:lnTo>
                  <a:lnTo>
                    <a:pt x="3040111" y="34946"/>
                  </a:lnTo>
                  <a:lnTo>
                    <a:pt x="2993523" y="27693"/>
                  </a:lnTo>
                  <a:lnTo>
                    <a:pt x="2946668" y="21264"/>
                  </a:lnTo>
                  <a:lnTo>
                    <a:pt x="2899552" y="15668"/>
                  </a:lnTo>
                  <a:lnTo>
                    <a:pt x="2852183" y="10912"/>
                  </a:lnTo>
                  <a:lnTo>
                    <a:pt x="2804570" y="7004"/>
                  </a:lnTo>
                  <a:lnTo>
                    <a:pt x="2756719" y="3951"/>
                  </a:lnTo>
                  <a:lnTo>
                    <a:pt x="2708638" y="1761"/>
                  </a:lnTo>
                  <a:lnTo>
                    <a:pt x="2660335" y="441"/>
                  </a:lnTo>
                  <a:lnTo>
                    <a:pt x="2611818" y="0"/>
                  </a:lnTo>
                  <a:close/>
                </a:path>
              </a:pathLst>
            </a:custGeom>
            <a:solidFill>
              <a:srgbClr val="EDEDEE"/>
            </a:solidFill>
          </p:spPr>
          <p:txBody>
            <a:bodyPr wrap="square" lIns="0" tIns="0" rIns="0" bIns="0" rtlCol="0"/>
            <a:lstStyle/>
            <a:p>
              <a:endParaRPr/>
            </a:p>
          </p:txBody>
        </p:sp>
        <p:sp>
          <p:nvSpPr>
            <p:cNvPr id="49" name="object 8">
              <a:extLst>
                <a:ext uri="{FF2B5EF4-FFF2-40B4-BE49-F238E27FC236}">
                  <a16:creationId xmlns:a16="http://schemas.microsoft.com/office/drawing/2014/main" xmlns="" id="{559F676C-861C-41E5-A192-2B4F7D8CED23}"/>
                </a:ext>
              </a:extLst>
            </p:cNvPr>
            <p:cNvSpPr/>
            <p:nvPr/>
          </p:nvSpPr>
          <p:spPr>
            <a:xfrm>
              <a:off x="14464398" y="3615296"/>
              <a:ext cx="608330" cy="339090"/>
            </a:xfrm>
            <a:custGeom>
              <a:avLst/>
              <a:gdLst/>
              <a:ahLst/>
              <a:cxnLst/>
              <a:rect l="l" t="t" r="r" b="b"/>
              <a:pathLst>
                <a:path w="608330" h="339089">
                  <a:moveTo>
                    <a:pt x="607961" y="0"/>
                  </a:moveTo>
                  <a:lnTo>
                    <a:pt x="591811" y="43848"/>
                  </a:lnTo>
                  <a:lnTo>
                    <a:pt x="571936" y="85206"/>
                  </a:lnTo>
                  <a:lnTo>
                    <a:pt x="548589" y="123941"/>
                  </a:lnTo>
                  <a:lnTo>
                    <a:pt x="522027" y="159920"/>
                  </a:lnTo>
                  <a:lnTo>
                    <a:pt x="492504" y="193011"/>
                  </a:lnTo>
                  <a:lnTo>
                    <a:pt x="460274" y="223080"/>
                  </a:lnTo>
                  <a:lnTo>
                    <a:pt x="425593" y="249995"/>
                  </a:lnTo>
                  <a:lnTo>
                    <a:pt x="388715" y="273623"/>
                  </a:lnTo>
                  <a:lnTo>
                    <a:pt x="349895" y="293833"/>
                  </a:lnTo>
                  <a:lnTo>
                    <a:pt x="309387" y="310490"/>
                  </a:lnTo>
                  <a:lnTo>
                    <a:pt x="267448" y="323463"/>
                  </a:lnTo>
                  <a:lnTo>
                    <a:pt x="224331" y="332619"/>
                  </a:lnTo>
                  <a:lnTo>
                    <a:pt x="180291" y="337824"/>
                  </a:lnTo>
                  <a:lnTo>
                    <a:pt x="135583" y="338948"/>
                  </a:lnTo>
                  <a:lnTo>
                    <a:pt x="90462" y="335856"/>
                  </a:lnTo>
                  <a:lnTo>
                    <a:pt x="45183" y="328416"/>
                  </a:lnTo>
                  <a:lnTo>
                    <a:pt x="0" y="316496"/>
                  </a:lnTo>
                </a:path>
              </a:pathLst>
            </a:custGeom>
            <a:ln w="82435">
              <a:solidFill>
                <a:srgbClr val="E8901A"/>
              </a:solidFill>
            </a:ln>
          </p:spPr>
          <p:txBody>
            <a:bodyPr wrap="square" lIns="0" tIns="0" rIns="0" bIns="0" rtlCol="0"/>
            <a:lstStyle/>
            <a:p>
              <a:endParaRPr/>
            </a:p>
          </p:txBody>
        </p:sp>
        <p:sp>
          <p:nvSpPr>
            <p:cNvPr id="50" name="object 9">
              <a:extLst>
                <a:ext uri="{FF2B5EF4-FFF2-40B4-BE49-F238E27FC236}">
                  <a16:creationId xmlns:a16="http://schemas.microsoft.com/office/drawing/2014/main" xmlns="" id="{47ACDFE4-55E9-46E6-A90D-C15D2DDE6DB8}"/>
                </a:ext>
              </a:extLst>
            </p:cNvPr>
            <p:cNvSpPr/>
            <p:nvPr/>
          </p:nvSpPr>
          <p:spPr>
            <a:xfrm>
              <a:off x="14414551" y="3665143"/>
              <a:ext cx="815975" cy="455295"/>
            </a:xfrm>
            <a:custGeom>
              <a:avLst/>
              <a:gdLst/>
              <a:ahLst/>
              <a:cxnLst/>
              <a:rect l="l" t="t" r="r" b="b"/>
              <a:pathLst>
                <a:path w="815975" h="455295">
                  <a:moveTo>
                    <a:pt x="815924" y="0"/>
                  </a:moveTo>
                  <a:lnTo>
                    <a:pt x="799626" y="45760"/>
                  </a:lnTo>
                  <a:lnTo>
                    <a:pt x="780297" y="89549"/>
                  </a:lnTo>
                  <a:lnTo>
                    <a:pt x="758093" y="131284"/>
                  </a:lnTo>
                  <a:lnTo>
                    <a:pt x="733174" y="170883"/>
                  </a:lnTo>
                  <a:lnTo>
                    <a:pt x="705696" y="208263"/>
                  </a:lnTo>
                  <a:lnTo>
                    <a:pt x="675817" y="243343"/>
                  </a:lnTo>
                  <a:lnTo>
                    <a:pt x="643695" y="276041"/>
                  </a:lnTo>
                  <a:lnTo>
                    <a:pt x="609488" y="306274"/>
                  </a:lnTo>
                  <a:lnTo>
                    <a:pt x="573354" y="333961"/>
                  </a:lnTo>
                  <a:lnTo>
                    <a:pt x="535450" y="359018"/>
                  </a:lnTo>
                  <a:lnTo>
                    <a:pt x="495935" y="381365"/>
                  </a:lnTo>
                  <a:lnTo>
                    <a:pt x="454965" y="400918"/>
                  </a:lnTo>
                  <a:lnTo>
                    <a:pt x="412698" y="417596"/>
                  </a:lnTo>
                  <a:lnTo>
                    <a:pt x="369294" y="431317"/>
                  </a:lnTo>
                  <a:lnTo>
                    <a:pt x="324908" y="441998"/>
                  </a:lnTo>
                  <a:lnTo>
                    <a:pt x="279700" y="449558"/>
                  </a:lnTo>
                  <a:lnTo>
                    <a:pt x="233826" y="453914"/>
                  </a:lnTo>
                  <a:lnTo>
                    <a:pt x="187444" y="454984"/>
                  </a:lnTo>
                  <a:lnTo>
                    <a:pt x="140713" y="452686"/>
                  </a:lnTo>
                  <a:lnTo>
                    <a:pt x="93790" y="446938"/>
                  </a:lnTo>
                  <a:lnTo>
                    <a:pt x="46833" y="437658"/>
                  </a:lnTo>
                  <a:lnTo>
                    <a:pt x="0" y="424764"/>
                  </a:lnTo>
                </a:path>
              </a:pathLst>
            </a:custGeom>
            <a:ln w="82435">
              <a:solidFill>
                <a:srgbClr val="E8901A"/>
              </a:solidFill>
            </a:ln>
          </p:spPr>
          <p:txBody>
            <a:bodyPr wrap="square" lIns="0" tIns="0" rIns="0" bIns="0" rtlCol="0"/>
            <a:lstStyle/>
            <a:p>
              <a:endParaRPr/>
            </a:p>
          </p:txBody>
        </p:sp>
        <p:sp>
          <p:nvSpPr>
            <p:cNvPr id="51" name="object 10">
              <a:extLst>
                <a:ext uri="{FF2B5EF4-FFF2-40B4-BE49-F238E27FC236}">
                  <a16:creationId xmlns:a16="http://schemas.microsoft.com/office/drawing/2014/main" xmlns="" id="{8A598021-A67B-4D71-8CF6-313270B7A2E5}"/>
                </a:ext>
              </a:extLst>
            </p:cNvPr>
            <p:cNvSpPr/>
            <p:nvPr/>
          </p:nvSpPr>
          <p:spPr>
            <a:xfrm>
              <a:off x="14353591" y="3726052"/>
              <a:ext cx="1070610" cy="596900"/>
            </a:xfrm>
            <a:custGeom>
              <a:avLst/>
              <a:gdLst/>
              <a:ahLst/>
              <a:cxnLst/>
              <a:rect l="l" t="t" r="r" b="b"/>
              <a:pathLst>
                <a:path w="1070609" h="596900">
                  <a:moveTo>
                    <a:pt x="1070051" y="0"/>
                  </a:moveTo>
                  <a:lnTo>
                    <a:pt x="1054208" y="45759"/>
                  </a:lnTo>
                  <a:lnTo>
                    <a:pt x="1036048" y="90046"/>
                  </a:lnTo>
                  <a:lnTo>
                    <a:pt x="1015662" y="132812"/>
                  </a:lnTo>
                  <a:lnTo>
                    <a:pt x="993140" y="174011"/>
                  </a:lnTo>
                  <a:lnTo>
                    <a:pt x="968571" y="213595"/>
                  </a:lnTo>
                  <a:lnTo>
                    <a:pt x="942047" y="251518"/>
                  </a:lnTo>
                  <a:lnTo>
                    <a:pt x="913657" y="287733"/>
                  </a:lnTo>
                  <a:lnTo>
                    <a:pt x="883493" y="322193"/>
                  </a:lnTo>
                  <a:lnTo>
                    <a:pt x="851643" y="354850"/>
                  </a:lnTo>
                  <a:lnTo>
                    <a:pt x="818200" y="385657"/>
                  </a:lnTo>
                  <a:lnTo>
                    <a:pt x="783252" y="414568"/>
                  </a:lnTo>
                  <a:lnTo>
                    <a:pt x="746891" y="441536"/>
                  </a:lnTo>
                  <a:lnTo>
                    <a:pt x="709207" y="466513"/>
                  </a:lnTo>
                  <a:lnTo>
                    <a:pt x="670289" y="489452"/>
                  </a:lnTo>
                  <a:lnTo>
                    <a:pt x="630229" y="510307"/>
                  </a:lnTo>
                  <a:lnTo>
                    <a:pt x="589117" y="529030"/>
                  </a:lnTo>
                  <a:lnTo>
                    <a:pt x="547043" y="545575"/>
                  </a:lnTo>
                  <a:lnTo>
                    <a:pt x="504097" y="559894"/>
                  </a:lnTo>
                  <a:lnTo>
                    <a:pt x="460370" y="571940"/>
                  </a:lnTo>
                  <a:lnTo>
                    <a:pt x="415951" y="581666"/>
                  </a:lnTo>
                  <a:lnTo>
                    <a:pt x="370933" y="589026"/>
                  </a:lnTo>
                  <a:lnTo>
                    <a:pt x="325404" y="593972"/>
                  </a:lnTo>
                  <a:lnTo>
                    <a:pt x="279454" y="596458"/>
                  </a:lnTo>
                  <a:lnTo>
                    <a:pt x="233176" y="596435"/>
                  </a:lnTo>
                  <a:lnTo>
                    <a:pt x="186658" y="593858"/>
                  </a:lnTo>
                  <a:lnTo>
                    <a:pt x="139991" y="588679"/>
                  </a:lnTo>
                  <a:lnTo>
                    <a:pt x="93265" y="580850"/>
                  </a:lnTo>
                  <a:lnTo>
                    <a:pt x="46571" y="570327"/>
                  </a:lnTo>
                  <a:lnTo>
                    <a:pt x="0" y="557060"/>
                  </a:lnTo>
                </a:path>
              </a:pathLst>
            </a:custGeom>
            <a:ln w="82435">
              <a:solidFill>
                <a:srgbClr val="E8901A"/>
              </a:solidFill>
            </a:ln>
          </p:spPr>
          <p:txBody>
            <a:bodyPr wrap="square" lIns="0" tIns="0" rIns="0" bIns="0" rtlCol="0"/>
            <a:lstStyle/>
            <a:p>
              <a:endParaRPr/>
            </a:p>
          </p:txBody>
        </p:sp>
        <p:pic>
          <p:nvPicPr>
            <p:cNvPr id="52" name="object 11">
              <a:extLst>
                <a:ext uri="{FF2B5EF4-FFF2-40B4-BE49-F238E27FC236}">
                  <a16:creationId xmlns:a16="http://schemas.microsoft.com/office/drawing/2014/main" xmlns="" id="{9E51DE5A-BF56-4387-B022-E96E8C608798}"/>
                </a:ext>
              </a:extLst>
            </p:cNvPr>
            <p:cNvPicPr/>
            <p:nvPr/>
          </p:nvPicPr>
          <p:blipFill>
            <a:blip r:embed="rId4" cstate="print"/>
            <a:stretch>
              <a:fillRect/>
            </a:stretch>
          </p:blipFill>
          <p:spPr>
            <a:xfrm>
              <a:off x="12370511" y="3888308"/>
              <a:ext cx="6446405" cy="4836172"/>
            </a:xfrm>
            <a:prstGeom prst="rect">
              <a:avLst/>
            </a:prstGeom>
          </p:spPr>
        </p:pic>
      </p:grpSp>
      <p:grpSp>
        <p:nvGrpSpPr>
          <p:cNvPr id="53" name="object 12">
            <a:extLst>
              <a:ext uri="{FF2B5EF4-FFF2-40B4-BE49-F238E27FC236}">
                <a16:creationId xmlns:a16="http://schemas.microsoft.com/office/drawing/2014/main" xmlns="" id="{E9EDB406-D7E9-4C59-9792-EDAC0086A93B}"/>
              </a:ext>
            </a:extLst>
          </p:cNvPr>
          <p:cNvGrpSpPr/>
          <p:nvPr/>
        </p:nvGrpSpPr>
        <p:grpSpPr>
          <a:xfrm>
            <a:off x="2073334" y="1973785"/>
            <a:ext cx="1338245" cy="1353615"/>
            <a:chOff x="739140" y="3143478"/>
            <a:chExt cx="5224145" cy="5352415"/>
          </a:xfrm>
        </p:grpSpPr>
        <p:sp>
          <p:nvSpPr>
            <p:cNvPr id="54" name="object 13">
              <a:extLst>
                <a:ext uri="{FF2B5EF4-FFF2-40B4-BE49-F238E27FC236}">
                  <a16:creationId xmlns:a16="http://schemas.microsoft.com/office/drawing/2014/main" xmlns="" id="{D990BB95-5C4F-477F-899E-5CFD933214F3}"/>
                </a:ext>
              </a:extLst>
            </p:cNvPr>
            <p:cNvSpPr/>
            <p:nvPr/>
          </p:nvSpPr>
          <p:spPr>
            <a:xfrm>
              <a:off x="739140" y="3143478"/>
              <a:ext cx="5224145" cy="5224145"/>
            </a:xfrm>
            <a:custGeom>
              <a:avLst/>
              <a:gdLst/>
              <a:ahLst/>
              <a:cxnLst/>
              <a:rect l="l" t="t" r="r" b="b"/>
              <a:pathLst>
                <a:path w="5224145" h="5224145">
                  <a:moveTo>
                    <a:pt x="2611818" y="0"/>
                  </a:moveTo>
                  <a:lnTo>
                    <a:pt x="2563300" y="441"/>
                  </a:lnTo>
                  <a:lnTo>
                    <a:pt x="2514997" y="1761"/>
                  </a:lnTo>
                  <a:lnTo>
                    <a:pt x="2466916" y="3951"/>
                  </a:lnTo>
                  <a:lnTo>
                    <a:pt x="2419065" y="7004"/>
                  </a:lnTo>
                  <a:lnTo>
                    <a:pt x="2371451" y="10912"/>
                  </a:lnTo>
                  <a:lnTo>
                    <a:pt x="2324082" y="15668"/>
                  </a:lnTo>
                  <a:lnTo>
                    <a:pt x="2276965" y="21264"/>
                  </a:lnTo>
                  <a:lnTo>
                    <a:pt x="2230109" y="27693"/>
                  </a:lnTo>
                  <a:lnTo>
                    <a:pt x="2183521" y="34946"/>
                  </a:lnTo>
                  <a:lnTo>
                    <a:pt x="2137209" y="43016"/>
                  </a:lnTo>
                  <a:lnTo>
                    <a:pt x="2091179" y="51895"/>
                  </a:lnTo>
                  <a:lnTo>
                    <a:pt x="2045441" y="61577"/>
                  </a:lnTo>
                  <a:lnTo>
                    <a:pt x="2000000" y="72053"/>
                  </a:lnTo>
                  <a:lnTo>
                    <a:pt x="1954866" y="83315"/>
                  </a:lnTo>
                  <a:lnTo>
                    <a:pt x="1910046" y="95356"/>
                  </a:lnTo>
                  <a:lnTo>
                    <a:pt x="1865547" y="108169"/>
                  </a:lnTo>
                  <a:lnTo>
                    <a:pt x="1821376" y="121745"/>
                  </a:lnTo>
                  <a:lnTo>
                    <a:pt x="1777542" y="136077"/>
                  </a:lnTo>
                  <a:lnTo>
                    <a:pt x="1734053" y="151158"/>
                  </a:lnTo>
                  <a:lnTo>
                    <a:pt x="1690915" y="166980"/>
                  </a:lnTo>
                  <a:lnTo>
                    <a:pt x="1648137" y="183534"/>
                  </a:lnTo>
                  <a:lnTo>
                    <a:pt x="1605726" y="200815"/>
                  </a:lnTo>
                  <a:lnTo>
                    <a:pt x="1563689" y="218813"/>
                  </a:lnTo>
                  <a:lnTo>
                    <a:pt x="1522035" y="237522"/>
                  </a:lnTo>
                  <a:lnTo>
                    <a:pt x="1480770" y="256933"/>
                  </a:lnTo>
                  <a:lnTo>
                    <a:pt x="1439904" y="277040"/>
                  </a:lnTo>
                  <a:lnTo>
                    <a:pt x="1399442" y="297833"/>
                  </a:lnTo>
                  <a:lnTo>
                    <a:pt x="1359394" y="319307"/>
                  </a:lnTo>
                  <a:lnTo>
                    <a:pt x="1319765" y="341453"/>
                  </a:lnTo>
                  <a:lnTo>
                    <a:pt x="1280565" y="364263"/>
                  </a:lnTo>
                  <a:lnTo>
                    <a:pt x="1241801" y="387730"/>
                  </a:lnTo>
                  <a:lnTo>
                    <a:pt x="1203480" y="411847"/>
                  </a:lnTo>
                  <a:lnTo>
                    <a:pt x="1165610" y="436605"/>
                  </a:lnTo>
                  <a:lnTo>
                    <a:pt x="1128198" y="461998"/>
                  </a:lnTo>
                  <a:lnTo>
                    <a:pt x="1091253" y="488016"/>
                  </a:lnTo>
                  <a:lnTo>
                    <a:pt x="1054781" y="514654"/>
                  </a:lnTo>
                  <a:lnTo>
                    <a:pt x="1018791" y="541902"/>
                  </a:lnTo>
                  <a:lnTo>
                    <a:pt x="983291" y="569754"/>
                  </a:lnTo>
                  <a:lnTo>
                    <a:pt x="948286" y="598203"/>
                  </a:lnTo>
                  <a:lnTo>
                    <a:pt x="913787" y="627239"/>
                  </a:lnTo>
                  <a:lnTo>
                    <a:pt x="879799" y="656856"/>
                  </a:lnTo>
                  <a:lnTo>
                    <a:pt x="846331" y="687046"/>
                  </a:lnTo>
                  <a:lnTo>
                    <a:pt x="813390" y="717801"/>
                  </a:lnTo>
                  <a:lnTo>
                    <a:pt x="780984" y="749114"/>
                  </a:lnTo>
                  <a:lnTo>
                    <a:pt x="749121" y="780978"/>
                  </a:lnTo>
                  <a:lnTo>
                    <a:pt x="717807" y="813383"/>
                  </a:lnTo>
                  <a:lnTo>
                    <a:pt x="687052" y="846324"/>
                  </a:lnTo>
                  <a:lnTo>
                    <a:pt x="656861" y="879792"/>
                  </a:lnTo>
                  <a:lnTo>
                    <a:pt x="627244" y="913779"/>
                  </a:lnTo>
                  <a:lnTo>
                    <a:pt x="598208" y="948279"/>
                  </a:lnTo>
                  <a:lnTo>
                    <a:pt x="569759" y="983283"/>
                  </a:lnTo>
                  <a:lnTo>
                    <a:pt x="541907" y="1018783"/>
                  </a:lnTo>
                  <a:lnTo>
                    <a:pt x="514658" y="1054773"/>
                  </a:lnTo>
                  <a:lnTo>
                    <a:pt x="488021" y="1091244"/>
                  </a:lnTo>
                  <a:lnTo>
                    <a:pt x="462002" y="1128190"/>
                  </a:lnTo>
                  <a:lnTo>
                    <a:pt x="436609" y="1165601"/>
                  </a:lnTo>
                  <a:lnTo>
                    <a:pt x="411851" y="1203471"/>
                  </a:lnTo>
                  <a:lnTo>
                    <a:pt x="387734" y="1241792"/>
                  </a:lnTo>
                  <a:lnTo>
                    <a:pt x="364267" y="1280556"/>
                  </a:lnTo>
                  <a:lnTo>
                    <a:pt x="341456" y="1319756"/>
                  </a:lnTo>
                  <a:lnTo>
                    <a:pt x="319310" y="1359384"/>
                  </a:lnTo>
                  <a:lnTo>
                    <a:pt x="297836" y="1399432"/>
                  </a:lnTo>
                  <a:lnTo>
                    <a:pt x="277042" y="1439894"/>
                  </a:lnTo>
                  <a:lnTo>
                    <a:pt x="256936" y="1480760"/>
                  </a:lnTo>
                  <a:lnTo>
                    <a:pt x="237524" y="1522024"/>
                  </a:lnTo>
                  <a:lnTo>
                    <a:pt x="218815" y="1563678"/>
                  </a:lnTo>
                  <a:lnTo>
                    <a:pt x="200817" y="1605715"/>
                  </a:lnTo>
                  <a:lnTo>
                    <a:pt x="183536" y="1648126"/>
                  </a:lnTo>
                  <a:lnTo>
                    <a:pt x="166981" y="1690904"/>
                  </a:lnTo>
                  <a:lnTo>
                    <a:pt x="151159" y="1734042"/>
                  </a:lnTo>
                  <a:lnTo>
                    <a:pt x="136079" y="1777531"/>
                  </a:lnTo>
                  <a:lnTo>
                    <a:pt x="121746" y="1821365"/>
                  </a:lnTo>
                  <a:lnTo>
                    <a:pt x="108170" y="1865535"/>
                  </a:lnTo>
                  <a:lnTo>
                    <a:pt x="95357" y="1910034"/>
                  </a:lnTo>
                  <a:lnTo>
                    <a:pt x="83316" y="1954854"/>
                  </a:lnTo>
                  <a:lnTo>
                    <a:pt x="72053" y="1999988"/>
                  </a:lnTo>
                  <a:lnTo>
                    <a:pt x="61577" y="2045429"/>
                  </a:lnTo>
                  <a:lnTo>
                    <a:pt x="51896" y="2091167"/>
                  </a:lnTo>
                  <a:lnTo>
                    <a:pt x="43016" y="2137196"/>
                  </a:lnTo>
                  <a:lnTo>
                    <a:pt x="34946" y="2183509"/>
                  </a:lnTo>
                  <a:lnTo>
                    <a:pt x="27693" y="2230097"/>
                  </a:lnTo>
                  <a:lnTo>
                    <a:pt x="21265" y="2276953"/>
                  </a:lnTo>
                  <a:lnTo>
                    <a:pt x="15669" y="2324069"/>
                  </a:lnTo>
                  <a:lnTo>
                    <a:pt x="10913" y="2371438"/>
                  </a:lnTo>
                  <a:lnTo>
                    <a:pt x="7004" y="2419052"/>
                  </a:lnTo>
                  <a:lnTo>
                    <a:pt x="3951" y="2466903"/>
                  </a:lnTo>
                  <a:lnTo>
                    <a:pt x="1761" y="2514984"/>
                  </a:lnTo>
                  <a:lnTo>
                    <a:pt x="441" y="2563288"/>
                  </a:lnTo>
                  <a:lnTo>
                    <a:pt x="0" y="2611805"/>
                  </a:lnTo>
                  <a:lnTo>
                    <a:pt x="441" y="2660323"/>
                  </a:lnTo>
                  <a:lnTo>
                    <a:pt x="1761" y="2708626"/>
                  </a:lnTo>
                  <a:lnTo>
                    <a:pt x="3951" y="2756707"/>
                  </a:lnTo>
                  <a:lnTo>
                    <a:pt x="7004" y="2804559"/>
                  </a:lnTo>
                  <a:lnTo>
                    <a:pt x="10913" y="2852173"/>
                  </a:lnTo>
                  <a:lnTo>
                    <a:pt x="15669" y="2899541"/>
                  </a:lnTo>
                  <a:lnTo>
                    <a:pt x="21265" y="2946658"/>
                  </a:lnTo>
                  <a:lnTo>
                    <a:pt x="27693" y="2993514"/>
                  </a:lnTo>
                  <a:lnTo>
                    <a:pt x="34946" y="3040102"/>
                  </a:lnTo>
                  <a:lnTo>
                    <a:pt x="43016" y="3086414"/>
                  </a:lnTo>
                  <a:lnTo>
                    <a:pt x="51896" y="3132443"/>
                  </a:lnTo>
                  <a:lnTo>
                    <a:pt x="61577" y="3178182"/>
                  </a:lnTo>
                  <a:lnTo>
                    <a:pt x="72053" y="3223622"/>
                  </a:lnTo>
                  <a:lnTo>
                    <a:pt x="83316" y="3268756"/>
                  </a:lnTo>
                  <a:lnTo>
                    <a:pt x="95357" y="3313577"/>
                  </a:lnTo>
                  <a:lnTo>
                    <a:pt x="108170" y="3358076"/>
                  </a:lnTo>
                  <a:lnTo>
                    <a:pt x="121746" y="3402246"/>
                  </a:lnTo>
                  <a:lnTo>
                    <a:pt x="136079" y="3446079"/>
                  </a:lnTo>
                  <a:lnTo>
                    <a:pt x="151159" y="3489569"/>
                  </a:lnTo>
                  <a:lnTo>
                    <a:pt x="166981" y="3532707"/>
                  </a:lnTo>
                  <a:lnTo>
                    <a:pt x="183536" y="3575485"/>
                  </a:lnTo>
                  <a:lnTo>
                    <a:pt x="200817" y="3617896"/>
                  </a:lnTo>
                  <a:lnTo>
                    <a:pt x="218815" y="3659932"/>
                  </a:lnTo>
                  <a:lnTo>
                    <a:pt x="237524" y="3701586"/>
                  </a:lnTo>
                  <a:lnTo>
                    <a:pt x="256936" y="3742850"/>
                  </a:lnTo>
                  <a:lnTo>
                    <a:pt x="277042" y="3783717"/>
                  </a:lnTo>
                  <a:lnTo>
                    <a:pt x="297836" y="3824178"/>
                  </a:lnTo>
                  <a:lnTo>
                    <a:pt x="319310" y="3864227"/>
                  </a:lnTo>
                  <a:lnTo>
                    <a:pt x="341456" y="3903855"/>
                  </a:lnTo>
                  <a:lnTo>
                    <a:pt x="364267" y="3943055"/>
                  </a:lnTo>
                  <a:lnTo>
                    <a:pt x="387734" y="3981819"/>
                  </a:lnTo>
                  <a:lnTo>
                    <a:pt x="411851" y="4020140"/>
                  </a:lnTo>
                  <a:lnTo>
                    <a:pt x="436609" y="4058010"/>
                  </a:lnTo>
                  <a:lnTo>
                    <a:pt x="462002" y="4095421"/>
                  </a:lnTo>
                  <a:lnTo>
                    <a:pt x="488021" y="4132366"/>
                  </a:lnTo>
                  <a:lnTo>
                    <a:pt x="514658" y="4168837"/>
                  </a:lnTo>
                  <a:lnTo>
                    <a:pt x="541907" y="4204827"/>
                  </a:lnTo>
                  <a:lnTo>
                    <a:pt x="569759" y="4240328"/>
                  </a:lnTo>
                  <a:lnTo>
                    <a:pt x="598208" y="4275332"/>
                  </a:lnTo>
                  <a:lnTo>
                    <a:pt x="627244" y="4309831"/>
                  </a:lnTo>
                  <a:lnTo>
                    <a:pt x="656861" y="4343819"/>
                  </a:lnTo>
                  <a:lnTo>
                    <a:pt x="687052" y="4377287"/>
                  </a:lnTo>
                  <a:lnTo>
                    <a:pt x="717807" y="4410227"/>
                  </a:lnTo>
                  <a:lnTo>
                    <a:pt x="749121" y="4442633"/>
                  </a:lnTo>
                  <a:lnTo>
                    <a:pt x="780984" y="4474496"/>
                  </a:lnTo>
                  <a:lnTo>
                    <a:pt x="813390" y="4505809"/>
                  </a:lnTo>
                  <a:lnTo>
                    <a:pt x="846331" y="4536565"/>
                  </a:lnTo>
                  <a:lnTo>
                    <a:pt x="879799" y="4566755"/>
                  </a:lnTo>
                  <a:lnTo>
                    <a:pt x="913787" y="4596372"/>
                  </a:lnTo>
                  <a:lnTo>
                    <a:pt x="948286" y="4625408"/>
                  </a:lnTo>
                  <a:lnTo>
                    <a:pt x="983291" y="4653856"/>
                  </a:lnTo>
                  <a:lnTo>
                    <a:pt x="1018791" y="4681708"/>
                  </a:lnTo>
                  <a:lnTo>
                    <a:pt x="1054781" y="4708957"/>
                  </a:lnTo>
                  <a:lnTo>
                    <a:pt x="1091253" y="4735594"/>
                  </a:lnTo>
                  <a:lnTo>
                    <a:pt x="1128198" y="4761613"/>
                  </a:lnTo>
                  <a:lnTo>
                    <a:pt x="1165610" y="4787005"/>
                  </a:lnTo>
                  <a:lnTo>
                    <a:pt x="1203480" y="4811764"/>
                  </a:lnTo>
                  <a:lnTo>
                    <a:pt x="1241801" y="4835880"/>
                  </a:lnTo>
                  <a:lnTo>
                    <a:pt x="1280565" y="4859347"/>
                  </a:lnTo>
                  <a:lnTo>
                    <a:pt x="1319765" y="4882158"/>
                  </a:lnTo>
                  <a:lnTo>
                    <a:pt x="1359394" y="4904304"/>
                  </a:lnTo>
                  <a:lnTo>
                    <a:pt x="1399442" y="4925777"/>
                  </a:lnTo>
                  <a:lnTo>
                    <a:pt x="1439904" y="4946571"/>
                  </a:lnTo>
                  <a:lnTo>
                    <a:pt x="1480770" y="4966677"/>
                  </a:lnTo>
                  <a:lnTo>
                    <a:pt x="1522035" y="4986089"/>
                  </a:lnTo>
                  <a:lnTo>
                    <a:pt x="1563689" y="5004797"/>
                  </a:lnTo>
                  <a:lnTo>
                    <a:pt x="1605726" y="5022796"/>
                  </a:lnTo>
                  <a:lnTo>
                    <a:pt x="1648137" y="5040076"/>
                  </a:lnTo>
                  <a:lnTo>
                    <a:pt x="1690915" y="5056631"/>
                  </a:lnTo>
                  <a:lnTo>
                    <a:pt x="1734053" y="5072453"/>
                  </a:lnTo>
                  <a:lnTo>
                    <a:pt x="1777542" y="5087533"/>
                  </a:lnTo>
                  <a:lnTo>
                    <a:pt x="1821376" y="5101866"/>
                  </a:lnTo>
                  <a:lnTo>
                    <a:pt x="1865547" y="5115442"/>
                  </a:lnTo>
                  <a:lnTo>
                    <a:pt x="1910046" y="5128255"/>
                  </a:lnTo>
                  <a:lnTo>
                    <a:pt x="1954866" y="5140296"/>
                  </a:lnTo>
                  <a:lnTo>
                    <a:pt x="2000000" y="5151558"/>
                  </a:lnTo>
                  <a:lnTo>
                    <a:pt x="2045441" y="5162034"/>
                  </a:lnTo>
                  <a:lnTo>
                    <a:pt x="2091179" y="5171715"/>
                  </a:lnTo>
                  <a:lnTo>
                    <a:pt x="2137209" y="5180595"/>
                  </a:lnTo>
                  <a:lnTo>
                    <a:pt x="2183521" y="5188665"/>
                  </a:lnTo>
                  <a:lnTo>
                    <a:pt x="2230109" y="5195918"/>
                  </a:lnTo>
                  <a:lnTo>
                    <a:pt x="2276965" y="5202346"/>
                  </a:lnTo>
                  <a:lnTo>
                    <a:pt x="2324082" y="5207942"/>
                  </a:lnTo>
                  <a:lnTo>
                    <a:pt x="2371451" y="5212698"/>
                  </a:lnTo>
                  <a:lnTo>
                    <a:pt x="2419065" y="5216606"/>
                  </a:lnTo>
                  <a:lnTo>
                    <a:pt x="2466916" y="5219660"/>
                  </a:lnTo>
                  <a:lnTo>
                    <a:pt x="2514997" y="5221850"/>
                  </a:lnTo>
                  <a:lnTo>
                    <a:pt x="2563300" y="5223169"/>
                  </a:lnTo>
                  <a:lnTo>
                    <a:pt x="2611818" y="5223611"/>
                  </a:lnTo>
                  <a:lnTo>
                    <a:pt x="2660335" y="5223169"/>
                  </a:lnTo>
                  <a:lnTo>
                    <a:pt x="2708638" y="5221850"/>
                  </a:lnTo>
                  <a:lnTo>
                    <a:pt x="2756719" y="5219660"/>
                  </a:lnTo>
                  <a:lnTo>
                    <a:pt x="2804570" y="5216606"/>
                  </a:lnTo>
                  <a:lnTo>
                    <a:pt x="2852183" y="5212698"/>
                  </a:lnTo>
                  <a:lnTo>
                    <a:pt x="2899552" y="5207942"/>
                  </a:lnTo>
                  <a:lnTo>
                    <a:pt x="2946668" y="5202346"/>
                  </a:lnTo>
                  <a:lnTo>
                    <a:pt x="2993523" y="5195918"/>
                  </a:lnTo>
                  <a:lnTo>
                    <a:pt x="3040111" y="5188665"/>
                  </a:lnTo>
                  <a:lnTo>
                    <a:pt x="3086423" y="5180595"/>
                  </a:lnTo>
                  <a:lnTo>
                    <a:pt x="3132453" y="5171715"/>
                  </a:lnTo>
                  <a:lnTo>
                    <a:pt x="3178191" y="5162034"/>
                  </a:lnTo>
                  <a:lnTo>
                    <a:pt x="3223631" y="5151558"/>
                  </a:lnTo>
                  <a:lnTo>
                    <a:pt x="3268765" y="5140296"/>
                  </a:lnTo>
                  <a:lnTo>
                    <a:pt x="3313585" y="5128255"/>
                  </a:lnTo>
                  <a:lnTo>
                    <a:pt x="3358084" y="5115442"/>
                  </a:lnTo>
                  <a:lnTo>
                    <a:pt x="3402254" y="5101866"/>
                  </a:lnTo>
                  <a:lnTo>
                    <a:pt x="3446087" y="5087533"/>
                  </a:lnTo>
                  <a:lnTo>
                    <a:pt x="3489577" y="5072453"/>
                  </a:lnTo>
                  <a:lnTo>
                    <a:pt x="3532714" y="5056631"/>
                  </a:lnTo>
                  <a:lnTo>
                    <a:pt x="3575492" y="5040076"/>
                  </a:lnTo>
                  <a:lnTo>
                    <a:pt x="3617903" y="5022796"/>
                  </a:lnTo>
                  <a:lnTo>
                    <a:pt x="3659939" y="5004797"/>
                  </a:lnTo>
                  <a:lnTo>
                    <a:pt x="3701593" y="4986089"/>
                  </a:lnTo>
                  <a:lnTo>
                    <a:pt x="3742858" y="4966677"/>
                  </a:lnTo>
                  <a:lnTo>
                    <a:pt x="3783724" y="4946571"/>
                  </a:lnTo>
                  <a:lnTo>
                    <a:pt x="3824185" y="4925777"/>
                  </a:lnTo>
                  <a:lnTo>
                    <a:pt x="3864234" y="4904304"/>
                  </a:lnTo>
                  <a:lnTo>
                    <a:pt x="3903862" y="4882158"/>
                  </a:lnTo>
                  <a:lnTo>
                    <a:pt x="3943062" y="4859347"/>
                  </a:lnTo>
                  <a:lnTo>
                    <a:pt x="3981826" y="4835880"/>
                  </a:lnTo>
                  <a:lnTo>
                    <a:pt x="4020147" y="4811764"/>
                  </a:lnTo>
                  <a:lnTo>
                    <a:pt x="4058017" y="4787005"/>
                  </a:lnTo>
                  <a:lnTo>
                    <a:pt x="4095428" y="4761613"/>
                  </a:lnTo>
                  <a:lnTo>
                    <a:pt x="4132373" y="4735594"/>
                  </a:lnTo>
                  <a:lnTo>
                    <a:pt x="4168845" y="4708957"/>
                  </a:lnTo>
                  <a:lnTo>
                    <a:pt x="4204834" y="4681708"/>
                  </a:lnTo>
                  <a:lnTo>
                    <a:pt x="4240335" y="4653856"/>
                  </a:lnTo>
                  <a:lnTo>
                    <a:pt x="4275339" y="4625408"/>
                  </a:lnTo>
                  <a:lnTo>
                    <a:pt x="4309839" y="4596372"/>
                  </a:lnTo>
                  <a:lnTo>
                    <a:pt x="4343826" y="4566755"/>
                  </a:lnTo>
                  <a:lnTo>
                    <a:pt x="4377294" y="4536565"/>
                  </a:lnTo>
                  <a:lnTo>
                    <a:pt x="4410235" y="4505809"/>
                  </a:lnTo>
                  <a:lnTo>
                    <a:pt x="4442641" y="4474496"/>
                  </a:lnTo>
                  <a:lnTo>
                    <a:pt x="4474504" y="4442633"/>
                  </a:lnTo>
                  <a:lnTo>
                    <a:pt x="4505818" y="4410227"/>
                  </a:lnTo>
                  <a:lnTo>
                    <a:pt x="4536573" y="4377287"/>
                  </a:lnTo>
                  <a:lnTo>
                    <a:pt x="4566763" y="4343819"/>
                  </a:lnTo>
                  <a:lnTo>
                    <a:pt x="4596380" y="4309831"/>
                  </a:lnTo>
                  <a:lnTo>
                    <a:pt x="4625417" y="4275332"/>
                  </a:lnTo>
                  <a:lnTo>
                    <a:pt x="4653865" y="4240328"/>
                  </a:lnTo>
                  <a:lnTo>
                    <a:pt x="4681717" y="4204827"/>
                  </a:lnTo>
                  <a:lnTo>
                    <a:pt x="4708966" y="4168837"/>
                  </a:lnTo>
                  <a:lnTo>
                    <a:pt x="4735604" y="4132366"/>
                  </a:lnTo>
                  <a:lnTo>
                    <a:pt x="4761622" y="4095421"/>
                  </a:lnTo>
                  <a:lnTo>
                    <a:pt x="4787015" y="4058010"/>
                  </a:lnTo>
                  <a:lnTo>
                    <a:pt x="4811773" y="4020140"/>
                  </a:lnTo>
                  <a:lnTo>
                    <a:pt x="4835890" y="3981819"/>
                  </a:lnTo>
                  <a:lnTo>
                    <a:pt x="4859357" y="3943055"/>
                  </a:lnTo>
                  <a:lnTo>
                    <a:pt x="4882168" y="3903855"/>
                  </a:lnTo>
                  <a:lnTo>
                    <a:pt x="4904314" y="3864227"/>
                  </a:lnTo>
                  <a:lnTo>
                    <a:pt x="4925788" y="3824178"/>
                  </a:lnTo>
                  <a:lnTo>
                    <a:pt x="4946581" y="3783717"/>
                  </a:lnTo>
                  <a:lnTo>
                    <a:pt x="4966688" y="3742850"/>
                  </a:lnTo>
                  <a:lnTo>
                    <a:pt x="4986099" y="3701586"/>
                  </a:lnTo>
                  <a:lnTo>
                    <a:pt x="5004808" y="3659932"/>
                  </a:lnTo>
                  <a:lnTo>
                    <a:pt x="5022807" y="3617896"/>
                  </a:lnTo>
                  <a:lnTo>
                    <a:pt x="5040087" y="3575485"/>
                  </a:lnTo>
                  <a:lnTo>
                    <a:pt x="5056642" y="3532707"/>
                  </a:lnTo>
                  <a:lnTo>
                    <a:pt x="5072464" y="3489569"/>
                  </a:lnTo>
                  <a:lnTo>
                    <a:pt x="5087545" y="3446079"/>
                  </a:lnTo>
                  <a:lnTo>
                    <a:pt x="5101877" y="3402246"/>
                  </a:lnTo>
                  <a:lnTo>
                    <a:pt x="5115454" y="3358076"/>
                  </a:lnTo>
                  <a:lnTo>
                    <a:pt x="5128266" y="3313577"/>
                  </a:lnTo>
                  <a:lnTo>
                    <a:pt x="5140308" y="3268756"/>
                  </a:lnTo>
                  <a:lnTo>
                    <a:pt x="5151570" y="3223622"/>
                  </a:lnTo>
                  <a:lnTo>
                    <a:pt x="5162046" y="3178182"/>
                  </a:lnTo>
                  <a:lnTo>
                    <a:pt x="5171727" y="3132443"/>
                  </a:lnTo>
                  <a:lnTo>
                    <a:pt x="5180607" y="3086414"/>
                  </a:lnTo>
                  <a:lnTo>
                    <a:pt x="5188677" y="3040102"/>
                  </a:lnTo>
                  <a:lnTo>
                    <a:pt x="5195930" y="2993514"/>
                  </a:lnTo>
                  <a:lnTo>
                    <a:pt x="5202359" y="2946658"/>
                  </a:lnTo>
                  <a:lnTo>
                    <a:pt x="5207955" y="2899541"/>
                  </a:lnTo>
                  <a:lnTo>
                    <a:pt x="5212711" y="2852173"/>
                  </a:lnTo>
                  <a:lnTo>
                    <a:pt x="5216619" y="2804559"/>
                  </a:lnTo>
                  <a:lnTo>
                    <a:pt x="5219672" y="2756707"/>
                  </a:lnTo>
                  <a:lnTo>
                    <a:pt x="5221862" y="2708626"/>
                  </a:lnTo>
                  <a:lnTo>
                    <a:pt x="5223182" y="2660323"/>
                  </a:lnTo>
                  <a:lnTo>
                    <a:pt x="5223624" y="2611805"/>
                  </a:lnTo>
                  <a:lnTo>
                    <a:pt x="5223182" y="2563288"/>
                  </a:lnTo>
                  <a:lnTo>
                    <a:pt x="5221862" y="2514984"/>
                  </a:lnTo>
                  <a:lnTo>
                    <a:pt x="5219672" y="2466903"/>
                  </a:lnTo>
                  <a:lnTo>
                    <a:pt x="5216619" y="2419052"/>
                  </a:lnTo>
                  <a:lnTo>
                    <a:pt x="5212711" y="2371438"/>
                  </a:lnTo>
                  <a:lnTo>
                    <a:pt x="5207955" y="2324069"/>
                  </a:lnTo>
                  <a:lnTo>
                    <a:pt x="5202359" y="2276953"/>
                  </a:lnTo>
                  <a:lnTo>
                    <a:pt x="5195930" y="2230097"/>
                  </a:lnTo>
                  <a:lnTo>
                    <a:pt x="5188677" y="2183509"/>
                  </a:lnTo>
                  <a:lnTo>
                    <a:pt x="5180607" y="2137196"/>
                  </a:lnTo>
                  <a:lnTo>
                    <a:pt x="5171727" y="2091167"/>
                  </a:lnTo>
                  <a:lnTo>
                    <a:pt x="5162046" y="2045429"/>
                  </a:lnTo>
                  <a:lnTo>
                    <a:pt x="5151570" y="1999988"/>
                  </a:lnTo>
                  <a:lnTo>
                    <a:pt x="5140308" y="1954854"/>
                  </a:lnTo>
                  <a:lnTo>
                    <a:pt x="5128266" y="1910034"/>
                  </a:lnTo>
                  <a:lnTo>
                    <a:pt x="5115454" y="1865535"/>
                  </a:lnTo>
                  <a:lnTo>
                    <a:pt x="5101877" y="1821365"/>
                  </a:lnTo>
                  <a:lnTo>
                    <a:pt x="5087545" y="1777531"/>
                  </a:lnTo>
                  <a:lnTo>
                    <a:pt x="5072464" y="1734042"/>
                  </a:lnTo>
                  <a:lnTo>
                    <a:pt x="5056642" y="1690904"/>
                  </a:lnTo>
                  <a:lnTo>
                    <a:pt x="5040087" y="1648126"/>
                  </a:lnTo>
                  <a:lnTo>
                    <a:pt x="5022807" y="1605715"/>
                  </a:lnTo>
                  <a:lnTo>
                    <a:pt x="5004808" y="1563678"/>
                  </a:lnTo>
                  <a:lnTo>
                    <a:pt x="4986099" y="1522024"/>
                  </a:lnTo>
                  <a:lnTo>
                    <a:pt x="4966688" y="1480760"/>
                  </a:lnTo>
                  <a:lnTo>
                    <a:pt x="4946581" y="1439894"/>
                  </a:lnTo>
                  <a:lnTo>
                    <a:pt x="4925788" y="1399432"/>
                  </a:lnTo>
                  <a:lnTo>
                    <a:pt x="4904314" y="1359384"/>
                  </a:lnTo>
                  <a:lnTo>
                    <a:pt x="4882168" y="1319756"/>
                  </a:lnTo>
                  <a:lnTo>
                    <a:pt x="4859357" y="1280556"/>
                  </a:lnTo>
                  <a:lnTo>
                    <a:pt x="4835890" y="1241792"/>
                  </a:lnTo>
                  <a:lnTo>
                    <a:pt x="4811773" y="1203471"/>
                  </a:lnTo>
                  <a:lnTo>
                    <a:pt x="4787015" y="1165601"/>
                  </a:lnTo>
                  <a:lnTo>
                    <a:pt x="4761622" y="1128190"/>
                  </a:lnTo>
                  <a:lnTo>
                    <a:pt x="4735604" y="1091244"/>
                  </a:lnTo>
                  <a:lnTo>
                    <a:pt x="4708966" y="1054773"/>
                  </a:lnTo>
                  <a:lnTo>
                    <a:pt x="4681717" y="1018783"/>
                  </a:lnTo>
                  <a:lnTo>
                    <a:pt x="4653865" y="983283"/>
                  </a:lnTo>
                  <a:lnTo>
                    <a:pt x="4625417" y="948279"/>
                  </a:lnTo>
                  <a:lnTo>
                    <a:pt x="4596380" y="913779"/>
                  </a:lnTo>
                  <a:lnTo>
                    <a:pt x="4566763" y="879792"/>
                  </a:lnTo>
                  <a:lnTo>
                    <a:pt x="4536573" y="846324"/>
                  </a:lnTo>
                  <a:lnTo>
                    <a:pt x="4505818" y="813383"/>
                  </a:lnTo>
                  <a:lnTo>
                    <a:pt x="4474504" y="780978"/>
                  </a:lnTo>
                  <a:lnTo>
                    <a:pt x="4442641" y="749114"/>
                  </a:lnTo>
                  <a:lnTo>
                    <a:pt x="4410235" y="717801"/>
                  </a:lnTo>
                  <a:lnTo>
                    <a:pt x="4377294" y="687046"/>
                  </a:lnTo>
                  <a:lnTo>
                    <a:pt x="4343826" y="656856"/>
                  </a:lnTo>
                  <a:lnTo>
                    <a:pt x="4309839" y="627239"/>
                  </a:lnTo>
                  <a:lnTo>
                    <a:pt x="4275339" y="598203"/>
                  </a:lnTo>
                  <a:lnTo>
                    <a:pt x="4240335" y="569754"/>
                  </a:lnTo>
                  <a:lnTo>
                    <a:pt x="4204834" y="541902"/>
                  </a:lnTo>
                  <a:lnTo>
                    <a:pt x="4168845" y="514654"/>
                  </a:lnTo>
                  <a:lnTo>
                    <a:pt x="4132373" y="488016"/>
                  </a:lnTo>
                  <a:lnTo>
                    <a:pt x="4095428" y="461998"/>
                  </a:lnTo>
                  <a:lnTo>
                    <a:pt x="4058017" y="436605"/>
                  </a:lnTo>
                  <a:lnTo>
                    <a:pt x="4020147" y="411847"/>
                  </a:lnTo>
                  <a:lnTo>
                    <a:pt x="3981826" y="387730"/>
                  </a:lnTo>
                  <a:lnTo>
                    <a:pt x="3943062" y="364263"/>
                  </a:lnTo>
                  <a:lnTo>
                    <a:pt x="3903862" y="341453"/>
                  </a:lnTo>
                  <a:lnTo>
                    <a:pt x="3864234" y="319307"/>
                  </a:lnTo>
                  <a:lnTo>
                    <a:pt x="3824185" y="297833"/>
                  </a:lnTo>
                  <a:lnTo>
                    <a:pt x="3783724" y="277040"/>
                  </a:lnTo>
                  <a:lnTo>
                    <a:pt x="3742858" y="256933"/>
                  </a:lnTo>
                  <a:lnTo>
                    <a:pt x="3701593" y="237522"/>
                  </a:lnTo>
                  <a:lnTo>
                    <a:pt x="3659939" y="218813"/>
                  </a:lnTo>
                  <a:lnTo>
                    <a:pt x="3617903" y="200815"/>
                  </a:lnTo>
                  <a:lnTo>
                    <a:pt x="3575492" y="183534"/>
                  </a:lnTo>
                  <a:lnTo>
                    <a:pt x="3532714" y="166980"/>
                  </a:lnTo>
                  <a:lnTo>
                    <a:pt x="3489577" y="151158"/>
                  </a:lnTo>
                  <a:lnTo>
                    <a:pt x="3446087" y="136077"/>
                  </a:lnTo>
                  <a:lnTo>
                    <a:pt x="3402254" y="121745"/>
                  </a:lnTo>
                  <a:lnTo>
                    <a:pt x="3358084" y="108169"/>
                  </a:lnTo>
                  <a:lnTo>
                    <a:pt x="3313585" y="95356"/>
                  </a:lnTo>
                  <a:lnTo>
                    <a:pt x="3268765" y="83315"/>
                  </a:lnTo>
                  <a:lnTo>
                    <a:pt x="3223631" y="72053"/>
                  </a:lnTo>
                  <a:lnTo>
                    <a:pt x="3178191" y="61577"/>
                  </a:lnTo>
                  <a:lnTo>
                    <a:pt x="3132453" y="51895"/>
                  </a:lnTo>
                  <a:lnTo>
                    <a:pt x="3086423" y="43016"/>
                  </a:lnTo>
                  <a:lnTo>
                    <a:pt x="3040111" y="34946"/>
                  </a:lnTo>
                  <a:lnTo>
                    <a:pt x="2993523" y="27693"/>
                  </a:lnTo>
                  <a:lnTo>
                    <a:pt x="2946668" y="21264"/>
                  </a:lnTo>
                  <a:lnTo>
                    <a:pt x="2899552" y="15668"/>
                  </a:lnTo>
                  <a:lnTo>
                    <a:pt x="2852183" y="10912"/>
                  </a:lnTo>
                  <a:lnTo>
                    <a:pt x="2804570" y="7004"/>
                  </a:lnTo>
                  <a:lnTo>
                    <a:pt x="2756719" y="3951"/>
                  </a:lnTo>
                  <a:lnTo>
                    <a:pt x="2708638" y="1761"/>
                  </a:lnTo>
                  <a:lnTo>
                    <a:pt x="2660335" y="441"/>
                  </a:lnTo>
                  <a:lnTo>
                    <a:pt x="2611818" y="0"/>
                  </a:lnTo>
                  <a:close/>
                </a:path>
              </a:pathLst>
            </a:custGeom>
            <a:solidFill>
              <a:srgbClr val="EDEDEE"/>
            </a:solidFill>
          </p:spPr>
          <p:txBody>
            <a:bodyPr wrap="square" lIns="0" tIns="0" rIns="0" bIns="0" rtlCol="0"/>
            <a:lstStyle/>
            <a:p>
              <a:endParaRPr/>
            </a:p>
          </p:txBody>
        </p:sp>
        <p:sp>
          <p:nvSpPr>
            <p:cNvPr id="55" name="object 14">
              <a:extLst>
                <a:ext uri="{FF2B5EF4-FFF2-40B4-BE49-F238E27FC236}">
                  <a16:creationId xmlns:a16="http://schemas.microsoft.com/office/drawing/2014/main" xmlns="" id="{CE2A07E5-5609-492B-B94A-BE84AF36012A}"/>
                </a:ext>
              </a:extLst>
            </p:cNvPr>
            <p:cNvSpPr/>
            <p:nvPr/>
          </p:nvSpPr>
          <p:spPr>
            <a:xfrm>
              <a:off x="1733511" y="4614316"/>
              <a:ext cx="2499995" cy="3830954"/>
            </a:xfrm>
            <a:custGeom>
              <a:avLst/>
              <a:gdLst/>
              <a:ahLst/>
              <a:cxnLst/>
              <a:rect l="l" t="t" r="r" b="b"/>
              <a:pathLst>
                <a:path w="2499995" h="3830954">
                  <a:moveTo>
                    <a:pt x="425462" y="0"/>
                  </a:moveTo>
                  <a:lnTo>
                    <a:pt x="379442" y="5975"/>
                  </a:lnTo>
                  <a:lnTo>
                    <a:pt x="344471" y="22579"/>
                  </a:lnTo>
                  <a:lnTo>
                    <a:pt x="301675" y="72542"/>
                  </a:lnTo>
                  <a:lnTo>
                    <a:pt x="287007" y="115088"/>
                  </a:lnTo>
                  <a:lnTo>
                    <a:pt x="284035" y="160121"/>
                  </a:lnTo>
                  <a:lnTo>
                    <a:pt x="292411" y="311375"/>
                  </a:lnTo>
                  <a:lnTo>
                    <a:pt x="299083" y="418911"/>
                  </a:lnTo>
                  <a:lnTo>
                    <a:pt x="303377" y="480783"/>
                  </a:lnTo>
                  <a:lnTo>
                    <a:pt x="305353" y="522532"/>
                  </a:lnTo>
                  <a:lnTo>
                    <a:pt x="305549" y="566639"/>
                  </a:lnTo>
                  <a:lnTo>
                    <a:pt x="304103" y="612867"/>
                  </a:lnTo>
                  <a:lnTo>
                    <a:pt x="301154" y="660977"/>
                  </a:lnTo>
                  <a:lnTo>
                    <a:pt x="296839" y="710731"/>
                  </a:lnTo>
                  <a:lnTo>
                    <a:pt x="291297" y="761889"/>
                  </a:lnTo>
                  <a:lnTo>
                    <a:pt x="284665" y="814213"/>
                  </a:lnTo>
                  <a:lnTo>
                    <a:pt x="277082" y="867465"/>
                  </a:lnTo>
                  <a:lnTo>
                    <a:pt x="268685" y="921405"/>
                  </a:lnTo>
                  <a:lnTo>
                    <a:pt x="259613" y="975796"/>
                  </a:lnTo>
                  <a:lnTo>
                    <a:pt x="250003" y="1030398"/>
                  </a:lnTo>
                  <a:lnTo>
                    <a:pt x="239995" y="1084973"/>
                  </a:lnTo>
                  <a:lnTo>
                    <a:pt x="229725" y="1139283"/>
                  </a:lnTo>
                  <a:lnTo>
                    <a:pt x="188792" y="1349092"/>
                  </a:lnTo>
                  <a:lnTo>
                    <a:pt x="170348" y="1446199"/>
                  </a:lnTo>
                  <a:lnTo>
                    <a:pt x="162114" y="1491968"/>
                  </a:lnTo>
                  <a:lnTo>
                    <a:pt x="154723" y="1535562"/>
                  </a:lnTo>
                  <a:lnTo>
                    <a:pt x="148313" y="1576743"/>
                  </a:lnTo>
                  <a:lnTo>
                    <a:pt x="143022" y="1615272"/>
                  </a:lnTo>
                  <a:lnTo>
                    <a:pt x="135861" y="1681237"/>
                  </a:lnTo>
                  <a:lnTo>
                    <a:pt x="124713" y="1781713"/>
                  </a:lnTo>
                  <a:lnTo>
                    <a:pt x="116801" y="1857388"/>
                  </a:lnTo>
                  <a:lnTo>
                    <a:pt x="112998" y="1898065"/>
                  </a:lnTo>
                  <a:lnTo>
                    <a:pt x="109430" y="1940740"/>
                  </a:lnTo>
                  <a:lnTo>
                    <a:pt x="106194" y="1985489"/>
                  </a:lnTo>
                  <a:lnTo>
                    <a:pt x="103390" y="2032390"/>
                  </a:lnTo>
                  <a:lnTo>
                    <a:pt x="101118" y="2081521"/>
                  </a:lnTo>
                  <a:lnTo>
                    <a:pt x="99475" y="2132959"/>
                  </a:lnTo>
                  <a:lnTo>
                    <a:pt x="98562" y="2186783"/>
                  </a:lnTo>
                  <a:lnTo>
                    <a:pt x="98477" y="2243069"/>
                  </a:lnTo>
                  <a:lnTo>
                    <a:pt x="99319" y="2301896"/>
                  </a:lnTo>
                  <a:lnTo>
                    <a:pt x="101187" y="2363340"/>
                  </a:lnTo>
                  <a:lnTo>
                    <a:pt x="104181" y="2427480"/>
                  </a:lnTo>
                  <a:lnTo>
                    <a:pt x="108399" y="2494393"/>
                  </a:lnTo>
                  <a:lnTo>
                    <a:pt x="113940" y="2564157"/>
                  </a:lnTo>
                  <a:lnTo>
                    <a:pt x="120904" y="2636850"/>
                  </a:lnTo>
                  <a:lnTo>
                    <a:pt x="138831" y="2837963"/>
                  </a:lnTo>
                  <a:lnTo>
                    <a:pt x="132213" y="2974070"/>
                  </a:lnTo>
                  <a:lnTo>
                    <a:pt x="89714" y="3107334"/>
                  </a:lnTo>
                  <a:lnTo>
                    <a:pt x="0" y="3299917"/>
                  </a:lnTo>
                  <a:lnTo>
                    <a:pt x="1189228" y="3830726"/>
                  </a:lnTo>
                  <a:lnTo>
                    <a:pt x="1201186" y="3775983"/>
                  </a:lnTo>
                  <a:lnTo>
                    <a:pt x="1238440" y="3643299"/>
                  </a:lnTo>
                  <a:lnTo>
                    <a:pt x="1303060" y="3479993"/>
                  </a:lnTo>
                  <a:lnTo>
                    <a:pt x="1397114" y="3333381"/>
                  </a:lnTo>
                  <a:lnTo>
                    <a:pt x="1443765" y="3286759"/>
                  </a:lnTo>
                  <a:lnTo>
                    <a:pt x="1497589" y="3242010"/>
                  </a:lnTo>
                  <a:lnTo>
                    <a:pt x="1557743" y="3198178"/>
                  </a:lnTo>
                  <a:lnTo>
                    <a:pt x="1589931" y="3176308"/>
                  </a:lnTo>
                  <a:lnTo>
                    <a:pt x="1623384" y="3154310"/>
                  </a:lnTo>
                  <a:lnTo>
                    <a:pt x="1657998" y="3132065"/>
                  </a:lnTo>
                  <a:lnTo>
                    <a:pt x="1805951" y="3038223"/>
                  </a:lnTo>
                  <a:lnTo>
                    <a:pt x="1844787" y="3012952"/>
                  </a:lnTo>
                  <a:lnTo>
                    <a:pt x="1884150" y="2986717"/>
                  </a:lnTo>
                  <a:lnTo>
                    <a:pt x="1923935" y="2959400"/>
                  </a:lnTo>
                  <a:lnTo>
                    <a:pt x="1964038" y="2930882"/>
                  </a:lnTo>
                  <a:lnTo>
                    <a:pt x="2004352" y="2901043"/>
                  </a:lnTo>
                  <a:lnTo>
                    <a:pt x="2044771" y="2869764"/>
                  </a:lnTo>
                  <a:lnTo>
                    <a:pt x="2085192" y="2836926"/>
                  </a:lnTo>
                  <a:lnTo>
                    <a:pt x="2125507" y="2802409"/>
                  </a:lnTo>
                  <a:lnTo>
                    <a:pt x="2165613" y="2766094"/>
                  </a:lnTo>
                  <a:lnTo>
                    <a:pt x="2205402" y="2727863"/>
                  </a:lnTo>
                  <a:lnTo>
                    <a:pt x="2244770" y="2687596"/>
                  </a:lnTo>
                  <a:lnTo>
                    <a:pt x="2283611" y="2645173"/>
                  </a:lnTo>
                  <a:lnTo>
                    <a:pt x="2321820" y="2600475"/>
                  </a:lnTo>
                  <a:lnTo>
                    <a:pt x="2359291" y="2553383"/>
                  </a:lnTo>
                  <a:lnTo>
                    <a:pt x="2395919" y="2503778"/>
                  </a:lnTo>
                  <a:lnTo>
                    <a:pt x="2431599" y="2451541"/>
                  </a:lnTo>
                  <a:lnTo>
                    <a:pt x="2466224" y="2396552"/>
                  </a:lnTo>
                  <a:lnTo>
                    <a:pt x="2499690" y="2338692"/>
                  </a:lnTo>
                  <a:lnTo>
                    <a:pt x="685101" y="1410462"/>
                  </a:lnTo>
                  <a:lnTo>
                    <a:pt x="683348" y="1158948"/>
                  </a:lnTo>
                  <a:lnTo>
                    <a:pt x="682143" y="882781"/>
                  </a:lnTo>
                  <a:lnTo>
                    <a:pt x="681596" y="540321"/>
                  </a:lnTo>
                  <a:lnTo>
                    <a:pt x="679358" y="455317"/>
                  </a:lnTo>
                  <a:lnTo>
                    <a:pt x="672932" y="378989"/>
                  </a:lnTo>
                  <a:lnTo>
                    <a:pt x="662747" y="310953"/>
                  </a:lnTo>
                  <a:lnTo>
                    <a:pt x="649232" y="250824"/>
                  </a:lnTo>
                  <a:lnTo>
                    <a:pt x="632817" y="198219"/>
                  </a:lnTo>
                  <a:lnTo>
                    <a:pt x="613932" y="152754"/>
                  </a:lnTo>
                  <a:lnTo>
                    <a:pt x="593005" y="114045"/>
                  </a:lnTo>
                  <a:lnTo>
                    <a:pt x="570468" y="81709"/>
                  </a:lnTo>
                  <a:lnTo>
                    <a:pt x="522277" y="34615"/>
                  </a:lnTo>
                  <a:lnTo>
                    <a:pt x="472797" y="8403"/>
                  </a:lnTo>
                  <a:lnTo>
                    <a:pt x="448646" y="2167"/>
                  </a:lnTo>
                  <a:lnTo>
                    <a:pt x="425462" y="0"/>
                  </a:lnTo>
                  <a:close/>
                </a:path>
              </a:pathLst>
            </a:custGeom>
            <a:solidFill>
              <a:srgbClr val="FFFFFF"/>
            </a:solidFill>
          </p:spPr>
          <p:txBody>
            <a:bodyPr wrap="square" lIns="0" tIns="0" rIns="0" bIns="0" rtlCol="0"/>
            <a:lstStyle/>
            <a:p>
              <a:endParaRPr/>
            </a:p>
          </p:txBody>
        </p:sp>
        <p:sp>
          <p:nvSpPr>
            <p:cNvPr id="56" name="object 15">
              <a:extLst>
                <a:ext uri="{FF2B5EF4-FFF2-40B4-BE49-F238E27FC236}">
                  <a16:creationId xmlns:a16="http://schemas.microsoft.com/office/drawing/2014/main" xmlns="" id="{AFC032A3-B284-44E8-9076-E7A33F632620}"/>
                </a:ext>
              </a:extLst>
            </p:cNvPr>
            <p:cNvSpPr/>
            <p:nvPr/>
          </p:nvSpPr>
          <p:spPr>
            <a:xfrm>
              <a:off x="1683080" y="3568496"/>
              <a:ext cx="2851785" cy="4927600"/>
            </a:xfrm>
            <a:custGeom>
              <a:avLst/>
              <a:gdLst/>
              <a:ahLst/>
              <a:cxnLst/>
              <a:rect l="l" t="t" r="r" b="b"/>
              <a:pathLst>
                <a:path w="2851785" h="4927600">
                  <a:moveTo>
                    <a:pt x="2851226" y="239128"/>
                  </a:moveTo>
                  <a:lnTo>
                    <a:pt x="2846336" y="191096"/>
                  </a:lnTo>
                  <a:lnTo>
                    <a:pt x="2832354" y="146291"/>
                  </a:lnTo>
                  <a:lnTo>
                    <a:pt x="2810243" y="105676"/>
                  </a:lnTo>
                  <a:lnTo>
                    <a:pt x="2780982" y="70243"/>
                  </a:lnTo>
                  <a:lnTo>
                    <a:pt x="2745562" y="40995"/>
                  </a:lnTo>
                  <a:lnTo>
                    <a:pt x="2704947" y="18872"/>
                  </a:lnTo>
                  <a:lnTo>
                    <a:pt x="2660142" y="4889"/>
                  </a:lnTo>
                  <a:lnTo>
                    <a:pt x="2612110" y="0"/>
                  </a:lnTo>
                  <a:lnTo>
                    <a:pt x="924179" y="0"/>
                  </a:lnTo>
                  <a:lnTo>
                    <a:pt x="876134" y="4889"/>
                  </a:lnTo>
                  <a:lnTo>
                    <a:pt x="831329" y="18872"/>
                  </a:lnTo>
                  <a:lnTo>
                    <a:pt x="790727" y="40995"/>
                  </a:lnTo>
                  <a:lnTo>
                    <a:pt x="755294" y="70243"/>
                  </a:lnTo>
                  <a:lnTo>
                    <a:pt x="726033" y="105676"/>
                  </a:lnTo>
                  <a:lnTo>
                    <a:pt x="703922" y="146291"/>
                  </a:lnTo>
                  <a:lnTo>
                    <a:pt x="689940" y="191096"/>
                  </a:lnTo>
                  <a:lnTo>
                    <a:pt x="685063" y="239128"/>
                  </a:lnTo>
                  <a:lnTo>
                    <a:pt x="685063" y="1131570"/>
                  </a:lnTo>
                  <a:lnTo>
                    <a:pt x="651764" y="1085824"/>
                  </a:lnTo>
                  <a:lnTo>
                    <a:pt x="612495" y="1047584"/>
                  </a:lnTo>
                  <a:lnTo>
                    <a:pt x="569569" y="1019352"/>
                  </a:lnTo>
                  <a:lnTo>
                    <a:pt x="523913" y="1001737"/>
                  </a:lnTo>
                  <a:lnTo>
                    <a:pt x="476478" y="995349"/>
                  </a:lnTo>
                  <a:lnTo>
                    <a:pt x="422998" y="1001496"/>
                  </a:lnTo>
                  <a:lnTo>
                    <a:pt x="376262" y="1020546"/>
                  </a:lnTo>
                  <a:lnTo>
                    <a:pt x="337337" y="1051966"/>
                  </a:lnTo>
                  <a:lnTo>
                    <a:pt x="307263" y="1095184"/>
                  </a:lnTo>
                  <a:lnTo>
                    <a:pt x="288264" y="1149426"/>
                  </a:lnTo>
                  <a:lnTo>
                    <a:pt x="284060" y="1208760"/>
                  </a:lnTo>
                  <a:lnTo>
                    <a:pt x="292811" y="1366354"/>
                  </a:lnTo>
                  <a:lnTo>
                    <a:pt x="299313" y="1470545"/>
                  </a:lnTo>
                  <a:lnTo>
                    <a:pt x="303466" y="1530223"/>
                  </a:lnTo>
                  <a:lnTo>
                    <a:pt x="305396" y="1571891"/>
                  </a:lnTo>
                  <a:lnTo>
                    <a:pt x="305485" y="1616049"/>
                  </a:lnTo>
                  <a:lnTo>
                    <a:pt x="303885" y="1662455"/>
                  </a:lnTo>
                  <a:lnTo>
                    <a:pt x="300736" y="1710880"/>
                  </a:lnTo>
                  <a:lnTo>
                    <a:pt x="296189" y="1761058"/>
                  </a:lnTo>
                  <a:lnTo>
                    <a:pt x="290385" y="1812747"/>
                  </a:lnTo>
                  <a:lnTo>
                    <a:pt x="283464" y="1865693"/>
                  </a:lnTo>
                  <a:lnTo>
                    <a:pt x="275564" y="1919668"/>
                  </a:lnTo>
                  <a:lnTo>
                    <a:pt x="266852" y="1974405"/>
                  </a:lnTo>
                  <a:lnTo>
                    <a:pt x="257454" y="2029675"/>
                  </a:lnTo>
                  <a:lnTo>
                    <a:pt x="247523" y="2085225"/>
                  </a:lnTo>
                  <a:lnTo>
                    <a:pt x="237197" y="2140801"/>
                  </a:lnTo>
                  <a:lnTo>
                    <a:pt x="226631" y="2196160"/>
                  </a:lnTo>
                  <a:lnTo>
                    <a:pt x="194576" y="2360104"/>
                  </a:lnTo>
                  <a:lnTo>
                    <a:pt x="174256" y="2466060"/>
                  </a:lnTo>
                  <a:lnTo>
                    <a:pt x="165074" y="2516416"/>
                  </a:lnTo>
                  <a:lnTo>
                    <a:pt x="156794" y="2564536"/>
                  </a:lnTo>
                  <a:lnTo>
                    <a:pt x="149580" y="2610053"/>
                  </a:lnTo>
                  <a:lnTo>
                    <a:pt x="143649" y="2652598"/>
                  </a:lnTo>
                  <a:lnTo>
                    <a:pt x="139179" y="2691790"/>
                  </a:lnTo>
                  <a:lnTo>
                    <a:pt x="137096" y="2712262"/>
                  </a:lnTo>
                  <a:lnTo>
                    <a:pt x="118224" y="2885516"/>
                  </a:lnTo>
                  <a:lnTo>
                    <a:pt x="114452" y="2924467"/>
                  </a:lnTo>
                  <a:lnTo>
                    <a:pt x="110871" y="2965119"/>
                  </a:lnTo>
                  <a:lnTo>
                    <a:pt x="107556" y="3007588"/>
                  </a:lnTo>
                  <a:lnTo>
                    <a:pt x="104609" y="3051924"/>
                  </a:lnTo>
                  <a:lnTo>
                    <a:pt x="102120" y="3098228"/>
                  </a:lnTo>
                  <a:lnTo>
                    <a:pt x="100177" y="3146590"/>
                  </a:lnTo>
                  <a:lnTo>
                    <a:pt x="98844" y="3197085"/>
                  </a:lnTo>
                  <a:lnTo>
                    <a:pt x="98234" y="3249790"/>
                  </a:lnTo>
                  <a:lnTo>
                    <a:pt x="98412" y="3304806"/>
                  </a:lnTo>
                  <a:lnTo>
                    <a:pt x="99479" y="3362198"/>
                  </a:lnTo>
                  <a:lnTo>
                    <a:pt x="101523" y="3422065"/>
                  </a:lnTo>
                  <a:lnTo>
                    <a:pt x="104622" y="3484486"/>
                  </a:lnTo>
                  <a:lnTo>
                    <a:pt x="108864" y="3549535"/>
                  </a:lnTo>
                  <a:lnTo>
                    <a:pt x="114338" y="3617315"/>
                  </a:lnTo>
                  <a:lnTo>
                    <a:pt x="121132" y="3687889"/>
                  </a:lnTo>
                  <a:lnTo>
                    <a:pt x="125742" y="3761511"/>
                  </a:lnTo>
                  <a:lnTo>
                    <a:pt x="124802" y="3834041"/>
                  </a:lnTo>
                  <a:lnTo>
                    <a:pt x="119240" y="3904653"/>
                  </a:lnTo>
                  <a:lnTo>
                    <a:pt x="109905" y="3972522"/>
                  </a:lnTo>
                  <a:lnTo>
                    <a:pt x="97739" y="4036822"/>
                  </a:lnTo>
                  <a:lnTo>
                    <a:pt x="83591" y="4096728"/>
                  </a:lnTo>
                  <a:lnTo>
                    <a:pt x="68389" y="4151414"/>
                  </a:lnTo>
                  <a:lnTo>
                    <a:pt x="53022" y="4200067"/>
                  </a:lnTo>
                  <a:lnTo>
                    <a:pt x="38379" y="4241851"/>
                  </a:lnTo>
                  <a:lnTo>
                    <a:pt x="14846" y="4301515"/>
                  </a:lnTo>
                  <a:lnTo>
                    <a:pt x="4965" y="4323816"/>
                  </a:lnTo>
                  <a:lnTo>
                    <a:pt x="0" y="4343235"/>
                  </a:lnTo>
                  <a:lnTo>
                    <a:pt x="2781" y="4362386"/>
                  </a:lnTo>
                  <a:lnTo>
                    <a:pt x="12534" y="4379099"/>
                  </a:lnTo>
                  <a:lnTo>
                    <a:pt x="28511" y="4391190"/>
                  </a:lnTo>
                  <a:lnTo>
                    <a:pt x="47917" y="4396156"/>
                  </a:lnTo>
                  <a:lnTo>
                    <a:pt x="67068" y="4393387"/>
                  </a:lnTo>
                  <a:lnTo>
                    <a:pt x="95885" y="4367644"/>
                  </a:lnTo>
                  <a:lnTo>
                    <a:pt x="117271" y="4318508"/>
                  </a:lnTo>
                  <a:lnTo>
                    <a:pt x="144373" y="4246270"/>
                  </a:lnTo>
                  <a:lnTo>
                    <a:pt x="159537" y="4200220"/>
                  </a:lnTo>
                  <a:lnTo>
                    <a:pt x="174802" y="4148391"/>
                  </a:lnTo>
                  <a:lnTo>
                    <a:pt x="189395" y="4091432"/>
                  </a:lnTo>
                  <a:lnTo>
                    <a:pt x="202590" y="4029976"/>
                  </a:lnTo>
                  <a:lnTo>
                    <a:pt x="213639" y="3964648"/>
                  </a:lnTo>
                  <a:lnTo>
                    <a:pt x="221805" y="3896093"/>
                  </a:lnTo>
                  <a:lnTo>
                    <a:pt x="226339" y="3824960"/>
                  </a:lnTo>
                  <a:lnTo>
                    <a:pt x="226491" y="3751872"/>
                  </a:lnTo>
                  <a:lnTo>
                    <a:pt x="221526" y="3677450"/>
                  </a:lnTo>
                  <a:lnTo>
                    <a:pt x="214896" y="3608641"/>
                  </a:lnTo>
                  <a:lnTo>
                    <a:pt x="209562" y="3542550"/>
                  </a:lnTo>
                  <a:lnTo>
                    <a:pt x="205435" y="3479101"/>
                  </a:lnTo>
                  <a:lnTo>
                    <a:pt x="202412" y="3418217"/>
                  </a:lnTo>
                  <a:lnTo>
                    <a:pt x="200431" y="3359810"/>
                  </a:lnTo>
                  <a:lnTo>
                    <a:pt x="199402" y="3303803"/>
                  </a:lnTo>
                  <a:lnTo>
                    <a:pt x="199237" y="3250107"/>
                  </a:lnTo>
                  <a:lnTo>
                    <a:pt x="199847" y="3198660"/>
                  </a:lnTo>
                  <a:lnTo>
                    <a:pt x="201142" y="3149358"/>
                  </a:lnTo>
                  <a:lnTo>
                    <a:pt x="203060" y="3102140"/>
                  </a:lnTo>
                  <a:lnTo>
                    <a:pt x="205498" y="3056902"/>
                  </a:lnTo>
                  <a:lnTo>
                    <a:pt x="208381" y="3013595"/>
                  </a:lnTo>
                  <a:lnTo>
                    <a:pt x="211607" y="2972117"/>
                  </a:lnTo>
                  <a:lnTo>
                    <a:pt x="215112" y="2932379"/>
                  </a:lnTo>
                  <a:lnTo>
                    <a:pt x="218808" y="2894330"/>
                  </a:lnTo>
                  <a:lnTo>
                    <a:pt x="239636" y="2701683"/>
                  </a:lnTo>
                  <a:lnTo>
                    <a:pt x="249694" y="2623134"/>
                  </a:lnTo>
                  <a:lnTo>
                    <a:pt x="256717" y="2578925"/>
                  </a:lnTo>
                  <a:lnTo>
                    <a:pt x="264833" y="2531986"/>
                  </a:lnTo>
                  <a:lnTo>
                    <a:pt x="273837" y="2482685"/>
                  </a:lnTo>
                  <a:lnTo>
                    <a:pt x="283552" y="2431453"/>
                  </a:lnTo>
                  <a:lnTo>
                    <a:pt x="324802" y="2220125"/>
                  </a:lnTo>
                  <a:lnTo>
                    <a:pt x="344919" y="2113686"/>
                  </a:lnTo>
                  <a:lnTo>
                    <a:pt x="354558" y="2060244"/>
                  </a:lnTo>
                  <a:lnTo>
                    <a:pt x="363753" y="2006917"/>
                  </a:lnTo>
                  <a:lnTo>
                    <a:pt x="372376" y="1953907"/>
                  </a:lnTo>
                  <a:lnTo>
                    <a:pt x="380314" y="1901393"/>
                  </a:lnTo>
                  <a:lnTo>
                    <a:pt x="387426" y="1849589"/>
                  </a:lnTo>
                  <a:lnTo>
                    <a:pt x="393611" y="1798688"/>
                  </a:lnTo>
                  <a:lnTo>
                    <a:pt x="398729" y="1748866"/>
                  </a:lnTo>
                  <a:lnTo>
                    <a:pt x="402666" y="1700339"/>
                  </a:lnTo>
                  <a:lnTo>
                    <a:pt x="405295" y="1653286"/>
                  </a:lnTo>
                  <a:lnTo>
                    <a:pt x="406501" y="1607921"/>
                  </a:lnTo>
                  <a:lnTo>
                    <a:pt x="406158" y="1564424"/>
                  </a:lnTo>
                  <a:lnTo>
                    <a:pt x="404139" y="1522984"/>
                  </a:lnTo>
                  <a:lnTo>
                    <a:pt x="400024" y="1463789"/>
                  </a:lnTo>
                  <a:lnTo>
                    <a:pt x="393573" y="1360297"/>
                  </a:lnTo>
                  <a:lnTo>
                    <a:pt x="384848" y="1203121"/>
                  </a:lnTo>
                  <a:lnTo>
                    <a:pt x="384911" y="1186484"/>
                  </a:lnTo>
                  <a:lnTo>
                    <a:pt x="386981" y="1170520"/>
                  </a:lnTo>
                  <a:lnTo>
                    <a:pt x="410756" y="1121206"/>
                  </a:lnTo>
                  <a:lnTo>
                    <a:pt x="449618" y="1098778"/>
                  </a:lnTo>
                  <a:lnTo>
                    <a:pt x="475310" y="1096289"/>
                  </a:lnTo>
                  <a:lnTo>
                    <a:pt x="508800" y="1102601"/>
                  </a:lnTo>
                  <a:lnTo>
                    <a:pt x="572465" y="1148397"/>
                  </a:lnTo>
                  <a:lnTo>
                    <a:pt x="600443" y="1186294"/>
                  </a:lnTo>
                  <a:lnTo>
                    <a:pt x="628713" y="1243025"/>
                  </a:lnTo>
                  <a:lnTo>
                    <a:pt x="642353" y="1280871"/>
                  </a:lnTo>
                  <a:lnTo>
                    <a:pt x="654862" y="1325753"/>
                  </a:lnTo>
                  <a:lnTo>
                    <a:pt x="665632" y="1378191"/>
                  </a:lnTo>
                  <a:lnTo>
                    <a:pt x="674065" y="1438719"/>
                  </a:lnTo>
                  <a:lnTo>
                    <a:pt x="679577" y="1507858"/>
                  </a:lnTo>
                  <a:lnTo>
                    <a:pt x="681545" y="1586141"/>
                  </a:lnTo>
                  <a:lnTo>
                    <a:pt x="681570" y="1670469"/>
                  </a:lnTo>
                  <a:lnTo>
                    <a:pt x="682536" y="2048637"/>
                  </a:lnTo>
                  <a:lnTo>
                    <a:pt x="685063" y="2456738"/>
                  </a:lnTo>
                  <a:lnTo>
                    <a:pt x="685063" y="3720909"/>
                  </a:lnTo>
                  <a:lnTo>
                    <a:pt x="689940" y="3768953"/>
                  </a:lnTo>
                  <a:lnTo>
                    <a:pt x="703922" y="3813759"/>
                  </a:lnTo>
                  <a:lnTo>
                    <a:pt x="726033" y="3854361"/>
                  </a:lnTo>
                  <a:lnTo>
                    <a:pt x="755294" y="3889794"/>
                  </a:lnTo>
                  <a:lnTo>
                    <a:pt x="790727" y="3919055"/>
                  </a:lnTo>
                  <a:lnTo>
                    <a:pt x="831329" y="3941165"/>
                  </a:lnTo>
                  <a:lnTo>
                    <a:pt x="876134" y="3955148"/>
                  </a:lnTo>
                  <a:lnTo>
                    <a:pt x="924179" y="3960025"/>
                  </a:lnTo>
                  <a:lnTo>
                    <a:pt x="1950808" y="3960025"/>
                  </a:lnTo>
                  <a:lnTo>
                    <a:pt x="1914982" y="3984802"/>
                  </a:lnTo>
                  <a:lnTo>
                    <a:pt x="1878850" y="4009072"/>
                  </a:lnTo>
                  <a:lnTo>
                    <a:pt x="1843138" y="4032504"/>
                  </a:lnTo>
                  <a:lnTo>
                    <a:pt x="1807921" y="4055173"/>
                  </a:lnTo>
                  <a:lnTo>
                    <a:pt x="1690077" y="4129735"/>
                  </a:lnTo>
                  <a:lnTo>
                    <a:pt x="1642757" y="4160113"/>
                  </a:lnTo>
                  <a:lnTo>
                    <a:pt x="1597533" y="4190073"/>
                  </a:lnTo>
                  <a:lnTo>
                    <a:pt x="1554619" y="4219968"/>
                  </a:lnTo>
                  <a:lnTo>
                    <a:pt x="1514195" y="4250131"/>
                  </a:lnTo>
                  <a:lnTo>
                    <a:pt x="1476476" y="4280903"/>
                  </a:lnTo>
                  <a:lnTo>
                    <a:pt x="1441640" y="4312602"/>
                  </a:lnTo>
                  <a:lnTo>
                    <a:pt x="1409903" y="4345571"/>
                  </a:lnTo>
                  <a:lnTo>
                    <a:pt x="1373352" y="4391685"/>
                  </a:lnTo>
                  <a:lnTo>
                    <a:pt x="1340459" y="4442917"/>
                  </a:lnTo>
                  <a:lnTo>
                    <a:pt x="1311109" y="4497616"/>
                  </a:lnTo>
                  <a:lnTo>
                    <a:pt x="1285214" y="4554093"/>
                  </a:lnTo>
                  <a:lnTo>
                    <a:pt x="1262659" y="4610646"/>
                  </a:lnTo>
                  <a:lnTo>
                    <a:pt x="1243355" y="4665586"/>
                  </a:lnTo>
                  <a:lnTo>
                    <a:pt x="1227188" y="4717262"/>
                  </a:lnTo>
                  <a:lnTo>
                    <a:pt x="1214069" y="4763960"/>
                  </a:lnTo>
                  <a:lnTo>
                    <a:pt x="1203896" y="4804003"/>
                  </a:lnTo>
                  <a:lnTo>
                    <a:pt x="1190028" y="4867338"/>
                  </a:lnTo>
                  <a:lnTo>
                    <a:pt x="1190332" y="4887379"/>
                  </a:lnTo>
                  <a:lnTo>
                    <a:pt x="1230439" y="4926165"/>
                  </a:lnTo>
                  <a:lnTo>
                    <a:pt x="1236649" y="4927016"/>
                  </a:lnTo>
                  <a:lnTo>
                    <a:pt x="1239710" y="4927016"/>
                  </a:lnTo>
                  <a:lnTo>
                    <a:pt x="1282966" y="4902466"/>
                  </a:lnTo>
                  <a:lnTo>
                    <a:pt x="1291259" y="4875822"/>
                  </a:lnTo>
                  <a:lnTo>
                    <a:pt x="1296949" y="4849825"/>
                  </a:lnTo>
                  <a:lnTo>
                    <a:pt x="1306398" y="4810696"/>
                  </a:lnTo>
                  <a:lnTo>
                    <a:pt x="1319695" y="4761319"/>
                  </a:lnTo>
                  <a:lnTo>
                    <a:pt x="1336941" y="4704626"/>
                  </a:lnTo>
                  <a:lnTo>
                    <a:pt x="1358201" y="4643501"/>
                  </a:lnTo>
                  <a:lnTo>
                    <a:pt x="1383576" y="4580852"/>
                  </a:lnTo>
                  <a:lnTo>
                    <a:pt x="1413129" y="4519587"/>
                  </a:lnTo>
                  <a:lnTo>
                    <a:pt x="1446974" y="4462615"/>
                  </a:lnTo>
                  <a:lnTo>
                    <a:pt x="1485176" y="4412831"/>
                  </a:lnTo>
                  <a:lnTo>
                    <a:pt x="1513547" y="4383506"/>
                  </a:lnTo>
                  <a:lnTo>
                    <a:pt x="1545310" y="4354881"/>
                  </a:lnTo>
                  <a:lnTo>
                    <a:pt x="1580235" y="4326712"/>
                  </a:lnTo>
                  <a:lnTo>
                    <a:pt x="1618043" y="4298734"/>
                  </a:lnTo>
                  <a:lnTo>
                    <a:pt x="1658493" y="4270730"/>
                  </a:lnTo>
                  <a:lnTo>
                    <a:pt x="1701330" y="4242435"/>
                  </a:lnTo>
                  <a:lnTo>
                    <a:pt x="1746300" y="4213606"/>
                  </a:lnTo>
                  <a:lnTo>
                    <a:pt x="1826704" y="4162818"/>
                  </a:lnTo>
                  <a:lnTo>
                    <a:pt x="1895627" y="4118775"/>
                  </a:lnTo>
                  <a:lnTo>
                    <a:pt x="1930857" y="4095737"/>
                  </a:lnTo>
                  <a:lnTo>
                    <a:pt x="1966506" y="4071912"/>
                  </a:lnTo>
                  <a:lnTo>
                    <a:pt x="2002485" y="4047210"/>
                  </a:lnTo>
                  <a:lnTo>
                    <a:pt x="2038718" y="4021544"/>
                  </a:lnTo>
                  <a:lnTo>
                    <a:pt x="2075154" y="3994823"/>
                  </a:lnTo>
                  <a:lnTo>
                    <a:pt x="2111705" y="3966959"/>
                  </a:lnTo>
                  <a:lnTo>
                    <a:pt x="2120417" y="3960025"/>
                  </a:lnTo>
                  <a:lnTo>
                    <a:pt x="2612110" y="3960025"/>
                  </a:lnTo>
                  <a:lnTo>
                    <a:pt x="2660142" y="3955148"/>
                  </a:lnTo>
                  <a:lnTo>
                    <a:pt x="2704947" y="3941165"/>
                  </a:lnTo>
                  <a:lnTo>
                    <a:pt x="2745562" y="3919055"/>
                  </a:lnTo>
                  <a:lnTo>
                    <a:pt x="2780982" y="3889794"/>
                  </a:lnTo>
                  <a:lnTo>
                    <a:pt x="2810243" y="3854361"/>
                  </a:lnTo>
                  <a:lnTo>
                    <a:pt x="2832354" y="3813759"/>
                  </a:lnTo>
                  <a:lnTo>
                    <a:pt x="2846336" y="3768953"/>
                  </a:lnTo>
                  <a:lnTo>
                    <a:pt x="2851226" y="3720909"/>
                  </a:lnTo>
                  <a:lnTo>
                    <a:pt x="2851226" y="239128"/>
                  </a:lnTo>
                  <a:close/>
                </a:path>
              </a:pathLst>
            </a:custGeom>
            <a:solidFill>
              <a:srgbClr val="221714"/>
            </a:solidFill>
          </p:spPr>
          <p:txBody>
            <a:bodyPr wrap="square" lIns="0" tIns="0" rIns="0" bIns="0" rtlCol="0"/>
            <a:lstStyle/>
            <a:p>
              <a:endParaRPr/>
            </a:p>
          </p:txBody>
        </p:sp>
        <p:sp>
          <p:nvSpPr>
            <p:cNvPr id="57" name="object 16">
              <a:extLst>
                <a:ext uri="{FF2B5EF4-FFF2-40B4-BE49-F238E27FC236}">
                  <a16:creationId xmlns:a16="http://schemas.microsoft.com/office/drawing/2014/main" xmlns="" id="{377F0EED-6E9D-4095-B420-051FF85E13D3}"/>
                </a:ext>
              </a:extLst>
            </p:cNvPr>
            <p:cNvSpPr/>
            <p:nvPr/>
          </p:nvSpPr>
          <p:spPr>
            <a:xfrm>
              <a:off x="2503538" y="3755961"/>
              <a:ext cx="2317750" cy="3710940"/>
            </a:xfrm>
            <a:custGeom>
              <a:avLst/>
              <a:gdLst/>
              <a:ahLst/>
              <a:cxnLst/>
              <a:rect l="l" t="t" r="r" b="b"/>
              <a:pathLst>
                <a:path w="2317750" h="3710940">
                  <a:moveTo>
                    <a:pt x="1086078" y="3572268"/>
                  </a:moveTo>
                  <a:lnTo>
                    <a:pt x="1079004" y="3528580"/>
                  </a:lnTo>
                  <a:lnTo>
                    <a:pt x="1063358" y="3498380"/>
                  </a:lnTo>
                  <a:lnTo>
                    <a:pt x="1063358" y="3572268"/>
                  </a:lnTo>
                  <a:lnTo>
                    <a:pt x="1054252" y="3617264"/>
                  </a:lnTo>
                  <a:lnTo>
                    <a:pt x="1029436" y="3654044"/>
                  </a:lnTo>
                  <a:lnTo>
                    <a:pt x="992657" y="3678859"/>
                  </a:lnTo>
                  <a:lnTo>
                    <a:pt x="947686" y="3687953"/>
                  </a:lnTo>
                  <a:lnTo>
                    <a:pt x="902703" y="3678859"/>
                  </a:lnTo>
                  <a:lnTo>
                    <a:pt x="865924" y="3654044"/>
                  </a:lnTo>
                  <a:lnTo>
                    <a:pt x="841108" y="3617264"/>
                  </a:lnTo>
                  <a:lnTo>
                    <a:pt x="832002" y="3572268"/>
                  </a:lnTo>
                  <a:lnTo>
                    <a:pt x="841108" y="3527298"/>
                  </a:lnTo>
                  <a:lnTo>
                    <a:pt x="865924" y="3490518"/>
                  </a:lnTo>
                  <a:lnTo>
                    <a:pt x="902703" y="3465703"/>
                  </a:lnTo>
                  <a:lnTo>
                    <a:pt x="947686" y="3456597"/>
                  </a:lnTo>
                  <a:lnTo>
                    <a:pt x="992657" y="3465703"/>
                  </a:lnTo>
                  <a:lnTo>
                    <a:pt x="1029436" y="3490518"/>
                  </a:lnTo>
                  <a:lnTo>
                    <a:pt x="1054252" y="3527298"/>
                  </a:lnTo>
                  <a:lnTo>
                    <a:pt x="1063358" y="3572268"/>
                  </a:lnTo>
                  <a:lnTo>
                    <a:pt x="1063358" y="3498380"/>
                  </a:lnTo>
                  <a:lnTo>
                    <a:pt x="1029360" y="3460635"/>
                  </a:lnTo>
                  <a:lnTo>
                    <a:pt x="991374" y="3440963"/>
                  </a:lnTo>
                  <a:lnTo>
                    <a:pt x="947686" y="3433889"/>
                  </a:lnTo>
                  <a:lnTo>
                    <a:pt x="903986" y="3440963"/>
                  </a:lnTo>
                  <a:lnTo>
                    <a:pt x="866000" y="3460635"/>
                  </a:lnTo>
                  <a:lnTo>
                    <a:pt x="836028" y="3490607"/>
                  </a:lnTo>
                  <a:lnTo>
                    <a:pt x="816356" y="3528580"/>
                  </a:lnTo>
                  <a:lnTo>
                    <a:pt x="809294" y="3572268"/>
                  </a:lnTo>
                  <a:lnTo>
                    <a:pt x="816356" y="3615969"/>
                  </a:lnTo>
                  <a:lnTo>
                    <a:pt x="836028" y="3653955"/>
                  </a:lnTo>
                  <a:lnTo>
                    <a:pt x="866000" y="3683927"/>
                  </a:lnTo>
                  <a:lnTo>
                    <a:pt x="903986" y="3703599"/>
                  </a:lnTo>
                  <a:lnTo>
                    <a:pt x="947686" y="3710660"/>
                  </a:lnTo>
                  <a:lnTo>
                    <a:pt x="991374" y="3703599"/>
                  </a:lnTo>
                  <a:lnTo>
                    <a:pt x="1021588" y="3687953"/>
                  </a:lnTo>
                  <a:lnTo>
                    <a:pt x="1029360" y="3683927"/>
                  </a:lnTo>
                  <a:lnTo>
                    <a:pt x="1059332" y="3653955"/>
                  </a:lnTo>
                  <a:lnTo>
                    <a:pt x="1079004" y="3615969"/>
                  </a:lnTo>
                  <a:lnTo>
                    <a:pt x="1086078" y="3572268"/>
                  </a:lnTo>
                  <a:close/>
                </a:path>
                <a:path w="2317750" h="3710940">
                  <a:moveTo>
                    <a:pt x="1252308" y="33845"/>
                  </a:moveTo>
                  <a:lnTo>
                    <a:pt x="1249629" y="20713"/>
                  </a:lnTo>
                  <a:lnTo>
                    <a:pt x="1242364" y="9944"/>
                  </a:lnTo>
                  <a:lnTo>
                    <a:pt x="1231595" y="2679"/>
                  </a:lnTo>
                  <a:lnTo>
                    <a:pt x="1218463" y="0"/>
                  </a:lnTo>
                  <a:lnTo>
                    <a:pt x="676922" y="0"/>
                  </a:lnTo>
                  <a:lnTo>
                    <a:pt x="663778" y="2679"/>
                  </a:lnTo>
                  <a:lnTo>
                    <a:pt x="653008" y="9944"/>
                  </a:lnTo>
                  <a:lnTo>
                    <a:pt x="645744" y="20713"/>
                  </a:lnTo>
                  <a:lnTo>
                    <a:pt x="643077" y="33845"/>
                  </a:lnTo>
                  <a:lnTo>
                    <a:pt x="645744" y="46990"/>
                  </a:lnTo>
                  <a:lnTo>
                    <a:pt x="653008" y="57759"/>
                  </a:lnTo>
                  <a:lnTo>
                    <a:pt x="663778" y="65024"/>
                  </a:lnTo>
                  <a:lnTo>
                    <a:pt x="676922" y="67691"/>
                  </a:lnTo>
                  <a:lnTo>
                    <a:pt x="1218463" y="67691"/>
                  </a:lnTo>
                  <a:lnTo>
                    <a:pt x="1231595" y="65024"/>
                  </a:lnTo>
                  <a:lnTo>
                    <a:pt x="1242364" y="57759"/>
                  </a:lnTo>
                  <a:lnTo>
                    <a:pt x="1249629" y="46990"/>
                  </a:lnTo>
                  <a:lnTo>
                    <a:pt x="1252308" y="33845"/>
                  </a:lnTo>
                  <a:close/>
                </a:path>
                <a:path w="2317750" h="3710940">
                  <a:moveTo>
                    <a:pt x="2317381" y="2744584"/>
                  </a:moveTo>
                  <a:lnTo>
                    <a:pt x="2312187" y="2697378"/>
                  </a:lnTo>
                  <a:lnTo>
                    <a:pt x="2296807" y="2652636"/>
                  </a:lnTo>
                  <a:lnTo>
                    <a:pt x="2265730" y="2604414"/>
                  </a:lnTo>
                  <a:lnTo>
                    <a:pt x="2225979" y="2570657"/>
                  </a:lnTo>
                  <a:lnTo>
                    <a:pt x="2256663" y="2541930"/>
                  </a:lnTo>
                  <a:lnTo>
                    <a:pt x="2280996" y="2507208"/>
                  </a:lnTo>
                  <a:lnTo>
                    <a:pt x="2298801" y="2467851"/>
                  </a:lnTo>
                  <a:lnTo>
                    <a:pt x="2309939" y="2425192"/>
                  </a:lnTo>
                  <a:lnTo>
                    <a:pt x="2314257" y="2380551"/>
                  </a:lnTo>
                  <a:lnTo>
                    <a:pt x="2311590" y="2335288"/>
                  </a:lnTo>
                  <a:lnTo>
                    <a:pt x="2301811" y="2290724"/>
                  </a:lnTo>
                  <a:lnTo>
                    <a:pt x="2284755" y="2248204"/>
                  </a:lnTo>
                  <a:lnTo>
                    <a:pt x="2263470" y="2212975"/>
                  </a:lnTo>
                  <a:lnTo>
                    <a:pt x="2211095" y="2164321"/>
                  </a:lnTo>
                  <a:lnTo>
                    <a:pt x="2179256" y="2149830"/>
                  </a:lnTo>
                  <a:lnTo>
                    <a:pt x="2209647" y="2116150"/>
                  </a:lnTo>
                  <a:lnTo>
                    <a:pt x="2230932" y="2076691"/>
                  </a:lnTo>
                  <a:lnTo>
                    <a:pt x="2243404" y="2032939"/>
                  </a:lnTo>
                  <a:lnTo>
                    <a:pt x="2247404" y="1986356"/>
                  </a:lnTo>
                  <a:lnTo>
                    <a:pt x="2243277" y="1938413"/>
                  </a:lnTo>
                  <a:lnTo>
                    <a:pt x="2231326" y="1890585"/>
                  </a:lnTo>
                  <a:lnTo>
                    <a:pt x="2211921" y="1844332"/>
                  </a:lnTo>
                  <a:lnTo>
                    <a:pt x="2184323" y="1802206"/>
                  </a:lnTo>
                  <a:lnTo>
                    <a:pt x="2150643" y="1769770"/>
                  </a:lnTo>
                  <a:lnTo>
                    <a:pt x="2112454" y="1747507"/>
                  </a:lnTo>
                  <a:lnTo>
                    <a:pt x="2071357" y="1735848"/>
                  </a:lnTo>
                  <a:lnTo>
                    <a:pt x="2028952" y="1735264"/>
                  </a:lnTo>
                  <a:lnTo>
                    <a:pt x="1986826" y="1746186"/>
                  </a:lnTo>
                  <a:lnTo>
                    <a:pt x="1946592" y="1769059"/>
                  </a:lnTo>
                  <a:lnTo>
                    <a:pt x="1895386" y="1813077"/>
                  </a:lnTo>
                  <a:lnTo>
                    <a:pt x="1895386" y="274878"/>
                  </a:lnTo>
                  <a:lnTo>
                    <a:pt x="1890966" y="253022"/>
                  </a:lnTo>
                  <a:lnTo>
                    <a:pt x="1878926" y="235153"/>
                  </a:lnTo>
                  <a:lnTo>
                    <a:pt x="1861070" y="223113"/>
                  </a:lnTo>
                  <a:lnTo>
                    <a:pt x="1839201" y="218694"/>
                  </a:lnTo>
                  <a:lnTo>
                    <a:pt x="56184" y="218694"/>
                  </a:lnTo>
                  <a:lnTo>
                    <a:pt x="34315" y="223113"/>
                  </a:lnTo>
                  <a:lnTo>
                    <a:pt x="16446" y="235153"/>
                  </a:lnTo>
                  <a:lnTo>
                    <a:pt x="4406" y="253022"/>
                  </a:lnTo>
                  <a:lnTo>
                    <a:pt x="0" y="274878"/>
                  </a:lnTo>
                  <a:lnTo>
                    <a:pt x="0" y="3310217"/>
                  </a:lnTo>
                  <a:lnTo>
                    <a:pt x="4406" y="3332086"/>
                  </a:lnTo>
                  <a:lnTo>
                    <a:pt x="16446" y="3349955"/>
                  </a:lnTo>
                  <a:lnTo>
                    <a:pt x="34315" y="3361994"/>
                  </a:lnTo>
                  <a:lnTo>
                    <a:pt x="56184" y="3366414"/>
                  </a:lnTo>
                  <a:lnTo>
                    <a:pt x="1839201" y="3366414"/>
                  </a:lnTo>
                  <a:lnTo>
                    <a:pt x="1861070" y="3361994"/>
                  </a:lnTo>
                  <a:lnTo>
                    <a:pt x="1878926" y="3349955"/>
                  </a:lnTo>
                  <a:lnTo>
                    <a:pt x="1890966" y="3332086"/>
                  </a:lnTo>
                  <a:lnTo>
                    <a:pt x="1895386" y="3310217"/>
                  </a:lnTo>
                  <a:lnTo>
                    <a:pt x="1895386" y="3060128"/>
                  </a:lnTo>
                  <a:lnTo>
                    <a:pt x="1901723" y="3061589"/>
                  </a:lnTo>
                  <a:lnTo>
                    <a:pt x="1912861" y="3062414"/>
                  </a:lnTo>
                  <a:lnTo>
                    <a:pt x="1924024" y="3062325"/>
                  </a:lnTo>
                  <a:lnTo>
                    <a:pt x="1935162" y="3061360"/>
                  </a:lnTo>
                  <a:lnTo>
                    <a:pt x="1975015" y="3053296"/>
                  </a:lnTo>
                  <a:lnTo>
                    <a:pt x="2013737" y="3042970"/>
                  </a:lnTo>
                  <a:lnTo>
                    <a:pt x="2060041" y="3027934"/>
                  </a:lnTo>
                  <a:lnTo>
                    <a:pt x="2111552" y="3007499"/>
                  </a:lnTo>
                  <a:lnTo>
                    <a:pt x="2165908" y="2980982"/>
                  </a:lnTo>
                  <a:lnTo>
                    <a:pt x="2220760" y="2947670"/>
                  </a:lnTo>
                  <a:lnTo>
                    <a:pt x="2253538" y="2918129"/>
                  </a:lnTo>
                  <a:lnTo>
                    <a:pt x="2280462" y="2881045"/>
                  </a:lnTo>
                  <a:lnTo>
                    <a:pt x="2300655" y="2838424"/>
                  </a:lnTo>
                  <a:lnTo>
                    <a:pt x="2313254" y="2792272"/>
                  </a:lnTo>
                  <a:lnTo>
                    <a:pt x="2317381" y="2744584"/>
                  </a:lnTo>
                  <a:close/>
                </a:path>
              </a:pathLst>
            </a:custGeom>
            <a:solidFill>
              <a:srgbClr val="FFFFFF"/>
            </a:solidFill>
          </p:spPr>
          <p:txBody>
            <a:bodyPr wrap="square" lIns="0" tIns="0" rIns="0" bIns="0" rtlCol="0"/>
            <a:lstStyle/>
            <a:p>
              <a:endParaRPr/>
            </a:p>
          </p:txBody>
        </p:sp>
        <p:sp>
          <p:nvSpPr>
            <p:cNvPr id="58" name="object 17">
              <a:extLst>
                <a:ext uri="{FF2B5EF4-FFF2-40B4-BE49-F238E27FC236}">
                  <a16:creationId xmlns:a16="http://schemas.microsoft.com/office/drawing/2014/main" xmlns="" id="{E0628FBD-B429-4BB4-9631-617BB2E58804}"/>
                </a:ext>
              </a:extLst>
            </p:cNvPr>
            <p:cNvSpPr/>
            <p:nvPr/>
          </p:nvSpPr>
          <p:spPr>
            <a:xfrm>
              <a:off x="4040809" y="5439580"/>
              <a:ext cx="830580" cy="1429385"/>
            </a:xfrm>
            <a:custGeom>
              <a:avLst/>
              <a:gdLst/>
              <a:ahLst/>
              <a:cxnLst/>
              <a:rect l="l" t="t" r="r" b="b"/>
              <a:pathLst>
                <a:path w="830579" h="1429384">
                  <a:moveTo>
                    <a:pt x="511616" y="0"/>
                  </a:moveTo>
                  <a:lnTo>
                    <a:pt x="465385" y="4906"/>
                  </a:lnTo>
                  <a:lnTo>
                    <a:pt x="420839" y="19999"/>
                  </a:lnTo>
                  <a:lnTo>
                    <a:pt x="379082" y="45041"/>
                  </a:lnTo>
                  <a:lnTo>
                    <a:pt x="106413" y="279254"/>
                  </a:lnTo>
                  <a:lnTo>
                    <a:pt x="67516" y="322047"/>
                  </a:lnTo>
                  <a:lnTo>
                    <a:pt x="38288" y="365142"/>
                  </a:lnTo>
                  <a:lnTo>
                    <a:pt x="17258" y="409709"/>
                  </a:lnTo>
                  <a:lnTo>
                    <a:pt x="4478" y="455467"/>
                  </a:lnTo>
                  <a:lnTo>
                    <a:pt x="0" y="502137"/>
                  </a:lnTo>
                  <a:lnTo>
                    <a:pt x="3875" y="549439"/>
                  </a:lnTo>
                  <a:lnTo>
                    <a:pt x="16155" y="597095"/>
                  </a:lnTo>
                  <a:lnTo>
                    <a:pt x="36893" y="644824"/>
                  </a:lnTo>
                  <a:lnTo>
                    <a:pt x="74358" y="695092"/>
                  </a:lnTo>
                  <a:lnTo>
                    <a:pt x="117957" y="725100"/>
                  </a:lnTo>
                  <a:lnTo>
                    <a:pt x="96225" y="760660"/>
                  </a:lnTo>
                  <a:lnTo>
                    <a:pt x="77646" y="800083"/>
                  </a:lnTo>
                  <a:lnTo>
                    <a:pt x="64520" y="843183"/>
                  </a:lnTo>
                  <a:lnTo>
                    <a:pt x="59150" y="889775"/>
                  </a:lnTo>
                  <a:lnTo>
                    <a:pt x="63834" y="939673"/>
                  </a:lnTo>
                  <a:lnTo>
                    <a:pt x="80873" y="992689"/>
                  </a:lnTo>
                  <a:lnTo>
                    <a:pt x="106474" y="1035553"/>
                  </a:lnTo>
                  <a:lnTo>
                    <a:pt x="138985" y="1069555"/>
                  </a:lnTo>
                  <a:lnTo>
                    <a:pt x="174921" y="1095829"/>
                  </a:lnTo>
                  <a:lnTo>
                    <a:pt x="210794" y="1115511"/>
                  </a:lnTo>
                  <a:lnTo>
                    <a:pt x="195145" y="1156211"/>
                  </a:lnTo>
                  <a:lnTo>
                    <a:pt x="186234" y="1200158"/>
                  </a:lnTo>
                  <a:lnTo>
                    <a:pt x="187136" y="1248565"/>
                  </a:lnTo>
                  <a:lnTo>
                    <a:pt x="200926" y="1302646"/>
                  </a:lnTo>
                  <a:lnTo>
                    <a:pt x="226338" y="1351905"/>
                  </a:lnTo>
                  <a:lnTo>
                    <a:pt x="261456" y="1389528"/>
                  </a:lnTo>
                  <a:lnTo>
                    <a:pt x="305731" y="1415076"/>
                  </a:lnTo>
                  <a:lnTo>
                    <a:pt x="358610" y="1428109"/>
                  </a:lnTo>
                  <a:lnTo>
                    <a:pt x="372732" y="1429328"/>
                  </a:lnTo>
                  <a:lnTo>
                    <a:pt x="379920" y="1429328"/>
                  </a:lnTo>
                  <a:lnTo>
                    <a:pt x="418681" y="1425493"/>
                  </a:lnTo>
                  <a:lnTo>
                    <a:pt x="490872" y="1407699"/>
                  </a:lnTo>
                  <a:lnTo>
                    <a:pt x="540278" y="1391619"/>
                  </a:lnTo>
                  <a:lnTo>
                    <a:pt x="595240" y="1369766"/>
                  </a:lnTo>
                  <a:lnTo>
                    <a:pt x="653268" y="1341404"/>
                  </a:lnTo>
                  <a:lnTo>
                    <a:pt x="674748" y="1328353"/>
                  </a:lnTo>
                  <a:lnTo>
                    <a:pt x="377213" y="1328353"/>
                  </a:lnTo>
                  <a:lnTo>
                    <a:pt x="370268" y="1327842"/>
                  </a:lnTo>
                  <a:lnTo>
                    <a:pt x="323797" y="1310199"/>
                  </a:lnTo>
                  <a:lnTo>
                    <a:pt x="295567" y="1267543"/>
                  </a:lnTo>
                  <a:lnTo>
                    <a:pt x="286425" y="1229235"/>
                  </a:lnTo>
                  <a:lnTo>
                    <a:pt x="289177" y="1194526"/>
                  </a:lnTo>
                  <a:lnTo>
                    <a:pt x="302423" y="1157895"/>
                  </a:lnTo>
                  <a:lnTo>
                    <a:pt x="324764" y="1113822"/>
                  </a:lnTo>
                  <a:lnTo>
                    <a:pt x="328763" y="1103891"/>
                  </a:lnTo>
                  <a:lnTo>
                    <a:pt x="330571" y="1093461"/>
                  </a:lnTo>
                  <a:lnTo>
                    <a:pt x="330165" y="1082882"/>
                  </a:lnTo>
                  <a:lnTo>
                    <a:pt x="327520" y="1072509"/>
                  </a:lnTo>
                  <a:lnTo>
                    <a:pt x="298450" y="1043032"/>
                  </a:lnTo>
                  <a:lnTo>
                    <a:pt x="296773" y="1042385"/>
                  </a:lnTo>
                  <a:lnTo>
                    <a:pt x="264718" y="1029311"/>
                  </a:lnTo>
                  <a:lnTo>
                    <a:pt x="229319" y="1010955"/>
                  </a:lnTo>
                  <a:lnTo>
                    <a:pt x="196770" y="985727"/>
                  </a:lnTo>
                  <a:lnTo>
                    <a:pt x="173266" y="952037"/>
                  </a:lnTo>
                  <a:lnTo>
                    <a:pt x="160909" y="904985"/>
                  </a:lnTo>
                  <a:lnTo>
                    <a:pt x="164472" y="860425"/>
                  </a:lnTo>
                  <a:lnTo>
                    <a:pt x="180736" y="817381"/>
                  </a:lnTo>
                  <a:lnTo>
                    <a:pt x="206483" y="774876"/>
                  </a:lnTo>
                  <a:lnTo>
                    <a:pt x="238493" y="731933"/>
                  </a:lnTo>
                  <a:lnTo>
                    <a:pt x="244852" y="721387"/>
                  </a:lnTo>
                  <a:lnTo>
                    <a:pt x="248432" y="709786"/>
                  </a:lnTo>
                  <a:lnTo>
                    <a:pt x="249139" y="697663"/>
                  </a:lnTo>
                  <a:lnTo>
                    <a:pt x="246875" y="685553"/>
                  </a:lnTo>
                  <a:lnTo>
                    <a:pt x="213283" y="652482"/>
                  </a:lnTo>
                  <a:lnTo>
                    <a:pt x="210350" y="651593"/>
                  </a:lnTo>
                  <a:lnTo>
                    <a:pt x="180179" y="641939"/>
                  </a:lnTo>
                  <a:lnTo>
                    <a:pt x="140112" y="618051"/>
                  </a:lnTo>
                  <a:lnTo>
                    <a:pt x="108822" y="555219"/>
                  </a:lnTo>
                  <a:lnTo>
                    <a:pt x="101548" y="513230"/>
                  </a:lnTo>
                  <a:lnTo>
                    <a:pt x="104467" y="472056"/>
                  </a:lnTo>
                  <a:lnTo>
                    <a:pt x="117565" y="431761"/>
                  </a:lnTo>
                  <a:lnTo>
                    <a:pt x="140828" y="392407"/>
                  </a:lnTo>
                  <a:lnTo>
                    <a:pt x="174244" y="354057"/>
                  </a:lnTo>
                  <a:lnTo>
                    <a:pt x="440829" y="124911"/>
                  </a:lnTo>
                  <a:lnTo>
                    <a:pt x="486886" y="103521"/>
                  </a:lnTo>
                  <a:lnTo>
                    <a:pt x="511106" y="100940"/>
                  </a:lnTo>
                  <a:lnTo>
                    <a:pt x="695875" y="100940"/>
                  </a:lnTo>
                  <a:lnTo>
                    <a:pt x="689062" y="90370"/>
                  </a:lnTo>
                  <a:lnTo>
                    <a:pt x="651097" y="51792"/>
                  </a:lnTo>
                  <a:lnTo>
                    <a:pt x="607083" y="23123"/>
                  </a:lnTo>
                  <a:lnTo>
                    <a:pt x="558431" y="5518"/>
                  </a:lnTo>
                  <a:lnTo>
                    <a:pt x="511616" y="0"/>
                  </a:lnTo>
                  <a:close/>
                </a:path>
                <a:path w="830579" h="1429384">
                  <a:moveTo>
                    <a:pt x="695875" y="100940"/>
                  </a:moveTo>
                  <a:lnTo>
                    <a:pt x="511106" y="100940"/>
                  </a:lnTo>
                  <a:lnTo>
                    <a:pt x="535686" y="103867"/>
                  </a:lnTo>
                  <a:lnTo>
                    <a:pt x="563514" y="114190"/>
                  </a:lnTo>
                  <a:lnTo>
                    <a:pt x="611359" y="154827"/>
                  </a:lnTo>
                  <a:lnTo>
                    <a:pt x="646677" y="224915"/>
                  </a:lnTo>
                  <a:lnTo>
                    <a:pt x="656864" y="268966"/>
                  </a:lnTo>
                  <a:lnTo>
                    <a:pt x="659239" y="313598"/>
                  </a:lnTo>
                  <a:lnTo>
                    <a:pt x="652751" y="356518"/>
                  </a:lnTo>
                  <a:lnTo>
                    <a:pt x="636348" y="395432"/>
                  </a:lnTo>
                  <a:lnTo>
                    <a:pt x="608977" y="428047"/>
                  </a:lnTo>
                  <a:lnTo>
                    <a:pt x="600125" y="438023"/>
                  </a:lnTo>
                  <a:lnTo>
                    <a:pt x="594272" y="449763"/>
                  </a:lnTo>
                  <a:lnTo>
                    <a:pt x="591641" y="462614"/>
                  </a:lnTo>
                  <a:lnTo>
                    <a:pt x="592455" y="475926"/>
                  </a:lnTo>
                  <a:lnTo>
                    <a:pt x="596723" y="488561"/>
                  </a:lnTo>
                  <a:lnTo>
                    <a:pt x="604007" y="499469"/>
                  </a:lnTo>
                  <a:lnTo>
                    <a:pt x="613856" y="508134"/>
                  </a:lnTo>
                  <a:lnTo>
                    <a:pt x="625818" y="514039"/>
                  </a:lnTo>
                  <a:lnTo>
                    <a:pt x="648862" y="524633"/>
                  </a:lnTo>
                  <a:lnTo>
                    <a:pt x="668956" y="540046"/>
                  </a:lnTo>
                  <a:lnTo>
                    <a:pt x="686636" y="560788"/>
                  </a:lnTo>
                  <a:lnTo>
                    <a:pt x="702437" y="587369"/>
                  </a:lnTo>
                  <a:lnTo>
                    <a:pt x="719594" y="633919"/>
                  </a:lnTo>
                  <a:lnTo>
                    <a:pt x="726350" y="682721"/>
                  </a:lnTo>
                  <a:lnTo>
                    <a:pt x="723160" y="731085"/>
                  </a:lnTo>
                  <a:lnTo>
                    <a:pt x="710481" y="776319"/>
                  </a:lnTo>
                  <a:lnTo>
                    <a:pt x="688769" y="815730"/>
                  </a:lnTo>
                  <a:lnTo>
                    <a:pt x="658482" y="846627"/>
                  </a:lnTo>
                  <a:lnTo>
                    <a:pt x="649501" y="855263"/>
                  </a:lnTo>
                  <a:lnTo>
                    <a:pt x="642986" y="865669"/>
                  </a:lnTo>
                  <a:lnTo>
                    <a:pt x="639174" y="877340"/>
                  </a:lnTo>
                  <a:lnTo>
                    <a:pt x="638303" y="889775"/>
                  </a:lnTo>
                  <a:lnTo>
                    <a:pt x="640504" y="902026"/>
                  </a:lnTo>
                  <a:lnTo>
                    <a:pt x="645551" y="913222"/>
                  </a:lnTo>
                  <a:lnTo>
                    <a:pt x="653143" y="922864"/>
                  </a:lnTo>
                  <a:lnTo>
                    <a:pt x="663003" y="930485"/>
                  </a:lnTo>
                  <a:lnTo>
                    <a:pt x="677568" y="941015"/>
                  </a:lnTo>
                  <a:lnTo>
                    <a:pt x="690978" y="954658"/>
                  </a:lnTo>
                  <a:lnTo>
                    <a:pt x="703183" y="971356"/>
                  </a:lnTo>
                  <a:lnTo>
                    <a:pt x="714133" y="991051"/>
                  </a:lnTo>
                  <a:lnTo>
                    <a:pt x="728734" y="1041918"/>
                  </a:lnTo>
                  <a:lnTo>
                    <a:pt x="727440" y="1094942"/>
                  </a:lnTo>
                  <a:lnTo>
                    <a:pt x="712899" y="1145689"/>
                  </a:lnTo>
                  <a:lnTo>
                    <a:pt x="687760" y="1189727"/>
                  </a:lnTo>
                  <a:lnTo>
                    <a:pt x="654672" y="1222623"/>
                  </a:lnTo>
                  <a:lnTo>
                    <a:pt x="603837" y="1253427"/>
                  </a:lnTo>
                  <a:lnTo>
                    <a:pt x="553381" y="1277993"/>
                  </a:lnTo>
                  <a:lnTo>
                    <a:pt x="505499" y="1296950"/>
                  </a:lnTo>
                  <a:lnTo>
                    <a:pt x="462390" y="1310924"/>
                  </a:lnTo>
                  <a:lnTo>
                    <a:pt x="399275" y="1326433"/>
                  </a:lnTo>
                  <a:lnTo>
                    <a:pt x="377213" y="1328353"/>
                  </a:lnTo>
                  <a:lnTo>
                    <a:pt x="674748" y="1328353"/>
                  </a:lnTo>
                  <a:lnTo>
                    <a:pt x="711873" y="1305795"/>
                  </a:lnTo>
                  <a:lnTo>
                    <a:pt x="745987" y="1276807"/>
                  </a:lnTo>
                  <a:lnTo>
                    <a:pt x="774199" y="1242962"/>
                  </a:lnTo>
                  <a:lnTo>
                    <a:pt x="797022" y="1204802"/>
                  </a:lnTo>
                  <a:lnTo>
                    <a:pt x="814174" y="1163429"/>
                  </a:lnTo>
                  <a:lnTo>
                    <a:pt x="825370" y="1119946"/>
                  </a:lnTo>
                  <a:lnTo>
                    <a:pt x="830326" y="1075454"/>
                  </a:lnTo>
                  <a:lnTo>
                    <a:pt x="828758" y="1031055"/>
                  </a:lnTo>
                  <a:lnTo>
                    <a:pt x="820381" y="987851"/>
                  </a:lnTo>
                  <a:lnTo>
                    <a:pt x="804913" y="946944"/>
                  </a:lnTo>
                  <a:lnTo>
                    <a:pt x="785782" y="913218"/>
                  </a:lnTo>
                  <a:lnTo>
                    <a:pt x="763562" y="884282"/>
                  </a:lnTo>
                  <a:lnTo>
                    <a:pt x="787895" y="848542"/>
                  </a:lnTo>
                  <a:lnTo>
                    <a:pt x="806643" y="809036"/>
                  </a:lnTo>
                  <a:lnTo>
                    <a:pt x="819638" y="766637"/>
                  </a:lnTo>
                  <a:lnTo>
                    <a:pt x="826716" y="722218"/>
                  </a:lnTo>
                  <a:lnTo>
                    <a:pt x="827708" y="676650"/>
                  </a:lnTo>
                  <a:lnTo>
                    <a:pt x="822448" y="630808"/>
                  </a:lnTo>
                  <a:lnTo>
                    <a:pt x="810769" y="585563"/>
                  </a:lnTo>
                  <a:lnTo>
                    <a:pt x="792505" y="541789"/>
                  </a:lnTo>
                  <a:lnTo>
                    <a:pt x="759928" y="490416"/>
                  </a:lnTo>
                  <a:lnTo>
                    <a:pt x="720369" y="451339"/>
                  </a:lnTo>
                  <a:lnTo>
                    <a:pt x="740030" y="412866"/>
                  </a:lnTo>
                  <a:lnTo>
                    <a:pt x="753262" y="370946"/>
                  </a:lnTo>
                  <a:lnTo>
                    <a:pt x="759967" y="326382"/>
                  </a:lnTo>
                  <a:lnTo>
                    <a:pt x="759946" y="279254"/>
                  </a:lnTo>
                  <a:lnTo>
                    <a:pt x="753406" y="232524"/>
                  </a:lnTo>
                  <a:lnTo>
                    <a:pt x="739945" y="184832"/>
                  </a:lnTo>
                  <a:lnTo>
                    <a:pt x="719569" y="137700"/>
                  </a:lnTo>
                  <a:lnTo>
                    <a:pt x="695875" y="100940"/>
                  </a:lnTo>
                  <a:close/>
                </a:path>
              </a:pathLst>
            </a:custGeom>
            <a:solidFill>
              <a:srgbClr val="221714"/>
            </a:solidFill>
          </p:spPr>
          <p:txBody>
            <a:bodyPr wrap="square" lIns="0" tIns="0" rIns="0" bIns="0" rtlCol="0"/>
            <a:lstStyle/>
            <a:p>
              <a:endParaRPr/>
            </a:p>
          </p:txBody>
        </p:sp>
        <p:sp>
          <p:nvSpPr>
            <p:cNvPr id="59" name="object 18">
              <a:extLst>
                <a:ext uri="{FF2B5EF4-FFF2-40B4-BE49-F238E27FC236}">
                  <a16:creationId xmlns:a16="http://schemas.microsoft.com/office/drawing/2014/main" xmlns="" id="{D9466128-4DC4-40DA-967E-AE229C10A97C}"/>
                </a:ext>
              </a:extLst>
            </p:cNvPr>
            <p:cNvSpPr/>
            <p:nvPr/>
          </p:nvSpPr>
          <p:spPr>
            <a:xfrm>
              <a:off x="4239577" y="5905804"/>
              <a:ext cx="443230" cy="234950"/>
            </a:xfrm>
            <a:custGeom>
              <a:avLst/>
              <a:gdLst/>
              <a:ahLst/>
              <a:cxnLst/>
              <a:rect l="l" t="t" r="r" b="b"/>
              <a:pathLst>
                <a:path w="443229" h="234950">
                  <a:moveTo>
                    <a:pt x="443217" y="0"/>
                  </a:moveTo>
                  <a:lnTo>
                    <a:pt x="0" y="234581"/>
                  </a:lnTo>
                </a:path>
              </a:pathLst>
            </a:custGeom>
            <a:solidFill>
              <a:srgbClr val="FFFFFF"/>
            </a:solidFill>
          </p:spPr>
          <p:txBody>
            <a:bodyPr wrap="square" lIns="0" tIns="0" rIns="0" bIns="0" rtlCol="0"/>
            <a:lstStyle/>
            <a:p>
              <a:endParaRPr/>
            </a:p>
          </p:txBody>
        </p:sp>
        <p:sp>
          <p:nvSpPr>
            <p:cNvPr id="60" name="object 19">
              <a:extLst>
                <a:ext uri="{FF2B5EF4-FFF2-40B4-BE49-F238E27FC236}">
                  <a16:creationId xmlns:a16="http://schemas.microsoft.com/office/drawing/2014/main" xmlns="" id="{04CE4BA1-73F5-4FA8-B5DE-2809B2B5B073}"/>
                </a:ext>
              </a:extLst>
            </p:cNvPr>
            <p:cNvSpPr/>
            <p:nvPr/>
          </p:nvSpPr>
          <p:spPr>
            <a:xfrm>
              <a:off x="4194872" y="5861099"/>
              <a:ext cx="532765" cy="324485"/>
            </a:xfrm>
            <a:custGeom>
              <a:avLst/>
              <a:gdLst/>
              <a:ahLst/>
              <a:cxnLst/>
              <a:rect l="l" t="t" r="r" b="b"/>
              <a:pathLst>
                <a:path w="532764" h="324485">
                  <a:moveTo>
                    <a:pt x="484016" y="0"/>
                  </a:moveTo>
                  <a:lnTo>
                    <a:pt x="23724" y="239637"/>
                  </a:lnTo>
                  <a:lnTo>
                    <a:pt x="0" y="283185"/>
                  </a:lnTo>
                  <a:lnTo>
                    <a:pt x="5055" y="300267"/>
                  </a:lnTo>
                  <a:lnTo>
                    <a:pt x="12390" y="310418"/>
                  </a:lnTo>
                  <a:lnTo>
                    <a:pt x="21884" y="317916"/>
                  </a:lnTo>
                  <a:lnTo>
                    <a:pt x="32885" y="322562"/>
                  </a:lnTo>
                  <a:lnTo>
                    <a:pt x="44742" y="324155"/>
                  </a:lnTo>
                  <a:lnTo>
                    <a:pt x="51816" y="324155"/>
                  </a:lnTo>
                  <a:lnTo>
                    <a:pt x="508902" y="84354"/>
                  </a:lnTo>
                  <a:lnTo>
                    <a:pt x="532621" y="40793"/>
                  </a:lnTo>
                  <a:lnTo>
                    <a:pt x="527571" y="23711"/>
                  </a:lnTo>
                  <a:lnTo>
                    <a:pt x="516285" y="9929"/>
                  </a:lnTo>
                  <a:lnTo>
                    <a:pt x="501117" y="1825"/>
                  </a:lnTo>
                  <a:lnTo>
                    <a:pt x="484016" y="0"/>
                  </a:lnTo>
                  <a:close/>
                </a:path>
              </a:pathLst>
            </a:custGeom>
            <a:solidFill>
              <a:srgbClr val="221714"/>
            </a:solidFill>
          </p:spPr>
          <p:txBody>
            <a:bodyPr wrap="square" lIns="0" tIns="0" rIns="0" bIns="0" rtlCol="0"/>
            <a:lstStyle/>
            <a:p>
              <a:endParaRPr/>
            </a:p>
          </p:txBody>
        </p:sp>
        <p:sp>
          <p:nvSpPr>
            <p:cNvPr id="61" name="object 20">
              <a:extLst>
                <a:ext uri="{FF2B5EF4-FFF2-40B4-BE49-F238E27FC236}">
                  <a16:creationId xmlns:a16="http://schemas.microsoft.com/office/drawing/2014/main" xmlns="" id="{A55632BD-C059-4F1A-A599-68EE9DE4CAFE}"/>
                </a:ext>
              </a:extLst>
            </p:cNvPr>
            <p:cNvSpPr/>
            <p:nvPr/>
          </p:nvSpPr>
          <p:spPr>
            <a:xfrm>
              <a:off x="4321035" y="6326632"/>
              <a:ext cx="408940" cy="203200"/>
            </a:xfrm>
            <a:custGeom>
              <a:avLst/>
              <a:gdLst/>
              <a:ahLst/>
              <a:cxnLst/>
              <a:rect l="l" t="t" r="r" b="b"/>
              <a:pathLst>
                <a:path w="408939" h="203200">
                  <a:moveTo>
                    <a:pt x="408482" y="0"/>
                  </a:moveTo>
                  <a:lnTo>
                    <a:pt x="0" y="203047"/>
                  </a:lnTo>
                </a:path>
              </a:pathLst>
            </a:custGeom>
            <a:solidFill>
              <a:srgbClr val="FFFFFF"/>
            </a:solidFill>
          </p:spPr>
          <p:txBody>
            <a:bodyPr wrap="square" lIns="0" tIns="0" rIns="0" bIns="0" rtlCol="0"/>
            <a:lstStyle/>
            <a:p>
              <a:endParaRPr/>
            </a:p>
          </p:txBody>
        </p:sp>
        <p:sp>
          <p:nvSpPr>
            <p:cNvPr id="62" name="object 21">
              <a:extLst>
                <a:ext uri="{FF2B5EF4-FFF2-40B4-BE49-F238E27FC236}">
                  <a16:creationId xmlns:a16="http://schemas.microsoft.com/office/drawing/2014/main" xmlns="" id="{B6BF3192-C7B2-4BAF-A560-A065520AEF63}"/>
                </a:ext>
              </a:extLst>
            </p:cNvPr>
            <p:cNvSpPr/>
            <p:nvPr/>
          </p:nvSpPr>
          <p:spPr>
            <a:xfrm>
              <a:off x="4276239" y="6281830"/>
              <a:ext cx="498475" cy="292735"/>
            </a:xfrm>
            <a:custGeom>
              <a:avLst/>
              <a:gdLst/>
              <a:ahLst/>
              <a:cxnLst/>
              <a:rect l="l" t="t" r="r" b="b"/>
              <a:pathLst>
                <a:path w="498475" h="292734">
                  <a:moveTo>
                    <a:pt x="450508" y="0"/>
                  </a:moveTo>
                  <a:lnTo>
                    <a:pt x="24819" y="207679"/>
                  </a:lnTo>
                  <a:lnTo>
                    <a:pt x="0" y="250607"/>
                  </a:lnTo>
                  <a:lnTo>
                    <a:pt x="4613" y="267813"/>
                  </a:lnTo>
                  <a:lnTo>
                    <a:pt x="11881" y="278359"/>
                  </a:lnTo>
                  <a:lnTo>
                    <a:pt x="21469" y="286181"/>
                  </a:lnTo>
                  <a:lnTo>
                    <a:pt x="32681" y="291045"/>
                  </a:lnTo>
                  <a:lnTo>
                    <a:pt x="44821" y="292718"/>
                  </a:lnTo>
                  <a:lnTo>
                    <a:pt x="51527" y="292718"/>
                  </a:lnTo>
                  <a:lnTo>
                    <a:pt x="473243" y="84971"/>
                  </a:lnTo>
                  <a:lnTo>
                    <a:pt x="498062" y="42030"/>
                  </a:lnTo>
                  <a:lnTo>
                    <a:pt x="493449" y="24824"/>
                  </a:lnTo>
                  <a:lnTo>
                    <a:pt x="482515" y="10755"/>
                  </a:lnTo>
                  <a:lnTo>
                    <a:pt x="467557" y="2262"/>
                  </a:lnTo>
                  <a:lnTo>
                    <a:pt x="450508" y="0"/>
                  </a:lnTo>
                  <a:close/>
                </a:path>
              </a:pathLst>
            </a:custGeom>
            <a:solidFill>
              <a:srgbClr val="221714"/>
            </a:solidFill>
          </p:spPr>
          <p:txBody>
            <a:bodyPr wrap="square" lIns="0" tIns="0" rIns="0" bIns="0" rtlCol="0"/>
            <a:lstStyle/>
            <a:p>
              <a:endParaRPr/>
            </a:p>
          </p:txBody>
        </p:sp>
        <p:sp>
          <p:nvSpPr>
            <p:cNvPr id="63" name="object 22">
              <a:extLst>
                <a:ext uri="{FF2B5EF4-FFF2-40B4-BE49-F238E27FC236}">
                  <a16:creationId xmlns:a16="http://schemas.microsoft.com/office/drawing/2014/main" xmlns="" id="{3D39A12D-877B-4D2F-BA43-FDE19D2A32F4}"/>
                </a:ext>
              </a:extLst>
            </p:cNvPr>
            <p:cNvSpPr/>
            <p:nvPr/>
          </p:nvSpPr>
          <p:spPr>
            <a:xfrm>
              <a:off x="2975838" y="4690643"/>
              <a:ext cx="951865" cy="951865"/>
            </a:xfrm>
            <a:custGeom>
              <a:avLst/>
              <a:gdLst/>
              <a:ahLst/>
              <a:cxnLst/>
              <a:rect l="l" t="t" r="r" b="b"/>
              <a:pathLst>
                <a:path w="951864" h="951864">
                  <a:moveTo>
                    <a:pt x="86385" y="345554"/>
                  </a:moveTo>
                  <a:lnTo>
                    <a:pt x="0" y="345554"/>
                  </a:lnTo>
                  <a:lnTo>
                    <a:pt x="0" y="431939"/>
                  </a:lnTo>
                  <a:lnTo>
                    <a:pt x="0" y="518325"/>
                  </a:lnTo>
                  <a:lnTo>
                    <a:pt x="86385" y="518325"/>
                  </a:lnTo>
                  <a:lnTo>
                    <a:pt x="86385" y="431952"/>
                  </a:lnTo>
                  <a:lnTo>
                    <a:pt x="86385" y="345554"/>
                  </a:lnTo>
                  <a:close/>
                </a:path>
                <a:path w="951864" h="951864">
                  <a:moveTo>
                    <a:pt x="172770" y="518325"/>
                  </a:moveTo>
                  <a:lnTo>
                    <a:pt x="86385" y="518325"/>
                  </a:lnTo>
                  <a:lnTo>
                    <a:pt x="86385" y="604710"/>
                  </a:lnTo>
                  <a:lnTo>
                    <a:pt x="172770" y="604710"/>
                  </a:lnTo>
                  <a:lnTo>
                    <a:pt x="172770" y="518325"/>
                  </a:lnTo>
                  <a:close/>
                </a:path>
                <a:path w="951864" h="951864">
                  <a:moveTo>
                    <a:pt x="259702" y="604723"/>
                  </a:moveTo>
                  <a:lnTo>
                    <a:pt x="173316" y="604723"/>
                  </a:lnTo>
                  <a:lnTo>
                    <a:pt x="173316" y="691108"/>
                  </a:lnTo>
                  <a:lnTo>
                    <a:pt x="259702" y="691108"/>
                  </a:lnTo>
                  <a:lnTo>
                    <a:pt x="259702" y="604723"/>
                  </a:lnTo>
                  <a:close/>
                </a:path>
                <a:path w="951864" h="951864">
                  <a:moveTo>
                    <a:pt x="431939" y="345554"/>
                  </a:moveTo>
                  <a:lnTo>
                    <a:pt x="345554" y="345554"/>
                  </a:lnTo>
                  <a:lnTo>
                    <a:pt x="345554" y="259168"/>
                  </a:lnTo>
                  <a:lnTo>
                    <a:pt x="259168" y="259168"/>
                  </a:lnTo>
                  <a:lnTo>
                    <a:pt x="259168" y="345554"/>
                  </a:lnTo>
                  <a:lnTo>
                    <a:pt x="172783" y="345554"/>
                  </a:lnTo>
                  <a:lnTo>
                    <a:pt x="172783" y="431939"/>
                  </a:lnTo>
                  <a:lnTo>
                    <a:pt x="172783" y="518325"/>
                  </a:lnTo>
                  <a:lnTo>
                    <a:pt x="259168" y="518325"/>
                  </a:lnTo>
                  <a:lnTo>
                    <a:pt x="259168" y="604710"/>
                  </a:lnTo>
                  <a:lnTo>
                    <a:pt x="345554" y="604710"/>
                  </a:lnTo>
                  <a:lnTo>
                    <a:pt x="345554" y="518325"/>
                  </a:lnTo>
                  <a:lnTo>
                    <a:pt x="345554" y="431952"/>
                  </a:lnTo>
                  <a:lnTo>
                    <a:pt x="431939" y="431952"/>
                  </a:lnTo>
                  <a:lnTo>
                    <a:pt x="431939" y="345554"/>
                  </a:lnTo>
                  <a:close/>
                </a:path>
                <a:path w="951864" h="951864">
                  <a:moveTo>
                    <a:pt x="431939" y="172770"/>
                  </a:moveTo>
                  <a:lnTo>
                    <a:pt x="345554" y="172770"/>
                  </a:lnTo>
                  <a:lnTo>
                    <a:pt x="345554" y="259156"/>
                  </a:lnTo>
                  <a:lnTo>
                    <a:pt x="431939" y="259156"/>
                  </a:lnTo>
                  <a:lnTo>
                    <a:pt x="431939" y="172770"/>
                  </a:lnTo>
                  <a:close/>
                </a:path>
                <a:path w="951864" h="951864">
                  <a:moveTo>
                    <a:pt x="431939" y="0"/>
                  </a:moveTo>
                  <a:lnTo>
                    <a:pt x="345554" y="0"/>
                  </a:lnTo>
                  <a:lnTo>
                    <a:pt x="345554" y="86385"/>
                  </a:lnTo>
                  <a:lnTo>
                    <a:pt x="431939" y="86385"/>
                  </a:lnTo>
                  <a:lnTo>
                    <a:pt x="431939" y="0"/>
                  </a:lnTo>
                  <a:close/>
                </a:path>
                <a:path w="951864" h="951864">
                  <a:moveTo>
                    <a:pt x="434098" y="864857"/>
                  </a:moveTo>
                  <a:lnTo>
                    <a:pt x="347713" y="864857"/>
                  </a:lnTo>
                  <a:lnTo>
                    <a:pt x="347713" y="951242"/>
                  </a:lnTo>
                  <a:lnTo>
                    <a:pt x="434098" y="951242"/>
                  </a:lnTo>
                  <a:lnTo>
                    <a:pt x="434098" y="864857"/>
                  </a:lnTo>
                  <a:close/>
                </a:path>
                <a:path w="951864" h="951864">
                  <a:moveTo>
                    <a:pt x="518337" y="86385"/>
                  </a:moveTo>
                  <a:lnTo>
                    <a:pt x="431952" y="86385"/>
                  </a:lnTo>
                  <a:lnTo>
                    <a:pt x="431952" y="172770"/>
                  </a:lnTo>
                  <a:lnTo>
                    <a:pt x="431952" y="259156"/>
                  </a:lnTo>
                  <a:lnTo>
                    <a:pt x="518337" y="259156"/>
                  </a:lnTo>
                  <a:lnTo>
                    <a:pt x="518337" y="172770"/>
                  </a:lnTo>
                  <a:lnTo>
                    <a:pt x="518337" y="86385"/>
                  </a:lnTo>
                  <a:close/>
                </a:path>
                <a:path w="951864" h="951864">
                  <a:moveTo>
                    <a:pt x="520496" y="864857"/>
                  </a:moveTo>
                  <a:lnTo>
                    <a:pt x="434111" y="864857"/>
                  </a:lnTo>
                  <a:lnTo>
                    <a:pt x="434111" y="951242"/>
                  </a:lnTo>
                  <a:lnTo>
                    <a:pt x="520496" y="951242"/>
                  </a:lnTo>
                  <a:lnTo>
                    <a:pt x="520496" y="864857"/>
                  </a:lnTo>
                  <a:close/>
                </a:path>
                <a:path w="951864" h="951864">
                  <a:moveTo>
                    <a:pt x="604723" y="0"/>
                  </a:moveTo>
                  <a:lnTo>
                    <a:pt x="518337" y="0"/>
                  </a:lnTo>
                  <a:lnTo>
                    <a:pt x="518337" y="86385"/>
                  </a:lnTo>
                  <a:lnTo>
                    <a:pt x="604723" y="86385"/>
                  </a:lnTo>
                  <a:lnTo>
                    <a:pt x="604723" y="0"/>
                  </a:lnTo>
                  <a:close/>
                </a:path>
                <a:path w="951864" h="951864">
                  <a:moveTo>
                    <a:pt x="776414" y="431939"/>
                  </a:moveTo>
                  <a:lnTo>
                    <a:pt x="691108" y="431939"/>
                  </a:lnTo>
                  <a:lnTo>
                    <a:pt x="691108" y="345554"/>
                  </a:lnTo>
                  <a:lnTo>
                    <a:pt x="604723" y="345554"/>
                  </a:lnTo>
                  <a:lnTo>
                    <a:pt x="604723" y="431939"/>
                  </a:lnTo>
                  <a:lnTo>
                    <a:pt x="518337" y="431939"/>
                  </a:lnTo>
                  <a:lnTo>
                    <a:pt x="518337" y="345554"/>
                  </a:lnTo>
                  <a:lnTo>
                    <a:pt x="604723" y="345554"/>
                  </a:lnTo>
                  <a:lnTo>
                    <a:pt x="604723" y="259168"/>
                  </a:lnTo>
                  <a:lnTo>
                    <a:pt x="518337" y="259168"/>
                  </a:lnTo>
                  <a:lnTo>
                    <a:pt x="431952" y="259168"/>
                  </a:lnTo>
                  <a:lnTo>
                    <a:pt x="431952" y="345554"/>
                  </a:lnTo>
                  <a:lnTo>
                    <a:pt x="431952" y="431939"/>
                  </a:lnTo>
                  <a:lnTo>
                    <a:pt x="431952" y="518325"/>
                  </a:lnTo>
                  <a:lnTo>
                    <a:pt x="518337" y="518325"/>
                  </a:lnTo>
                  <a:lnTo>
                    <a:pt x="518337" y="604710"/>
                  </a:lnTo>
                  <a:lnTo>
                    <a:pt x="604723" y="604710"/>
                  </a:lnTo>
                  <a:lnTo>
                    <a:pt x="604723" y="518325"/>
                  </a:lnTo>
                  <a:lnTo>
                    <a:pt x="690029" y="518325"/>
                  </a:lnTo>
                  <a:lnTo>
                    <a:pt x="690029" y="604710"/>
                  </a:lnTo>
                  <a:lnTo>
                    <a:pt x="776414" y="604710"/>
                  </a:lnTo>
                  <a:lnTo>
                    <a:pt x="776414" y="518325"/>
                  </a:lnTo>
                  <a:lnTo>
                    <a:pt x="776414" y="431939"/>
                  </a:lnTo>
                  <a:close/>
                </a:path>
                <a:path w="951864" h="951864">
                  <a:moveTo>
                    <a:pt x="778586" y="864857"/>
                  </a:moveTo>
                  <a:lnTo>
                    <a:pt x="693267" y="864857"/>
                  </a:lnTo>
                  <a:lnTo>
                    <a:pt x="692200" y="864857"/>
                  </a:lnTo>
                  <a:lnTo>
                    <a:pt x="606882" y="864857"/>
                  </a:lnTo>
                  <a:lnTo>
                    <a:pt x="606882" y="951242"/>
                  </a:lnTo>
                  <a:lnTo>
                    <a:pt x="692200" y="951242"/>
                  </a:lnTo>
                  <a:lnTo>
                    <a:pt x="693267" y="951242"/>
                  </a:lnTo>
                  <a:lnTo>
                    <a:pt x="778586" y="951242"/>
                  </a:lnTo>
                  <a:lnTo>
                    <a:pt x="778586" y="864857"/>
                  </a:lnTo>
                  <a:close/>
                </a:path>
                <a:path w="951864" h="951864">
                  <a:moveTo>
                    <a:pt x="949198" y="431939"/>
                  </a:moveTo>
                  <a:lnTo>
                    <a:pt x="862812" y="431939"/>
                  </a:lnTo>
                  <a:lnTo>
                    <a:pt x="862812" y="345554"/>
                  </a:lnTo>
                  <a:lnTo>
                    <a:pt x="776427" y="345554"/>
                  </a:lnTo>
                  <a:lnTo>
                    <a:pt x="776427" y="431939"/>
                  </a:lnTo>
                  <a:lnTo>
                    <a:pt x="776427" y="518325"/>
                  </a:lnTo>
                  <a:lnTo>
                    <a:pt x="862812" y="518325"/>
                  </a:lnTo>
                  <a:lnTo>
                    <a:pt x="949198" y="518325"/>
                  </a:lnTo>
                  <a:lnTo>
                    <a:pt x="949198" y="431939"/>
                  </a:lnTo>
                  <a:close/>
                </a:path>
                <a:path w="951864" h="951864">
                  <a:moveTo>
                    <a:pt x="949744" y="604723"/>
                  </a:moveTo>
                  <a:lnTo>
                    <a:pt x="863358" y="604723"/>
                  </a:lnTo>
                  <a:lnTo>
                    <a:pt x="863358" y="691108"/>
                  </a:lnTo>
                  <a:lnTo>
                    <a:pt x="863346" y="604723"/>
                  </a:lnTo>
                  <a:lnTo>
                    <a:pt x="777506" y="604723"/>
                  </a:lnTo>
                  <a:lnTo>
                    <a:pt x="777506" y="691108"/>
                  </a:lnTo>
                  <a:lnTo>
                    <a:pt x="777506" y="777494"/>
                  </a:lnTo>
                  <a:lnTo>
                    <a:pt x="777494" y="691108"/>
                  </a:lnTo>
                  <a:lnTo>
                    <a:pt x="777506" y="604723"/>
                  </a:lnTo>
                  <a:lnTo>
                    <a:pt x="776960" y="604723"/>
                  </a:lnTo>
                  <a:lnTo>
                    <a:pt x="776960" y="691108"/>
                  </a:lnTo>
                  <a:lnTo>
                    <a:pt x="692188" y="691108"/>
                  </a:lnTo>
                  <a:lnTo>
                    <a:pt x="691654" y="691108"/>
                  </a:lnTo>
                  <a:lnTo>
                    <a:pt x="691654" y="604723"/>
                  </a:lnTo>
                  <a:lnTo>
                    <a:pt x="605269" y="604723"/>
                  </a:lnTo>
                  <a:lnTo>
                    <a:pt x="605269" y="691108"/>
                  </a:lnTo>
                  <a:lnTo>
                    <a:pt x="519417" y="691108"/>
                  </a:lnTo>
                  <a:lnTo>
                    <a:pt x="518871" y="691108"/>
                  </a:lnTo>
                  <a:lnTo>
                    <a:pt x="518871" y="604723"/>
                  </a:lnTo>
                  <a:lnTo>
                    <a:pt x="432485" y="604723"/>
                  </a:lnTo>
                  <a:lnTo>
                    <a:pt x="346100" y="604723"/>
                  </a:lnTo>
                  <a:lnTo>
                    <a:pt x="259715" y="604723"/>
                  </a:lnTo>
                  <a:lnTo>
                    <a:pt x="259715" y="691108"/>
                  </a:lnTo>
                  <a:lnTo>
                    <a:pt x="346100" y="691108"/>
                  </a:lnTo>
                  <a:lnTo>
                    <a:pt x="432485" y="691108"/>
                  </a:lnTo>
                  <a:lnTo>
                    <a:pt x="433031" y="691108"/>
                  </a:lnTo>
                  <a:lnTo>
                    <a:pt x="433031" y="777494"/>
                  </a:lnTo>
                  <a:lnTo>
                    <a:pt x="347167" y="777494"/>
                  </a:lnTo>
                  <a:lnTo>
                    <a:pt x="347167" y="863879"/>
                  </a:lnTo>
                  <a:lnTo>
                    <a:pt x="433565" y="863879"/>
                  </a:lnTo>
                  <a:lnTo>
                    <a:pt x="433565" y="777494"/>
                  </a:lnTo>
                  <a:lnTo>
                    <a:pt x="519417" y="777494"/>
                  </a:lnTo>
                  <a:lnTo>
                    <a:pt x="519950" y="777494"/>
                  </a:lnTo>
                  <a:lnTo>
                    <a:pt x="519950" y="863879"/>
                  </a:lnTo>
                  <a:lnTo>
                    <a:pt x="606336" y="863879"/>
                  </a:lnTo>
                  <a:lnTo>
                    <a:pt x="606336" y="777494"/>
                  </a:lnTo>
                  <a:lnTo>
                    <a:pt x="691108" y="777494"/>
                  </a:lnTo>
                  <a:lnTo>
                    <a:pt x="691654" y="777494"/>
                  </a:lnTo>
                  <a:lnTo>
                    <a:pt x="691654" y="863879"/>
                  </a:lnTo>
                  <a:lnTo>
                    <a:pt x="778040" y="863879"/>
                  </a:lnTo>
                  <a:lnTo>
                    <a:pt x="778040" y="777494"/>
                  </a:lnTo>
                  <a:lnTo>
                    <a:pt x="863892" y="777494"/>
                  </a:lnTo>
                  <a:lnTo>
                    <a:pt x="863892" y="691108"/>
                  </a:lnTo>
                  <a:lnTo>
                    <a:pt x="949744" y="691108"/>
                  </a:lnTo>
                  <a:lnTo>
                    <a:pt x="949744" y="604723"/>
                  </a:lnTo>
                  <a:close/>
                </a:path>
                <a:path w="951864" h="951864">
                  <a:moveTo>
                    <a:pt x="951357" y="864857"/>
                  </a:moveTo>
                  <a:lnTo>
                    <a:pt x="864971" y="864857"/>
                  </a:lnTo>
                  <a:lnTo>
                    <a:pt x="864971" y="951242"/>
                  </a:lnTo>
                  <a:lnTo>
                    <a:pt x="951357" y="951242"/>
                  </a:lnTo>
                  <a:lnTo>
                    <a:pt x="951357" y="864857"/>
                  </a:lnTo>
                  <a:close/>
                </a:path>
              </a:pathLst>
            </a:custGeom>
            <a:solidFill>
              <a:srgbClr val="221714"/>
            </a:solidFill>
          </p:spPr>
          <p:txBody>
            <a:bodyPr wrap="square" lIns="0" tIns="0" rIns="0" bIns="0" rtlCol="0"/>
            <a:lstStyle/>
            <a:p>
              <a:endParaRPr/>
            </a:p>
          </p:txBody>
        </p:sp>
        <p:sp>
          <p:nvSpPr>
            <p:cNvPr id="64" name="object 23">
              <a:extLst>
                <a:ext uri="{FF2B5EF4-FFF2-40B4-BE49-F238E27FC236}">
                  <a16:creationId xmlns:a16="http://schemas.microsoft.com/office/drawing/2014/main" xmlns="" id="{80ED19DA-B6E6-4CF8-B154-AE5CBE1EF4F2}"/>
                </a:ext>
              </a:extLst>
            </p:cNvPr>
            <p:cNvSpPr/>
            <p:nvPr/>
          </p:nvSpPr>
          <p:spPr>
            <a:xfrm>
              <a:off x="2986354" y="4691126"/>
              <a:ext cx="273685" cy="273685"/>
            </a:xfrm>
            <a:custGeom>
              <a:avLst/>
              <a:gdLst/>
              <a:ahLst/>
              <a:cxnLst/>
              <a:rect l="l" t="t" r="r" b="b"/>
              <a:pathLst>
                <a:path w="273685" h="273685">
                  <a:moveTo>
                    <a:pt x="0" y="0"/>
                  </a:moveTo>
                  <a:lnTo>
                    <a:pt x="273189" y="0"/>
                  </a:lnTo>
                  <a:lnTo>
                    <a:pt x="273189" y="273189"/>
                  </a:lnTo>
                  <a:lnTo>
                    <a:pt x="0" y="273189"/>
                  </a:lnTo>
                  <a:lnTo>
                    <a:pt x="0" y="0"/>
                  </a:lnTo>
                  <a:close/>
                </a:path>
              </a:pathLst>
            </a:custGeom>
            <a:ln w="39839">
              <a:solidFill>
                <a:srgbClr val="221714"/>
              </a:solidFill>
            </a:ln>
          </p:spPr>
          <p:txBody>
            <a:bodyPr wrap="square" lIns="0" tIns="0" rIns="0" bIns="0" rtlCol="0"/>
            <a:lstStyle/>
            <a:p>
              <a:endParaRPr/>
            </a:p>
          </p:txBody>
        </p:sp>
        <p:sp>
          <p:nvSpPr>
            <p:cNvPr id="65" name="object 24">
              <a:extLst>
                <a:ext uri="{FF2B5EF4-FFF2-40B4-BE49-F238E27FC236}">
                  <a16:creationId xmlns:a16="http://schemas.microsoft.com/office/drawing/2014/main" xmlns="" id="{6B073E84-9AF0-4409-89F0-4E97A14A9C30}"/>
                </a:ext>
              </a:extLst>
            </p:cNvPr>
            <p:cNvSpPr/>
            <p:nvPr/>
          </p:nvSpPr>
          <p:spPr>
            <a:xfrm>
              <a:off x="3056572" y="4761344"/>
              <a:ext cx="133350" cy="133350"/>
            </a:xfrm>
            <a:custGeom>
              <a:avLst/>
              <a:gdLst/>
              <a:ahLst/>
              <a:cxnLst/>
              <a:rect l="l" t="t" r="r" b="b"/>
              <a:pathLst>
                <a:path w="133350" h="133350">
                  <a:moveTo>
                    <a:pt x="132740" y="0"/>
                  </a:moveTo>
                  <a:lnTo>
                    <a:pt x="0" y="0"/>
                  </a:lnTo>
                  <a:lnTo>
                    <a:pt x="0" y="132753"/>
                  </a:lnTo>
                  <a:lnTo>
                    <a:pt x="132740" y="132753"/>
                  </a:lnTo>
                  <a:lnTo>
                    <a:pt x="132740" y="0"/>
                  </a:lnTo>
                  <a:close/>
                </a:path>
              </a:pathLst>
            </a:custGeom>
            <a:solidFill>
              <a:srgbClr val="221714"/>
            </a:solidFill>
          </p:spPr>
          <p:txBody>
            <a:bodyPr wrap="square" lIns="0" tIns="0" rIns="0" bIns="0" rtlCol="0"/>
            <a:lstStyle/>
            <a:p>
              <a:endParaRPr/>
            </a:p>
          </p:txBody>
        </p:sp>
        <p:sp>
          <p:nvSpPr>
            <p:cNvPr id="66" name="object 25">
              <a:extLst>
                <a:ext uri="{FF2B5EF4-FFF2-40B4-BE49-F238E27FC236}">
                  <a16:creationId xmlns:a16="http://schemas.microsoft.com/office/drawing/2014/main" xmlns="" id="{0605B457-E85D-46FF-9FB5-319C0A94FA6B}"/>
                </a:ext>
              </a:extLst>
            </p:cNvPr>
            <p:cNvSpPr/>
            <p:nvPr/>
          </p:nvSpPr>
          <p:spPr>
            <a:xfrm>
              <a:off x="3638676" y="4691126"/>
              <a:ext cx="273685" cy="273685"/>
            </a:xfrm>
            <a:custGeom>
              <a:avLst/>
              <a:gdLst/>
              <a:ahLst/>
              <a:cxnLst/>
              <a:rect l="l" t="t" r="r" b="b"/>
              <a:pathLst>
                <a:path w="273685" h="273685">
                  <a:moveTo>
                    <a:pt x="0" y="0"/>
                  </a:moveTo>
                  <a:lnTo>
                    <a:pt x="273189" y="0"/>
                  </a:lnTo>
                  <a:lnTo>
                    <a:pt x="273189" y="273189"/>
                  </a:lnTo>
                  <a:lnTo>
                    <a:pt x="0" y="273189"/>
                  </a:lnTo>
                  <a:lnTo>
                    <a:pt x="0" y="0"/>
                  </a:lnTo>
                  <a:close/>
                </a:path>
              </a:pathLst>
            </a:custGeom>
            <a:ln w="39839">
              <a:solidFill>
                <a:srgbClr val="221714"/>
              </a:solidFill>
            </a:ln>
          </p:spPr>
          <p:txBody>
            <a:bodyPr wrap="square" lIns="0" tIns="0" rIns="0" bIns="0" rtlCol="0"/>
            <a:lstStyle/>
            <a:p>
              <a:endParaRPr/>
            </a:p>
          </p:txBody>
        </p:sp>
        <p:sp>
          <p:nvSpPr>
            <p:cNvPr id="67" name="object 26">
              <a:extLst>
                <a:ext uri="{FF2B5EF4-FFF2-40B4-BE49-F238E27FC236}">
                  <a16:creationId xmlns:a16="http://schemas.microsoft.com/office/drawing/2014/main" xmlns="" id="{6C04E81A-F5B2-47A8-BE50-EBCE42B207F9}"/>
                </a:ext>
              </a:extLst>
            </p:cNvPr>
            <p:cNvSpPr/>
            <p:nvPr/>
          </p:nvSpPr>
          <p:spPr>
            <a:xfrm>
              <a:off x="3708895" y="4761344"/>
              <a:ext cx="133350" cy="133350"/>
            </a:xfrm>
            <a:custGeom>
              <a:avLst/>
              <a:gdLst/>
              <a:ahLst/>
              <a:cxnLst/>
              <a:rect l="l" t="t" r="r" b="b"/>
              <a:pathLst>
                <a:path w="133350" h="133350">
                  <a:moveTo>
                    <a:pt x="132740" y="0"/>
                  </a:moveTo>
                  <a:lnTo>
                    <a:pt x="0" y="0"/>
                  </a:lnTo>
                  <a:lnTo>
                    <a:pt x="0" y="132753"/>
                  </a:lnTo>
                  <a:lnTo>
                    <a:pt x="132740" y="132753"/>
                  </a:lnTo>
                  <a:lnTo>
                    <a:pt x="132740" y="0"/>
                  </a:lnTo>
                  <a:close/>
                </a:path>
              </a:pathLst>
            </a:custGeom>
            <a:solidFill>
              <a:srgbClr val="221714"/>
            </a:solidFill>
          </p:spPr>
          <p:txBody>
            <a:bodyPr wrap="square" lIns="0" tIns="0" rIns="0" bIns="0" rtlCol="0"/>
            <a:lstStyle/>
            <a:p>
              <a:endParaRPr/>
            </a:p>
          </p:txBody>
        </p:sp>
        <p:sp>
          <p:nvSpPr>
            <p:cNvPr id="68" name="object 27">
              <a:extLst>
                <a:ext uri="{FF2B5EF4-FFF2-40B4-BE49-F238E27FC236}">
                  <a16:creationId xmlns:a16="http://schemas.microsoft.com/office/drawing/2014/main" xmlns="" id="{5BE920EE-9CDD-4D6D-BBC9-4E1977BB9C03}"/>
                </a:ext>
              </a:extLst>
            </p:cNvPr>
            <p:cNvSpPr/>
            <p:nvPr/>
          </p:nvSpPr>
          <p:spPr>
            <a:xfrm>
              <a:off x="2995206" y="5361394"/>
              <a:ext cx="273685" cy="273685"/>
            </a:xfrm>
            <a:custGeom>
              <a:avLst/>
              <a:gdLst/>
              <a:ahLst/>
              <a:cxnLst/>
              <a:rect l="l" t="t" r="r" b="b"/>
              <a:pathLst>
                <a:path w="273685" h="273685">
                  <a:moveTo>
                    <a:pt x="0" y="0"/>
                  </a:moveTo>
                  <a:lnTo>
                    <a:pt x="273189" y="0"/>
                  </a:lnTo>
                  <a:lnTo>
                    <a:pt x="273189" y="273189"/>
                  </a:lnTo>
                  <a:lnTo>
                    <a:pt x="0" y="273189"/>
                  </a:lnTo>
                  <a:lnTo>
                    <a:pt x="0" y="0"/>
                  </a:lnTo>
                  <a:close/>
                </a:path>
              </a:pathLst>
            </a:custGeom>
            <a:ln w="39839">
              <a:solidFill>
                <a:srgbClr val="221714"/>
              </a:solidFill>
            </a:ln>
          </p:spPr>
          <p:txBody>
            <a:bodyPr wrap="square" lIns="0" tIns="0" rIns="0" bIns="0" rtlCol="0"/>
            <a:lstStyle/>
            <a:p>
              <a:endParaRPr/>
            </a:p>
          </p:txBody>
        </p:sp>
        <p:sp>
          <p:nvSpPr>
            <p:cNvPr id="69" name="object 28">
              <a:extLst>
                <a:ext uri="{FF2B5EF4-FFF2-40B4-BE49-F238E27FC236}">
                  <a16:creationId xmlns:a16="http://schemas.microsoft.com/office/drawing/2014/main" xmlns="" id="{BE842ABE-311E-4E28-944E-B96C81727E05}"/>
                </a:ext>
              </a:extLst>
            </p:cNvPr>
            <p:cNvSpPr/>
            <p:nvPr/>
          </p:nvSpPr>
          <p:spPr>
            <a:xfrm>
              <a:off x="3065424" y="5431612"/>
              <a:ext cx="133350" cy="133350"/>
            </a:xfrm>
            <a:custGeom>
              <a:avLst/>
              <a:gdLst/>
              <a:ahLst/>
              <a:cxnLst/>
              <a:rect l="l" t="t" r="r" b="b"/>
              <a:pathLst>
                <a:path w="133350" h="133350">
                  <a:moveTo>
                    <a:pt x="132740" y="0"/>
                  </a:moveTo>
                  <a:lnTo>
                    <a:pt x="0" y="0"/>
                  </a:lnTo>
                  <a:lnTo>
                    <a:pt x="0" y="132740"/>
                  </a:lnTo>
                  <a:lnTo>
                    <a:pt x="132740" y="132740"/>
                  </a:lnTo>
                  <a:lnTo>
                    <a:pt x="132740" y="0"/>
                  </a:lnTo>
                  <a:close/>
                </a:path>
              </a:pathLst>
            </a:custGeom>
            <a:solidFill>
              <a:srgbClr val="221714"/>
            </a:solidFill>
          </p:spPr>
          <p:txBody>
            <a:bodyPr wrap="square" lIns="0" tIns="0" rIns="0" bIns="0" rtlCol="0"/>
            <a:lstStyle/>
            <a:p>
              <a:endParaRPr/>
            </a:p>
          </p:txBody>
        </p:sp>
        <p:sp>
          <p:nvSpPr>
            <p:cNvPr id="70" name="object 29">
              <a:extLst>
                <a:ext uri="{FF2B5EF4-FFF2-40B4-BE49-F238E27FC236}">
                  <a16:creationId xmlns:a16="http://schemas.microsoft.com/office/drawing/2014/main" xmlns="" id="{E0A47B74-7E58-4FDC-A9A7-C145CB8B636E}"/>
                </a:ext>
              </a:extLst>
            </p:cNvPr>
            <p:cNvSpPr/>
            <p:nvPr/>
          </p:nvSpPr>
          <p:spPr>
            <a:xfrm>
              <a:off x="2931922" y="5765749"/>
              <a:ext cx="1042669" cy="280670"/>
            </a:xfrm>
            <a:custGeom>
              <a:avLst/>
              <a:gdLst/>
              <a:ahLst/>
              <a:cxnLst/>
              <a:rect l="l" t="t" r="r" b="b"/>
              <a:pathLst>
                <a:path w="1042670" h="280670">
                  <a:moveTo>
                    <a:pt x="902398" y="0"/>
                  </a:moveTo>
                  <a:lnTo>
                    <a:pt x="140055" y="0"/>
                  </a:lnTo>
                  <a:lnTo>
                    <a:pt x="95785" y="7139"/>
                  </a:lnTo>
                  <a:lnTo>
                    <a:pt x="57338" y="27021"/>
                  </a:lnTo>
                  <a:lnTo>
                    <a:pt x="27021" y="57338"/>
                  </a:lnTo>
                  <a:lnTo>
                    <a:pt x="7139" y="95785"/>
                  </a:lnTo>
                  <a:lnTo>
                    <a:pt x="0" y="140055"/>
                  </a:lnTo>
                  <a:lnTo>
                    <a:pt x="7139" y="184325"/>
                  </a:lnTo>
                  <a:lnTo>
                    <a:pt x="27021" y="222772"/>
                  </a:lnTo>
                  <a:lnTo>
                    <a:pt x="57338" y="253090"/>
                  </a:lnTo>
                  <a:lnTo>
                    <a:pt x="95785" y="272971"/>
                  </a:lnTo>
                  <a:lnTo>
                    <a:pt x="140055" y="280111"/>
                  </a:lnTo>
                  <a:lnTo>
                    <a:pt x="902398" y="280111"/>
                  </a:lnTo>
                  <a:lnTo>
                    <a:pt x="946668" y="272971"/>
                  </a:lnTo>
                  <a:lnTo>
                    <a:pt x="985115" y="253090"/>
                  </a:lnTo>
                  <a:lnTo>
                    <a:pt x="1015432" y="222772"/>
                  </a:lnTo>
                  <a:lnTo>
                    <a:pt x="1035314" y="184325"/>
                  </a:lnTo>
                  <a:lnTo>
                    <a:pt x="1042454" y="140055"/>
                  </a:lnTo>
                  <a:lnTo>
                    <a:pt x="1035314" y="95785"/>
                  </a:lnTo>
                  <a:lnTo>
                    <a:pt x="1015432" y="57338"/>
                  </a:lnTo>
                  <a:lnTo>
                    <a:pt x="985115" y="27021"/>
                  </a:lnTo>
                  <a:lnTo>
                    <a:pt x="946668" y="7139"/>
                  </a:lnTo>
                  <a:lnTo>
                    <a:pt x="902398" y="0"/>
                  </a:lnTo>
                  <a:close/>
                </a:path>
              </a:pathLst>
            </a:custGeom>
            <a:solidFill>
              <a:srgbClr val="646363"/>
            </a:solidFill>
          </p:spPr>
          <p:txBody>
            <a:bodyPr wrap="square" lIns="0" tIns="0" rIns="0" bIns="0" rtlCol="0"/>
            <a:lstStyle/>
            <a:p>
              <a:endParaRPr/>
            </a:p>
          </p:txBody>
        </p:sp>
      </p:grpSp>
      <p:sp>
        <p:nvSpPr>
          <p:cNvPr id="71" name="object 33">
            <a:extLst>
              <a:ext uri="{FF2B5EF4-FFF2-40B4-BE49-F238E27FC236}">
                <a16:creationId xmlns:a16="http://schemas.microsoft.com/office/drawing/2014/main" xmlns="" id="{57F65504-ED12-4FC3-B798-C50A40CFC0EE}"/>
              </a:ext>
            </a:extLst>
          </p:cNvPr>
          <p:cNvSpPr txBox="1"/>
          <p:nvPr/>
        </p:nvSpPr>
        <p:spPr>
          <a:xfrm>
            <a:off x="1525177" y="3440722"/>
            <a:ext cx="2635330" cy="414281"/>
          </a:xfrm>
          <a:prstGeom prst="rect">
            <a:avLst/>
          </a:prstGeom>
        </p:spPr>
        <p:txBody>
          <a:bodyPr vert="horz" wrap="square" lIns="0" tIns="12065" rIns="0" bIns="0" rtlCol="0">
            <a:spAutoFit/>
          </a:bodyPr>
          <a:lstStyle/>
          <a:p>
            <a:pPr marL="12700" marR="5080" indent="-635" algn="ctr">
              <a:lnSpc>
                <a:spcPct val="111100"/>
              </a:lnSpc>
              <a:spcBef>
                <a:spcPts val="95"/>
              </a:spcBef>
            </a:pPr>
            <a:r>
              <a:rPr lang="ja-JP" altLang="en-US" sz="1200" b="1" spc="300" dirty="0">
                <a:solidFill>
                  <a:schemeClr val="tx1"/>
                </a:solidFill>
                <a:latin typeface="Meiryo UI" panose="020B0604030504040204" pitchFamily="50" charset="-128"/>
                <a:ea typeface="Meiryo UI" panose="020B0604030504040204" pitchFamily="50" charset="-128"/>
                <a:cs typeface="Microsoft YaHei UI"/>
              </a:rPr>
              <a:t>お客様の携帯で</a:t>
            </a:r>
            <a:r>
              <a:rPr lang="en-US" altLang="ja-JP" sz="1200" b="1" spc="300" dirty="0">
                <a:solidFill>
                  <a:schemeClr val="tx1"/>
                </a:solidFill>
                <a:latin typeface="Meiryo UI" panose="020B0604030504040204" pitchFamily="50" charset="-128"/>
                <a:ea typeface="Meiryo UI" panose="020B0604030504040204" pitchFamily="50" charset="-128"/>
                <a:cs typeface="Microsoft YaHei UI"/>
              </a:rPr>
              <a:t>QR</a:t>
            </a:r>
            <a:r>
              <a:rPr lang="ja-JP" altLang="en-US" sz="1200" b="1" spc="300" dirty="0">
                <a:solidFill>
                  <a:schemeClr val="tx1"/>
                </a:solidFill>
                <a:latin typeface="Meiryo UI" panose="020B0604030504040204" pitchFamily="50" charset="-128"/>
                <a:ea typeface="Meiryo UI" panose="020B0604030504040204" pitchFamily="50" charset="-128"/>
                <a:cs typeface="Microsoft YaHei UI"/>
              </a:rPr>
              <a:t>コードを</a:t>
            </a:r>
            <a:endParaRPr lang="en-US" sz="1200" b="1" spc="295" dirty="0">
              <a:solidFill>
                <a:schemeClr val="tx1"/>
              </a:solidFill>
              <a:latin typeface="Meiryo UI" panose="020B0604030504040204" pitchFamily="50" charset="-128"/>
              <a:ea typeface="Meiryo UI" panose="020B0604030504040204" pitchFamily="50" charset="-128"/>
              <a:cs typeface="Microsoft YaHei UI"/>
            </a:endParaRPr>
          </a:p>
          <a:p>
            <a:pPr marL="12700" marR="5080" indent="-635" algn="ctr">
              <a:lnSpc>
                <a:spcPct val="111100"/>
              </a:lnSpc>
              <a:spcBef>
                <a:spcPts val="95"/>
              </a:spcBef>
            </a:pPr>
            <a:r>
              <a:rPr sz="1200" b="1" spc="295" dirty="0" err="1">
                <a:solidFill>
                  <a:schemeClr val="tx1"/>
                </a:solidFill>
                <a:latin typeface="Meiryo UI" panose="020B0604030504040204" pitchFamily="50" charset="-128"/>
                <a:ea typeface="Meiryo UI" panose="020B0604030504040204" pitchFamily="50" charset="-128"/>
                <a:cs typeface="Microsoft YaHei UI"/>
              </a:rPr>
              <a:t>読込んで</a:t>
            </a:r>
            <a:r>
              <a:rPr sz="1200" b="1" spc="315" dirty="0" err="1">
                <a:solidFill>
                  <a:schemeClr val="tx1"/>
                </a:solidFill>
                <a:latin typeface="Meiryo UI" panose="020B0604030504040204" pitchFamily="50" charset="-128"/>
                <a:ea typeface="Meiryo UI" panose="020B0604030504040204" pitchFamily="50" charset="-128"/>
                <a:cs typeface="Microsoft YaHei UI"/>
              </a:rPr>
              <a:t>LIN</a:t>
            </a:r>
            <a:r>
              <a:rPr sz="1200" b="1" spc="330" dirty="0" err="1">
                <a:solidFill>
                  <a:schemeClr val="tx1"/>
                </a:solidFill>
                <a:latin typeface="Meiryo UI" panose="020B0604030504040204" pitchFamily="50" charset="-128"/>
                <a:ea typeface="Meiryo UI" panose="020B0604030504040204" pitchFamily="50" charset="-128"/>
                <a:cs typeface="Microsoft YaHei UI"/>
              </a:rPr>
              <a:t>E</a:t>
            </a:r>
            <a:r>
              <a:rPr sz="1200" b="1" spc="-250" dirty="0">
                <a:solidFill>
                  <a:schemeClr val="tx1"/>
                </a:solidFill>
                <a:latin typeface="Meiryo UI" panose="020B0604030504040204" pitchFamily="50" charset="-128"/>
                <a:ea typeface="Meiryo UI" panose="020B0604030504040204" pitchFamily="50" charset="-128"/>
                <a:cs typeface="Microsoft YaHei UI"/>
              </a:rPr>
              <a:t> </a:t>
            </a:r>
            <a:r>
              <a:rPr sz="1200" b="1" spc="300" dirty="0">
                <a:solidFill>
                  <a:schemeClr val="tx1"/>
                </a:solidFill>
                <a:latin typeface="Meiryo UI" panose="020B0604030504040204" pitchFamily="50" charset="-128"/>
                <a:ea typeface="Meiryo UI" panose="020B0604030504040204" pitchFamily="50" charset="-128"/>
                <a:cs typeface="Microsoft YaHei UI"/>
              </a:rPr>
              <a:t>公式友達に</a:t>
            </a:r>
            <a:endParaRPr sz="1200" b="1" dirty="0">
              <a:solidFill>
                <a:schemeClr val="tx1"/>
              </a:solidFill>
              <a:latin typeface="Meiryo UI" panose="020B0604030504040204" pitchFamily="50" charset="-128"/>
              <a:ea typeface="Meiryo UI" panose="020B0604030504040204" pitchFamily="50" charset="-128"/>
              <a:cs typeface="Microsoft YaHei UI"/>
            </a:endParaRPr>
          </a:p>
        </p:txBody>
      </p:sp>
      <p:sp>
        <p:nvSpPr>
          <p:cNvPr id="72" name="object 34">
            <a:extLst>
              <a:ext uri="{FF2B5EF4-FFF2-40B4-BE49-F238E27FC236}">
                <a16:creationId xmlns:a16="http://schemas.microsoft.com/office/drawing/2014/main" xmlns="" id="{274018FA-F07F-438D-A68F-A6418728423B}"/>
              </a:ext>
            </a:extLst>
          </p:cNvPr>
          <p:cNvSpPr txBox="1"/>
          <p:nvPr/>
        </p:nvSpPr>
        <p:spPr>
          <a:xfrm>
            <a:off x="4106003" y="3434079"/>
            <a:ext cx="1659767" cy="414281"/>
          </a:xfrm>
          <a:prstGeom prst="rect">
            <a:avLst/>
          </a:prstGeom>
        </p:spPr>
        <p:txBody>
          <a:bodyPr vert="horz" wrap="square" lIns="0" tIns="12065" rIns="0" bIns="0" rtlCol="0">
            <a:spAutoFit/>
          </a:bodyPr>
          <a:lstStyle/>
          <a:p>
            <a:pPr marL="813435" marR="5080" indent="-801370">
              <a:lnSpc>
                <a:spcPct val="111100"/>
              </a:lnSpc>
              <a:spcBef>
                <a:spcPts val="95"/>
              </a:spcBef>
            </a:pPr>
            <a:r>
              <a:rPr sz="1200" b="1" spc="300" dirty="0" err="1">
                <a:solidFill>
                  <a:schemeClr val="tx1"/>
                </a:solidFill>
                <a:latin typeface="Meiryo UI" panose="020B0604030504040204" pitchFamily="50" charset="-128"/>
                <a:ea typeface="Meiryo UI" panose="020B0604030504040204" pitchFamily="50" charset="-128"/>
                <a:cs typeface="Microsoft YaHei UI"/>
              </a:rPr>
              <a:t>お客様のケータイが</a:t>
            </a:r>
            <a:endParaRPr lang="en-US" sz="1200" b="1" spc="300" dirty="0">
              <a:solidFill>
                <a:schemeClr val="tx1"/>
              </a:solidFill>
              <a:latin typeface="Meiryo UI" panose="020B0604030504040204" pitchFamily="50" charset="-128"/>
              <a:ea typeface="Meiryo UI" panose="020B0604030504040204" pitchFamily="50" charset="-128"/>
              <a:cs typeface="Microsoft YaHei UI"/>
            </a:endParaRPr>
          </a:p>
          <a:p>
            <a:pPr marL="813435" marR="5080" indent="-801370" algn="ctr">
              <a:lnSpc>
                <a:spcPct val="111100"/>
              </a:lnSpc>
              <a:spcBef>
                <a:spcPts val="95"/>
              </a:spcBef>
            </a:pPr>
            <a:r>
              <a:rPr sz="1200" b="1" spc="300" dirty="0" err="1">
                <a:solidFill>
                  <a:schemeClr val="tx1"/>
                </a:solidFill>
                <a:latin typeface="Meiryo UI" panose="020B0604030504040204" pitchFamily="50" charset="-128"/>
                <a:ea typeface="Meiryo UI" panose="020B0604030504040204" pitchFamily="50" charset="-128"/>
                <a:cs typeface="Microsoft YaHei UI"/>
              </a:rPr>
              <a:t>注文端末に</a:t>
            </a:r>
            <a:endParaRPr sz="1200" b="1" dirty="0">
              <a:solidFill>
                <a:schemeClr val="tx1"/>
              </a:solidFill>
              <a:latin typeface="Meiryo UI" panose="020B0604030504040204" pitchFamily="50" charset="-128"/>
              <a:ea typeface="Meiryo UI" panose="020B0604030504040204" pitchFamily="50" charset="-128"/>
              <a:cs typeface="Microsoft YaHei UI"/>
            </a:endParaRPr>
          </a:p>
        </p:txBody>
      </p:sp>
      <p:sp>
        <p:nvSpPr>
          <p:cNvPr id="74" name="object 34">
            <a:extLst>
              <a:ext uri="{FF2B5EF4-FFF2-40B4-BE49-F238E27FC236}">
                <a16:creationId xmlns:a16="http://schemas.microsoft.com/office/drawing/2014/main" xmlns="" id="{B3463294-67AB-4C72-9049-5754767AABBB}"/>
              </a:ext>
            </a:extLst>
          </p:cNvPr>
          <p:cNvSpPr txBox="1"/>
          <p:nvPr/>
        </p:nvSpPr>
        <p:spPr>
          <a:xfrm>
            <a:off x="5711266" y="3427437"/>
            <a:ext cx="2122586" cy="414281"/>
          </a:xfrm>
          <a:prstGeom prst="rect">
            <a:avLst/>
          </a:prstGeom>
        </p:spPr>
        <p:txBody>
          <a:bodyPr vert="horz" wrap="square" lIns="0" tIns="12065" rIns="0" bIns="0" rtlCol="0">
            <a:spAutoFit/>
          </a:bodyPr>
          <a:lstStyle/>
          <a:p>
            <a:pPr marL="813435" marR="5080" indent="-801370" algn="ctr">
              <a:lnSpc>
                <a:spcPct val="111100"/>
              </a:lnSpc>
              <a:spcBef>
                <a:spcPts val="95"/>
              </a:spcBef>
            </a:pPr>
            <a:r>
              <a:rPr lang="ja-JP" altLang="en-US" sz="1200" b="1" spc="300" dirty="0">
                <a:solidFill>
                  <a:schemeClr val="tx1"/>
                </a:solidFill>
                <a:latin typeface="Meiryo UI" panose="020B0604030504040204" pitchFamily="50" charset="-128"/>
                <a:ea typeface="Meiryo UI" panose="020B0604030504040204" pitchFamily="50" charset="-128"/>
                <a:cs typeface="Microsoft YaHei UI"/>
              </a:rPr>
              <a:t>注文は</a:t>
            </a:r>
            <a:r>
              <a:rPr lang="en-US" altLang="ja-JP" sz="1200" b="1" spc="300" dirty="0">
                <a:solidFill>
                  <a:schemeClr val="tx1"/>
                </a:solidFill>
                <a:latin typeface="Meiryo UI" panose="020B0604030504040204" pitchFamily="50" charset="-128"/>
                <a:ea typeface="Meiryo UI" panose="020B0604030504040204" pitchFamily="50" charset="-128"/>
                <a:cs typeface="Microsoft YaHei UI"/>
              </a:rPr>
              <a:t>POS</a:t>
            </a:r>
            <a:r>
              <a:rPr lang="ja-JP" altLang="en-US" sz="1200" b="1" spc="300" dirty="0">
                <a:solidFill>
                  <a:schemeClr val="tx1"/>
                </a:solidFill>
                <a:latin typeface="Meiryo UI" panose="020B0604030504040204" pitchFamily="50" charset="-128"/>
                <a:ea typeface="Meiryo UI" panose="020B0604030504040204" pitchFamily="50" charset="-128"/>
                <a:cs typeface="Microsoft YaHei UI"/>
              </a:rPr>
              <a:t>レジと</a:t>
            </a:r>
            <a:endParaRPr lang="en-US" altLang="ja-JP" sz="1200" b="1" spc="300" dirty="0">
              <a:solidFill>
                <a:schemeClr val="tx1"/>
              </a:solidFill>
              <a:latin typeface="Meiryo UI" panose="020B0604030504040204" pitchFamily="50" charset="-128"/>
              <a:ea typeface="Meiryo UI" panose="020B0604030504040204" pitchFamily="50" charset="-128"/>
              <a:cs typeface="Microsoft YaHei UI"/>
            </a:endParaRPr>
          </a:p>
          <a:p>
            <a:pPr marL="813435" marR="5080" indent="-801370" algn="ctr">
              <a:lnSpc>
                <a:spcPct val="111100"/>
              </a:lnSpc>
              <a:spcBef>
                <a:spcPts val="95"/>
              </a:spcBef>
            </a:pPr>
            <a:r>
              <a:rPr lang="ja-JP" altLang="en-US" sz="1200" b="1" spc="300" dirty="0">
                <a:solidFill>
                  <a:schemeClr val="tx1"/>
                </a:solidFill>
                <a:latin typeface="Meiryo UI" panose="020B0604030504040204" pitchFamily="50" charset="-128"/>
                <a:ea typeface="Meiryo UI" panose="020B0604030504040204" pitchFamily="50" charset="-128"/>
                <a:cs typeface="Microsoft YaHei UI"/>
              </a:rPr>
              <a:t>キッチンプリンターに送信</a:t>
            </a:r>
            <a:endParaRPr sz="1200" b="1" dirty="0">
              <a:solidFill>
                <a:schemeClr val="tx1"/>
              </a:solidFill>
              <a:latin typeface="Meiryo UI" panose="020B0604030504040204" pitchFamily="50" charset="-128"/>
              <a:ea typeface="Meiryo UI" panose="020B0604030504040204" pitchFamily="50" charset="-128"/>
              <a:cs typeface="Microsoft YaHei UI"/>
            </a:endParaRPr>
          </a:p>
        </p:txBody>
      </p:sp>
      <p:sp>
        <p:nvSpPr>
          <p:cNvPr id="77" name="テキスト ボックス 76">
            <a:extLst>
              <a:ext uri="{FF2B5EF4-FFF2-40B4-BE49-F238E27FC236}">
                <a16:creationId xmlns:a16="http://schemas.microsoft.com/office/drawing/2014/main" xmlns="" id="{F5479B3B-8DC5-4045-B36E-447348B73B6B}"/>
              </a:ext>
            </a:extLst>
          </p:cNvPr>
          <p:cNvSpPr txBox="1"/>
          <p:nvPr/>
        </p:nvSpPr>
        <p:spPr>
          <a:xfrm>
            <a:off x="1776466" y="1587806"/>
            <a:ext cx="4833883" cy="400110"/>
          </a:xfrm>
          <a:prstGeom prst="rect">
            <a:avLst/>
          </a:prstGeom>
          <a:noFill/>
        </p:spPr>
        <p:txBody>
          <a:bodyPr wrap="square" rtlCol="0">
            <a:spAutoFit/>
          </a:bodyPr>
          <a:lstStyle/>
          <a:p>
            <a:pPr algn="l"/>
            <a:r>
              <a:rPr kumimoji="1" lang="ja-JP" altLang="en-US" sz="2000" dirty="0">
                <a:solidFill>
                  <a:schemeClr val="tx1"/>
                </a:solidFill>
                <a:latin typeface="Meiryo UI" panose="020B0604030504040204" pitchFamily="50" charset="-128"/>
                <a:ea typeface="Meiryo UI" panose="020B0604030504040204" pitchFamily="50" charset="-128"/>
              </a:rPr>
              <a:t>ケータイから注文！</a:t>
            </a:r>
            <a:r>
              <a:rPr kumimoji="1" lang="ja-JP" altLang="en-US" sz="2000" dirty="0">
                <a:solidFill>
                  <a:schemeClr val="accent6">
                    <a:lumMod val="75000"/>
                  </a:schemeClr>
                </a:solidFill>
                <a:latin typeface="Meiryo UI" panose="020B0604030504040204" pitchFamily="50" charset="-128"/>
                <a:ea typeface="Meiryo UI" panose="020B0604030504040204" pitchFamily="50" charset="-128"/>
              </a:rPr>
              <a:t>モバイルオーダーとは？</a:t>
            </a:r>
          </a:p>
        </p:txBody>
      </p:sp>
      <p:sp>
        <p:nvSpPr>
          <p:cNvPr id="80" name="正方形/長方形 79">
            <a:extLst>
              <a:ext uri="{FF2B5EF4-FFF2-40B4-BE49-F238E27FC236}">
                <a16:creationId xmlns:a16="http://schemas.microsoft.com/office/drawing/2014/main" xmlns="" id="{5EA8A184-8D00-417A-9393-949B3E355CCC}"/>
              </a:ext>
            </a:extLst>
          </p:cNvPr>
          <p:cNvSpPr/>
          <p:nvPr/>
        </p:nvSpPr>
        <p:spPr>
          <a:xfrm>
            <a:off x="1652412" y="3947906"/>
            <a:ext cx="6715137" cy="422601"/>
          </a:xfrm>
          <a:prstGeom prst="rect">
            <a:avLst/>
          </a:prstGeom>
          <a:solidFill>
            <a:schemeClr val="accent6">
              <a:lumMod val="75000"/>
            </a:schemeClr>
          </a:solidFill>
          <a:ln w="28575">
            <a:no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sz="2400">
                <a:latin typeface="ヒラギノ角ゴ Pro W6"/>
                <a:ea typeface="ヒラギノ角ゴ Pro W6"/>
                <a:cs typeface="ヒラギノ角ゴ Pro W6"/>
                <a:sym typeface="ヒラギノ角ゴ Pro W6"/>
              </a:defRPr>
            </a:pPr>
            <a:r>
              <a:rPr lang="ja-JP" altLang="en-US" sz="2000" b="1" dirty="0">
                <a:solidFill>
                  <a:schemeClr val="bg1"/>
                </a:solidFill>
                <a:latin typeface="Meiryo UI" panose="020B0604030504040204" pitchFamily="50" charset="-128"/>
                <a:ea typeface="Meiryo UI" panose="020B0604030504040204" pitchFamily="50" charset="-128"/>
              </a:rPr>
              <a:t>お客様のケータイが注文端末に早変わり！</a:t>
            </a:r>
          </a:p>
        </p:txBody>
      </p:sp>
      <p:pic>
        <p:nvPicPr>
          <p:cNvPr id="83" name="図 82">
            <a:extLst>
              <a:ext uri="{FF2B5EF4-FFF2-40B4-BE49-F238E27FC236}">
                <a16:creationId xmlns:a16="http://schemas.microsoft.com/office/drawing/2014/main" xmlns="" id="{605D1082-A578-4111-A5AE-AB7FC7F886FE}"/>
              </a:ext>
            </a:extLst>
          </p:cNvPr>
          <p:cNvPicPr>
            <a:picLocks noChangeAspect="1"/>
          </p:cNvPicPr>
          <p:nvPr/>
        </p:nvPicPr>
        <p:blipFill rotWithShape="1">
          <a:blip r:embed="rId5"/>
          <a:srcRect l="3306" t="7157" r="2372" b="3609"/>
          <a:stretch/>
        </p:blipFill>
        <p:spPr>
          <a:xfrm>
            <a:off x="4495556" y="4444653"/>
            <a:ext cx="3944375" cy="2186980"/>
          </a:xfrm>
          <a:prstGeom prst="rect">
            <a:avLst/>
          </a:prstGeom>
        </p:spPr>
      </p:pic>
      <p:sp>
        <p:nvSpPr>
          <p:cNvPr id="85" name="テキスト ボックス 84">
            <a:extLst>
              <a:ext uri="{FF2B5EF4-FFF2-40B4-BE49-F238E27FC236}">
                <a16:creationId xmlns:a16="http://schemas.microsoft.com/office/drawing/2014/main" xmlns="" id="{50DAFB34-3CDA-45CE-B416-4B779E544FF3}"/>
              </a:ext>
            </a:extLst>
          </p:cNvPr>
          <p:cNvSpPr txBox="1"/>
          <p:nvPr/>
        </p:nvSpPr>
        <p:spPr>
          <a:xfrm>
            <a:off x="1910784" y="4509706"/>
            <a:ext cx="2703383" cy="400110"/>
          </a:xfrm>
          <a:prstGeom prst="rect">
            <a:avLst/>
          </a:prstGeom>
          <a:noFill/>
        </p:spPr>
        <p:txBody>
          <a:bodyPr wrap="square" rtlCol="0">
            <a:spAutoFit/>
          </a:bodyPr>
          <a:lstStyle/>
          <a:p>
            <a:pPr algn="l"/>
            <a:r>
              <a:rPr kumimoji="1" lang="ja-JP" altLang="en-US" sz="2000" b="1" u="sng" dirty="0">
                <a:solidFill>
                  <a:schemeClr val="tx1"/>
                </a:solidFill>
                <a:latin typeface="Meiryo UI" panose="020B0604030504040204" pitchFamily="50" charset="-128"/>
                <a:ea typeface="Meiryo UI" panose="020B0604030504040204" pitchFamily="50" charset="-128"/>
              </a:rPr>
              <a:t>機能上の３つのメリット</a:t>
            </a:r>
          </a:p>
        </p:txBody>
      </p:sp>
      <p:sp>
        <p:nvSpPr>
          <p:cNvPr id="86" name="二等辺三角形 85">
            <a:extLst>
              <a:ext uri="{FF2B5EF4-FFF2-40B4-BE49-F238E27FC236}">
                <a16:creationId xmlns:a16="http://schemas.microsoft.com/office/drawing/2014/main" xmlns="" id="{22607863-28AB-441D-BA4B-2BF4F7E7618D}"/>
              </a:ext>
            </a:extLst>
          </p:cNvPr>
          <p:cNvSpPr/>
          <p:nvPr/>
        </p:nvSpPr>
        <p:spPr>
          <a:xfrm rot="5400000">
            <a:off x="1676050" y="4675082"/>
            <a:ext cx="329708" cy="139760"/>
          </a:xfrm>
          <a:prstGeom prst="triangle">
            <a:avLst/>
          </a:prstGeom>
          <a:solidFill>
            <a:srgbClr val="C00000"/>
          </a:solidFill>
          <a:ln w="9525">
            <a:noFill/>
          </a:ln>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0" rIns="144000" bIns="25200" numCol="1" spcCol="0" rtlCol="0" fromWordArt="0" anchor="ctr" anchorCtr="0" forceAA="0" compatLnSpc="1">
            <a:prstTxWarp prst="textNoShape">
              <a:avLst/>
            </a:prstTxWarp>
            <a:noAutofit/>
          </a:bodyPr>
          <a:lstStyle/>
          <a:p>
            <a:pPr algn="ctr"/>
            <a:endParaRPr kumimoji="1" lang="ja-JP" altLang="en-US" sz="1400" dirty="0">
              <a:solidFill>
                <a:schemeClr val="tx1"/>
              </a:solidFill>
              <a:latin typeface="HGPｺﾞｼｯｸM" panose="020B0600000000000000" pitchFamily="50" charset="-128"/>
              <a:ea typeface="HGPｺﾞｼｯｸM" panose="020B0600000000000000" pitchFamily="50" charset="-128"/>
            </a:endParaRPr>
          </a:p>
        </p:txBody>
      </p:sp>
      <p:sp>
        <p:nvSpPr>
          <p:cNvPr id="89" name="テキスト ボックス 88">
            <a:extLst>
              <a:ext uri="{FF2B5EF4-FFF2-40B4-BE49-F238E27FC236}">
                <a16:creationId xmlns:a16="http://schemas.microsoft.com/office/drawing/2014/main" xmlns="" id="{BAE41B5C-CFC4-4429-9D64-A5F2BA96E6DA}"/>
              </a:ext>
            </a:extLst>
          </p:cNvPr>
          <p:cNvSpPr txBox="1"/>
          <p:nvPr/>
        </p:nvSpPr>
        <p:spPr>
          <a:xfrm>
            <a:off x="1525178" y="5615970"/>
            <a:ext cx="2830618" cy="1015663"/>
          </a:xfrm>
          <a:prstGeom prst="rect">
            <a:avLst/>
          </a:prstGeom>
          <a:noFill/>
        </p:spPr>
        <p:txBody>
          <a:bodyPr wrap="square" rtlCol="0">
            <a:spAutoFit/>
          </a:bodyPr>
          <a:lstStyle/>
          <a:p>
            <a:pPr algn="l"/>
            <a:r>
              <a:rPr kumimoji="1" lang="ja-JP" altLang="en-US" sz="1200" b="1" dirty="0">
                <a:solidFill>
                  <a:schemeClr val="tx1"/>
                </a:solidFill>
                <a:latin typeface="Meiryo UI" panose="020B0604030504040204" pitchFamily="50" charset="-128"/>
                <a:ea typeface="Meiryo UI" panose="020B0604030504040204" pitchFamily="50" charset="-128"/>
              </a:rPr>
              <a:t>＜テーブルタップオーダーと比較＞</a:t>
            </a:r>
            <a:endParaRPr kumimoji="1" lang="en-US" altLang="ja-JP" sz="1200" b="1" dirty="0">
              <a:solidFill>
                <a:schemeClr val="tx1"/>
              </a:solidFill>
              <a:latin typeface="Meiryo UI" panose="020B0604030504040204" pitchFamily="50" charset="-128"/>
              <a:ea typeface="Meiryo UI" panose="020B0604030504040204" pitchFamily="50" charset="-128"/>
            </a:endParaRPr>
          </a:p>
          <a:p>
            <a:pPr algn="l"/>
            <a:r>
              <a:rPr kumimoji="1" lang="ja-JP" altLang="en-US" sz="1200" b="1" dirty="0">
                <a:solidFill>
                  <a:schemeClr val="tx1"/>
                </a:solidFill>
                <a:latin typeface="Meiryo UI" panose="020B0604030504040204" pitchFamily="50" charset="-128"/>
                <a:ea typeface="Meiryo UI" panose="020B0604030504040204" pitchFamily="50" charset="-128"/>
              </a:rPr>
              <a:t>モバイル型は据え置き型に比べて初期通しが少ない分、導入までの低いメリットがあります。また、コロナ禍において感染症予防の観点からも有用な対策となります。</a:t>
            </a:r>
          </a:p>
        </p:txBody>
      </p:sp>
    </p:spTree>
    <p:extLst>
      <p:ext uri="{BB962C8B-B14F-4D97-AF65-F5344CB8AC3E}">
        <p14:creationId xmlns:p14="http://schemas.microsoft.com/office/powerpoint/2010/main" val="391639839"/>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ネットワークを拡げる | プロフィール▶︎▶︎ブログ">
            <a:extLst>
              <a:ext uri="{FF2B5EF4-FFF2-40B4-BE49-F238E27FC236}">
                <a16:creationId xmlns:a16="http://schemas.microsoft.com/office/drawing/2014/main" xmlns="" id="{9DF4C193-B9BB-470C-A05D-01D21541A50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3564"/>
          <a:stretch/>
        </p:blipFill>
        <p:spPr bwMode="auto">
          <a:xfrm>
            <a:off x="1010321" y="904621"/>
            <a:ext cx="8156787" cy="5953379"/>
          </a:xfrm>
          <a:prstGeom prst="rect">
            <a:avLst/>
          </a:prstGeom>
          <a:noFill/>
          <a:extLst>
            <a:ext uri="{909E8E84-426E-40DD-AFC4-6F175D3DCCD1}">
              <a14:hiddenFill xmlns:a14="http://schemas.microsoft.com/office/drawing/2010/main">
                <a:solidFill>
                  <a:srgbClr val="FFFFFF"/>
                </a:solidFill>
              </a14:hiddenFill>
            </a:ext>
          </a:extLst>
        </p:spPr>
      </p:pic>
      <p:sp>
        <p:nvSpPr>
          <p:cNvPr id="11" name="正方形/長方形 10">
            <a:extLst>
              <a:ext uri="{FF2B5EF4-FFF2-40B4-BE49-F238E27FC236}">
                <a16:creationId xmlns:a16="http://schemas.microsoft.com/office/drawing/2014/main" xmlns="" id="{5B266C03-B3F1-4ECD-8D1A-C76E2E3704AE}"/>
              </a:ext>
            </a:extLst>
          </p:cNvPr>
          <p:cNvSpPr/>
          <p:nvPr/>
        </p:nvSpPr>
        <p:spPr>
          <a:xfrm>
            <a:off x="1005558" y="904621"/>
            <a:ext cx="8156787" cy="5976000"/>
          </a:xfrm>
          <a:prstGeom prst="rect">
            <a:avLst/>
          </a:prstGeom>
          <a:solidFill>
            <a:srgbClr val="FFFFFF">
              <a:alpha val="90000"/>
            </a:srgb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mj-lt"/>
              <a:ea typeface="+mj-ea"/>
              <a:cs typeface="+mj-cs"/>
              <a:sym typeface="Calibri"/>
            </a:endParaRPr>
          </a:p>
        </p:txBody>
      </p:sp>
      <p:sp>
        <p:nvSpPr>
          <p:cNvPr id="1192" name="スライド番号プレースホルダー 1"/>
          <p:cNvSpPr txBox="1">
            <a:spLocks noGrp="1"/>
          </p:cNvSpPr>
          <p:nvPr>
            <p:ph type="sldNum" sz="quarter" idx="2"/>
          </p:nvPr>
        </p:nvSpPr>
        <p:spPr>
          <a:xfrm>
            <a:off x="8759218" y="6640209"/>
            <a:ext cx="184062" cy="26924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13</a:t>
            </a:fld>
            <a:endParaRPr/>
          </a:p>
        </p:txBody>
      </p:sp>
      <p:sp>
        <p:nvSpPr>
          <p:cNvPr id="1194" name="正方形/長方形 13"/>
          <p:cNvSpPr txBox="1"/>
          <p:nvPr/>
        </p:nvSpPr>
        <p:spPr>
          <a:xfrm>
            <a:off x="1224324" y="1034791"/>
            <a:ext cx="3767670" cy="338554"/>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pPr>
              <a:defRPr sz="1200">
                <a:solidFill>
                  <a:schemeClr val="accent1"/>
                </a:solidFill>
                <a:latin typeface="ヒラギノ角ゴ Pro W6"/>
                <a:ea typeface="ヒラギノ角ゴ Pro W6"/>
                <a:cs typeface="ヒラギノ角ゴ Pro W6"/>
                <a:sym typeface="ヒラギノ角ゴ Pro W6"/>
              </a:defRPr>
            </a:pPr>
            <a:r>
              <a:rPr sz="1600" b="1" dirty="0" err="1">
                <a:solidFill>
                  <a:srgbClr val="000066"/>
                </a:solidFill>
                <a:latin typeface="Meiryo UI" panose="020B0604030504040204" pitchFamily="50" charset="-128"/>
                <a:ea typeface="Meiryo UI" panose="020B0604030504040204" pitchFamily="50" charset="-128"/>
              </a:rPr>
              <a:t>MEOの先を行く最先端集客ツールBME</a:t>
            </a:r>
            <a:endParaRPr sz="1600" b="1" dirty="0">
              <a:solidFill>
                <a:srgbClr val="000066"/>
              </a:solidFill>
              <a:latin typeface="Meiryo UI" panose="020B0604030504040204" pitchFamily="50" charset="-128"/>
              <a:ea typeface="Meiryo UI" panose="020B0604030504040204" pitchFamily="50" charset="-128"/>
            </a:endParaRPr>
          </a:p>
        </p:txBody>
      </p:sp>
      <p:pic>
        <p:nvPicPr>
          <p:cNvPr id="1196" name="Picture 60" descr="Picture 60"/>
          <p:cNvPicPr>
            <a:picLocks noChangeAspect="1"/>
          </p:cNvPicPr>
          <p:nvPr/>
        </p:nvPicPr>
        <p:blipFill>
          <a:blip r:embed="rId3"/>
          <a:stretch>
            <a:fillRect/>
          </a:stretch>
        </p:blipFill>
        <p:spPr>
          <a:xfrm>
            <a:off x="1148989" y="4214940"/>
            <a:ext cx="1990485" cy="1488903"/>
          </a:xfrm>
          <a:prstGeom prst="rect">
            <a:avLst/>
          </a:prstGeom>
          <a:ln w="12700">
            <a:miter lim="400000"/>
          </a:ln>
        </p:spPr>
      </p:pic>
      <p:pic>
        <p:nvPicPr>
          <p:cNvPr id="1204" name="874824_s.jpg" descr="874824_s.jpg"/>
          <p:cNvPicPr>
            <a:picLocks noChangeAspect="1"/>
          </p:cNvPicPr>
          <p:nvPr/>
        </p:nvPicPr>
        <p:blipFill>
          <a:blip r:embed="rId4"/>
          <a:srcRect l="4614" t="7879" r="4614" b="2728"/>
          <a:stretch>
            <a:fillRect/>
          </a:stretch>
        </p:blipFill>
        <p:spPr>
          <a:xfrm>
            <a:off x="5088345" y="4417113"/>
            <a:ext cx="2443719" cy="1605656"/>
          </a:xfrm>
          <a:prstGeom prst="rect">
            <a:avLst/>
          </a:prstGeom>
          <a:ln w="12700">
            <a:miter lim="400000"/>
          </a:ln>
        </p:spPr>
      </p:pic>
      <p:sp>
        <p:nvSpPr>
          <p:cNvPr id="16" name="Rectangle 38">
            <a:extLst>
              <a:ext uri="{FF2B5EF4-FFF2-40B4-BE49-F238E27FC236}">
                <a16:creationId xmlns:a16="http://schemas.microsoft.com/office/drawing/2014/main" xmlns="" id="{9B2A8B8D-4264-4D3C-AEEC-C4E3F687A3B1}"/>
              </a:ext>
            </a:extLst>
          </p:cNvPr>
          <p:cNvSpPr>
            <a:spLocks noChangeArrowheads="1"/>
          </p:cNvSpPr>
          <p:nvPr/>
        </p:nvSpPr>
        <p:spPr bwMode="auto">
          <a:xfrm>
            <a:off x="1063278" y="180319"/>
            <a:ext cx="6696744" cy="463846"/>
          </a:xfrm>
          <a:prstGeom prst="rect">
            <a:avLst/>
          </a:prstGeom>
          <a:noFill/>
          <a:ln w="15875" algn="ctr">
            <a:noFill/>
            <a:miter lim="800000"/>
            <a:headEnd/>
            <a:tailEnd/>
          </a:ln>
        </p:spPr>
        <p:txBody>
          <a:bodyPr wrap="square" lIns="90000" tIns="46800" rIns="90000" bIns="46800">
            <a:spAutoFit/>
          </a:bodyPr>
          <a:lstStyle/>
          <a:p>
            <a:pPr algn="l">
              <a:defRPr/>
            </a:pPr>
            <a:r>
              <a:rPr lang="ja-JP" altLang="en-US" sz="2400" dirty="0">
                <a:latin typeface="Tahoma" panose="020B0604030504040204" pitchFamily="34" charset="0"/>
                <a:ea typeface="Meiryo UI" pitchFamily="50" charset="-128"/>
                <a:cs typeface="Tahoma" panose="020B0604030504040204" pitchFamily="34" charset="0"/>
              </a:rPr>
              <a:t>飲食店向けサービス（集客ツール</a:t>
            </a:r>
            <a:r>
              <a:rPr lang="en-US" altLang="ja-JP" sz="2400" dirty="0">
                <a:latin typeface="Tahoma" panose="020B0604030504040204" pitchFamily="34" charset="0"/>
                <a:ea typeface="Meiryo UI" pitchFamily="50" charset="-128"/>
                <a:cs typeface="Tahoma" panose="020B0604030504040204" pitchFamily="34" charset="0"/>
              </a:rPr>
              <a:t>BME</a:t>
            </a:r>
            <a:r>
              <a:rPr lang="ja-JP" altLang="en-US" sz="2400" dirty="0">
                <a:latin typeface="Tahoma" panose="020B0604030504040204" pitchFamily="34" charset="0"/>
                <a:ea typeface="Meiryo UI" pitchFamily="50" charset="-128"/>
                <a:cs typeface="Tahoma" panose="020B0604030504040204" pitchFamily="34" charset="0"/>
              </a:rPr>
              <a:t>）</a:t>
            </a:r>
            <a:endParaRPr lang="en-US" altLang="ja-JP" sz="2400" dirty="0">
              <a:latin typeface="Tahoma" panose="020B0604030504040204" pitchFamily="34" charset="0"/>
              <a:ea typeface="Meiryo UI" pitchFamily="50" charset="-128"/>
              <a:cs typeface="Tahoma" panose="020B0604030504040204" pitchFamily="34" charset="0"/>
            </a:endParaRPr>
          </a:p>
        </p:txBody>
      </p:sp>
      <p:cxnSp>
        <p:nvCxnSpPr>
          <p:cNvPr id="19" name="直線コネクタ 18">
            <a:extLst>
              <a:ext uri="{FF2B5EF4-FFF2-40B4-BE49-F238E27FC236}">
                <a16:creationId xmlns:a16="http://schemas.microsoft.com/office/drawing/2014/main" xmlns="" id="{67D0DE57-33D7-432D-A048-94BD7B217B6A}"/>
              </a:ext>
            </a:extLst>
          </p:cNvPr>
          <p:cNvCxnSpPr>
            <a:cxnSpLocks/>
          </p:cNvCxnSpPr>
          <p:nvPr/>
        </p:nvCxnSpPr>
        <p:spPr>
          <a:xfrm flipH="1">
            <a:off x="1264333" y="1392395"/>
            <a:ext cx="3384000" cy="0"/>
          </a:xfrm>
          <a:prstGeom prst="line">
            <a:avLst/>
          </a:prstGeom>
          <a:ln w="76200">
            <a:solidFill>
              <a:schemeClr val="bg1">
                <a:lumMod val="65000"/>
              </a:schemeClr>
            </a:solidFill>
          </a:ln>
          <a:scene3d>
            <a:camera prst="orthographicFront"/>
            <a:lightRig rig="threePt" dir="t"/>
          </a:scene3d>
          <a:sp3d>
            <a:bevelT h="25400"/>
          </a:sp3d>
        </p:spPr>
        <p:style>
          <a:lnRef idx="1">
            <a:schemeClr val="accent1"/>
          </a:lnRef>
          <a:fillRef idx="0">
            <a:schemeClr val="accent1"/>
          </a:fillRef>
          <a:effectRef idx="0">
            <a:schemeClr val="accent1"/>
          </a:effectRef>
          <a:fontRef idx="minor">
            <a:schemeClr val="tx1"/>
          </a:fontRef>
        </p:style>
      </p:cxnSp>
      <p:sp>
        <p:nvSpPr>
          <p:cNvPr id="23" name="正方形/長方形 69">
            <a:extLst>
              <a:ext uri="{FF2B5EF4-FFF2-40B4-BE49-F238E27FC236}">
                <a16:creationId xmlns:a16="http://schemas.microsoft.com/office/drawing/2014/main" xmlns="" id="{B3C9FD66-48AB-458A-BA40-6FE310AD7C27}"/>
              </a:ext>
            </a:extLst>
          </p:cNvPr>
          <p:cNvSpPr txBox="1"/>
          <p:nvPr/>
        </p:nvSpPr>
        <p:spPr>
          <a:xfrm>
            <a:off x="5681338" y="1302361"/>
            <a:ext cx="2704719" cy="307777"/>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pPr>
              <a:defRPr sz="900">
                <a:latin typeface="ヒラギノ角ゴ Pro W3"/>
                <a:ea typeface="ヒラギノ角ゴ Pro W3"/>
                <a:cs typeface="ヒラギノ角ゴ Pro W3"/>
                <a:sym typeface="ヒラギノ角ゴ Pro W3"/>
              </a:defRPr>
            </a:pPr>
            <a:r>
              <a:rPr lang="en-US" altLang="ja-JP" sz="1400" dirty="0">
                <a:latin typeface="Meiryo UI" panose="020B0604030504040204" pitchFamily="50" charset="-128"/>
                <a:ea typeface="Meiryo UI" panose="020B0604030504040204" pitchFamily="50" charset="-128"/>
              </a:rPr>
              <a:t>BME</a:t>
            </a:r>
            <a:r>
              <a:rPr lang="ja-JP" altLang="en-US" sz="1400" dirty="0">
                <a:latin typeface="Meiryo UI" panose="020B0604030504040204" pitchFamily="50" charset="-128"/>
                <a:ea typeface="Meiryo UI" panose="020B0604030504040204" pitchFamily="50" charset="-128"/>
              </a:rPr>
              <a:t>（ブレインマップエンジン）とは</a:t>
            </a:r>
            <a:endParaRPr sz="1400" dirty="0">
              <a:latin typeface="Meiryo UI" panose="020B0604030504040204" pitchFamily="50" charset="-128"/>
              <a:ea typeface="Meiryo UI" panose="020B0604030504040204" pitchFamily="50" charset="-128"/>
            </a:endParaRPr>
          </a:p>
        </p:txBody>
      </p:sp>
      <p:grpSp>
        <p:nvGrpSpPr>
          <p:cNvPr id="8" name="グループ化 7">
            <a:extLst>
              <a:ext uri="{FF2B5EF4-FFF2-40B4-BE49-F238E27FC236}">
                <a16:creationId xmlns:a16="http://schemas.microsoft.com/office/drawing/2014/main" xmlns="" id="{A0DA9974-C170-4144-8A7B-A5DE11494505}"/>
              </a:ext>
            </a:extLst>
          </p:cNvPr>
          <p:cNvGrpSpPr/>
          <p:nvPr/>
        </p:nvGrpSpPr>
        <p:grpSpPr>
          <a:xfrm>
            <a:off x="5134972" y="1917800"/>
            <a:ext cx="4015417" cy="1777702"/>
            <a:chOff x="5030722" y="1545743"/>
            <a:chExt cx="4015417" cy="1777702"/>
          </a:xfrm>
        </p:grpSpPr>
        <p:pic>
          <p:nvPicPr>
            <p:cNvPr id="3" name="図 2">
              <a:extLst>
                <a:ext uri="{FF2B5EF4-FFF2-40B4-BE49-F238E27FC236}">
                  <a16:creationId xmlns:a16="http://schemas.microsoft.com/office/drawing/2014/main" xmlns="" id="{AAC1CD40-B09A-486F-AB1E-97745FAFFB9D}"/>
                </a:ext>
              </a:extLst>
            </p:cNvPr>
            <p:cNvPicPr>
              <a:picLocks noChangeAspect="1"/>
            </p:cNvPicPr>
            <p:nvPr/>
          </p:nvPicPr>
          <p:blipFill>
            <a:blip r:embed="rId5"/>
            <a:stretch>
              <a:fillRect/>
            </a:stretch>
          </p:blipFill>
          <p:spPr>
            <a:xfrm>
              <a:off x="5138919" y="1545743"/>
              <a:ext cx="3802300" cy="1445239"/>
            </a:xfrm>
            <a:prstGeom prst="rect">
              <a:avLst/>
            </a:prstGeom>
          </p:spPr>
        </p:pic>
        <p:sp>
          <p:nvSpPr>
            <p:cNvPr id="24" name="正方形/長方形 69">
              <a:extLst>
                <a:ext uri="{FF2B5EF4-FFF2-40B4-BE49-F238E27FC236}">
                  <a16:creationId xmlns:a16="http://schemas.microsoft.com/office/drawing/2014/main" xmlns="" id="{497EEEBC-1273-4B45-8F52-CA32346C273D}"/>
                </a:ext>
              </a:extLst>
            </p:cNvPr>
            <p:cNvSpPr txBox="1"/>
            <p:nvPr/>
          </p:nvSpPr>
          <p:spPr>
            <a:xfrm>
              <a:off x="5030722" y="2923335"/>
              <a:ext cx="1124433" cy="246221"/>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pPr>
                <a:defRPr sz="900">
                  <a:latin typeface="ヒラギノ角ゴ Pro W3"/>
                  <a:ea typeface="ヒラギノ角ゴ Pro W3"/>
                  <a:cs typeface="ヒラギノ角ゴ Pro W3"/>
                  <a:sym typeface="ヒラギノ角ゴ Pro W3"/>
                </a:defRPr>
              </a:pPr>
              <a:r>
                <a:rPr lang="ja-JP" altLang="en-US" sz="1000" dirty="0">
                  <a:solidFill>
                    <a:schemeClr val="accent1">
                      <a:lumMod val="75000"/>
                    </a:schemeClr>
                  </a:solidFill>
                  <a:latin typeface="Meiryo UI" panose="020B0604030504040204" pitchFamily="50" charset="-128"/>
                  <a:ea typeface="Meiryo UI" panose="020B0604030504040204" pitchFamily="50" charset="-128"/>
                </a:rPr>
                <a:t>①</a:t>
              </a:r>
              <a:r>
                <a:rPr lang="en-US" altLang="ja-JP" sz="1000" dirty="0">
                  <a:solidFill>
                    <a:schemeClr val="accent1">
                      <a:lumMod val="75000"/>
                    </a:schemeClr>
                  </a:solidFill>
                  <a:latin typeface="Meiryo UI" panose="020B0604030504040204" pitchFamily="50" charset="-128"/>
                  <a:ea typeface="Meiryo UI" panose="020B0604030504040204" pitchFamily="50" charset="-128"/>
                </a:rPr>
                <a:t>Google</a:t>
              </a:r>
              <a:r>
                <a:rPr lang="ja-JP" altLang="en-US" sz="1000" dirty="0">
                  <a:solidFill>
                    <a:schemeClr val="accent1">
                      <a:lumMod val="75000"/>
                    </a:schemeClr>
                  </a:solidFill>
                  <a:latin typeface="Meiryo UI" panose="020B0604030504040204" pitchFamily="50" charset="-128"/>
                  <a:ea typeface="Meiryo UI" panose="020B0604030504040204" pitchFamily="50" charset="-128"/>
                </a:rPr>
                <a:t>で検索</a:t>
              </a:r>
              <a:endParaRPr sz="1000" dirty="0">
                <a:solidFill>
                  <a:schemeClr val="accent1">
                    <a:lumMod val="75000"/>
                  </a:schemeClr>
                </a:solidFill>
                <a:latin typeface="Meiryo UI" panose="020B0604030504040204" pitchFamily="50" charset="-128"/>
                <a:ea typeface="Meiryo UI" panose="020B0604030504040204" pitchFamily="50" charset="-128"/>
              </a:endParaRPr>
            </a:p>
          </p:txBody>
        </p:sp>
        <p:sp>
          <p:nvSpPr>
            <p:cNvPr id="25" name="正方形/長方形 69">
              <a:extLst>
                <a:ext uri="{FF2B5EF4-FFF2-40B4-BE49-F238E27FC236}">
                  <a16:creationId xmlns:a16="http://schemas.microsoft.com/office/drawing/2014/main" xmlns="" id="{7459156B-1952-4717-86F1-17A79D0977B3}"/>
                </a:ext>
              </a:extLst>
            </p:cNvPr>
            <p:cNvSpPr txBox="1"/>
            <p:nvPr/>
          </p:nvSpPr>
          <p:spPr>
            <a:xfrm>
              <a:off x="6261075" y="2923335"/>
              <a:ext cx="1272914" cy="246221"/>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pPr>
                <a:defRPr sz="900">
                  <a:latin typeface="ヒラギノ角ゴ Pro W3"/>
                  <a:ea typeface="ヒラギノ角ゴ Pro W3"/>
                  <a:cs typeface="ヒラギノ角ゴ Pro W3"/>
                  <a:sym typeface="ヒラギノ角ゴ Pro W3"/>
                </a:defRPr>
              </a:pPr>
              <a:r>
                <a:rPr lang="ja-JP" altLang="en-US" sz="1000" dirty="0">
                  <a:solidFill>
                    <a:schemeClr val="accent1">
                      <a:lumMod val="75000"/>
                    </a:schemeClr>
                  </a:solidFill>
                  <a:latin typeface="Meiryo UI" panose="020B0604030504040204" pitchFamily="50" charset="-128"/>
                  <a:ea typeface="Meiryo UI" panose="020B0604030504040204" pitchFamily="50" charset="-128"/>
                </a:rPr>
                <a:t>②お店の情報を確認</a:t>
              </a:r>
              <a:endParaRPr sz="1000" dirty="0">
                <a:solidFill>
                  <a:schemeClr val="accent1">
                    <a:lumMod val="75000"/>
                  </a:schemeClr>
                </a:solidFill>
                <a:latin typeface="Meiryo UI" panose="020B0604030504040204" pitchFamily="50" charset="-128"/>
                <a:ea typeface="Meiryo UI" panose="020B0604030504040204" pitchFamily="50" charset="-128"/>
              </a:endParaRPr>
            </a:p>
          </p:txBody>
        </p:sp>
        <p:sp>
          <p:nvSpPr>
            <p:cNvPr id="26" name="正方形/長方形 69">
              <a:extLst>
                <a:ext uri="{FF2B5EF4-FFF2-40B4-BE49-F238E27FC236}">
                  <a16:creationId xmlns:a16="http://schemas.microsoft.com/office/drawing/2014/main" xmlns="" id="{A7DB4453-5808-401B-9B54-83E41B5169EB}"/>
                </a:ext>
              </a:extLst>
            </p:cNvPr>
            <p:cNvSpPr txBox="1"/>
            <p:nvPr/>
          </p:nvSpPr>
          <p:spPr>
            <a:xfrm>
              <a:off x="7639909" y="2923335"/>
              <a:ext cx="1406230" cy="400110"/>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pPr>
                <a:defRPr sz="900">
                  <a:latin typeface="ヒラギノ角ゴ Pro W3"/>
                  <a:ea typeface="ヒラギノ角ゴ Pro W3"/>
                  <a:cs typeface="ヒラギノ角ゴ Pro W3"/>
                  <a:sym typeface="ヒラギノ角ゴ Pro W3"/>
                </a:defRPr>
              </a:pPr>
              <a:r>
                <a:rPr lang="ja-JP" altLang="en-US" sz="1000" dirty="0">
                  <a:solidFill>
                    <a:schemeClr val="accent1">
                      <a:lumMod val="75000"/>
                    </a:schemeClr>
                  </a:solidFill>
                  <a:latin typeface="Meiryo UI" panose="020B0604030504040204" pitchFamily="50" charset="-128"/>
                  <a:ea typeface="Meiryo UI" panose="020B0604030504040204" pitchFamily="50" charset="-128"/>
                </a:rPr>
                <a:t>③経路案内や電話予約をダイレクトに</a:t>
              </a:r>
              <a:endParaRPr sz="1000" dirty="0">
                <a:solidFill>
                  <a:schemeClr val="accent1">
                    <a:lumMod val="75000"/>
                  </a:schemeClr>
                </a:solidFill>
                <a:latin typeface="Meiryo UI" panose="020B0604030504040204" pitchFamily="50" charset="-128"/>
                <a:ea typeface="Meiryo UI" panose="020B0604030504040204" pitchFamily="50" charset="-128"/>
              </a:endParaRPr>
            </a:p>
          </p:txBody>
        </p:sp>
      </p:grpSp>
      <p:sp>
        <p:nvSpPr>
          <p:cNvPr id="28" name="テキスト ボックス 27">
            <a:extLst>
              <a:ext uri="{FF2B5EF4-FFF2-40B4-BE49-F238E27FC236}">
                <a16:creationId xmlns:a16="http://schemas.microsoft.com/office/drawing/2014/main" xmlns="" id="{BD2EE15E-2126-4289-A6EF-AF3858BA1224}"/>
              </a:ext>
            </a:extLst>
          </p:cNvPr>
          <p:cNvSpPr txBox="1"/>
          <p:nvPr/>
        </p:nvSpPr>
        <p:spPr>
          <a:xfrm>
            <a:off x="5243169" y="1541472"/>
            <a:ext cx="3919858"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defRPr sz="900">
                <a:latin typeface="ヒラギノ角ゴ Pro W3"/>
                <a:ea typeface="ヒラギノ角ゴ Pro W3"/>
                <a:cs typeface="ヒラギノ角ゴ Pro W3"/>
                <a:sym typeface="ヒラギノ角ゴ Pro W3"/>
              </a:defRPr>
            </a:pPr>
            <a:r>
              <a:rPr lang="ja-JP" altLang="en-US" dirty="0">
                <a:latin typeface="Meiryo UI" panose="020B0604030504040204" pitchFamily="50" charset="-128"/>
                <a:ea typeface="Meiryo UI" panose="020B0604030504040204" pitchFamily="50" charset="-128"/>
              </a:rPr>
              <a:t>高度な</a:t>
            </a:r>
            <a:r>
              <a:rPr lang="en-US" altLang="ja-JP" dirty="0">
                <a:latin typeface="Meiryo UI" panose="020B0604030504040204" pitchFamily="50" charset="-128"/>
                <a:ea typeface="Meiryo UI" panose="020B0604030504040204" pitchFamily="50" charset="-128"/>
              </a:rPr>
              <a:t>SEO</a:t>
            </a:r>
            <a:r>
              <a:rPr lang="ja-JP" altLang="en-US" dirty="0">
                <a:latin typeface="Meiryo UI" panose="020B0604030504040204" pitchFamily="50" charset="-128"/>
                <a:ea typeface="Meiryo UI" panose="020B0604030504040204" pitchFamily="50" charset="-128"/>
              </a:rPr>
              <a:t>宅策を加える事により、</a:t>
            </a:r>
            <a:r>
              <a:rPr lang="en-US" altLang="ja-JP" dirty="0">
                <a:latin typeface="Meiryo UI" panose="020B0604030504040204" pitchFamily="50" charset="-128"/>
                <a:ea typeface="Meiryo UI" panose="020B0604030504040204" pitchFamily="50" charset="-128"/>
              </a:rPr>
              <a:t>Google</a:t>
            </a:r>
            <a:r>
              <a:rPr lang="ja-JP" altLang="en-US" dirty="0">
                <a:latin typeface="Meiryo UI" panose="020B0604030504040204" pitchFamily="50" charset="-128"/>
                <a:ea typeface="Meiryo UI" panose="020B0604030504040204" pitchFamily="50" charset="-128"/>
              </a:rPr>
              <a:t>検索エンジン</a:t>
            </a:r>
            <a:r>
              <a:rPr lang="en-US" altLang="ja-JP" dirty="0">
                <a:latin typeface="Meiryo UI" panose="020B0604030504040204" pitchFamily="50" charset="-128"/>
                <a:ea typeface="Meiryo UI" panose="020B0604030504040204" pitchFamily="50" charset="-128"/>
              </a:rPr>
              <a:t>/Google</a:t>
            </a:r>
            <a:r>
              <a:rPr lang="ja-JP" altLang="en-US" dirty="0">
                <a:latin typeface="Meiryo UI" panose="020B0604030504040204" pitchFamily="50" charset="-128"/>
                <a:ea typeface="Meiryo UI" panose="020B0604030504040204" pitchFamily="50" charset="-128"/>
              </a:rPr>
              <a:t>マップにおいて、</a:t>
            </a:r>
            <a:endParaRPr lang="en-US" altLang="ja-JP" dirty="0">
              <a:latin typeface="Meiryo UI" panose="020B0604030504040204" pitchFamily="50" charset="-128"/>
              <a:ea typeface="Meiryo UI" panose="020B0604030504040204" pitchFamily="50" charset="-128"/>
            </a:endParaRPr>
          </a:p>
          <a:p>
            <a:pPr>
              <a:defRPr sz="900">
                <a:latin typeface="ヒラギノ角ゴ Pro W3"/>
                <a:ea typeface="ヒラギノ角ゴ Pro W3"/>
                <a:cs typeface="ヒラギノ角ゴ Pro W3"/>
                <a:sym typeface="ヒラギノ角ゴ Pro W3"/>
              </a:defRPr>
            </a:pPr>
            <a:r>
              <a:rPr lang="ja-JP" altLang="en-US" dirty="0">
                <a:latin typeface="Meiryo UI" panose="020B0604030504040204" pitchFamily="50" charset="-128"/>
                <a:ea typeface="Meiryo UI" panose="020B0604030504040204" pitchFamily="50" charset="-128"/>
              </a:rPr>
              <a:t>「業態</a:t>
            </a:r>
            <a:r>
              <a:rPr lang="en-US" altLang="ja-JP" dirty="0">
                <a:latin typeface="Meiryo UI" panose="020B0604030504040204" pitchFamily="50" charset="-128"/>
                <a:ea typeface="Meiryo UI" panose="020B0604030504040204" pitchFamily="50" charset="-128"/>
              </a:rPr>
              <a:t>×</a:t>
            </a:r>
            <a:r>
              <a:rPr lang="ja-JP" altLang="en-US" dirty="0">
                <a:latin typeface="Meiryo UI" panose="020B0604030504040204" pitchFamily="50" charset="-128"/>
                <a:ea typeface="Meiryo UI" panose="020B0604030504040204" pitchFamily="50" charset="-128"/>
              </a:rPr>
              <a:t>エリア」で検索した際に、お店のアカウントに上位表示させるサービス</a:t>
            </a:r>
          </a:p>
        </p:txBody>
      </p:sp>
      <p:sp>
        <p:nvSpPr>
          <p:cNvPr id="31" name="正方形/長方形 69">
            <a:extLst>
              <a:ext uri="{FF2B5EF4-FFF2-40B4-BE49-F238E27FC236}">
                <a16:creationId xmlns:a16="http://schemas.microsoft.com/office/drawing/2014/main" xmlns="" id="{C412855F-E48B-4CA8-928D-40A483C6EE95}"/>
              </a:ext>
            </a:extLst>
          </p:cNvPr>
          <p:cNvSpPr txBox="1"/>
          <p:nvPr/>
        </p:nvSpPr>
        <p:spPr>
          <a:xfrm>
            <a:off x="1264333" y="1459658"/>
            <a:ext cx="3200346" cy="307777"/>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pPr>
              <a:defRPr sz="900">
                <a:latin typeface="ヒラギノ角ゴ Pro W3"/>
                <a:ea typeface="ヒラギノ角ゴ Pro W3"/>
                <a:cs typeface="ヒラギノ角ゴ Pro W3"/>
                <a:sym typeface="ヒラギノ角ゴ Pro W3"/>
              </a:defRPr>
            </a:pPr>
            <a:r>
              <a:rPr lang="ja-JP" altLang="en-US" sz="1400" b="1" dirty="0">
                <a:solidFill>
                  <a:schemeClr val="accent1">
                    <a:lumMod val="75000"/>
                  </a:schemeClr>
                </a:solidFill>
                <a:latin typeface="Meiryo UI" panose="020B0604030504040204" pitchFamily="50" charset="-128"/>
                <a:ea typeface="Meiryo UI" panose="020B0604030504040204" pitchFamily="50" charset="-128"/>
              </a:rPr>
              <a:t>グルメサイトに変わる新しい集客サービス</a:t>
            </a:r>
            <a:endParaRPr sz="1400" b="1" dirty="0">
              <a:solidFill>
                <a:schemeClr val="accent1">
                  <a:lumMod val="75000"/>
                </a:schemeClr>
              </a:solidFill>
              <a:latin typeface="Meiryo UI" panose="020B0604030504040204" pitchFamily="50" charset="-128"/>
              <a:ea typeface="Meiryo UI" panose="020B0604030504040204" pitchFamily="50" charset="-128"/>
            </a:endParaRPr>
          </a:p>
        </p:txBody>
      </p:sp>
      <p:sp>
        <p:nvSpPr>
          <p:cNvPr id="33" name="テキスト ボックス 32">
            <a:extLst>
              <a:ext uri="{FF2B5EF4-FFF2-40B4-BE49-F238E27FC236}">
                <a16:creationId xmlns:a16="http://schemas.microsoft.com/office/drawing/2014/main" xmlns="" id="{CD4A075C-9FBD-4EBD-A0E6-7AC6461FAB7F}"/>
              </a:ext>
            </a:extLst>
          </p:cNvPr>
          <p:cNvSpPr txBox="1"/>
          <p:nvPr/>
        </p:nvSpPr>
        <p:spPr>
          <a:xfrm>
            <a:off x="1339795" y="1722436"/>
            <a:ext cx="3989530" cy="110799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defRPr sz="900">
                <a:latin typeface="ヒラギノ角ゴ Pro W3"/>
                <a:ea typeface="ヒラギノ角ゴ Pro W3"/>
                <a:cs typeface="ヒラギノ角ゴ Pro W3"/>
                <a:sym typeface="ヒラギノ角ゴ Pro W3"/>
              </a:defRPr>
            </a:pPr>
            <a:r>
              <a:rPr lang="ja-JP" altLang="en-US" sz="1100" dirty="0">
                <a:latin typeface="Meiryo UI" panose="020B0604030504040204" pitchFamily="50" charset="-128"/>
                <a:ea typeface="Meiryo UI" panose="020B0604030504040204" pitchFamily="50" charset="-128"/>
              </a:rPr>
              <a:t>飲食店を探す時、スマホから</a:t>
            </a:r>
            <a:r>
              <a:rPr lang="en-US" altLang="ja-JP" sz="1100" dirty="0">
                <a:latin typeface="Meiryo UI" panose="020B0604030504040204" pitchFamily="50" charset="-128"/>
                <a:ea typeface="Meiryo UI" panose="020B0604030504040204" pitchFamily="50" charset="-128"/>
              </a:rPr>
              <a:t>Google</a:t>
            </a:r>
            <a:r>
              <a:rPr lang="ja-JP" altLang="en-US" sz="1100" dirty="0">
                <a:latin typeface="Meiryo UI" panose="020B0604030504040204" pitchFamily="50" charset="-128"/>
                <a:ea typeface="Meiryo UI" panose="020B0604030504040204" pitchFamily="50" charset="-128"/>
              </a:rPr>
              <a:t>マップで「地域名＋キーワード」</a:t>
            </a:r>
            <a:endParaRPr lang="en-US" altLang="ja-JP" sz="1100" dirty="0">
              <a:latin typeface="Meiryo UI" panose="020B0604030504040204" pitchFamily="50" charset="-128"/>
              <a:ea typeface="Meiryo UI" panose="020B0604030504040204" pitchFamily="50" charset="-128"/>
            </a:endParaRPr>
          </a:p>
          <a:p>
            <a:pPr>
              <a:defRPr sz="900">
                <a:latin typeface="ヒラギノ角ゴ Pro W3"/>
                <a:ea typeface="ヒラギノ角ゴ Pro W3"/>
                <a:cs typeface="ヒラギノ角ゴ Pro W3"/>
                <a:sym typeface="ヒラギノ角ゴ Pro W3"/>
              </a:defRPr>
            </a:pPr>
            <a:r>
              <a:rPr lang="ja-JP" altLang="en-US" sz="1100" dirty="0">
                <a:latin typeface="Meiryo UI" panose="020B0604030504040204" pitchFamily="50" charset="-128"/>
                <a:ea typeface="Meiryo UI" panose="020B0604030504040204" pitchFamily="50" charset="-128"/>
              </a:rPr>
              <a:t>検索する人が増えてきています。</a:t>
            </a:r>
          </a:p>
          <a:p>
            <a:pPr>
              <a:defRPr sz="900">
                <a:latin typeface="ヒラギノ角ゴ Pro W3"/>
                <a:ea typeface="ヒラギノ角ゴ Pro W3"/>
                <a:cs typeface="ヒラギノ角ゴ Pro W3"/>
                <a:sym typeface="ヒラギノ角ゴ Pro W3"/>
              </a:defRPr>
            </a:pPr>
            <a:r>
              <a:rPr lang="ja-JP" altLang="en-US" sz="1100" dirty="0">
                <a:latin typeface="Meiryo UI" panose="020B0604030504040204" pitchFamily="50" charset="-128"/>
                <a:ea typeface="Meiryo UI" panose="020B0604030504040204" pitchFamily="50" charset="-128"/>
              </a:rPr>
              <a:t>しかもスマホユーザーの</a:t>
            </a:r>
            <a:r>
              <a:rPr lang="en-US" altLang="ja-JP" sz="1100" dirty="0">
                <a:latin typeface="Meiryo UI" panose="020B0604030504040204" pitchFamily="50" charset="-128"/>
                <a:ea typeface="Meiryo UI" panose="020B0604030504040204" pitchFamily="50" charset="-128"/>
              </a:rPr>
              <a:t>80%</a:t>
            </a:r>
            <a:r>
              <a:rPr lang="ja-JP" altLang="en-US" sz="1100" dirty="0">
                <a:latin typeface="Meiryo UI" panose="020B0604030504040204" pitchFamily="50" charset="-128"/>
                <a:ea typeface="Meiryo UI" panose="020B0604030504040204" pitchFamily="50" charset="-128"/>
              </a:rPr>
              <a:t>は、検索したその日のうちに来店する</a:t>
            </a:r>
            <a:endParaRPr lang="en-US" altLang="ja-JP" sz="1100" dirty="0">
              <a:latin typeface="Meiryo UI" panose="020B0604030504040204" pitchFamily="50" charset="-128"/>
              <a:ea typeface="Meiryo UI" panose="020B0604030504040204" pitchFamily="50" charset="-128"/>
            </a:endParaRPr>
          </a:p>
          <a:p>
            <a:pPr>
              <a:defRPr sz="900">
                <a:latin typeface="ヒラギノ角ゴ Pro W3"/>
                <a:ea typeface="ヒラギノ角ゴ Pro W3"/>
                <a:cs typeface="ヒラギノ角ゴ Pro W3"/>
                <a:sym typeface="ヒラギノ角ゴ Pro W3"/>
              </a:defRPr>
            </a:pPr>
            <a:r>
              <a:rPr lang="ja-JP" altLang="en-US" sz="1100" dirty="0">
                <a:latin typeface="Meiryo UI" panose="020B0604030504040204" pitchFamily="50" charset="-128"/>
                <a:ea typeface="Meiryo UI" panose="020B0604030504040204" pitchFamily="50" charset="-128"/>
              </a:rPr>
              <a:t>傾向にあります（</a:t>
            </a:r>
            <a:r>
              <a:rPr lang="en-US" altLang="ja-JP" sz="1100" dirty="0">
                <a:latin typeface="Meiryo UI" panose="020B0604030504040204" pitchFamily="50" charset="-128"/>
                <a:ea typeface="Meiryo UI" panose="020B0604030504040204" pitchFamily="50" charset="-128"/>
              </a:rPr>
              <a:t>Google</a:t>
            </a:r>
            <a:r>
              <a:rPr lang="ja-JP" altLang="en-US" sz="1100" dirty="0">
                <a:latin typeface="Meiryo UI" panose="020B0604030504040204" pitchFamily="50" charset="-128"/>
                <a:ea typeface="Meiryo UI" panose="020B0604030504040204" pitchFamily="50" charset="-128"/>
              </a:rPr>
              <a:t>による調査）。</a:t>
            </a:r>
          </a:p>
          <a:p>
            <a:pPr>
              <a:defRPr sz="900">
                <a:latin typeface="ヒラギノ角ゴ Pro W3"/>
                <a:ea typeface="ヒラギノ角ゴ Pro W3"/>
                <a:cs typeface="ヒラギノ角ゴ Pro W3"/>
                <a:sym typeface="ヒラギノ角ゴ Pro W3"/>
              </a:defRPr>
            </a:pPr>
            <a:r>
              <a:rPr lang="en-US" altLang="ja-JP" sz="1100" dirty="0">
                <a:latin typeface="Meiryo UI" panose="020B0604030504040204" pitchFamily="50" charset="-128"/>
                <a:ea typeface="Meiryo UI" panose="020B0604030504040204" pitchFamily="50" charset="-128"/>
              </a:rPr>
              <a:t>Google</a:t>
            </a:r>
            <a:r>
              <a:rPr lang="ja-JP" altLang="en-US" sz="1100" dirty="0">
                <a:latin typeface="Meiryo UI" panose="020B0604030504040204" pitchFamily="50" charset="-128"/>
                <a:ea typeface="Meiryo UI" panose="020B0604030504040204" pitchFamily="50" charset="-128"/>
              </a:rPr>
              <a:t>マイビジネスに正しい店舗情報を登録し、</a:t>
            </a:r>
            <a:r>
              <a:rPr lang="en-US" altLang="ja-JP" sz="1100" dirty="0">
                <a:latin typeface="Meiryo UI" panose="020B0604030504040204" pitchFamily="50" charset="-128"/>
                <a:ea typeface="Meiryo UI" panose="020B0604030504040204" pitchFamily="50" charset="-128"/>
              </a:rPr>
              <a:t>Google</a:t>
            </a:r>
            <a:r>
              <a:rPr lang="ja-JP" altLang="en-US" sz="1100" dirty="0">
                <a:latin typeface="Meiryo UI" panose="020B0604030504040204" pitchFamily="50" charset="-128"/>
                <a:ea typeface="Meiryo UI" panose="020B0604030504040204" pitchFamily="50" charset="-128"/>
              </a:rPr>
              <a:t>マップ</a:t>
            </a:r>
            <a:endParaRPr lang="en-US" altLang="ja-JP" sz="1100" dirty="0">
              <a:latin typeface="Meiryo UI" panose="020B0604030504040204" pitchFamily="50" charset="-128"/>
              <a:ea typeface="Meiryo UI" panose="020B0604030504040204" pitchFamily="50" charset="-128"/>
            </a:endParaRPr>
          </a:p>
          <a:p>
            <a:pPr>
              <a:defRPr sz="900">
                <a:latin typeface="ヒラギノ角ゴ Pro W3"/>
                <a:ea typeface="ヒラギノ角ゴ Pro W3"/>
                <a:cs typeface="ヒラギノ角ゴ Pro W3"/>
                <a:sym typeface="ヒラギノ角ゴ Pro W3"/>
              </a:defRPr>
            </a:pPr>
            <a:r>
              <a:rPr lang="ja-JP" altLang="en-US" sz="1100" dirty="0">
                <a:latin typeface="Meiryo UI" panose="020B0604030504040204" pitchFamily="50" charset="-128"/>
                <a:ea typeface="Meiryo UI" panose="020B0604030504040204" pitchFamily="50" charset="-128"/>
              </a:rPr>
              <a:t>検索でのランキングを上げることが集客アップの第一歩です。</a:t>
            </a:r>
          </a:p>
        </p:txBody>
      </p:sp>
      <p:sp>
        <p:nvSpPr>
          <p:cNvPr id="34" name="正方形/長方形 69">
            <a:extLst>
              <a:ext uri="{FF2B5EF4-FFF2-40B4-BE49-F238E27FC236}">
                <a16:creationId xmlns:a16="http://schemas.microsoft.com/office/drawing/2014/main" xmlns="" id="{29BB7D6B-2BAA-4DA2-9B45-5CF7CEBD2FB7}"/>
              </a:ext>
            </a:extLst>
          </p:cNvPr>
          <p:cNvSpPr txBox="1"/>
          <p:nvPr/>
        </p:nvSpPr>
        <p:spPr>
          <a:xfrm>
            <a:off x="1275277" y="2864833"/>
            <a:ext cx="3200346" cy="523220"/>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pPr>
              <a:defRPr sz="900">
                <a:latin typeface="ヒラギノ角ゴ Pro W3"/>
                <a:ea typeface="ヒラギノ角ゴ Pro W3"/>
                <a:cs typeface="ヒラギノ角ゴ Pro W3"/>
                <a:sym typeface="ヒラギノ角ゴ Pro W3"/>
              </a:defRPr>
            </a:pPr>
            <a:r>
              <a:rPr lang="ja-JP" altLang="en-US" sz="1400" b="1" dirty="0">
                <a:solidFill>
                  <a:schemeClr val="accent1">
                    <a:lumMod val="75000"/>
                  </a:schemeClr>
                </a:solidFill>
                <a:latin typeface="Meiryo UI" panose="020B0604030504040204" pitchFamily="50" charset="-128"/>
                <a:ea typeface="Meiryo UI" panose="020B0604030504040204" pitchFamily="50" charset="-128"/>
              </a:rPr>
              <a:t>ネット上の情報を一元管理し店舗情報を</a:t>
            </a:r>
            <a:endParaRPr lang="en-US" altLang="ja-JP" sz="1400" b="1" dirty="0">
              <a:solidFill>
                <a:schemeClr val="accent1">
                  <a:lumMod val="75000"/>
                </a:schemeClr>
              </a:solidFill>
              <a:latin typeface="Meiryo UI" panose="020B0604030504040204" pitchFamily="50" charset="-128"/>
              <a:ea typeface="Meiryo UI" panose="020B0604030504040204" pitchFamily="50" charset="-128"/>
            </a:endParaRPr>
          </a:p>
          <a:p>
            <a:pPr>
              <a:defRPr sz="900">
                <a:latin typeface="ヒラギノ角ゴ Pro W3"/>
                <a:ea typeface="ヒラギノ角ゴ Pro W3"/>
                <a:cs typeface="ヒラギノ角ゴ Pro W3"/>
                <a:sym typeface="ヒラギノ角ゴ Pro W3"/>
              </a:defRPr>
            </a:pPr>
            <a:r>
              <a:rPr lang="ja-JP" altLang="en-US" sz="1400" b="1" dirty="0">
                <a:solidFill>
                  <a:schemeClr val="accent1">
                    <a:lumMod val="75000"/>
                  </a:schemeClr>
                </a:solidFill>
                <a:latin typeface="Meiryo UI" panose="020B0604030504040204" pitchFamily="50" charset="-128"/>
                <a:ea typeface="Meiryo UI" panose="020B0604030504040204" pitchFamily="50" charset="-128"/>
              </a:rPr>
              <a:t>見つかりやすくする</a:t>
            </a:r>
            <a:endParaRPr sz="1400" b="1" dirty="0">
              <a:solidFill>
                <a:schemeClr val="accent1">
                  <a:lumMod val="75000"/>
                </a:schemeClr>
              </a:solidFill>
              <a:latin typeface="Meiryo UI" panose="020B0604030504040204" pitchFamily="50" charset="-128"/>
              <a:ea typeface="Meiryo UI" panose="020B0604030504040204" pitchFamily="50" charset="-128"/>
            </a:endParaRPr>
          </a:p>
        </p:txBody>
      </p:sp>
      <p:sp>
        <p:nvSpPr>
          <p:cNvPr id="38" name="テキスト ボックス 37">
            <a:extLst>
              <a:ext uri="{FF2B5EF4-FFF2-40B4-BE49-F238E27FC236}">
                <a16:creationId xmlns:a16="http://schemas.microsoft.com/office/drawing/2014/main" xmlns="" id="{F256D98E-070B-4DE1-BDA5-3CF7F56F35BB}"/>
              </a:ext>
            </a:extLst>
          </p:cNvPr>
          <p:cNvSpPr txBox="1"/>
          <p:nvPr/>
        </p:nvSpPr>
        <p:spPr>
          <a:xfrm>
            <a:off x="1245283" y="3338774"/>
            <a:ext cx="7720917" cy="76944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defRPr sz="900">
                <a:latin typeface="ヒラギノ角ゴ Pro W3"/>
                <a:ea typeface="ヒラギノ角ゴ Pro W3"/>
                <a:cs typeface="ヒラギノ角ゴ Pro W3"/>
                <a:sym typeface="ヒラギノ角ゴ Pro W3"/>
              </a:defRPr>
            </a:pPr>
            <a:r>
              <a:rPr lang="en-US" altLang="ja-JP" sz="1100" dirty="0">
                <a:latin typeface="Meiryo UI" panose="020B0604030504040204" pitchFamily="50" charset="-128"/>
                <a:ea typeface="Meiryo UI" panose="020B0604030504040204" pitchFamily="50" charset="-128"/>
              </a:rPr>
              <a:t>SNS</a:t>
            </a:r>
            <a:r>
              <a:rPr lang="ja-JP" altLang="en-US" sz="1100" dirty="0">
                <a:latin typeface="Meiryo UI" panose="020B0604030504040204" pitchFamily="50" charset="-128"/>
                <a:ea typeface="Meiryo UI" panose="020B0604030504040204" pitchFamily="50" charset="-128"/>
              </a:rPr>
              <a:t>などネット上に存在する店舗情報は全てが正しいとは限らず、</a:t>
            </a:r>
            <a:endParaRPr lang="en-US" altLang="ja-JP" sz="1100" dirty="0">
              <a:latin typeface="Meiryo UI" panose="020B0604030504040204" pitchFamily="50" charset="-128"/>
              <a:ea typeface="Meiryo UI" panose="020B0604030504040204" pitchFamily="50" charset="-128"/>
            </a:endParaRPr>
          </a:p>
          <a:p>
            <a:pPr>
              <a:defRPr sz="900">
                <a:latin typeface="ヒラギノ角ゴ Pro W3"/>
                <a:ea typeface="ヒラギノ角ゴ Pro W3"/>
                <a:cs typeface="ヒラギノ角ゴ Pro W3"/>
                <a:sym typeface="ヒラギノ角ゴ Pro W3"/>
              </a:defRPr>
            </a:pPr>
            <a:r>
              <a:rPr lang="ja-JP" altLang="en-US" sz="1100" dirty="0">
                <a:latin typeface="Meiryo UI" panose="020B0604030504040204" pitchFamily="50" charset="-128"/>
                <a:ea typeface="Meiryo UI" panose="020B0604030504040204" pitchFamily="50" charset="-128"/>
              </a:rPr>
              <a:t>店舗名などの表記も統一されていません。</a:t>
            </a:r>
          </a:p>
          <a:p>
            <a:pPr>
              <a:defRPr sz="900">
                <a:latin typeface="ヒラギノ角ゴ Pro W3"/>
                <a:ea typeface="ヒラギノ角ゴ Pro W3"/>
                <a:cs typeface="ヒラギノ角ゴ Pro W3"/>
                <a:sym typeface="ヒラギノ角ゴ Pro W3"/>
              </a:defRPr>
            </a:pPr>
            <a:r>
              <a:rPr lang="en-US" altLang="ja-JP" sz="1100" dirty="0">
                <a:latin typeface="Meiryo UI" panose="020B0604030504040204" pitchFamily="50" charset="-128"/>
                <a:ea typeface="Meiryo UI" panose="020B0604030504040204" pitchFamily="50" charset="-128"/>
              </a:rPr>
              <a:t>BME</a:t>
            </a:r>
            <a:r>
              <a:rPr lang="ja-JP" altLang="en-US" sz="1100" dirty="0">
                <a:latin typeface="Meiryo UI" panose="020B0604030504040204" pitchFamily="50" charset="-128"/>
                <a:ea typeface="Meiryo UI" panose="020B0604030504040204" pitchFamily="50" charset="-128"/>
              </a:rPr>
              <a:t>は独自の技術によって店舗情報を一元管理し、ネット上の店舗情報を統一することに成功しました。統一された正しい店舗情報を</a:t>
            </a:r>
            <a:r>
              <a:rPr lang="en-US" altLang="ja-JP" sz="1100" dirty="0">
                <a:latin typeface="Meiryo UI" panose="020B0604030504040204" pitchFamily="50" charset="-128"/>
                <a:ea typeface="Meiryo UI" panose="020B0604030504040204" pitchFamily="50" charset="-128"/>
              </a:rPr>
              <a:t>Google</a:t>
            </a:r>
            <a:r>
              <a:rPr lang="ja-JP" altLang="en-US" sz="1100" dirty="0">
                <a:latin typeface="Meiryo UI" panose="020B0604030504040204" pitchFamily="50" charset="-128"/>
                <a:ea typeface="Meiryo UI" panose="020B0604030504040204" pitchFamily="50" charset="-128"/>
              </a:rPr>
              <a:t>マップはそれを信頼できる情報だと認識し、検索ランキングも上位表示されるようになります</a:t>
            </a:r>
          </a:p>
        </p:txBody>
      </p:sp>
      <p:sp>
        <p:nvSpPr>
          <p:cNvPr id="39" name="正方形/長方形 69">
            <a:extLst>
              <a:ext uri="{FF2B5EF4-FFF2-40B4-BE49-F238E27FC236}">
                <a16:creationId xmlns:a16="http://schemas.microsoft.com/office/drawing/2014/main" xmlns="" id="{9BFBEEF6-080C-4810-9D8B-ED3C3C0CA7CB}"/>
              </a:ext>
            </a:extLst>
          </p:cNvPr>
          <p:cNvSpPr txBox="1"/>
          <p:nvPr/>
        </p:nvSpPr>
        <p:spPr>
          <a:xfrm>
            <a:off x="1076371" y="5678443"/>
            <a:ext cx="3877522" cy="769441"/>
          </a:xfrm>
          <a:prstGeom prst="rect">
            <a:avLst/>
          </a:prstGeom>
          <a:ln w="12700">
            <a:miter lim="400000"/>
          </a:ln>
          <a:extLst>
            <a:ext uri="{C572A759-6A51-4108-AA02-DFA0A04FC94B}">
              <ma14:wrappingTextBoxFlag xmlns="" xmlns:ma14="http://schemas.microsoft.com/office/mac/drawingml/2011/main" val="1"/>
            </a:ext>
          </a:extLst>
        </p:spPr>
        <p:txBody>
          <a:bodyPr wrap="square" lIns="45719" rIns="45719">
            <a:spAutoFit/>
          </a:bodyPr>
          <a:lstStyle/>
          <a:p>
            <a:pPr>
              <a:defRPr sz="900">
                <a:latin typeface="ヒラギノ角ゴ Pro W3"/>
                <a:ea typeface="ヒラギノ角ゴ Pro W3"/>
                <a:cs typeface="ヒラギノ角ゴ Pro W3"/>
                <a:sym typeface="ヒラギノ角ゴ Pro W3"/>
              </a:defRPr>
            </a:pPr>
            <a:r>
              <a:rPr sz="1100" dirty="0" err="1">
                <a:latin typeface="Meiryo UI" panose="020B0604030504040204" pitchFamily="50" charset="-128"/>
                <a:ea typeface="Meiryo UI" panose="020B0604030504040204" pitchFamily="50" charset="-128"/>
              </a:rPr>
              <a:t>売上データと連動して費用対効果がわかります</a:t>
            </a:r>
            <a:r>
              <a:rPr lang="ja-JP" altLang="en-US" sz="1100" dirty="0">
                <a:latin typeface="Meiryo UI" panose="020B0604030504040204" pitchFamily="50" charset="-128"/>
                <a:ea typeface="Meiryo UI" panose="020B0604030504040204" pitchFamily="50" charset="-128"/>
              </a:rPr>
              <a:t>。</a:t>
            </a:r>
            <a:endParaRPr lang="en-US" sz="1100" dirty="0">
              <a:latin typeface="Meiryo UI" panose="020B0604030504040204" pitchFamily="50" charset="-128"/>
              <a:ea typeface="Meiryo UI" panose="020B0604030504040204" pitchFamily="50" charset="-128"/>
            </a:endParaRPr>
          </a:p>
          <a:p>
            <a:pPr>
              <a:defRPr sz="900">
                <a:latin typeface="ヒラギノ角ゴ Pro W3"/>
                <a:ea typeface="ヒラギノ角ゴ Pro W3"/>
                <a:cs typeface="ヒラギノ角ゴ Pro W3"/>
                <a:sym typeface="ヒラギノ角ゴ Pro W3"/>
              </a:defRPr>
            </a:pPr>
            <a:r>
              <a:rPr sz="1100" dirty="0" err="1">
                <a:latin typeface="Meiryo UI" panose="020B0604030504040204" pitchFamily="50" charset="-128"/>
                <a:ea typeface="Meiryo UI" panose="020B0604030504040204" pitchFamily="50" charset="-128"/>
              </a:rPr>
              <a:t>Googleマップからの来店数を独自に計測しています。POSレジの</a:t>
            </a:r>
            <a:endParaRPr lang="en-US" sz="1100" dirty="0">
              <a:latin typeface="Meiryo UI" panose="020B0604030504040204" pitchFamily="50" charset="-128"/>
              <a:ea typeface="Meiryo UI" panose="020B0604030504040204" pitchFamily="50" charset="-128"/>
            </a:endParaRPr>
          </a:p>
          <a:p>
            <a:pPr>
              <a:defRPr sz="900">
                <a:latin typeface="ヒラギノ角ゴ Pro W3"/>
                <a:ea typeface="ヒラギノ角ゴ Pro W3"/>
                <a:cs typeface="ヒラギノ角ゴ Pro W3"/>
                <a:sym typeface="ヒラギノ角ゴ Pro W3"/>
              </a:defRPr>
            </a:pPr>
            <a:r>
              <a:rPr sz="1100" dirty="0" err="1">
                <a:latin typeface="Meiryo UI" panose="020B0604030504040204" pitchFamily="50" charset="-128"/>
                <a:ea typeface="Meiryo UI" panose="020B0604030504040204" pitchFamily="50" charset="-128"/>
              </a:rPr>
              <a:t>売上データと連動させることでマップ経由の売上状況が確認できます</a:t>
            </a:r>
            <a:r>
              <a:rPr sz="1100" dirty="0">
                <a:latin typeface="Meiryo UI" panose="020B0604030504040204" pitchFamily="50" charset="-128"/>
                <a:ea typeface="Meiryo UI" panose="020B0604030504040204" pitchFamily="50" charset="-128"/>
              </a:rPr>
              <a:t>。</a:t>
            </a:r>
          </a:p>
          <a:p>
            <a:pPr>
              <a:defRPr sz="900">
                <a:latin typeface="ヒラギノ角ゴ Pro W3"/>
                <a:ea typeface="ヒラギノ角ゴ Pro W3"/>
                <a:cs typeface="ヒラギノ角ゴ Pro W3"/>
                <a:sym typeface="ヒラギノ角ゴ Pro W3"/>
              </a:defRPr>
            </a:pPr>
            <a:r>
              <a:rPr sz="1100" dirty="0" err="1">
                <a:latin typeface="Meiryo UI" panose="020B0604030504040204" pitchFamily="50" charset="-128"/>
                <a:ea typeface="Meiryo UI" panose="020B0604030504040204" pitchFamily="50" charset="-128"/>
              </a:rPr>
              <a:t>費用対効果もひと目でわかります</a:t>
            </a:r>
            <a:r>
              <a:rPr sz="1100" dirty="0">
                <a:latin typeface="Meiryo UI" panose="020B0604030504040204" pitchFamily="50" charset="-128"/>
                <a:ea typeface="Meiryo UI" panose="020B0604030504040204" pitchFamily="50" charset="-128"/>
              </a:rPr>
              <a:t>。</a:t>
            </a:r>
          </a:p>
        </p:txBody>
      </p:sp>
      <p:grpSp>
        <p:nvGrpSpPr>
          <p:cNvPr id="18" name="グループ化 17">
            <a:extLst>
              <a:ext uri="{FF2B5EF4-FFF2-40B4-BE49-F238E27FC236}">
                <a16:creationId xmlns:a16="http://schemas.microsoft.com/office/drawing/2014/main" xmlns="" id="{6F0BC0C8-BB93-4CD6-BFA0-224F4006620D}"/>
              </a:ext>
            </a:extLst>
          </p:cNvPr>
          <p:cNvGrpSpPr/>
          <p:nvPr/>
        </p:nvGrpSpPr>
        <p:grpSpPr>
          <a:xfrm>
            <a:off x="3184718" y="4839258"/>
            <a:ext cx="1725982" cy="810623"/>
            <a:chOff x="3136346" y="4812793"/>
            <a:chExt cx="1725982" cy="810623"/>
          </a:xfrm>
        </p:grpSpPr>
        <p:sp>
          <p:nvSpPr>
            <p:cNvPr id="1203" name="四角形"/>
            <p:cNvSpPr/>
            <p:nvPr/>
          </p:nvSpPr>
          <p:spPr>
            <a:xfrm>
              <a:off x="3136346" y="5219941"/>
              <a:ext cx="1725982" cy="403475"/>
            </a:xfrm>
            <a:prstGeom prst="rect">
              <a:avLst/>
            </a:prstGeom>
            <a:solidFill>
              <a:srgbClr val="000066"/>
            </a:solidFill>
            <a:ln w="6350">
              <a:solidFill>
                <a:srgbClr val="002060"/>
              </a:solidFill>
            </a:ln>
          </p:spPr>
          <p:txBody>
            <a:bodyPr lIns="45719" rIns="45719" anchor="ctr"/>
            <a:lstStyle/>
            <a:p>
              <a:r>
                <a:rPr lang="en-US" altLang="ja-JP" sz="1200" dirty="0">
                  <a:solidFill>
                    <a:schemeClr val="bg1"/>
                  </a:solidFill>
                </a:rPr>
                <a:t>POS</a:t>
              </a:r>
              <a:r>
                <a:rPr lang="ja-JP" altLang="en-US" sz="1200" dirty="0">
                  <a:solidFill>
                    <a:schemeClr val="bg1"/>
                  </a:solidFill>
                </a:rPr>
                <a:t>データから</a:t>
              </a:r>
              <a:r>
                <a:rPr lang="en-US" altLang="ja-JP" sz="1200" dirty="0">
                  <a:solidFill>
                    <a:schemeClr val="bg1"/>
                  </a:solidFill>
                </a:rPr>
                <a:t>Google</a:t>
              </a:r>
              <a:r>
                <a:rPr lang="ja-JP" altLang="en-US" sz="1200" dirty="0">
                  <a:solidFill>
                    <a:schemeClr val="bg1"/>
                  </a:solidFill>
                </a:rPr>
                <a:t>マップの売上高を算出</a:t>
              </a:r>
              <a:endParaRPr sz="1200" dirty="0">
                <a:solidFill>
                  <a:schemeClr val="bg1"/>
                </a:solidFill>
              </a:endParaRPr>
            </a:p>
          </p:txBody>
        </p:sp>
        <p:sp>
          <p:nvSpPr>
            <p:cNvPr id="40" name="四角形">
              <a:extLst>
                <a:ext uri="{FF2B5EF4-FFF2-40B4-BE49-F238E27FC236}">
                  <a16:creationId xmlns:a16="http://schemas.microsoft.com/office/drawing/2014/main" xmlns="" id="{25723723-D9C4-48C5-9F4B-0EF5DE099F98}"/>
                </a:ext>
              </a:extLst>
            </p:cNvPr>
            <p:cNvSpPr/>
            <p:nvPr/>
          </p:nvSpPr>
          <p:spPr>
            <a:xfrm>
              <a:off x="3140156" y="4812793"/>
              <a:ext cx="1717594" cy="403475"/>
            </a:xfrm>
            <a:prstGeom prst="rect">
              <a:avLst/>
            </a:prstGeom>
            <a:solidFill>
              <a:schemeClr val="bg1"/>
            </a:solidFill>
            <a:ln w="15875">
              <a:solidFill>
                <a:srgbClr val="002060"/>
              </a:solidFill>
            </a:ln>
          </p:spPr>
          <p:txBody>
            <a:bodyPr lIns="45719" rIns="45719" anchor="ctr"/>
            <a:lstStyle/>
            <a:p>
              <a:r>
                <a:rPr lang="ja-JP" altLang="en-US" sz="1200" dirty="0">
                  <a:solidFill>
                    <a:srgbClr val="002060"/>
                  </a:solidFill>
                  <a:latin typeface="Meiryo UI" panose="020B0604030504040204" pitchFamily="50" charset="-128"/>
                  <a:ea typeface="Meiryo UI" panose="020B0604030504040204" pitchFamily="50" charset="-128"/>
                </a:rPr>
                <a:t>ネットの口コミ評価を確認</a:t>
              </a:r>
              <a:endParaRPr sz="1200" dirty="0">
                <a:solidFill>
                  <a:srgbClr val="002060"/>
                </a:solidFill>
                <a:latin typeface="Meiryo UI" panose="020B0604030504040204" pitchFamily="50" charset="-128"/>
                <a:ea typeface="Meiryo UI" panose="020B0604030504040204" pitchFamily="50" charset="-128"/>
              </a:endParaRPr>
            </a:p>
          </p:txBody>
        </p:sp>
      </p:grpSp>
      <p:sp>
        <p:nvSpPr>
          <p:cNvPr id="42" name="テキスト ボックス 41">
            <a:extLst>
              <a:ext uri="{FF2B5EF4-FFF2-40B4-BE49-F238E27FC236}">
                <a16:creationId xmlns:a16="http://schemas.microsoft.com/office/drawing/2014/main" xmlns="" id="{2C3E98FA-6F06-4A5D-BB8A-D9A0B674F355}"/>
              </a:ext>
            </a:extLst>
          </p:cNvPr>
          <p:cNvSpPr txBox="1"/>
          <p:nvPr/>
        </p:nvSpPr>
        <p:spPr>
          <a:xfrm>
            <a:off x="5040890" y="6041638"/>
            <a:ext cx="3976106" cy="76944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defRPr sz="900">
                <a:latin typeface="ヒラギノ角ゴ Pro W3"/>
                <a:ea typeface="ヒラギノ角ゴ Pro W3"/>
                <a:cs typeface="ヒラギノ角ゴ Pro W3"/>
                <a:sym typeface="ヒラギノ角ゴ Pro W3"/>
              </a:defRPr>
            </a:pPr>
            <a:r>
              <a:rPr lang="ja-JP" altLang="en-US" sz="1100" dirty="0">
                <a:latin typeface="Meiryo UI" panose="020B0604030504040204" pitchFamily="50" charset="-128"/>
                <a:ea typeface="Meiryo UI" panose="020B0604030504040204" pitchFamily="50" charset="-128"/>
              </a:rPr>
              <a:t>トリップアドバイザーや</a:t>
            </a:r>
            <a:r>
              <a:rPr lang="en-US" altLang="ja-JP" sz="1100" dirty="0" err="1">
                <a:latin typeface="Meiryo UI" panose="020B0604030504040204" pitchFamily="50" charset="-128"/>
                <a:ea typeface="Meiryo UI" panose="020B0604030504040204" pitchFamily="50" charset="-128"/>
              </a:rPr>
              <a:t>Baidou</a:t>
            </a:r>
            <a:r>
              <a:rPr lang="ja-JP" altLang="en-US" sz="1100" dirty="0">
                <a:latin typeface="Meiryo UI" panose="020B0604030504040204" pitchFamily="50" charset="-128"/>
                <a:ea typeface="Meiryo UI" panose="020B0604030504040204" pitchFamily="50" charset="-128"/>
              </a:rPr>
              <a:t>など日本にやって来る外国人観光客に</a:t>
            </a:r>
            <a:endParaRPr lang="en-US" altLang="ja-JP" sz="1100" dirty="0">
              <a:latin typeface="Meiryo UI" panose="020B0604030504040204" pitchFamily="50" charset="-128"/>
              <a:ea typeface="Meiryo UI" panose="020B0604030504040204" pitchFamily="50" charset="-128"/>
            </a:endParaRPr>
          </a:p>
          <a:p>
            <a:pPr>
              <a:defRPr sz="900">
                <a:latin typeface="ヒラギノ角ゴ Pro W3"/>
                <a:ea typeface="ヒラギノ角ゴ Pro W3"/>
                <a:cs typeface="ヒラギノ角ゴ Pro W3"/>
                <a:sym typeface="ヒラギノ角ゴ Pro W3"/>
              </a:defRPr>
            </a:pPr>
            <a:r>
              <a:rPr lang="ja-JP" altLang="en-US" sz="1100" dirty="0">
                <a:latin typeface="Meiryo UI" panose="020B0604030504040204" pitchFamily="50" charset="-128"/>
                <a:ea typeface="Meiryo UI" panose="020B0604030504040204" pitchFamily="50" charset="-128"/>
              </a:rPr>
              <a:t>よく利用されている</a:t>
            </a:r>
            <a:r>
              <a:rPr lang="en-US" altLang="ja-JP" sz="1100" dirty="0">
                <a:latin typeface="Meiryo UI" panose="020B0604030504040204" pitchFamily="50" charset="-128"/>
                <a:ea typeface="Meiryo UI" panose="020B0604030504040204" pitchFamily="50" charset="-128"/>
              </a:rPr>
              <a:t>SNS</a:t>
            </a:r>
            <a:r>
              <a:rPr lang="ja-JP" altLang="en-US" sz="1100" dirty="0">
                <a:latin typeface="Meiryo UI" panose="020B0604030504040204" pitchFamily="50" charset="-128"/>
                <a:ea typeface="Meiryo UI" panose="020B0604030504040204" pitchFamily="50" charset="-128"/>
              </a:rPr>
              <a:t>や地図サービスへの露出もできます。</a:t>
            </a:r>
            <a:endParaRPr lang="en-US" altLang="ja-JP" sz="1100" dirty="0">
              <a:latin typeface="Meiryo UI" panose="020B0604030504040204" pitchFamily="50" charset="-128"/>
              <a:ea typeface="Meiryo UI" panose="020B0604030504040204" pitchFamily="50" charset="-128"/>
            </a:endParaRPr>
          </a:p>
          <a:p>
            <a:pPr>
              <a:defRPr sz="900">
                <a:latin typeface="ヒラギノ角ゴ Pro W3"/>
                <a:ea typeface="ヒラギノ角ゴ Pro W3"/>
                <a:cs typeface="ヒラギノ角ゴ Pro W3"/>
                <a:sym typeface="ヒラギノ角ゴ Pro W3"/>
              </a:defRPr>
            </a:pPr>
            <a:r>
              <a:rPr lang="ja-JP" altLang="en-US" sz="1100" dirty="0">
                <a:latin typeface="Meiryo UI" panose="020B0604030504040204" pitchFamily="50" charset="-128"/>
                <a:ea typeface="Meiryo UI" panose="020B0604030504040204" pitchFamily="50" charset="-128"/>
              </a:rPr>
              <a:t>これらに正しく統一された情報を掲載するので外国人観光客への</a:t>
            </a:r>
            <a:endParaRPr lang="en-US" altLang="ja-JP" sz="1100" dirty="0">
              <a:latin typeface="Meiryo UI" panose="020B0604030504040204" pitchFamily="50" charset="-128"/>
              <a:ea typeface="Meiryo UI" panose="020B0604030504040204" pitchFamily="50" charset="-128"/>
            </a:endParaRPr>
          </a:p>
          <a:p>
            <a:pPr>
              <a:defRPr sz="900">
                <a:latin typeface="ヒラギノ角ゴ Pro W3"/>
                <a:ea typeface="ヒラギノ角ゴ Pro W3"/>
                <a:cs typeface="ヒラギノ角ゴ Pro W3"/>
                <a:sym typeface="ヒラギノ角ゴ Pro W3"/>
              </a:defRPr>
            </a:pPr>
            <a:r>
              <a:rPr lang="ja-JP" altLang="en-US" sz="1100" dirty="0">
                <a:latin typeface="Meiryo UI" panose="020B0604030504040204" pitchFamily="50" charset="-128"/>
                <a:ea typeface="Meiryo UI" panose="020B0604030504040204" pitchFamily="50" charset="-128"/>
              </a:rPr>
              <a:t>集客効果も抜群。海外の観光客に対しての準備をしましょう。</a:t>
            </a:r>
          </a:p>
        </p:txBody>
      </p:sp>
      <p:cxnSp>
        <p:nvCxnSpPr>
          <p:cNvPr id="15" name="直線コネクタ 14">
            <a:extLst>
              <a:ext uri="{FF2B5EF4-FFF2-40B4-BE49-F238E27FC236}">
                <a16:creationId xmlns:a16="http://schemas.microsoft.com/office/drawing/2014/main" xmlns="" id="{DBB873E5-9870-46AE-B3BC-CE62C86C0FA6}"/>
              </a:ext>
            </a:extLst>
          </p:cNvPr>
          <p:cNvCxnSpPr/>
          <p:nvPr/>
        </p:nvCxnSpPr>
        <p:spPr>
          <a:xfrm>
            <a:off x="4997697" y="4169443"/>
            <a:ext cx="0" cy="2579443"/>
          </a:xfrm>
          <a:prstGeom prst="line">
            <a:avLst/>
          </a:prstGeom>
          <a:noFill/>
          <a:ln w="9525" cap="flat">
            <a:solidFill>
              <a:schemeClr val="tx1"/>
            </a:solidFill>
            <a:prstDash val="sysDash"/>
            <a:round/>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sp>
        <p:nvSpPr>
          <p:cNvPr id="46" name="テキスト ボックス 45">
            <a:extLst>
              <a:ext uri="{FF2B5EF4-FFF2-40B4-BE49-F238E27FC236}">
                <a16:creationId xmlns:a16="http://schemas.microsoft.com/office/drawing/2014/main" xmlns="" id="{E2024948-2ABE-4C3C-856F-AE1FFDF58AD8}"/>
              </a:ext>
            </a:extLst>
          </p:cNvPr>
          <p:cNvSpPr txBox="1"/>
          <p:nvPr/>
        </p:nvSpPr>
        <p:spPr>
          <a:xfrm>
            <a:off x="5106914" y="4106578"/>
            <a:ext cx="2963862" cy="3077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defRPr sz="900">
                <a:latin typeface="ヒラギノ角ゴ Pro W3"/>
                <a:ea typeface="ヒラギノ角ゴ Pro W3"/>
                <a:cs typeface="ヒラギノ角ゴ Pro W3"/>
                <a:sym typeface="ヒラギノ角ゴ Pro W3"/>
              </a:defRPr>
            </a:pPr>
            <a:r>
              <a:rPr lang="ja-JP" altLang="en-US" sz="1400" b="1" dirty="0">
                <a:solidFill>
                  <a:schemeClr val="accent1">
                    <a:lumMod val="75000"/>
                  </a:schemeClr>
                </a:solidFill>
                <a:latin typeface="Meiryo UI" panose="020B0604030504040204" pitchFamily="50" charset="-128"/>
                <a:ea typeface="Meiryo UI" panose="020B0604030504040204" pitchFamily="50" charset="-128"/>
              </a:rPr>
              <a:t>外国人観光客への集客効果</a:t>
            </a:r>
          </a:p>
        </p:txBody>
      </p:sp>
      <p:cxnSp>
        <p:nvCxnSpPr>
          <p:cNvPr id="49" name="直線コネクタ 48">
            <a:extLst>
              <a:ext uri="{FF2B5EF4-FFF2-40B4-BE49-F238E27FC236}">
                <a16:creationId xmlns:a16="http://schemas.microsoft.com/office/drawing/2014/main" xmlns="" id="{56748402-0B11-4CB4-96A1-DBC555CB840B}"/>
              </a:ext>
            </a:extLst>
          </p:cNvPr>
          <p:cNvCxnSpPr>
            <a:cxnSpLocks/>
          </p:cNvCxnSpPr>
          <p:nvPr/>
        </p:nvCxnSpPr>
        <p:spPr>
          <a:xfrm flipH="1">
            <a:off x="1264333" y="1373345"/>
            <a:ext cx="3384000" cy="0"/>
          </a:xfrm>
          <a:prstGeom prst="line">
            <a:avLst/>
          </a:prstGeom>
          <a:ln w="76200">
            <a:solidFill>
              <a:schemeClr val="bg1">
                <a:lumMod val="65000"/>
              </a:schemeClr>
            </a:solidFill>
          </a:ln>
          <a:scene3d>
            <a:camera prst="orthographicFront"/>
            <a:lightRig rig="threePt" dir="t"/>
          </a:scene3d>
          <a:sp3d>
            <a:bevelT h="25400"/>
          </a:sp3d>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8"/>
          <p:cNvSpPr>
            <a:spLocks noChangeArrowheads="1"/>
          </p:cNvSpPr>
          <p:nvPr/>
        </p:nvSpPr>
        <p:spPr bwMode="auto">
          <a:xfrm>
            <a:off x="2624238" y="1420917"/>
            <a:ext cx="4995745" cy="340735"/>
          </a:xfrm>
          <a:prstGeom prst="rect">
            <a:avLst/>
          </a:prstGeom>
          <a:noFill/>
          <a:ln w="15875" algn="ctr">
            <a:noFill/>
            <a:miter lim="800000"/>
            <a:headEnd/>
            <a:tailEnd/>
          </a:ln>
        </p:spPr>
        <p:txBody>
          <a:bodyPr wrap="square" lIns="90000" tIns="46800" rIns="90000" bIns="46800">
            <a:spAutoFit/>
          </a:bodyPr>
          <a:lstStyle/>
          <a:p>
            <a:pPr algn="l">
              <a:defRPr/>
            </a:pPr>
            <a:r>
              <a:rPr lang="ja-JP" altLang="en-US" sz="1600" dirty="0">
                <a:latin typeface="Meiryo UI" panose="020B0604030504040204" pitchFamily="50" charset="-128"/>
                <a:ea typeface="Meiryo UI" panose="020B0604030504040204" pitchFamily="50" charset="-128"/>
                <a:cs typeface="Tahoma" panose="020B0604030504040204" pitchFamily="34" charset="0"/>
              </a:rPr>
              <a:t>株式会社 </a:t>
            </a:r>
            <a:r>
              <a:rPr lang="en-US" altLang="ja-JP" sz="1600" dirty="0">
                <a:latin typeface="Meiryo UI" panose="020B0604030504040204" pitchFamily="50" charset="-128"/>
                <a:ea typeface="Meiryo UI" panose="020B0604030504040204" pitchFamily="50" charset="-128"/>
                <a:cs typeface="Tahoma" panose="020B0604030504040204" pitchFamily="34" charset="0"/>
              </a:rPr>
              <a:t>Give Field</a:t>
            </a:r>
          </a:p>
        </p:txBody>
      </p:sp>
      <p:grpSp>
        <p:nvGrpSpPr>
          <p:cNvPr id="8" name="グループ化 7">
            <a:extLst>
              <a:ext uri="{FF2B5EF4-FFF2-40B4-BE49-F238E27FC236}">
                <a16:creationId xmlns:a16="http://schemas.microsoft.com/office/drawing/2014/main" xmlns="" id="{D3627363-8234-4BCB-8EB1-1B2771FE177E}"/>
              </a:ext>
            </a:extLst>
          </p:cNvPr>
          <p:cNvGrpSpPr/>
          <p:nvPr/>
        </p:nvGrpSpPr>
        <p:grpSpPr>
          <a:xfrm>
            <a:off x="1201494" y="1430209"/>
            <a:ext cx="1380156" cy="335223"/>
            <a:chOff x="361156" y="3097457"/>
            <a:chExt cx="1219200" cy="335223"/>
          </a:xfrm>
        </p:grpSpPr>
        <p:pic>
          <p:nvPicPr>
            <p:cNvPr id="9" name="図 8">
              <a:extLst>
                <a:ext uri="{FF2B5EF4-FFF2-40B4-BE49-F238E27FC236}">
                  <a16:creationId xmlns:a16="http://schemas.microsoft.com/office/drawing/2014/main" xmlns="" id="{EBF4D79D-5751-473D-981A-7814020A6AB8}"/>
                </a:ext>
              </a:extLst>
            </p:cNvPr>
            <p:cNvPicPr>
              <a:picLocks noChangeAspect="1"/>
            </p:cNvPicPr>
            <p:nvPr/>
          </p:nvPicPr>
          <p:blipFill>
            <a:blip r:embed="rId3"/>
            <a:stretch>
              <a:fillRect/>
            </a:stretch>
          </p:blipFill>
          <p:spPr>
            <a:xfrm>
              <a:off x="361156" y="3097457"/>
              <a:ext cx="1219200" cy="330200"/>
            </a:xfrm>
            <a:prstGeom prst="rect">
              <a:avLst/>
            </a:prstGeom>
          </p:spPr>
        </p:pic>
        <p:sp>
          <p:nvSpPr>
            <p:cNvPr id="11" name="テキスト ボックス 10">
              <a:extLst>
                <a:ext uri="{FF2B5EF4-FFF2-40B4-BE49-F238E27FC236}">
                  <a16:creationId xmlns:a16="http://schemas.microsoft.com/office/drawing/2014/main" xmlns="" id="{1B56C1A5-1503-4DAC-8CA5-7E0066685AD9}"/>
                </a:ext>
              </a:extLst>
            </p:cNvPr>
            <p:cNvSpPr txBox="1"/>
            <p:nvPr/>
          </p:nvSpPr>
          <p:spPr>
            <a:xfrm>
              <a:off x="565180" y="3124903"/>
              <a:ext cx="809488" cy="307777"/>
            </a:xfrm>
            <a:prstGeom prst="rect">
              <a:avLst/>
            </a:prstGeom>
            <a:noFill/>
          </p:spPr>
          <p:txBody>
            <a:bodyPr wrap="square" rtlCol="0">
              <a:spAutoFit/>
            </a:bodyPr>
            <a:lstStyle/>
            <a:p>
              <a:r>
                <a:rPr kumimoji="1" lang="ja-JP" altLang="en-US" sz="1400" b="1" dirty="0">
                  <a:solidFill>
                    <a:schemeClr val="bg1"/>
                  </a:solidFill>
                  <a:latin typeface="Meiryo" panose="020B0604030504040204" pitchFamily="34" charset="-128"/>
                  <a:ea typeface="Meiryo" panose="020B0604030504040204" pitchFamily="34" charset="-128"/>
                </a:rPr>
                <a:t>商号</a:t>
              </a:r>
            </a:p>
          </p:txBody>
        </p:sp>
      </p:grpSp>
      <p:grpSp>
        <p:nvGrpSpPr>
          <p:cNvPr id="14" name="グループ化 13">
            <a:extLst>
              <a:ext uri="{FF2B5EF4-FFF2-40B4-BE49-F238E27FC236}">
                <a16:creationId xmlns:a16="http://schemas.microsoft.com/office/drawing/2014/main" xmlns="" id="{40957BEA-BB96-42D1-A674-7DC215DB92A3}"/>
              </a:ext>
            </a:extLst>
          </p:cNvPr>
          <p:cNvGrpSpPr/>
          <p:nvPr/>
        </p:nvGrpSpPr>
        <p:grpSpPr>
          <a:xfrm>
            <a:off x="1213232" y="2028218"/>
            <a:ext cx="1380156" cy="335223"/>
            <a:chOff x="361156" y="3097457"/>
            <a:chExt cx="1219200" cy="335223"/>
          </a:xfrm>
        </p:grpSpPr>
        <p:pic>
          <p:nvPicPr>
            <p:cNvPr id="15" name="図 14">
              <a:extLst>
                <a:ext uri="{FF2B5EF4-FFF2-40B4-BE49-F238E27FC236}">
                  <a16:creationId xmlns:a16="http://schemas.microsoft.com/office/drawing/2014/main" xmlns="" id="{2105A40E-A2CA-4A25-9268-28B82E1B4A12}"/>
                </a:ext>
              </a:extLst>
            </p:cNvPr>
            <p:cNvPicPr>
              <a:picLocks noChangeAspect="1"/>
            </p:cNvPicPr>
            <p:nvPr/>
          </p:nvPicPr>
          <p:blipFill>
            <a:blip r:embed="rId3"/>
            <a:stretch>
              <a:fillRect/>
            </a:stretch>
          </p:blipFill>
          <p:spPr>
            <a:xfrm>
              <a:off x="361156" y="3097457"/>
              <a:ext cx="1219200" cy="330200"/>
            </a:xfrm>
            <a:prstGeom prst="rect">
              <a:avLst/>
            </a:prstGeom>
          </p:spPr>
        </p:pic>
        <p:sp>
          <p:nvSpPr>
            <p:cNvPr id="16" name="テキスト ボックス 15">
              <a:extLst>
                <a:ext uri="{FF2B5EF4-FFF2-40B4-BE49-F238E27FC236}">
                  <a16:creationId xmlns:a16="http://schemas.microsoft.com/office/drawing/2014/main" xmlns="" id="{8C78AECC-5203-4D22-8178-73EA17602869}"/>
                </a:ext>
              </a:extLst>
            </p:cNvPr>
            <p:cNvSpPr txBox="1"/>
            <p:nvPr/>
          </p:nvSpPr>
          <p:spPr>
            <a:xfrm>
              <a:off x="565180" y="3124903"/>
              <a:ext cx="809488" cy="307777"/>
            </a:xfrm>
            <a:prstGeom prst="rect">
              <a:avLst/>
            </a:prstGeom>
            <a:noFill/>
          </p:spPr>
          <p:txBody>
            <a:bodyPr wrap="square" rtlCol="0">
              <a:spAutoFit/>
            </a:bodyPr>
            <a:lstStyle/>
            <a:p>
              <a:r>
                <a:rPr kumimoji="1" lang="ja-JP" altLang="en-US" sz="1400" b="1" dirty="0">
                  <a:solidFill>
                    <a:schemeClr val="bg1"/>
                  </a:solidFill>
                  <a:latin typeface="Meiryo" panose="020B0604030504040204" pitchFamily="34" charset="-128"/>
                  <a:ea typeface="Meiryo" panose="020B0604030504040204" pitchFamily="34" charset="-128"/>
                </a:rPr>
                <a:t>設立</a:t>
              </a:r>
            </a:p>
          </p:txBody>
        </p:sp>
      </p:grpSp>
      <p:grpSp>
        <p:nvGrpSpPr>
          <p:cNvPr id="17" name="グループ化 16">
            <a:extLst>
              <a:ext uri="{FF2B5EF4-FFF2-40B4-BE49-F238E27FC236}">
                <a16:creationId xmlns:a16="http://schemas.microsoft.com/office/drawing/2014/main" xmlns="" id="{33B3DF04-43CF-4941-926C-B83A7927A554}"/>
              </a:ext>
            </a:extLst>
          </p:cNvPr>
          <p:cNvGrpSpPr/>
          <p:nvPr/>
        </p:nvGrpSpPr>
        <p:grpSpPr>
          <a:xfrm>
            <a:off x="1224970" y="2626227"/>
            <a:ext cx="1380156" cy="335223"/>
            <a:chOff x="361156" y="3097457"/>
            <a:chExt cx="1219200" cy="335223"/>
          </a:xfrm>
        </p:grpSpPr>
        <p:pic>
          <p:nvPicPr>
            <p:cNvPr id="18" name="図 17">
              <a:extLst>
                <a:ext uri="{FF2B5EF4-FFF2-40B4-BE49-F238E27FC236}">
                  <a16:creationId xmlns:a16="http://schemas.microsoft.com/office/drawing/2014/main" xmlns="" id="{88D3F61E-985E-4F39-B49B-35D41F889D70}"/>
                </a:ext>
              </a:extLst>
            </p:cNvPr>
            <p:cNvPicPr>
              <a:picLocks noChangeAspect="1"/>
            </p:cNvPicPr>
            <p:nvPr/>
          </p:nvPicPr>
          <p:blipFill>
            <a:blip r:embed="rId3"/>
            <a:stretch>
              <a:fillRect/>
            </a:stretch>
          </p:blipFill>
          <p:spPr>
            <a:xfrm>
              <a:off x="361156" y="3097457"/>
              <a:ext cx="1219200" cy="330200"/>
            </a:xfrm>
            <a:prstGeom prst="rect">
              <a:avLst/>
            </a:prstGeom>
          </p:spPr>
        </p:pic>
        <p:sp>
          <p:nvSpPr>
            <p:cNvPr id="19" name="テキスト ボックス 18">
              <a:extLst>
                <a:ext uri="{FF2B5EF4-FFF2-40B4-BE49-F238E27FC236}">
                  <a16:creationId xmlns:a16="http://schemas.microsoft.com/office/drawing/2014/main" xmlns="" id="{FAE5195E-228F-440C-B4EA-9271FFF59ED8}"/>
                </a:ext>
              </a:extLst>
            </p:cNvPr>
            <p:cNvSpPr txBox="1"/>
            <p:nvPr/>
          </p:nvSpPr>
          <p:spPr>
            <a:xfrm>
              <a:off x="565180" y="3124903"/>
              <a:ext cx="809488" cy="307777"/>
            </a:xfrm>
            <a:prstGeom prst="rect">
              <a:avLst/>
            </a:prstGeom>
            <a:noFill/>
          </p:spPr>
          <p:txBody>
            <a:bodyPr wrap="square" rtlCol="0">
              <a:spAutoFit/>
            </a:bodyPr>
            <a:lstStyle/>
            <a:p>
              <a:r>
                <a:rPr kumimoji="1" lang="ja-JP" altLang="en-US" sz="1400" b="1" dirty="0">
                  <a:solidFill>
                    <a:schemeClr val="bg1"/>
                  </a:solidFill>
                  <a:latin typeface="Meiryo" panose="020B0604030504040204" pitchFamily="34" charset="-128"/>
                  <a:ea typeface="Meiryo" panose="020B0604030504040204" pitchFamily="34" charset="-128"/>
                </a:rPr>
                <a:t>所在地</a:t>
              </a:r>
            </a:p>
          </p:txBody>
        </p:sp>
      </p:grpSp>
      <p:grpSp>
        <p:nvGrpSpPr>
          <p:cNvPr id="20" name="グループ化 19">
            <a:extLst>
              <a:ext uri="{FF2B5EF4-FFF2-40B4-BE49-F238E27FC236}">
                <a16:creationId xmlns:a16="http://schemas.microsoft.com/office/drawing/2014/main" xmlns="" id="{7817F09A-424F-426A-80A6-07317BE6DBCF}"/>
              </a:ext>
            </a:extLst>
          </p:cNvPr>
          <p:cNvGrpSpPr/>
          <p:nvPr/>
        </p:nvGrpSpPr>
        <p:grpSpPr>
          <a:xfrm>
            <a:off x="1236708" y="3224236"/>
            <a:ext cx="1380156" cy="335223"/>
            <a:chOff x="361156" y="3097457"/>
            <a:chExt cx="1219200" cy="335223"/>
          </a:xfrm>
        </p:grpSpPr>
        <p:pic>
          <p:nvPicPr>
            <p:cNvPr id="21" name="図 20">
              <a:extLst>
                <a:ext uri="{FF2B5EF4-FFF2-40B4-BE49-F238E27FC236}">
                  <a16:creationId xmlns:a16="http://schemas.microsoft.com/office/drawing/2014/main" xmlns="" id="{CAB2BD65-D215-429D-A119-9CA88FD7EABA}"/>
                </a:ext>
              </a:extLst>
            </p:cNvPr>
            <p:cNvPicPr>
              <a:picLocks noChangeAspect="1"/>
            </p:cNvPicPr>
            <p:nvPr/>
          </p:nvPicPr>
          <p:blipFill>
            <a:blip r:embed="rId3"/>
            <a:stretch>
              <a:fillRect/>
            </a:stretch>
          </p:blipFill>
          <p:spPr>
            <a:xfrm>
              <a:off x="361156" y="3097457"/>
              <a:ext cx="1219200" cy="330200"/>
            </a:xfrm>
            <a:prstGeom prst="rect">
              <a:avLst/>
            </a:prstGeom>
          </p:spPr>
        </p:pic>
        <p:sp>
          <p:nvSpPr>
            <p:cNvPr id="22" name="テキスト ボックス 21">
              <a:extLst>
                <a:ext uri="{FF2B5EF4-FFF2-40B4-BE49-F238E27FC236}">
                  <a16:creationId xmlns:a16="http://schemas.microsoft.com/office/drawing/2014/main" xmlns="" id="{60743226-FAB2-4E89-A1AB-A6BD0F0EDB98}"/>
                </a:ext>
              </a:extLst>
            </p:cNvPr>
            <p:cNvSpPr txBox="1"/>
            <p:nvPr/>
          </p:nvSpPr>
          <p:spPr>
            <a:xfrm>
              <a:off x="565180" y="3124903"/>
              <a:ext cx="809488" cy="307777"/>
            </a:xfrm>
            <a:prstGeom prst="rect">
              <a:avLst/>
            </a:prstGeom>
            <a:noFill/>
          </p:spPr>
          <p:txBody>
            <a:bodyPr wrap="square" rtlCol="0">
              <a:spAutoFit/>
            </a:bodyPr>
            <a:lstStyle/>
            <a:p>
              <a:r>
                <a:rPr kumimoji="1" lang="ja-JP" altLang="en-US" sz="1400" b="1" dirty="0">
                  <a:solidFill>
                    <a:schemeClr val="bg1"/>
                  </a:solidFill>
                  <a:latin typeface="Meiryo" panose="020B0604030504040204" pitchFamily="34" charset="-128"/>
                  <a:ea typeface="Meiryo" panose="020B0604030504040204" pitchFamily="34" charset="-128"/>
                </a:rPr>
                <a:t>資本金</a:t>
              </a:r>
            </a:p>
          </p:txBody>
        </p:sp>
      </p:grpSp>
      <p:grpSp>
        <p:nvGrpSpPr>
          <p:cNvPr id="24" name="グループ化 23">
            <a:extLst>
              <a:ext uri="{FF2B5EF4-FFF2-40B4-BE49-F238E27FC236}">
                <a16:creationId xmlns:a16="http://schemas.microsoft.com/office/drawing/2014/main" xmlns="" id="{47E9C492-A739-4132-9296-E0031F296413}"/>
              </a:ext>
            </a:extLst>
          </p:cNvPr>
          <p:cNvGrpSpPr/>
          <p:nvPr/>
        </p:nvGrpSpPr>
        <p:grpSpPr>
          <a:xfrm>
            <a:off x="1248446" y="3822245"/>
            <a:ext cx="1380156" cy="335223"/>
            <a:chOff x="361156" y="3097457"/>
            <a:chExt cx="1219200" cy="335223"/>
          </a:xfrm>
        </p:grpSpPr>
        <p:pic>
          <p:nvPicPr>
            <p:cNvPr id="25" name="図 24">
              <a:extLst>
                <a:ext uri="{FF2B5EF4-FFF2-40B4-BE49-F238E27FC236}">
                  <a16:creationId xmlns:a16="http://schemas.microsoft.com/office/drawing/2014/main" xmlns="" id="{46A47967-3AD4-42CB-9AC5-B184EE3F5A47}"/>
                </a:ext>
              </a:extLst>
            </p:cNvPr>
            <p:cNvPicPr>
              <a:picLocks noChangeAspect="1"/>
            </p:cNvPicPr>
            <p:nvPr/>
          </p:nvPicPr>
          <p:blipFill>
            <a:blip r:embed="rId3"/>
            <a:stretch>
              <a:fillRect/>
            </a:stretch>
          </p:blipFill>
          <p:spPr>
            <a:xfrm>
              <a:off x="361156" y="3097457"/>
              <a:ext cx="1219200" cy="330200"/>
            </a:xfrm>
            <a:prstGeom prst="rect">
              <a:avLst/>
            </a:prstGeom>
          </p:spPr>
        </p:pic>
        <p:sp>
          <p:nvSpPr>
            <p:cNvPr id="26" name="テキスト ボックス 25">
              <a:extLst>
                <a:ext uri="{FF2B5EF4-FFF2-40B4-BE49-F238E27FC236}">
                  <a16:creationId xmlns:a16="http://schemas.microsoft.com/office/drawing/2014/main" xmlns="" id="{31E132A9-A08E-45B3-A980-139A014E7E98}"/>
                </a:ext>
              </a:extLst>
            </p:cNvPr>
            <p:cNvSpPr txBox="1"/>
            <p:nvPr/>
          </p:nvSpPr>
          <p:spPr>
            <a:xfrm>
              <a:off x="565180" y="3124903"/>
              <a:ext cx="809488" cy="307777"/>
            </a:xfrm>
            <a:prstGeom prst="rect">
              <a:avLst/>
            </a:prstGeom>
            <a:noFill/>
          </p:spPr>
          <p:txBody>
            <a:bodyPr wrap="square" rtlCol="0">
              <a:spAutoFit/>
            </a:bodyPr>
            <a:lstStyle/>
            <a:p>
              <a:r>
                <a:rPr kumimoji="1" lang="ja-JP" altLang="en-US" sz="1400" b="1" dirty="0">
                  <a:solidFill>
                    <a:schemeClr val="bg1"/>
                  </a:solidFill>
                  <a:latin typeface="Meiryo" panose="020B0604030504040204" pitchFamily="34" charset="-128"/>
                  <a:ea typeface="Meiryo" panose="020B0604030504040204" pitchFamily="34" charset="-128"/>
                </a:rPr>
                <a:t>代表者</a:t>
              </a:r>
            </a:p>
          </p:txBody>
        </p:sp>
      </p:grpSp>
      <p:grpSp>
        <p:nvGrpSpPr>
          <p:cNvPr id="27" name="グループ化 26">
            <a:extLst>
              <a:ext uri="{FF2B5EF4-FFF2-40B4-BE49-F238E27FC236}">
                <a16:creationId xmlns:a16="http://schemas.microsoft.com/office/drawing/2014/main" xmlns="" id="{770F7CD3-125A-491C-B6F0-0C6784CF84A9}"/>
              </a:ext>
            </a:extLst>
          </p:cNvPr>
          <p:cNvGrpSpPr/>
          <p:nvPr/>
        </p:nvGrpSpPr>
        <p:grpSpPr>
          <a:xfrm>
            <a:off x="1260184" y="4420254"/>
            <a:ext cx="1380156" cy="335223"/>
            <a:chOff x="361156" y="3097457"/>
            <a:chExt cx="1219200" cy="335223"/>
          </a:xfrm>
        </p:grpSpPr>
        <p:pic>
          <p:nvPicPr>
            <p:cNvPr id="28" name="図 27">
              <a:extLst>
                <a:ext uri="{FF2B5EF4-FFF2-40B4-BE49-F238E27FC236}">
                  <a16:creationId xmlns:a16="http://schemas.microsoft.com/office/drawing/2014/main" xmlns="" id="{EDA8CCA4-F079-4E00-B3CA-EBB897B1FFEB}"/>
                </a:ext>
              </a:extLst>
            </p:cNvPr>
            <p:cNvPicPr>
              <a:picLocks noChangeAspect="1"/>
            </p:cNvPicPr>
            <p:nvPr/>
          </p:nvPicPr>
          <p:blipFill>
            <a:blip r:embed="rId3"/>
            <a:stretch>
              <a:fillRect/>
            </a:stretch>
          </p:blipFill>
          <p:spPr>
            <a:xfrm>
              <a:off x="361156" y="3097457"/>
              <a:ext cx="1219200" cy="330200"/>
            </a:xfrm>
            <a:prstGeom prst="rect">
              <a:avLst/>
            </a:prstGeom>
          </p:spPr>
        </p:pic>
        <p:sp>
          <p:nvSpPr>
            <p:cNvPr id="29" name="テキスト ボックス 28">
              <a:extLst>
                <a:ext uri="{FF2B5EF4-FFF2-40B4-BE49-F238E27FC236}">
                  <a16:creationId xmlns:a16="http://schemas.microsoft.com/office/drawing/2014/main" xmlns="" id="{61CB223F-12C2-465A-9A19-046844F5432E}"/>
                </a:ext>
              </a:extLst>
            </p:cNvPr>
            <p:cNvSpPr txBox="1"/>
            <p:nvPr/>
          </p:nvSpPr>
          <p:spPr>
            <a:xfrm>
              <a:off x="565180" y="3124903"/>
              <a:ext cx="809488" cy="307777"/>
            </a:xfrm>
            <a:prstGeom prst="rect">
              <a:avLst/>
            </a:prstGeom>
            <a:noFill/>
          </p:spPr>
          <p:txBody>
            <a:bodyPr wrap="square" rtlCol="0">
              <a:spAutoFit/>
            </a:bodyPr>
            <a:lstStyle/>
            <a:p>
              <a:r>
                <a:rPr kumimoji="1" lang="ja-JP" altLang="en-US" sz="1400" b="1" dirty="0">
                  <a:solidFill>
                    <a:schemeClr val="bg1"/>
                  </a:solidFill>
                  <a:latin typeface="Meiryo" panose="020B0604030504040204" pitchFamily="34" charset="-128"/>
                  <a:ea typeface="Meiryo" panose="020B0604030504040204" pitchFamily="34" charset="-128"/>
                </a:rPr>
                <a:t>取引銀行</a:t>
              </a:r>
            </a:p>
          </p:txBody>
        </p:sp>
      </p:grpSp>
      <p:sp>
        <p:nvSpPr>
          <p:cNvPr id="30" name="Rectangle 38">
            <a:extLst>
              <a:ext uri="{FF2B5EF4-FFF2-40B4-BE49-F238E27FC236}">
                <a16:creationId xmlns:a16="http://schemas.microsoft.com/office/drawing/2014/main" xmlns="" id="{6E1C96CF-423C-435A-9268-BBFFF1058D0F}"/>
              </a:ext>
            </a:extLst>
          </p:cNvPr>
          <p:cNvSpPr>
            <a:spLocks noChangeArrowheads="1"/>
          </p:cNvSpPr>
          <p:nvPr/>
        </p:nvSpPr>
        <p:spPr bwMode="auto">
          <a:xfrm>
            <a:off x="1063278" y="180319"/>
            <a:ext cx="6696744" cy="463846"/>
          </a:xfrm>
          <a:prstGeom prst="rect">
            <a:avLst/>
          </a:prstGeom>
          <a:noFill/>
          <a:ln w="15875" algn="ctr">
            <a:noFill/>
            <a:miter lim="800000"/>
            <a:headEnd/>
            <a:tailEnd/>
          </a:ln>
        </p:spPr>
        <p:txBody>
          <a:bodyPr wrap="square" lIns="90000" tIns="46800" rIns="90000" bIns="46800">
            <a:spAutoFit/>
          </a:bodyPr>
          <a:lstStyle/>
          <a:p>
            <a:pPr algn="l">
              <a:defRPr/>
            </a:pPr>
            <a:r>
              <a:rPr lang="ja-JP" altLang="en-US" sz="2400" dirty="0">
                <a:latin typeface="Tahoma" panose="020B0604030504040204" pitchFamily="34" charset="0"/>
                <a:ea typeface="Meiryo UI" pitchFamily="50" charset="-128"/>
                <a:cs typeface="Tahoma" panose="020B0604030504040204" pitchFamily="34" charset="0"/>
              </a:rPr>
              <a:t>会社概要</a:t>
            </a:r>
            <a:endParaRPr lang="en-US" altLang="ja-JP" sz="2400" dirty="0">
              <a:latin typeface="Tahoma" panose="020B0604030504040204" pitchFamily="34" charset="0"/>
              <a:ea typeface="Meiryo UI" pitchFamily="50" charset="-128"/>
              <a:cs typeface="Tahoma" panose="020B0604030504040204" pitchFamily="34" charset="0"/>
            </a:endParaRPr>
          </a:p>
        </p:txBody>
      </p:sp>
      <p:sp>
        <p:nvSpPr>
          <p:cNvPr id="34" name="テキスト ボックス 33">
            <a:extLst>
              <a:ext uri="{FF2B5EF4-FFF2-40B4-BE49-F238E27FC236}">
                <a16:creationId xmlns:a16="http://schemas.microsoft.com/office/drawing/2014/main" xmlns="" id="{94EC66C1-779A-4360-9E8B-D7A2CCAA5F3C}"/>
              </a:ext>
            </a:extLst>
          </p:cNvPr>
          <p:cNvSpPr txBox="1"/>
          <p:nvPr/>
        </p:nvSpPr>
        <p:spPr>
          <a:xfrm>
            <a:off x="2624238" y="1997879"/>
            <a:ext cx="4718050" cy="3385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defRPr/>
            </a:pPr>
            <a:r>
              <a:rPr lang="ja-JP" altLang="en-US" sz="1600" dirty="0">
                <a:latin typeface="Meiryo UI" panose="020B0604030504040204" pitchFamily="50" charset="-128"/>
                <a:ea typeface="Meiryo UI" panose="020B0604030504040204" pitchFamily="50" charset="-128"/>
                <a:cs typeface="Tahoma" panose="020B0604030504040204" pitchFamily="34" charset="0"/>
              </a:rPr>
              <a:t>平成</a:t>
            </a:r>
            <a:r>
              <a:rPr lang="en-US" altLang="ja-JP" sz="1600" dirty="0">
                <a:latin typeface="Meiryo UI" panose="020B0604030504040204" pitchFamily="50" charset="-128"/>
                <a:ea typeface="Meiryo UI" panose="020B0604030504040204" pitchFamily="50" charset="-128"/>
                <a:cs typeface="Tahoma" panose="020B0604030504040204" pitchFamily="34" charset="0"/>
              </a:rPr>
              <a:t>27</a:t>
            </a:r>
            <a:r>
              <a:rPr lang="ja-JP" altLang="en-US" sz="1600" dirty="0">
                <a:latin typeface="Meiryo UI" panose="020B0604030504040204" pitchFamily="50" charset="-128"/>
                <a:ea typeface="Meiryo UI" panose="020B0604030504040204" pitchFamily="50" charset="-128"/>
                <a:cs typeface="Tahoma" panose="020B0604030504040204" pitchFamily="34" charset="0"/>
              </a:rPr>
              <a:t>年</a:t>
            </a:r>
            <a:r>
              <a:rPr lang="en-US" altLang="ja-JP" sz="1600" dirty="0">
                <a:latin typeface="Meiryo UI" panose="020B0604030504040204" pitchFamily="50" charset="-128"/>
                <a:ea typeface="Meiryo UI" panose="020B0604030504040204" pitchFamily="50" charset="-128"/>
                <a:cs typeface="Tahoma" panose="020B0604030504040204" pitchFamily="34" charset="0"/>
              </a:rPr>
              <a:t>6</a:t>
            </a:r>
            <a:r>
              <a:rPr lang="ja-JP" altLang="en-US" sz="1600" dirty="0">
                <a:latin typeface="Meiryo UI" panose="020B0604030504040204" pitchFamily="50" charset="-128"/>
                <a:ea typeface="Meiryo UI" panose="020B0604030504040204" pitchFamily="50" charset="-128"/>
                <a:cs typeface="Tahoma" panose="020B0604030504040204" pitchFamily="34" charset="0"/>
              </a:rPr>
              <a:t>月</a:t>
            </a:r>
            <a:r>
              <a:rPr lang="en-US" altLang="ja-JP" sz="1600" dirty="0">
                <a:latin typeface="Meiryo UI" panose="020B0604030504040204" pitchFamily="50" charset="-128"/>
                <a:ea typeface="Meiryo UI" panose="020B0604030504040204" pitchFamily="50" charset="-128"/>
                <a:cs typeface="Tahoma" panose="020B0604030504040204" pitchFamily="34" charset="0"/>
              </a:rPr>
              <a:t>22</a:t>
            </a:r>
            <a:r>
              <a:rPr lang="ja-JP" altLang="en-US" sz="1600" dirty="0">
                <a:latin typeface="Meiryo UI" panose="020B0604030504040204" pitchFamily="50" charset="-128"/>
                <a:ea typeface="Meiryo UI" panose="020B0604030504040204" pitchFamily="50" charset="-128"/>
                <a:cs typeface="Tahoma" panose="020B0604030504040204" pitchFamily="34" charset="0"/>
              </a:rPr>
              <a:t>日</a:t>
            </a:r>
            <a:endParaRPr lang="en-US" altLang="ja-JP" sz="1600" dirty="0">
              <a:latin typeface="Meiryo UI" panose="020B0604030504040204" pitchFamily="50" charset="-128"/>
              <a:ea typeface="Meiryo UI" panose="020B0604030504040204" pitchFamily="50" charset="-128"/>
              <a:cs typeface="Tahoma" panose="020B0604030504040204" pitchFamily="34" charset="0"/>
            </a:endParaRPr>
          </a:p>
        </p:txBody>
      </p:sp>
      <p:sp>
        <p:nvSpPr>
          <p:cNvPr id="36" name="テキスト ボックス 35">
            <a:extLst>
              <a:ext uri="{FF2B5EF4-FFF2-40B4-BE49-F238E27FC236}">
                <a16:creationId xmlns:a16="http://schemas.microsoft.com/office/drawing/2014/main" xmlns="" id="{372A2FE4-7A73-427B-830E-A15ADA8C04A7}"/>
              </a:ext>
            </a:extLst>
          </p:cNvPr>
          <p:cNvSpPr txBox="1"/>
          <p:nvPr/>
        </p:nvSpPr>
        <p:spPr>
          <a:xfrm>
            <a:off x="2624238" y="2588082"/>
            <a:ext cx="5812302" cy="3385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defRPr/>
            </a:pPr>
            <a:r>
              <a:rPr lang="ja-JP" altLang="en-US" sz="1600" dirty="0">
                <a:latin typeface="Meiryo UI" panose="020B0604030504040204" pitchFamily="50" charset="-128"/>
                <a:ea typeface="Meiryo UI" panose="020B0604030504040204" pitchFamily="50" charset="-128"/>
                <a:cs typeface="Tahoma" panose="020B0604030504040204" pitchFamily="34" charset="0"/>
              </a:rPr>
              <a:t>〒</a:t>
            </a:r>
            <a:r>
              <a:rPr lang="en-US" altLang="ja-JP" sz="1600" dirty="0">
                <a:latin typeface="Meiryo UI" panose="020B0604030504040204" pitchFamily="50" charset="-128"/>
                <a:ea typeface="Meiryo UI" panose="020B0604030504040204" pitchFamily="50" charset="-128"/>
                <a:cs typeface="Tahoma" panose="020B0604030504040204" pitchFamily="34" charset="0"/>
              </a:rPr>
              <a:t>170-0014</a:t>
            </a:r>
            <a:r>
              <a:rPr lang="ja-JP" altLang="en-US" sz="1600" dirty="0">
                <a:latin typeface="Meiryo UI" panose="020B0604030504040204" pitchFamily="50" charset="-128"/>
                <a:ea typeface="Meiryo UI" panose="020B0604030504040204" pitchFamily="50" charset="-128"/>
                <a:cs typeface="Tahoma" panose="020B0604030504040204" pitchFamily="34" charset="0"/>
              </a:rPr>
              <a:t>　</a:t>
            </a:r>
            <a:r>
              <a:rPr lang="zh-TW" altLang="en-US" sz="1600" dirty="0">
                <a:latin typeface="Meiryo UI" panose="020B0604030504040204" pitchFamily="50" charset="-128"/>
                <a:ea typeface="Meiryo UI" panose="020B0604030504040204" pitchFamily="50" charset="-128"/>
                <a:cs typeface="Tahoma" panose="020B0604030504040204" pitchFamily="34" charset="0"/>
              </a:rPr>
              <a:t>東京都</a:t>
            </a:r>
            <a:r>
              <a:rPr lang="ja-JP" altLang="en-US" sz="1600" dirty="0">
                <a:latin typeface="Meiryo UI" panose="020B0604030504040204" pitchFamily="50" charset="-128"/>
                <a:ea typeface="Meiryo UI" panose="020B0604030504040204" pitchFamily="50" charset="-128"/>
                <a:cs typeface="Tahoma" panose="020B0604030504040204" pitchFamily="34" charset="0"/>
              </a:rPr>
              <a:t>豊島区池袋</a:t>
            </a:r>
            <a:r>
              <a:rPr lang="en-US" altLang="ja-JP" sz="1600" dirty="0">
                <a:latin typeface="Meiryo UI" panose="020B0604030504040204" pitchFamily="50" charset="-128"/>
                <a:ea typeface="Meiryo UI" panose="020B0604030504040204" pitchFamily="50" charset="-128"/>
                <a:cs typeface="Tahoma" panose="020B0604030504040204" pitchFamily="34" charset="0"/>
              </a:rPr>
              <a:t>2-60-11</a:t>
            </a:r>
            <a:r>
              <a:rPr lang="ja-JP" altLang="en-US" sz="1600" dirty="0">
                <a:latin typeface="Meiryo UI" panose="020B0604030504040204" pitchFamily="50" charset="-128"/>
                <a:ea typeface="Meiryo UI" panose="020B0604030504040204" pitchFamily="50" charset="-128"/>
                <a:cs typeface="Tahoma" panose="020B0604030504040204" pitchFamily="34" charset="0"/>
              </a:rPr>
              <a:t> ともビル</a:t>
            </a:r>
            <a:r>
              <a:rPr lang="en-US" altLang="ja-JP" sz="1600" dirty="0">
                <a:latin typeface="Meiryo UI" panose="020B0604030504040204" pitchFamily="50" charset="-128"/>
                <a:ea typeface="Meiryo UI" panose="020B0604030504040204" pitchFamily="50" charset="-128"/>
                <a:cs typeface="Tahoma" panose="020B0604030504040204" pitchFamily="34" charset="0"/>
              </a:rPr>
              <a:t>11</a:t>
            </a:r>
            <a:r>
              <a:rPr lang="ja-JP" altLang="en-US" sz="1600" dirty="0">
                <a:latin typeface="Meiryo UI" panose="020B0604030504040204" pitchFamily="50" charset="-128"/>
                <a:ea typeface="Meiryo UI" panose="020B0604030504040204" pitchFamily="50" charset="-128"/>
                <a:cs typeface="Tahoma" panose="020B0604030504040204" pitchFamily="34" charset="0"/>
              </a:rPr>
              <a:t>階</a:t>
            </a:r>
            <a:endParaRPr lang="en-US" altLang="ja-JP" sz="1600" dirty="0">
              <a:latin typeface="Meiryo UI" panose="020B0604030504040204" pitchFamily="50" charset="-128"/>
              <a:ea typeface="Meiryo UI" panose="020B0604030504040204" pitchFamily="50" charset="-128"/>
              <a:cs typeface="Tahoma" panose="020B0604030504040204" pitchFamily="34" charset="0"/>
            </a:endParaRPr>
          </a:p>
        </p:txBody>
      </p:sp>
      <p:sp>
        <p:nvSpPr>
          <p:cNvPr id="38" name="テキスト ボックス 37">
            <a:extLst>
              <a:ext uri="{FF2B5EF4-FFF2-40B4-BE49-F238E27FC236}">
                <a16:creationId xmlns:a16="http://schemas.microsoft.com/office/drawing/2014/main" xmlns="" id="{417C6638-8D8D-4143-B54C-40D79C4232CA}"/>
              </a:ext>
            </a:extLst>
          </p:cNvPr>
          <p:cNvSpPr txBox="1"/>
          <p:nvPr/>
        </p:nvSpPr>
        <p:spPr>
          <a:xfrm>
            <a:off x="2624238" y="3186551"/>
            <a:ext cx="4575174" cy="3385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defRPr/>
            </a:pPr>
            <a:r>
              <a:rPr lang="en-US" altLang="ja-JP" sz="1600" dirty="0">
                <a:latin typeface="Meiryo UI" panose="020B0604030504040204" pitchFamily="50" charset="-128"/>
                <a:ea typeface="Meiryo UI" panose="020B0604030504040204" pitchFamily="50" charset="-128"/>
                <a:cs typeface="Tahoma" panose="020B0604030504040204" pitchFamily="34" charset="0"/>
              </a:rPr>
              <a:t>5,000,000</a:t>
            </a:r>
            <a:r>
              <a:rPr lang="ja-JP" altLang="en-US" sz="1600" dirty="0">
                <a:latin typeface="Meiryo UI" panose="020B0604030504040204" pitchFamily="50" charset="-128"/>
                <a:ea typeface="Meiryo UI" panose="020B0604030504040204" pitchFamily="50" charset="-128"/>
                <a:cs typeface="Tahoma" panose="020B0604030504040204" pitchFamily="34" charset="0"/>
              </a:rPr>
              <a:t>円</a:t>
            </a:r>
            <a:endParaRPr lang="en-US" altLang="ja-JP" sz="1600" dirty="0">
              <a:latin typeface="Meiryo UI" panose="020B0604030504040204" pitchFamily="50" charset="-128"/>
              <a:ea typeface="Meiryo UI" panose="020B0604030504040204" pitchFamily="50" charset="-128"/>
              <a:cs typeface="Tahoma" panose="020B0604030504040204" pitchFamily="34" charset="0"/>
            </a:endParaRPr>
          </a:p>
        </p:txBody>
      </p:sp>
      <p:sp>
        <p:nvSpPr>
          <p:cNvPr id="40" name="テキスト ボックス 39">
            <a:extLst>
              <a:ext uri="{FF2B5EF4-FFF2-40B4-BE49-F238E27FC236}">
                <a16:creationId xmlns:a16="http://schemas.microsoft.com/office/drawing/2014/main" xmlns="" id="{6A5F1198-B235-43EB-909F-5A513E9E47C5}"/>
              </a:ext>
            </a:extLst>
          </p:cNvPr>
          <p:cNvSpPr txBox="1"/>
          <p:nvPr/>
        </p:nvSpPr>
        <p:spPr>
          <a:xfrm>
            <a:off x="2624238" y="3790387"/>
            <a:ext cx="4575174" cy="3385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defRPr/>
            </a:pPr>
            <a:r>
              <a:rPr lang="ja-JP" altLang="en-US" sz="1600" dirty="0">
                <a:latin typeface="Meiryo UI" panose="020B0604030504040204" pitchFamily="50" charset="-128"/>
                <a:ea typeface="Meiryo UI" panose="020B0604030504040204" pitchFamily="50" charset="-128"/>
                <a:cs typeface="Tahoma" panose="020B0604030504040204" pitchFamily="34" charset="0"/>
              </a:rPr>
              <a:t>代表取締役　岸根　幸史</a:t>
            </a:r>
            <a:endParaRPr lang="en-US" altLang="ja-JP" sz="1600" dirty="0">
              <a:latin typeface="Meiryo UI" panose="020B0604030504040204" pitchFamily="50" charset="-128"/>
              <a:ea typeface="Meiryo UI" panose="020B0604030504040204" pitchFamily="50" charset="-128"/>
              <a:cs typeface="Tahoma" panose="020B0604030504040204" pitchFamily="34" charset="0"/>
            </a:endParaRPr>
          </a:p>
        </p:txBody>
      </p:sp>
      <p:sp>
        <p:nvSpPr>
          <p:cNvPr id="42" name="テキスト ボックス 41">
            <a:extLst>
              <a:ext uri="{FF2B5EF4-FFF2-40B4-BE49-F238E27FC236}">
                <a16:creationId xmlns:a16="http://schemas.microsoft.com/office/drawing/2014/main" xmlns="" id="{9A737FDC-F5FC-4869-8130-2433EB552E74}"/>
              </a:ext>
            </a:extLst>
          </p:cNvPr>
          <p:cNvSpPr txBox="1"/>
          <p:nvPr/>
        </p:nvSpPr>
        <p:spPr>
          <a:xfrm>
            <a:off x="2624238" y="4408528"/>
            <a:ext cx="2684545" cy="3385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defRPr/>
            </a:pPr>
            <a:r>
              <a:rPr lang="ja-JP" altLang="en-US" sz="1600" dirty="0">
                <a:latin typeface="Meiryo UI" panose="020B0604030504040204" pitchFamily="50" charset="-128"/>
                <a:ea typeface="Meiryo UI" panose="020B0604030504040204" pitchFamily="50" charset="-128"/>
                <a:cs typeface="Tahoma" panose="020B0604030504040204" pitchFamily="34" charset="0"/>
              </a:rPr>
              <a:t>三井住友銀行、楽天銀行</a:t>
            </a:r>
            <a:endParaRPr lang="ja-JP" altLang="en-US" sz="1600" dirty="0">
              <a:latin typeface="Meiryo UI" panose="020B0604030504040204" pitchFamily="50" charset="-128"/>
              <a:ea typeface="Meiryo UI" panose="020B0604030504040204" pitchFamily="50" charset="-128"/>
            </a:endParaRPr>
          </a:p>
        </p:txBody>
      </p:sp>
      <p:pic>
        <p:nvPicPr>
          <p:cNvPr id="45" name="図 44">
            <a:extLst>
              <a:ext uri="{FF2B5EF4-FFF2-40B4-BE49-F238E27FC236}">
                <a16:creationId xmlns:a16="http://schemas.microsoft.com/office/drawing/2014/main" xmlns="" id="{A144FC39-EE07-401D-8338-88DDBF276987}"/>
              </a:ext>
            </a:extLst>
          </p:cNvPr>
          <p:cNvPicPr>
            <a:picLocks noChangeAspect="1"/>
          </p:cNvPicPr>
          <p:nvPr/>
        </p:nvPicPr>
        <p:blipFill rotWithShape="1">
          <a:blip r:embed="rId4"/>
          <a:srcRect l="40017" t="32366" r="27883" b="18781"/>
          <a:stretch/>
        </p:blipFill>
        <p:spPr>
          <a:xfrm>
            <a:off x="5742879" y="3274713"/>
            <a:ext cx="3203119" cy="2742119"/>
          </a:xfrm>
          <a:prstGeom prst="rect">
            <a:avLst/>
          </a:prstGeom>
          <a:ln>
            <a:solidFill>
              <a:schemeClr val="tx1"/>
            </a:solidFill>
          </a:ln>
        </p:spPr>
      </p:pic>
      <p:sp>
        <p:nvSpPr>
          <p:cNvPr id="46" name="Rectangle 38">
            <a:extLst>
              <a:ext uri="{FF2B5EF4-FFF2-40B4-BE49-F238E27FC236}">
                <a16:creationId xmlns:a16="http://schemas.microsoft.com/office/drawing/2014/main" xmlns="" id="{097051B2-088B-4A56-9825-8D3D7D6C30E2}"/>
              </a:ext>
            </a:extLst>
          </p:cNvPr>
          <p:cNvSpPr>
            <a:spLocks noChangeArrowheads="1"/>
          </p:cNvSpPr>
          <p:nvPr/>
        </p:nvSpPr>
        <p:spPr bwMode="auto">
          <a:xfrm>
            <a:off x="5471592" y="2928591"/>
            <a:ext cx="3672408" cy="309958"/>
          </a:xfrm>
          <a:prstGeom prst="rect">
            <a:avLst/>
          </a:prstGeom>
          <a:noFill/>
          <a:ln w="15875" algn="ctr">
            <a:noFill/>
            <a:miter lim="800000"/>
            <a:headEnd/>
            <a:tailEnd/>
          </a:ln>
        </p:spPr>
        <p:txBody>
          <a:bodyPr wrap="square" lIns="90000" tIns="46800" rIns="90000" bIns="46800">
            <a:spAutoFit/>
          </a:bodyPr>
          <a:lstStyle/>
          <a:p>
            <a:pPr algn="l">
              <a:defRPr/>
            </a:pPr>
            <a:r>
              <a:rPr lang="ja-JP" altLang="en-US" sz="1400" dirty="0">
                <a:solidFill>
                  <a:srgbClr val="002060"/>
                </a:solidFill>
                <a:latin typeface="Tahoma" panose="020B0604030504040204" pitchFamily="34" charset="0"/>
                <a:ea typeface="Tahoma" panose="020B0604030504040204" pitchFamily="34" charset="0"/>
                <a:cs typeface="Tahoma" panose="020B0604030504040204" pitchFamily="34" charset="0"/>
              </a:rPr>
              <a:t>◆アクセス・・・池袋駅　　西口　徒歩</a:t>
            </a:r>
            <a:r>
              <a:rPr lang="en-US" altLang="ja-JP" sz="1400" dirty="0">
                <a:solidFill>
                  <a:srgbClr val="002060"/>
                </a:solidFill>
                <a:latin typeface="Tahoma" panose="020B0604030504040204" pitchFamily="34" charset="0"/>
                <a:ea typeface="Tahoma" panose="020B0604030504040204" pitchFamily="34" charset="0"/>
                <a:cs typeface="Tahoma" panose="020B0604030504040204" pitchFamily="34" charset="0"/>
              </a:rPr>
              <a:t>6</a:t>
            </a:r>
            <a:r>
              <a:rPr lang="ja-JP" altLang="en-US" sz="1400" dirty="0">
                <a:solidFill>
                  <a:srgbClr val="002060"/>
                </a:solidFill>
                <a:latin typeface="Tahoma" panose="020B0604030504040204" pitchFamily="34" charset="0"/>
                <a:ea typeface="Tahoma" panose="020B0604030504040204" pitchFamily="34" charset="0"/>
                <a:cs typeface="Tahoma" panose="020B0604030504040204" pitchFamily="34" charset="0"/>
              </a:rPr>
              <a:t>分</a:t>
            </a:r>
            <a:endParaRPr lang="en-US" altLang="ja-JP" sz="1400"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grpSp>
        <p:nvGrpSpPr>
          <p:cNvPr id="47" name="グループ化 46">
            <a:extLst>
              <a:ext uri="{FF2B5EF4-FFF2-40B4-BE49-F238E27FC236}">
                <a16:creationId xmlns:a16="http://schemas.microsoft.com/office/drawing/2014/main" xmlns="" id="{5089BA2C-9F87-41C3-BCBE-2566CA1BE127}"/>
              </a:ext>
            </a:extLst>
          </p:cNvPr>
          <p:cNvGrpSpPr/>
          <p:nvPr/>
        </p:nvGrpSpPr>
        <p:grpSpPr>
          <a:xfrm>
            <a:off x="1271922" y="5018263"/>
            <a:ext cx="1380156" cy="335223"/>
            <a:chOff x="361156" y="3097457"/>
            <a:chExt cx="1219200" cy="335223"/>
          </a:xfrm>
        </p:grpSpPr>
        <p:pic>
          <p:nvPicPr>
            <p:cNvPr id="48" name="図 47">
              <a:extLst>
                <a:ext uri="{FF2B5EF4-FFF2-40B4-BE49-F238E27FC236}">
                  <a16:creationId xmlns:a16="http://schemas.microsoft.com/office/drawing/2014/main" xmlns="" id="{5DE16E87-61DA-4A5D-9DEE-BCCB05D10A63}"/>
                </a:ext>
              </a:extLst>
            </p:cNvPr>
            <p:cNvPicPr>
              <a:picLocks noChangeAspect="1"/>
            </p:cNvPicPr>
            <p:nvPr/>
          </p:nvPicPr>
          <p:blipFill>
            <a:blip r:embed="rId3"/>
            <a:stretch>
              <a:fillRect/>
            </a:stretch>
          </p:blipFill>
          <p:spPr>
            <a:xfrm>
              <a:off x="361156" y="3097457"/>
              <a:ext cx="1219200" cy="330200"/>
            </a:xfrm>
            <a:prstGeom prst="rect">
              <a:avLst/>
            </a:prstGeom>
          </p:spPr>
        </p:pic>
        <p:sp>
          <p:nvSpPr>
            <p:cNvPr id="49" name="テキスト ボックス 48">
              <a:extLst>
                <a:ext uri="{FF2B5EF4-FFF2-40B4-BE49-F238E27FC236}">
                  <a16:creationId xmlns:a16="http://schemas.microsoft.com/office/drawing/2014/main" xmlns="" id="{4248C928-EADC-4CE5-926C-115A33C95639}"/>
                </a:ext>
              </a:extLst>
            </p:cNvPr>
            <p:cNvSpPr txBox="1"/>
            <p:nvPr/>
          </p:nvSpPr>
          <p:spPr>
            <a:xfrm>
              <a:off x="565180" y="3124903"/>
              <a:ext cx="809488" cy="307777"/>
            </a:xfrm>
            <a:prstGeom prst="rect">
              <a:avLst/>
            </a:prstGeom>
            <a:noFill/>
          </p:spPr>
          <p:txBody>
            <a:bodyPr wrap="square" rtlCol="0">
              <a:spAutoFit/>
            </a:bodyPr>
            <a:lstStyle/>
            <a:p>
              <a:r>
                <a:rPr kumimoji="1" lang="ja-JP" altLang="en-US" sz="1400" b="1" dirty="0">
                  <a:solidFill>
                    <a:schemeClr val="bg1"/>
                  </a:solidFill>
                  <a:latin typeface="Meiryo" panose="020B0604030504040204" pitchFamily="34" charset="-128"/>
                  <a:ea typeface="Meiryo" panose="020B0604030504040204" pitchFamily="34" charset="-128"/>
                </a:rPr>
                <a:t>事業内容</a:t>
              </a:r>
            </a:p>
          </p:txBody>
        </p:sp>
      </p:grpSp>
      <p:sp>
        <p:nvSpPr>
          <p:cNvPr id="50" name="テキスト ボックス 49">
            <a:extLst>
              <a:ext uri="{FF2B5EF4-FFF2-40B4-BE49-F238E27FC236}">
                <a16:creationId xmlns:a16="http://schemas.microsoft.com/office/drawing/2014/main" xmlns="" id="{6D4630B8-84BD-4AC2-8467-FC2466A42380}"/>
              </a:ext>
            </a:extLst>
          </p:cNvPr>
          <p:cNvSpPr txBox="1"/>
          <p:nvPr/>
        </p:nvSpPr>
        <p:spPr>
          <a:xfrm>
            <a:off x="2624238" y="4966980"/>
            <a:ext cx="2913078" cy="10772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defRPr/>
            </a:pPr>
            <a:r>
              <a:rPr lang="ja-JP" altLang="en-US" sz="1600" dirty="0">
                <a:latin typeface="Meiryo UI" panose="020B0604030504040204" pitchFamily="50" charset="-128"/>
                <a:ea typeface="Meiryo UI" panose="020B0604030504040204" pitchFamily="50" charset="-128"/>
                <a:cs typeface="Tahoma" panose="020B0604030504040204" pitchFamily="34" charset="0"/>
              </a:rPr>
              <a:t>・</a:t>
            </a:r>
            <a:r>
              <a:rPr lang="en-US" altLang="ja-JP" sz="1600" dirty="0">
                <a:latin typeface="Meiryo UI" panose="020B0604030504040204" pitchFamily="50" charset="-128"/>
                <a:ea typeface="Meiryo UI" panose="020B0604030504040204" pitchFamily="50" charset="-128"/>
                <a:cs typeface="Tahoma" panose="020B0604030504040204" pitchFamily="34" charset="0"/>
              </a:rPr>
              <a:t>web</a:t>
            </a:r>
            <a:r>
              <a:rPr lang="ja-JP" altLang="en-US" sz="1600" dirty="0">
                <a:latin typeface="Meiryo UI" panose="020B0604030504040204" pitchFamily="50" charset="-128"/>
                <a:ea typeface="Meiryo UI" panose="020B0604030504040204" pitchFamily="50" charset="-128"/>
                <a:cs typeface="Tahoma" panose="020B0604030504040204" pitchFamily="34" charset="0"/>
              </a:rPr>
              <a:t>マーケティングプロモーション</a:t>
            </a:r>
            <a:endParaRPr lang="en-US" altLang="ja-JP" sz="1600" dirty="0">
              <a:latin typeface="Meiryo UI" panose="020B0604030504040204" pitchFamily="50" charset="-128"/>
              <a:ea typeface="Meiryo UI" panose="020B0604030504040204" pitchFamily="50" charset="-128"/>
              <a:cs typeface="Tahoma" panose="020B0604030504040204" pitchFamily="34" charset="0"/>
            </a:endParaRPr>
          </a:p>
          <a:p>
            <a:pPr algn="l">
              <a:defRPr/>
            </a:pPr>
            <a:r>
              <a:rPr lang="ja-JP" altLang="en-US" sz="1600" dirty="0">
                <a:latin typeface="Meiryo UI" panose="020B0604030504040204" pitchFamily="50" charset="-128"/>
                <a:ea typeface="Meiryo UI" panose="020B0604030504040204" pitchFamily="50" charset="-128"/>
                <a:cs typeface="Tahoma" panose="020B0604030504040204" pitchFamily="34" charset="0"/>
              </a:rPr>
              <a:t>・飲食店向け集客サービス</a:t>
            </a:r>
            <a:endParaRPr lang="en-US" altLang="ja-JP" sz="1600" dirty="0">
              <a:latin typeface="Meiryo UI" panose="020B0604030504040204" pitchFamily="50" charset="-128"/>
              <a:ea typeface="Meiryo UI" panose="020B0604030504040204" pitchFamily="50" charset="-128"/>
              <a:cs typeface="Tahoma" panose="020B0604030504040204" pitchFamily="34" charset="0"/>
            </a:endParaRPr>
          </a:p>
          <a:p>
            <a:pPr algn="l">
              <a:defRPr/>
            </a:pPr>
            <a:r>
              <a:rPr lang="ja-JP" altLang="en-US" sz="1600" dirty="0">
                <a:latin typeface="Meiryo UI" panose="020B0604030504040204" pitchFamily="50" charset="-128"/>
                <a:ea typeface="Meiryo UI" panose="020B0604030504040204" pitchFamily="50" charset="-128"/>
                <a:cs typeface="Tahoma" panose="020B0604030504040204" pitchFamily="34" charset="0"/>
              </a:rPr>
              <a:t>・コスト削減事業</a:t>
            </a:r>
            <a:endParaRPr lang="en-US" altLang="ja-JP" sz="1600" dirty="0">
              <a:latin typeface="Meiryo UI" panose="020B0604030504040204" pitchFamily="50" charset="-128"/>
              <a:ea typeface="Meiryo UI" panose="020B0604030504040204" pitchFamily="50" charset="-128"/>
              <a:cs typeface="Tahoma" panose="020B0604030504040204" pitchFamily="34" charset="0"/>
            </a:endParaRPr>
          </a:p>
          <a:p>
            <a:pPr algn="l">
              <a:defRPr/>
            </a:pPr>
            <a:r>
              <a:rPr lang="ja-JP" altLang="en-US" sz="1600" dirty="0">
                <a:latin typeface="Meiryo UI" panose="020B0604030504040204" pitchFamily="50" charset="-128"/>
                <a:ea typeface="Meiryo UI" panose="020B0604030504040204" pitchFamily="50" charset="-128"/>
                <a:cs typeface="Tahoma" panose="020B0604030504040204" pitchFamily="34" charset="0"/>
              </a:rPr>
              <a:t>・中古携帯の買取事業</a:t>
            </a:r>
            <a:endParaRPr lang="en-US" altLang="ja-JP" sz="1600" dirty="0">
              <a:latin typeface="Meiryo UI" panose="020B0604030504040204" pitchFamily="50" charset="-128"/>
              <a:ea typeface="Meiryo UI" panose="020B0604030504040204" pitchFamily="50" charset="-128"/>
              <a:cs typeface="Tahoma" panose="020B0604030504040204" pitchFamily="34" charset="0"/>
            </a:endParaRPr>
          </a:p>
        </p:txBody>
      </p:sp>
      <p:grpSp>
        <p:nvGrpSpPr>
          <p:cNvPr id="51" name="グループ化 50">
            <a:extLst>
              <a:ext uri="{FF2B5EF4-FFF2-40B4-BE49-F238E27FC236}">
                <a16:creationId xmlns:a16="http://schemas.microsoft.com/office/drawing/2014/main" xmlns="" id="{4814A2B7-56F5-48F4-9FBA-7AF12990323B}"/>
              </a:ext>
            </a:extLst>
          </p:cNvPr>
          <p:cNvGrpSpPr/>
          <p:nvPr/>
        </p:nvGrpSpPr>
        <p:grpSpPr>
          <a:xfrm>
            <a:off x="1283658" y="6092787"/>
            <a:ext cx="1380156" cy="335223"/>
            <a:chOff x="361156" y="3097457"/>
            <a:chExt cx="1219200" cy="335223"/>
          </a:xfrm>
        </p:grpSpPr>
        <p:pic>
          <p:nvPicPr>
            <p:cNvPr id="52" name="図 51">
              <a:extLst>
                <a:ext uri="{FF2B5EF4-FFF2-40B4-BE49-F238E27FC236}">
                  <a16:creationId xmlns:a16="http://schemas.microsoft.com/office/drawing/2014/main" xmlns="" id="{E1CDC486-F91B-42AD-80C4-3376308470EC}"/>
                </a:ext>
              </a:extLst>
            </p:cNvPr>
            <p:cNvPicPr>
              <a:picLocks noChangeAspect="1"/>
            </p:cNvPicPr>
            <p:nvPr/>
          </p:nvPicPr>
          <p:blipFill>
            <a:blip r:embed="rId3"/>
            <a:stretch>
              <a:fillRect/>
            </a:stretch>
          </p:blipFill>
          <p:spPr>
            <a:xfrm>
              <a:off x="361156" y="3097457"/>
              <a:ext cx="1219200" cy="330200"/>
            </a:xfrm>
            <a:prstGeom prst="rect">
              <a:avLst/>
            </a:prstGeom>
          </p:spPr>
        </p:pic>
        <p:sp>
          <p:nvSpPr>
            <p:cNvPr id="53" name="テキスト ボックス 52">
              <a:extLst>
                <a:ext uri="{FF2B5EF4-FFF2-40B4-BE49-F238E27FC236}">
                  <a16:creationId xmlns:a16="http://schemas.microsoft.com/office/drawing/2014/main" xmlns="" id="{659CD571-9AC2-4577-B881-DDFB42EA1EC1}"/>
                </a:ext>
              </a:extLst>
            </p:cNvPr>
            <p:cNvSpPr txBox="1"/>
            <p:nvPr/>
          </p:nvSpPr>
          <p:spPr>
            <a:xfrm>
              <a:off x="565180" y="3124903"/>
              <a:ext cx="809488" cy="307777"/>
            </a:xfrm>
            <a:prstGeom prst="rect">
              <a:avLst/>
            </a:prstGeom>
            <a:noFill/>
          </p:spPr>
          <p:txBody>
            <a:bodyPr wrap="square" rtlCol="0">
              <a:spAutoFit/>
            </a:bodyPr>
            <a:lstStyle/>
            <a:p>
              <a:r>
                <a:rPr kumimoji="1" lang="ja-JP" altLang="en-US" sz="1400" b="1" dirty="0">
                  <a:solidFill>
                    <a:schemeClr val="bg1"/>
                  </a:solidFill>
                  <a:latin typeface="Meiryo" panose="020B0604030504040204" pitchFamily="34" charset="-128"/>
                  <a:ea typeface="Meiryo" panose="020B0604030504040204" pitchFamily="34" charset="-128"/>
                </a:rPr>
                <a:t>事業内容</a:t>
              </a:r>
            </a:p>
          </p:txBody>
        </p:sp>
      </p:grpSp>
      <p:sp>
        <p:nvSpPr>
          <p:cNvPr id="54" name="テキスト ボックス 53">
            <a:extLst>
              <a:ext uri="{FF2B5EF4-FFF2-40B4-BE49-F238E27FC236}">
                <a16:creationId xmlns:a16="http://schemas.microsoft.com/office/drawing/2014/main" xmlns="" id="{C294C3CB-37D6-4DF9-9373-3639896DBB7C}"/>
              </a:ext>
            </a:extLst>
          </p:cNvPr>
          <p:cNvSpPr txBox="1"/>
          <p:nvPr/>
        </p:nvSpPr>
        <p:spPr>
          <a:xfrm>
            <a:off x="2624238" y="6097759"/>
            <a:ext cx="3690847" cy="3385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defRPr/>
            </a:pPr>
            <a:r>
              <a:rPr lang="ja-JP" altLang="en-US" sz="1600" dirty="0">
                <a:latin typeface="Tahoma" panose="020B0604030504040204" pitchFamily="34" charset="0"/>
                <a:ea typeface="Meiryo UI" pitchFamily="50" charset="-128"/>
                <a:cs typeface="Tahoma" panose="020B0604030504040204" pitchFamily="34" charset="0"/>
              </a:rPr>
              <a:t>東京公安委員会　第</a:t>
            </a:r>
            <a:r>
              <a:rPr lang="en-US" altLang="ja-JP" sz="1600" dirty="0">
                <a:latin typeface="Tahoma" panose="020B0604030504040204" pitchFamily="34" charset="0"/>
                <a:ea typeface="Meiryo UI" pitchFamily="50" charset="-128"/>
                <a:cs typeface="Tahoma" panose="020B0604030504040204" pitchFamily="34" charset="0"/>
              </a:rPr>
              <a:t>305501507423</a:t>
            </a:r>
            <a:r>
              <a:rPr lang="ja-JP" altLang="en-US" sz="1600" dirty="0">
                <a:latin typeface="Tahoma" panose="020B0604030504040204" pitchFamily="34" charset="0"/>
                <a:ea typeface="Meiryo UI" pitchFamily="50" charset="-128"/>
                <a:cs typeface="Tahoma" panose="020B0604030504040204" pitchFamily="34" charset="0"/>
              </a:rPr>
              <a:t>　</a:t>
            </a:r>
            <a:endParaRPr lang="en-US" altLang="ja-JP" sz="1600" dirty="0">
              <a:latin typeface="Meiryo UI" panose="020B0604030504040204" pitchFamily="50" charset="-128"/>
              <a:ea typeface="Meiryo UI" panose="020B0604030504040204" pitchFamily="50" charset="-128"/>
              <a:cs typeface="Tahoma" panose="020B0604030504040204" pitchFamily="34" charset="0"/>
            </a:endParaRPr>
          </a:p>
        </p:txBody>
      </p:sp>
      <p:sp>
        <p:nvSpPr>
          <p:cNvPr id="55" name="スライド番号">
            <a:extLst>
              <a:ext uri="{FF2B5EF4-FFF2-40B4-BE49-F238E27FC236}">
                <a16:creationId xmlns:a16="http://schemas.microsoft.com/office/drawing/2014/main" xmlns="" id="{EE1252CE-3CFD-4841-A160-26280BCA5EB4}"/>
              </a:ext>
            </a:extLst>
          </p:cNvPr>
          <p:cNvSpPr txBox="1">
            <a:spLocks noGrp="1"/>
          </p:cNvSpPr>
          <p:nvPr>
            <p:ph type="sldNum" sz="quarter" idx="2"/>
          </p:nvPr>
        </p:nvSpPr>
        <p:spPr>
          <a:xfrm>
            <a:off x="8721601" y="6636330"/>
            <a:ext cx="170879" cy="276999"/>
          </a:xfrm>
          <a:prstGeom prst="rect">
            <a:avLst/>
          </a:prstGeom>
          <a:extLst>
            <a:ext uri="{C572A759-6A51-4108-AA02-DFA0A04FC94B}">
              <ma14:wrappingTextBoxFlag xmlns:ma14="http://schemas.microsoft.com/office/mac/drawingml/2011/main" xmlns="" val="1"/>
            </a:ext>
          </a:extLst>
        </p:spPr>
        <p:txBody>
          <a:bodyPr/>
          <a:lstStyle/>
          <a:p>
            <a:r>
              <a:rPr lang="en-US" altLang="ja-JP" dirty="0"/>
              <a:t>2</a:t>
            </a:r>
            <a:endParaRPr dirty="0"/>
          </a:p>
        </p:txBody>
      </p:sp>
    </p:spTree>
    <p:extLst>
      <p:ext uri="{BB962C8B-B14F-4D97-AF65-F5344CB8AC3E}">
        <p14:creationId xmlns:p14="http://schemas.microsoft.com/office/powerpoint/2010/main" val="4197979473"/>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 name="スライド番号"/>
          <p:cNvSpPr txBox="1">
            <a:spLocks noGrp="1"/>
          </p:cNvSpPr>
          <p:nvPr>
            <p:ph type="sldNum" sz="quarter" idx="2"/>
          </p:nvPr>
        </p:nvSpPr>
        <p:spPr>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3</a:t>
            </a:fld>
            <a:endParaRPr dirty="0"/>
          </a:p>
        </p:txBody>
      </p:sp>
      <p:sp>
        <p:nvSpPr>
          <p:cNvPr id="1230" name="正方形/長方形 3"/>
          <p:cNvSpPr txBox="1"/>
          <p:nvPr/>
        </p:nvSpPr>
        <p:spPr>
          <a:xfrm>
            <a:off x="1296728" y="1860645"/>
            <a:ext cx="7575550" cy="1107996"/>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pPr>
              <a:defRPr sz="900">
                <a:latin typeface="ヒラギノ角ゴ Pro W3"/>
                <a:ea typeface="ヒラギノ角ゴ Pro W3"/>
                <a:cs typeface="ヒラギノ角ゴ Pro W3"/>
                <a:sym typeface="ヒラギノ角ゴ Pro W3"/>
              </a:defRPr>
            </a:pPr>
            <a:r>
              <a:rPr sz="1100" dirty="0" err="1">
                <a:latin typeface="Meiryo UI" panose="020B0604030504040204" pitchFamily="50" charset="-128"/>
                <a:ea typeface="Meiryo UI" panose="020B0604030504040204" pitchFamily="50" charset="-128"/>
              </a:rPr>
              <a:t>私たちは、法人様に特化したサービスをご提供させていただいて</a:t>
            </a:r>
            <a:r>
              <a:rPr lang="ja-JP" altLang="en-US" sz="1100" dirty="0">
                <a:latin typeface="Meiryo UI" panose="020B0604030504040204" pitchFamily="50" charset="-128"/>
                <a:ea typeface="Meiryo UI" panose="020B0604030504040204" pitchFamily="50" charset="-128"/>
              </a:rPr>
              <a:t>います。</a:t>
            </a:r>
            <a:endParaRPr lang="en-US" altLang="ja-JP" sz="1100" dirty="0">
              <a:latin typeface="Meiryo UI" panose="020B0604030504040204" pitchFamily="50" charset="-128"/>
              <a:ea typeface="Meiryo UI" panose="020B0604030504040204" pitchFamily="50" charset="-128"/>
            </a:endParaRPr>
          </a:p>
          <a:p>
            <a:pPr>
              <a:defRPr sz="900">
                <a:latin typeface="ヒラギノ角ゴ Pro W3"/>
                <a:ea typeface="ヒラギノ角ゴ Pro W3"/>
                <a:cs typeface="ヒラギノ角ゴ Pro W3"/>
                <a:sym typeface="ヒラギノ角ゴ Pro W3"/>
              </a:defRPr>
            </a:pPr>
            <a:r>
              <a:rPr sz="1100" dirty="0" err="1">
                <a:latin typeface="Meiryo UI" panose="020B0604030504040204" pitchFamily="50" charset="-128"/>
                <a:ea typeface="Meiryo UI" panose="020B0604030504040204" pitchFamily="50" charset="-128"/>
              </a:rPr>
              <a:t>法人様では『売上アップ</a:t>
            </a:r>
            <a:r>
              <a:rPr sz="1100" dirty="0">
                <a:latin typeface="Meiryo UI" panose="020B0604030504040204" pitchFamily="50" charset="-128"/>
                <a:ea typeface="Meiryo UI" panose="020B0604030504040204" pitchFamily="50" charset="-128"/>
              </a:rPr>
              <a:t>』『</a:t>
            </a:r>
            <a:r>
              <a:rPr sz="1100" dirty="0" err="1">
                <a:latin typeface="Meiryo UI" panose="020B0604030504040204" pitchFamily="50" charset="-128"/>
                <a:ea typeface="Meiryo UI" panose="020B0604030504040204" pitchFamily="50" charset="-128"/>
              </a:rPr>
              <a:t>コスト削減</a:t>
            </a:r>
            <a:r>
              <a:rPr sz="1100" dirty="0">
                <a:latin typeface="Meiryo UI" panose="020B0604030504040204" pitchFamily="50" charset="-128"/>
                <a:ea typeface="Meiryo UI" panose="020B0604030504040204" pitchFamily="50" charset="-128"/>
              </a:rPr>
              <a:t>』『</a:t>
            </a:r>
            <a:r>
              <a:rPr sz="1100" dirty="0" err="1">
                <a:latin typeface="Meiryo UI" panose="020B0604030504040204" pitchFamily="50" charset="-128"/>
                <a:ea typeface="Meiryo UI" panose="020B0604030504040204" pitchFamily="50" charset="-128"/>
              </a:rPr>
              <a:t>集客</a:t>
            </a:r>
            <a:r>
              <a:rPr sz="1100" dirty="0">
                <a:latin typeface="Meiryo UI" panose="020B0604030504040204" pitchFamily="50" charset="-128"/>
                <a:ea typeface="Meiryo UI" panose="020B0604030504040204" pitchFamily="50" charset="-128"/>
              </a:rPr>
              <a:t>』『</a:t>
            </a:r>
            <a:r>
              <a:rPr sz="1100" dirty="0" err="1">
                <a:latin typeface="Meiryo UI" panose="020B0604030504040204" pitchFamily="50" charset="-128"/>
                <a:ea typeface="Meiryo UI" panose="020B0604030504040204" pitchFamily="50" charset="-128"/>
              </a:rPr>
              <a:t>人材確保</a:t>
            </a:r>
            <a:r>
              <a:rPr sz="1100" dirty="0">
                <a:latin typeface="Meiryo UI" panose="020B0604030504040204" pitchFamily="50" charset="-128"/>
                <a:ea typeface="Meiryo UI" panose="020B0604030504040204" pitchFamily="50" charset="-128"/>
              </a:rPr>
              <a:t>』『</a:t>
            </a:r>
            <a:r>
              <a:rPr sz="1100" dirty="0" err="1">
                <a:latin typeface="Meiryo UI" panose="020B0604030504040204" pitchFamily="50" charset="-128"/>
                <a:ea typeface="Meiryo UI" panose="020B0604030504040204" pitchFamily="50" charset="-128"/>
              </a:rPr>
              <a:t>新情報収集』等多くのミッションがございます</a:t>
            </a:r>
            <a:r>
              <a:rPr lang="ja-JP" altLang="en-US" sz="1100" dirty="0">
                <a:latin typeface="Meiryo UI" panose="020B0604030504040204" pitchFamily="50" charset="-128"/>
                <a:ea typeface="Meiryo UI" panose="020B0604030504040204" pitchFamily="50" charset="-128"/>
              </a:rPr>
              <a:t>が、</a:t>
            </a:r>
            <a:r>
              <a:rPr sz="1100" dirty="0" err="1">
                <a:latin typeface="Meiryo UI" panose="020B0604030504040204" pitchFamily="50" charset="-128"/>
                <a:ea typeface="Meiryo UI" panose="020B0604030504040204" pitchFamily="50" charset="-128"/>
              </a:rPr>
              <a:t>これら全てが</a:t>
            </a:r>
            <a:endParaRPr lang="en-US" sz="1100" dirty="0">
              <a:latin typeface="Meiryo UI" panose="020B0604030504040204" pitchFamily="50" charset="-128"/>
              <a:ea typeface="Meiryo UI" panose="020B0604030504040204" pitchFamily="50" charset="-128"/>
            </a:endParaRPr>
          </a:p>
          <a:p>
            <a:pPr>
              <a:defRPr sz="900">
                <a:latin typeface="ヒラギノ角ゴ Pro W3"/>
                <a:ea typeface="ヒラギノ角ゴ Pro W3"/>
                <a:cs typeface="ヒラギノ角ゴ Pro W3"/>
                <a:sym typeface="ヒラギノ角ゴ Pro W3"/>
              </a:defRPr>
            </a:pPr>
            <a:r>
              <a:rPr sz="1100" dirty="0" err="1">
                <a:latin typeface="Meiryo UI" panose="020B0604030504040204" pitchFamily="50" charset="-128"/>
                <a:ea typeface="Meiryo UI" panose="020B0604030504040204" pitchFamily="50" charset="-128"/>
              </a:rPr>
              <a:t>成り立ち会社の利益となります。弊社ではその中の『売上アップ</a:t>
            </a:r>
            <a:r>
              <a:rPr sz="1100" dirty="0">
                <a:latin typeface="Meiryo UI" panose="020B0604030504040204" pitchFamily="50" charset="-128"/>
                <a:ea typeface="Meiryo UI" panose="020B0604030504040204" pitchFamily="50" charset="-128"/>
              </a:rPr>
              <a:t>』『コスト削減』と2つに焦点をあて、法人様へサービスのご提案をさ</a:t>
            </a:r>
            <a:endParaRPr lang="en-US" sz="1100" dirty="0">
              <a:latin typeface="Meiryo UI" panose="020B0604030504040204" pitchFamily="50" charset="-128"/>
              <a:ea typeface="Meiryo UI" panose="020B0604030504040204" pitchFamily="50" charset="-128"/>
            </a:endParaRPr>
          </a:p>
          <a:p>
            <a:pPr>
              <a:defRPr sz="900">
                <a:latin typeface="ヒラギノ角ゴ Pro W3"/>
                <a:ea typeface="ヒラギノ角ゴ Pro W3"/>
                <a:cs typeface="ヒラギノ角ゴ Pro W3"/>
                <a:sym typeface="ヒラギノ角ゴ Pro W3"/>
              </a:defRPr>
            </a:pPr>
            <a:r>
              <a:rPr sz="1100" dirty="0" err="1">
                <a:latin typeface="Meiryo UI" panose="020B0604030504040204" pitchFamily="50" charset="-128"/>
                <a:ea typeface="Meiryo UI" panose="020B0604030504040204" pitchFamily="50" charset="-128"/>
              </a:rPr>
              <a:t>せていただいております。変わりゆく市場で、現代のニーズを見つけ営業手法を常に進化させていかないことには継続的に売上を</a:t>
            </a:r>
            <a:endParaRPr lang="en-US" sz="1100" dirty="0">
              <a:latin typeface="Meiryo UI" panose="020B0604030504040204" pitchFamily="50" charset="-128"/>
              <a:ea typeface="Meiryo UI" panose="020B0604030504040204" pitchFamily="50" charset="-128"/>
            </a:endParaRPr>
          </a:p>
          <a:p>
            <a:pPr>
              <a:defRPr sz="900">
                <a:latin typeface="ヒラギノ角ゴ Pro W3"/>
                <a:ea typeface="ヒラギノ角ゴ Pro W3"/>
                <a:cs typeface="ヒラギノ角ゴ Pro W3"/>
                <a:sym typeface="ヒラギノ角ゴ Pro W3"/>
              </a:defRPr>
            </a:pPr>
            <a:r>
              <a:rPr sz="1100" dirty="0" err="1">
                <a:latin typeface="Meiryo UI" panose="020B0604030504040204" pitchFamily="50" charset="-128"/>
                <a:ea typeface="Meiryo UI" panose="020B0604030504040204" pitchFamily="50" charset="-128"/>
              </a:rPr>
              <a:t>上げることはできません</a:t>
            </a:r>
            <a:r>
              <a:rPr sz="1100" dirty="0">
                <a:latin typeface="Meiryo UI" panose="020B0604030504040204" pitchFamily="50" charset="-128"/>
                <a:ea typeface="Meiryo UI" panose="020B0604030504040204" pitchFamily="50" charset="-128"/>
              </a:rPr>
              <a:t>。</a:t>
            </a:r>
            <a:endParaRPr lang="en-US" sz="1100" dirty="0">
              <a:latin typeface="Meiryo UI" panose="020B0604030504040204" pitchFamily="50" charset="-128"/>
              <a:ea typeface="Meiryo UI" panose="020B0604030504040204" pitchFamily="50" charset="-128"/>
            </a:endParaRPr>
          </a:p>
          <a:p>
            <a:pPr>
              <a:defRPr sz="900">
                <a:latin typeface="ヒラギノ角ゴ Pro W3"/>
                <a:ea typeface="ヒラギノ角ゴ Pro W3"/>
                <a:cs typeface="ヒラギノ角ゴ Pro W3"/>
                <a:sym typeface="ヒラギノ角ゴ Pro W3"/>
              </a:defRPr>
            </a:pPr>
            <a:r>
              <a:rPr sz="1100" dirty="0" err="1">
                <a:latin typeface="Meiryo UI" panose="020B0604030504040204" pitchFamily="50" charset="-128"/>
                <a:ea typeface="Meiryo UI" panose="020B0604030504040204" pitchFamily="50" charset="-128"/>
              </a:rPr>
              <a:t>コスト削減しながら売上アップという効率の良いご提案をさせていただくことによりお客様へ価値（勝ち）あるものをご提供いたします</a:t>
            </a:r>
            <a:r>
              <a:rPr sz="1100" dirty="0">
                <a:latin typeface="Meiryo UI" panose="020B0604030504040204" pitchFamily="50" charset="-128"/>
                <a:ea typeface="Meiryo UI" panose="020B0604030504040204" pitchFamily="50" charset="-128"/>
              </a:rPr>
              <a:t>。</a:t>
            </a:r>
          </a:p>
        </p:txBody>
      </p:sp>
      <p:sp>
        <p:nvSpPr>
          <p:cNvPr id="1231" name="正方形/長方形 7"/>
          <p:cNvSpPr txBox="1"/>
          <p:nvPr/>
        </p:nvSpPr>
        <p:spPr>
          <a:xfrm>
            <a:off x="1332337" y="3429000"/>
            <a:ext cx="6909963" cy="954107"/>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pPr>
              <a:defRPr sz="900">
                <a:latin typeface="ヒラギノ角ゴ Pro W3"/>
                <a:ea typeface="ヒラギノ角ゴ Pro W3"/>
                <a:cs typeface="ヒラギノ角ゴ Pro W3"/>
                <a:sym typeface="ヒラギノ角ゴ Pro W3"/>
              </a:defRPr>
            </a:pPr>
            <a:r>
              <a:rPr sz="1400" dirty="0">
                <a:latin typeface="HGP明朝E" panose="02020900000000000000" pitchFamily="18" charset="-128"/>
                <a:ea typeface="HGP明朝E" panose="02020900000000000000" pitchFamily="18" charset="-128"/>
              </a:rPr>
              <a:t>『</a:t>
            </a:r>
            <a:r>
              <a:rPr sz="1400" dirty="0" err="1">
                <a:latin typeface="HGP明朝E" panose="02020900000000000000" pitchFamily="18" charset="-128"/>
                <a:ea typeface="HGP明朝E" panose="02020900000000000000" pitchFamily="18" charset="-128"/>
              </a:rPr>
              <a:t>あたり前のことをあたり前にやる』という一つの経営理念に則り、人材育成を行って</a:t>
            </a:r>
            <a:r>
              <a:rPr lang="ja-JP" altLang="en-US" sz="1400" dirty="0">
                <a:latin typeface="HGP明朝E" panose="02020900000000000000" pitchFamily="18" charset="-128"/>
                <a:ea typeface="HGP明朝E" panose="02020900000000000000" pitchFamily="18" charset="-128"/>
              </a:rPr>
              <a:t>います。</a:t>
            </a:r>
            <a:endParaRPr lang="en-US" sz="1400" dirty="0">
              <a:latin typeface="HGP明朝E" panose="02020900000000000000" pitchFamily="18" charset="-128"/>
              <a:ea typeface="HGP明朝E" panose="02020900000000000000" pitchFamily="18" charset="-128"/>
            </a:endParaRPr>
          </a:p>
          <a:p>
            <a:pPr>
              <a:defRPr sz="900">
                <a:latin typeface="ヒラギノ角ゴ Pro W3"/>
                <a:ea typeface="ヒラギノ角ゴ Pro W3"/>
                <a:cs typeface="ヒラギノ角ゴ Pro W3"/>
                <a:sym typeface="ヒラギノ角ゴ Pro W3"/>
              </a:defRPr>
            </a:pPr>
            <a:r>
              <a:rPr lang="ja-JP" altLang="en-US" sz="1400" dirty="0">
                <a:latin typeface="HGP明朝E" panose="02020900000000000000" pitchFamily="18" charset="-128"/>
                <a:ea typeface="HGP明朝E" panose="02020900000000000000" pitchFamily="18" charset="-128"/>
              </a:rPr>
              <a:t>また、「従業員同士でのコミュニケーション」はもちろん、「お客様とのコミュニケーション」を</a:t>
            </a:r>
            <a:endParaRPr lang="en-US" altLang="ja-JP" sz="1400" dirty="0">
              <a:latin typeface="HGP明朝E" panose="02020900000000000000" pitchFamily="18" charset="-128"/>
              <a:ea typeface="HGP明朝E" panose="02020900000000000000" pitchFamily="18" charset="-128"/>
            </a:endParaRPr>
          </a:p>
          <a:p>
            <a:pPr>
              <a:defRPr sz="900">
                <a:latin typeface="ヒラギノ角ゴ Pro W3"/>
                <a:ea typeface="ヒラギノ角ゴ Pro W3"/>
                <a:cs typeface="ヒラギノ角ゴ Pro W3"/>
                <a:sym typeface="ヒラギノ角ゴ Pro W3"/>
              </a:defRPr>
            </a:pPr>
            <a:r>
              <a:rPr lang="ja-JP" altLang="en-US" sz="1400" dirty="0">
                <a:latin typeface="HGP明朝E" panose="02020900000000000000" pitchFamily="18" charset="-128"/>
                <a:ea typeface="HGP明朝E" panose="02020900000000000000" pitchFamily="18" charset="-128"/>
              </a:rPr>
              <a:t>重要視しております。 </a:t>
            </a:r>
          </a:p>
          <a:p>
            <a:pPr>
              <a:defRPr sz="900">
                <a:latin typeface="ヒラギノ角ゴ Pro W3"/>
                <a:ea typeface="ヒラギノ角ゴ Pro W3"/>
                <a:cs typeface="ヒラギノ角ゴ Pro W3"/>
                <a:sym typeface="ヒラギノ角ゴ Pro W3"/>
              </a:defRPr>
            </a:pPr>
            <a:endParaRPr sz="1400" dirty="0">
              <a:latin typeface="HGP明朝E" panose="02020900000000000000" pitchFamily="18" charset="-128"/>
              <a:ea typeface="HGP明朝E" panose="02020900000000000000" pitchFamily="18" charset="-128"/>
            </a:endParaRPr>
          </a:p>
        </p:txBody>
      </p:sp>
      <p:pic>
        <p:nvPicPr>
          <p:cNvPr id="9" name="図 8">
            <a:extLst>
              <a:ext uri="{FF2B5EF4-FFF2-40B4-BE49-F238E27FC236}">
                <a16:creationId xmlns:a16="http://schemas.microsoft.com/office/drawing/2014/main" xmlns="" id="{CCA7734C-5CEB-4813-8522-1E7B0BACFE77}"/>
              </a:ext>
            </a:extLst>
          </p:cNvPr>
          <p:cNvPicPr>
            <a:picLocks noChangeAspect="1"/>
          </p:cNvPicPr>
          <p:nvPr/>
        </p:nvPicPr>
        <p:blipFill>
          <a:blip r:embed="rId2"/>
          <a:stretch>
            <a:fillRect/>
          </a:stretch>
        </p:blipFill>
        <p:spPr>
          <a:xfrm>
            <a:off x="1257576" y="4325791"/>
            <a:ext cx="1780399" cy="2029324"/>
          </a:xfrm>
          <a:prstGeom prst="rect">
            <a:avLst/>
          </a:prstGeom>
        </p:spPr>
      </p:pic>
      <p:sp>
        <p:nvSpPr>
          <p:cNvPr id="10" name="Rectangle 38">
            <a:extLst>
              <a:ext uri="{FF2B5EF4-FFF2-40B4-BE49-F238E27FC236}">
                <a16:creationId xmlns:a16="http://schemas.microsoft.com/office/drawing/2014/main" xmlns="" id="{F2E7F57A-1D25-4C49-AFA9-E87136848475}"/>
              </a:ext>
            </a:extLst>
          </p:cNvPr>
          <p:cNvSpPr>
            <a:spLocks noChangeArrowheads="1"/>
          </p:cNvSpPr>
          <p:nvPr/>
        </p:nvSpPr>
        <p:spPr bwMode="auto">
          <a:xfrm>
            <a:off x="1063278" y="180319"/>
            <a:ext cx="6696744" cy="463846"/>
          </a:xfrm>
          <a:prstGeom prst="rect">
            <a:avLst/>
          </a:prstGeom>
          <a:noFill/>
          <a:ln w="15875" algn="ctr">
            <a:noFill/>
            <a:miter lim="800000"/>
            <a:headEnd/>
            <a:tailEnd/>
          </a:ln>
        </p:spPr>
        <p:txBody>
          <a:bodyPr wrap="square" lIns="90000" tIns="46800" rIns="90000" bIns="46800">
            <a:spAutoFit/>
          </a:bodyPr>
          <a:lstStyle/>
          <a:p>
            <a:pPr algn="l">
              <a:defRPr/>
            </a:pPr>
            <a:r>
              <a:rPr lang="en-US" altLang="ja-JP" sz="2400" dirty="0">
                <a:latin typeface="Tahoma" panose="020B0604030504040204" pitchFamily="34" charset="0"/>
                <a:ea typeface="Meiryo UI" pitchFamily="50" charset="-128"/>
                <a:cs typeface="Tahoma" panose="020B0604030504040204" pitchFamily="34" charset="0"/>
              </a:rPr>
              <a:t>About</a:t>
            </a:r>
            <a:r>
              <a:rPr lang="ja-JP" altLang="en-US" sz="2400" dirty="0">
                <a:latin typeface="Tahoma" panose="020B0604030504040204" pitchFamily="34" charset="0"/>
                <a:ea typeface="Meiryo UI" pitchFamily="50" charset="-128"/>
                <a:cs typeface="Tahoma" panose="020B0604030504040204" pitchFamily="34" charset="0"/>
              </a:rPr>
              <a:t>　</a:t>
            </a:r>
            <a:r>
              <a:rPr lang="en-US" altLang="ja-JP" sz="2400" dirty="0">
                <a:latin typeface="Tahoma" panose="020B0604030504040204" pitchFamily="34" charset="0"/>
                <a:ea typeface="Meiryo UI" pitchFamily="50" charset="-128"/>
                <a:cs typeface="Tahoma" panose="020B0604030504040204" pitchFamily="34" charset="0"/>
              </a:rPr>
              <a:t>us</a:t>
            </a:r>
          </a:p>
        </p:txBody>
      </p:sp>
      <p:sp>
        <p:nvSpPr>
          <p:cNvPr id="18" name="テキスト ボックス 17">
            <a:extLst>
              <a:ext uri="{FF2B5EF4-FFF2-40B4-BE49-F238E27FC236}">
                <a16:creationId xmlns:a16="http://schemas.microsoft.com/office/drawing/2014/main" xmlns="" id="{B3C7B9BD-811F-460B-BC5B-40FDD82D14FE}"/>
              </a:ext>
            </a:extLst>
          </p:cNvPr>
          <p:cNvSpPr txBox="1"/>
          <p:nvPr/>
        </p:nvSpPr>
        <p:spPr>
          <a:xfrm>
            <a:off x="2679700" y="1192874"/>
            <a:ext cx="1550563" cy="369332"/>
          </a:xfrm>
          <a:prstGeom prst="rect">
            <a:avLst/>
          </a:prstGeom>
          <a:noFill/>
        </p:spPr>
        <p:txBody>
          <a:bodyPr wrap="square" rtlCol="0">
            <a:spAutoFit/>
          </a:bodyPr>
          <a:lstStyle/>
          <a:p>
            <a:r>
              <a:rPr kumimoji="1" lang="en-US" altLang="ja-JP" i="1" dirty="0">
                <a:solidFill>
                  <a:schemeClr val="accent1"/>
                </a:solidFill>
                <a:latin typeface="Segoe" panose="020B0502040504020203" pitchFamily="34" charset="0"/>
              </a:rPr>
              <a:t>Our Policy</a:t>
            </a:r>
            <a:endParaRPr kumimoji="1" lang="ja-JP" altLang="en-US" i="1" dirty="0">
              <a:solidFill>
                <a:schemeClr val="accent1"/>
              </a:solidFill>
              <a:latin typeface="Segoe" panose="020B0502040504020203" pitchFamily="34" charset="0"/>
            </a:endParaRPr>
          </a:p>
        </p:txBody>
      </p:sp>
      <p:pic>
        <p:nvPicPr>
          <p:cNvPr id="23" name="図 22">
            <a:extLst>
              <a:ext uri="{FF2B5EF4-FFF2-40B4-BE49-F238E27FC236}">
                <a16:creationId xmlns:a16="http://schemas.microsoft.com/office/drawing/2014/main" xmlns="" id="{3F471DDE-60C0-43E3-9B96-EE7E4549413B}"/>
              </a:ext>
            </a:extLst>
          </p:cNvPr>
          <p:cNvPicPr>
            <a:picLocks noChangeAspect="1"/>
          </p:cNvPicPr>
          <p:nvPr/>
        </p:nvPicPr>
        <p:blipFill>
          <a:blip r:embed="rId3"/>
          <a:stretch>
            <a:fillRect/>
          </a:stretch>
        </p:blipFill>
        <p:spPr>
          <a:xfrm>
            <a:off x="1257569" y="1233153"/>
            <a:ext cx="1422131" cy="330200"/>
          </a:xfrm>
          <a:prstGeom prst="rect">
            <a:avLst/>
          </a:prstGeom>
        </p:spPr>
      </p:pic>
      <p:sp>
        <p:nvSpPr>
          <p:cNvPr id="24" name="テキスト ボックス 23">
            <a:extLst>
              <a:ext uri="{FF2B5EF4-FFF2-40B4-BE49-F238E27FC236}">
                <a16:creationId xmlns:a16="http://schemas.microsoft.com/office/drawing/2014/main" xmlns="" id="{CEBE36C4-B163-49E5-BB15-4CA10865D27A}"/>
              </a:ext>
            </a:extLst>
          </p:cNvPr>
          <p:cNvSpPr txBox="1"/>
          <p:nvPr/>
        </p:nvSpPr>
        <p:spPr>
          <a:xfrm>
            <a:off x="1480592" y="1247552"/>
            <a:ext cx="1334368" cy="338554"/>
          </a:xfrm>
          <a:prstGeom prst="rect">
            <a:avLst/>
          </a:prstGeom>
          <a:noFill/>
        </p:spPr>
        <p:txBody>
          <a:bodyPr wrap="square" rtlCol="0">
            <a:spAutoFit/>
          </a:bodyPr>
          <a:lstStyle/>
          <a:p>
            <a:r>
              <a:rPr kumimoji="1" lang="ja-JP" altLang="en-US" sz="1600" b="1" dirty="0">
                <a:solidFill>
                  <a:schemeClr val="bg1"/>
                </a:solidFill>
                <a:latin typeface="Meiryo" panose="020B0604030504040204" pitchFamily="34" charset="-128"/>
                <a:ea typeface="Meiryo" panose="020B0604030504040204" pitchFamily="34" charset="-128"/>
              </a:rPr>
              <a:t>使命</a:t>
            </a:r>
          </a:p>
        </p:txBody>
      </p:sp>
      <p:grpSp>
        <p:nvGrpSpPr>
          <p:cNvPr id="35" name="グループ化 34">
            <a:extLst>
              <a:ext uri="{FF2B5EF4-FFF2-40B4-BE49-F238E27FC236}">
                <a16:creationId xmlns:a16="http://schemas.microsoft.com/office/drawing/2014/main" xmlns="" id="{EA1D5DB5-A6FF-4DD2-811A-480D5EC686D6}"/>
              </a:ext>
            </a:extLst>
          </p:cNvPr>
          <p:cNvGrpSpPr/>
          <p:nvPr/>
        </p:nvGrpSpPr>
        <p:grpSpPr>
          <a:xfrm>
            <a:off x="1257300" y="3090715"/>
            <a:ext cx="1507104" cy="366000"/>
            <a:chOff x="361156" y="3097457"/>
            <a:chExt cx="1219200" cy="366000"/>
          </a:xfrm>
        </p:grpSpPr>
        <p:pic>
          <p:nvPicPr>
            <p:cNvPr id="36" name="図 35">
              <a:extLst>
                <a:ext uri="{FF2B5EF4-FFF2-40B4-BE49-F238E27FC236}">
                  <a16:creationId xmlns:a16="http://schemas.microsoft.com/office/drawing/2014/main" xmlns="" id="{8608FD09-0924-45A3-8179-A75C989C4D7C}"/>
                </a:ext>
              </a:extLst>
            </p:cNvPr>
            <p:cNvPicPr>
              <a:picLocks noChangeAspect="1"/>
            </p:cNvPicPr>
            <p:nvPr/>
          </p:nvPicPr>
          <p:blipFill>
            <a:blip r:embed="rId3"/>
            <a:stretch>
              <a:fillRect/>
            </a:stretch>
          </p:blipFill>
          <p:spPr>
            <a:xfrm>
              <a:off x="361156" y="3097457"/>
              <a:ext cx="1219200" cy="330200"/>
            </a:xfrm>
            <a:prstGeom prst="rect">
              <a:avLst/>
            </a:prstGeom>
          </p:spPr>
        </p:pic>
        <p:sp>
          <p:nvSpPr>
            <p:cNvPr id="37" name="テキスト ボックス 36">
              <a:extLst>
                <a:ext uri="{FF2B5EF4-FFF2-40B4-BE49-F238E27FC236}">
                  <a16:creationId xmlns:a16="http://schemas.microsoft.com/office/drawing/2014/main" xmlns="" id="{1434C5EF-FA3F-40AB-9830-676D41FFD58A}"/>
                </a:ext>
              </a:extLst>
            </p:cNvPr>
            <p:cNvSpPr txBox="1"/>
            <p:nvPr/>
          </p:nvSpPr>
          <p:spPr>
            <a:xfrm>
              <a:off x="565180" y="3124903"/>
              <a:ext cx="809488" cy="338554"/>
            </a:xfrm>
            <a:prstGeom prst="rect">
              <a:avLst/>
            </a:prstGeom>
            <a:noFill/>
          </p:spPr>
          <p:txBody>
            <a:bodyPr wrap="square" rtlCol="0">
              <a:spAutoFit/>
            </a:bodyPr>
            <a:lstStyle/>
            <a:p>
              <a:r>
                <a:rPr kumimoji="1" lang="ja-JP" altLang="en-US" sz="1600" b="1" dirty="0">
                  <a:solidFill>
                    <a:schemeClr val="bg1"/>
                  </a:solidFill>
                  <a:latin typeface="Meiryo" panose="020B0604030504040204" pitchFamily="34" charset="-128"/>
                  <a:ea typeface="Meiryo" panose="020B0604030504040204" pitchFamily="34" charset="-128"/>
                </a:rPr>
                <a:t>代表挨拶</a:t>
              </a:r>
            </a:p>
          </p:txBody>
        </p:sp>
      </p:grpSp>
      <p:sp>
        <p:nvSpPr>
          <p:cNvPr id="39" name="テキスト ボックス 38">
            <a:extLst>
              <a:ext uri="{FF2B5EF4-FFF2-40B4-BE49-F238E27FC236}">
                <a16:creationId xmlns:a16="http://schemas.microsoft.com/office/drawing/2014/main" xmlns="" id="{EA387655-A002-4106-98FF-A11B1A31D549}"/>
              </a:ext>
            </a:extLst>
          </p:cNvPr>
          <p:cNvSpPr txBox="1"/>
          <p:nvPr/>
        </p:nvSpPr>
        <p:spPr>
          <a:xfrm>
            <a:off x="3112736" y="4193986"/>
            <a:ext cx="5656642" cy="22929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defRPr sz="900">
                <a:latin typeface="ヒラギノ角ゴ Pro W3"/>
                <a:ea typeface="ヒラギノ角ゴ Pro W3"/>
                <a:cs typeface="ヒラギノ角ゴ Pro W3"/>
                <a:sym typeface="ヒラギノ角ゴ Pro W3"/>
              </a:defRPr>
            </a:pPr>
            <a:r>
              <a:rPr lang="en-US" altLang="ja-JP" sz="1100" dirty="0">
                <a:latin typeface="Meiryo UI" panose="020B0604030504040204" pitchFamily="50" charset="-128"/>
                <a:ea typeface="Meiryo UI" panose="020B0604030504040204" pitchFamily="50" charset="-128"/>
              </a:rPr>
              <a:t>GIVEFIELD</a:t>
            </a:r>
            <a:r>
              <a:rPr lang="ja-JP" altLang="en-US" sz="1100" dirty="0">
                <a:latin typeface="Meiryo UI" panose="020B0604030504040204" pitchFamily="50" charset="-128"/>
                <a:ea typeface="Meiryo UI" panose="020B0604030504040204" pitchFamily="50" charset="-128"/>
              </a:rPr>
              <a:t>のプロセスはお客様には欠かせないサービスニーズを真に理解する事からはじまります。</a:t>
            </a:r>
          </a:p>
          <a:p>
            <a:pPr>
              <a:defRPr sz="900">
                <a:latin typeface="ヒラギノ角ゴ Pro W3"/>
                <a:ea typeface="ヒラギノ角ゴ Pro W3"/>
                <a:cs typeface="ヒラギノ角ゴ Pro W3"/>
                <a:sym typeface="ヒラギノ角ゴ Pro W3"/>
              </a:defRPr>
            </a:pPr>
            <a:r>
              <a:rPr lang="ja-JP" altLang="en-US" sz="1100" dirty="0">
                <a:latin typeface="Meiryo UI" panose="020B0604030504040204" pitchFamily="50" charset="-128"/>
                <a:ea typeface="Meiryo UI" panose="020B0604030504040204" pitchFamily="50" charset="-128"/>
              </a:rPr>
              <a:t>コミュニケーションを通し、お客様のニーズを見出し、そのニーズにお応えし、多くの経験とともに知識を磨いてきました。</a:t>
            </a:r>
          </a:p>
          <a:p>
            <a:pPr>
              <a:defRPr sz="900">
                <a:latin typeface="ヒラギノ角ゴ Pro W3"/>
                <a:ea typeface="ヒラギノ角ゴ Pro W3"/>
                <a:cs typeface="ヒラギノ角ゴ Pro W3"/>
                <a:sym typeface="ヒラギノ角ゴ Pro W3"/>
              </a:defRPr>
            </a:pPr>
            <a:r>
              <a:rPr lang="ja-JP" altLang="en-US" sz="1100" dirty="0">
                <a:latin typeface="Meiryo UI" panose="020B0604030504040204" pitchFamily="50" charset="-128"/>
                <a:ea typeface="Meiryo UI" panose="020B0604030504040204" pitchFamily="50" charset="-128"/>
              </a:rPr>
              <a:t>一概にコミュニケーションといいましても、ただお話ができればいいというわけではありません。</a:t>
            </a:r>
          </a:p>
          <a:p>
            <a:pPr>
              <a:defRPr sz="900">
                <a:latin typeface="ヒラギノ角ゴ Pro W3"/>
                <a:ea typeface="ヒラギノ角ゴ Pro W3"/>
                <a:cs typeface="ヒラギノ角ゴ Pro W3"/>
                <a:sym typeface="ヒラギノ角ゴ Pro W3"/>
              </a:defRPr>
            </a:pPr>
            <a:r>
              <a:rPr lang="en-US" altLang="ja-JP" sz="1100" dirty="0">
                <a:latin typeface="Meiryo UI" panose="020B0604030504040204" pitchFamily="50" charset="-128"/>
                <a:ea typeface="Meiryo UI" panose="020B0604030504040204" pitchFamily="50" charset="-128"/>
              </a:rPr>
              <a:t>『</a:t>
            </a:r>
            <a:r>
              <a:rPr lang="ja-JP" altLang="en-US" sz="1100" dirty="0">
                <a:latin typeface="Meiryo UI" panose="020B0604030504040204" pitchFamily="50" charset="-128"/>
                <a:ea typeface="Meiryo UI" panose="020B0604030504040204" pitchFamily="50" charset="-128"/>
              </a:rPr>
              <a:t>お客様が心の底から思っていること</a:t>
            </a:r>
            <a:r>
              <a:rPr lang="en-US" altLang="ja-JP" sz="1100" dirty="0">
                <a:latin typeface="Meiryo UI" panose="020B0604030504040204" pitchFamily="50" charset="-128"/>
                <a:ea typeface="Meiryo UI" panose="020B0604030504040204" pitchFamily="50" charset="-128"/>
              </a:rPr>
              <a:t>』『</a:t>
            </a:r>
            <a:r>
              <a:rPr lang="ja-JP" altLang="en-US" sz="1100" dirty="0">
                <a:latin typeface="Meiryo UI" panose="020B0604030504040204" pitchFamily="50" charset="-128"/>
                <a:ea typeface="Meiryo UI" panose="020B0604030504040204" pitchFamily="50" charset="-128"/>
              </a:rPr>
              <a:t>言いづらいことを引き出せる</a:t>
            </a:r>
            <a:r>
              <a:rPr lang="en-US" altLang="ja-JP" sz="1100" dirty="0">
                <a:latin typeface="Meiryo UI" panose="020B0604030504040204" pitchFamily="50" charset="-128"/>
                <a:ea typeface="Meiryo UI" panose="020B0604030504040204" pitchFamily="50" charset="-128"/>
              </a:rPr>
              <a:t>』</a:t>
            </a:r>
            <a:r>
              <a:rPr lang="ja-JP" altLang="en-US" sz="1100" dirty="0">
                <a:latin typeface="Meiryo UI" panose="020B0604030504040204" pitchFamily="50" charset="-128"/>
                <a:ea typeface="Meiryo UI" panose="020B0604030504040204" pitchFamily="50" charset="-128"/>
              </a:rPr>
              <a:t>そんなコミュニケーション能力を身に付けるため日々励んでおります。</a:t>
            </a:r>
          </a:p>
          <a:p>
            <a:pPr>
              <a:defRPr sz="900">
                <a:latin typeface="ヒラギノ角ゴ Pro W3"/>
                <a:ea typeface="ヒラギノ角ゴ Pro W3"/>
                <a:cs typeface="ヒラギノ角ゴ Pro W3"/>
                <a:sym typeface="ヒラギノ角ゴ Pro W3"/>
              </a:defRPr>
            </a:pPr>
            <a:r>
              <a:rPr lang="ja-JP" altLang="en-US" sz="1100" dirty="0">
                <a:latin typeface="Meiryo UI" panose="020B0604030504040204" pitchFamily="50" charset="-128"/>
                <a:ea typeface="Meiryo UI" panose="020B0604030504040204" pitchFamily="50" charset="-128"/>
              </a:rPr>
              <a:t>根底にあるものを引き出すことが私共のミッションであり、お客様のニーズに応える為には必要不可欠な事と考えております。</a:t>
            </a:r>
            <a:r>
              <a:rPr lang="en-US" altLang="ja-JP" sz="1100" dirty="0" err="1">
                <a:latin typeface="Meiryo UI" panose="020B0604030504040204" pitchFamily="50" charset="-128"/>
                <a:ea typeface="Meiryo UI" panose="020B0604030504040204" pitchFamily="50" charset="-128"/>
              </a:rPr>
              <a:t>GiveField</a:t>
            </a:r>
            <a:r>
              <a:rPr lang="ja-JP" altLang="en-US" sz="1100" dirty="0">
                <a:latin typeface="Meiryo UI" panose="020B0604030504040204" pitchFamily="50" charset="-128"/>
                <a:ea typeface="Meiryo UI" panose="020B0604030504040204" pitchFamily="50" charset="-128"/>
              </a:rPr>
              <a:t>ではこのコミュニケーションの重要性を従業員に教えると共に、お客様とともに成長できるよう常に高みを目指します。</a:t>
            </a:r>
          </a:p>
          <a:p>
            <a:pPr>
              <a:defRPr sz="900">
                <a:latin typeface="ヒラギノ角ゴ Pro W3"/>
                <a:ea typeface="ヒラギノ角ゴ Pro W3"/>
                <a:cs typeface="ヒラギノ角ゴ Pro W3"/>
                <a:sym typeface="ヒラギノ角ゴ Pro W3"/>
              </a:defRPr>
            </a:pPr>
            <a:r>
              <a:rPr lang="ja-JP" altLang="en-US" sz="1100" dirty="0">
                <a:latin typeface="Meiryo UI" panose="020B0604030504040204" pitchFamily="50" charset="-128"/>
                <a:ea typeface="Meiryo UI" panose="020B0604030504040204" pitchFamily="50" charset="-128"/>
              </a:rPr>
              <a:t>あたり前のこともできないのにお客様へのご提案やフォロー、なにより信頼関係を築くことはできないとの考えが根底にあります。より長くサービスをご利用いただく為、サービスをご利用いただき結果をお出しいただく為、お客様とレスポンスよくご対応させていただく為、株式会社</a:t>
            </a:r>
            <a:r>
              <a:rPr lang="en-US" altLang="ja-JP" sz="1100" dirty="0">
                <a:latin typeface="Meiryo UI" panose="020B0604030504040204" pitchFamily="50" charset="-128"/>
                <a:ea typeface="Meiryo UI" panose="020B0604030504040204" pitchFamily="50" charset="-128"/>
              </a:rPr>
              <a:t>GIVEFIELD</a:t>
            </a:r>
            <a:r>
              <a:rPr lang="ja-JP" altLang="en-US" sz="1100" dirty="0">
                <a:latin typeface="Meiryo UI" panose="020B0604030504040204" pitchFamily="50" charset="-128"/>
                <a:ea typeface="Meiryo UI" panose="020B0604030504040204" pitchFamily="50" charset="-128"/>
              </a:rPr>
              <a:t>は日々成長そして、進化しながらより高みを目指し業務に励んでおります。</a:t>
            </a:r>
          </a:p>
        </p:txBody>
      </p:sp>
      <p:sp>
        <p:nvSpPr>
          <p:cNvPr id="41" name="テキスト ボックス 40">
            <a:extLst>
              <a:ext uri="{FF2B5EF4-FFF2-40B4-BE49-F238E27FC236}">
                <a16:creationId xmlns:a16="http://schemas.microsoft.com/office/drawing/2014/main" xmlns="" id="{DDFFD8C4-C22A-4F46-8B61-AE9CBD2BE47D}"/>
              </a:ext>
            </a:extLst>
          </p:cNvPr>
          <p:cNvSpPr txBox="1"/>
          <p:nvPr/>
        </p:nvSpPr>
        <p:spPr>
          <a:xfrm>
            <a:off x="1509503" y="6378899"/>
            <a:ext cx="1881397" cy="49244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defRPr/>
            </a:pPr>
            <a:r>
              <a:rPr lang="ja-JP" altLang="en-US" sz="1200" dirty="0">
                <a:latin typeface="Meiryo UI" panose="020B0604030504040204" pitchFamily="50" charset="-128"/>
                <a:ea typeface="Meiryo UI" panose="020B0604030504040204" pitchFamily="50" charset="-128"/>
                <a:cs typeface="Tahoma" panose="020B0604030504040204" pitchFamily="34" charset="0"/>
              </a:rPr>
              <a:t>代表取締役　</a:t>
            </a:r>
            <a:endParaRPr lang="en-US" altLang="ja-JP" sz="1200" dirty="0">
              <a:latin typeface="Meiryo UI" panose="020B0604030504040204" pitchFamily="50" charset="-128"/>
              <a:ea typeface="Meiryo UI" panose="020B0604030504040204" pitchFamily="50" charset="-128"/>
              <a:cs typeface="Tahoma" panose="020B0604030504040204" pitchFamily="34" charset="0"/>
            </a:endParaRPr>
          </a:p>
          <a:p>
            <a:pPr algn="l">
              <a:defRPr/>
            </a:pPr>
            <a:r>
              <a:rPr lang="ja-JP" altLang="en-US" sz="1400" dirty="0">
                <a:latin typeface="Meiryo UI" panose="020B0604030504040204" pitchFamily="50" charset="-128"/>
                <a:ea typeface="Meiryo UI" panose="020B0604030504040204" pitchFamily="50" charset="-128"/>
                <a:cs typeface="Tahoma" panose="020B0604030504040204" pitchFamily="34" charset="0"/>
              </a:rPr>
              <a:t>岸根　幸史</a:t>
            </a:r>
            <a:endParaRPr lang="en-US" altLang="ja-JP" sz="1400" dirty="0">
              <a:latin typeface="Meiryo UI" panose="020B0604030504040204" pitchFamily="50" charset="-128"/>
              <a:ea typeface="Meiryo UI" panose="020B0604030504040204" pitchFamily="50" charset="-128"/>
              <a:cs typeface="Tahoma" panose="020B0604030504040204" pitchFamily="34" charset="0"/>
            </a:endParaRPr>
          </a:p>
        </p:txBody>
      </p:sp>
      <p:sp>
        <p:nvSpPr>
          <p:cNvPr id="43" name="テキスト ボックス 42">
            <a:extLst>
              <a:ext uri="{FF2B5EF4-FFF2-40B4-BE49-F238E27FC236}">
                <a16:creationId xmlns:a16="http://schemas.microsoft.com/office/drawing/2014/main" xmlns="" id="{7D5C80DF-A341-4054-866A-8F86422E495D}"/>
              </a:ext>
            </a:extLst>
          </p:cNvPr>
          <p:cNvSpPr txBox="1"/>
          <p:nvPr/>
        </p:nvSpPr>
        <p:spPr>
          <a:xfrm>
            <a:off x="1257300" y="1590238"/>
            <a:ext cx="5537329" cy="3077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ja-JP" altLang="en-US" sz="1400" dirty="0">
                <a:latin typeface="HGP明朝E" panose="02020900000000000000" pitchFamily="18" charset="-128"/>
                <a:ea typeface="HGP明朝E" panose="02020900000000000000" pitchFamily="18" charset="-128"/>
              </a:rPr>
              <a:t>お客様へ価値（勝ち）あるものをご提供いたします。</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8" name="スライド番号"/>
          <p:cNvSpPr txBox="1">
            <a:spLocks noGrp="1"/>
          </p:cNvSpPr>
          <p:nvPr>
            <p:ph type="sldNum" sz="quarter" idx="2"/>
          </p:nvPr>
        </p:nvSpPr>
        <p:spPr>
          <a:xfrm>
            <a:off x="8687603" y="6652909"/>
            <a:ext cx="204877" cy="243841"/>
          </a:xfrm>
          <a:prstGeom prst="rect">
            <a:avLst/>
          </a:prstGeom>
          <a:extLst>
            <a:ext uri="{C572A759-6A51-4108-AA02-DFA0A04FC94B}">
              <ma14:wrappingTextBoxFlag xmlns:ma14="http://schemas.microsoft.com/office/mac/drawingml/2011/main" xmlns="" val="1"/>
            </a:ext>
          </a:extLst>
        </p:spPr>
        <p:txBody>
          <a:bodyPr/>
          <a:lstStyle>
            <a:lvl1pPr>
              <a:defRPr>
                <a:latin typeface="ヒラギノ角ゴ Pro W3"/>
                <a:ea typeface="ヒラギノ角ゴ Pro W3"/>
                <a:cs typeface="ヒラギノ角ゴ Pro W3"/>
                <a:sym typeface="ヒラギノ角ゴ Pro W3"/>
              </a:defRPr>
            </a:lvl1pPr>
          </a:lstStyle>
          <a:p>
            <a:fld id="{86CB4B4D-7CA3-9044-876B-883B54F8677D}" type="slidenum">
              <a:t>4</a:t>
            </a:fld>
            <a:endParaRPr/>
          </a:p>
        </p:txBody>
      </p:sp>
      <p:sp>
        <p:nvSpPr>
          <p:cNvPr id="16" name="Rectangle 38">
            <a:extLst>
              <a:ext uri="{FF2B5EF4-FFF2-40B4-BE49-F238E27FC236}">
                <a16:creationId xmlns:a16="http://schemas.microsoft.com/office/drawing/2014/main" xmlns="" id="{5DEAE65E-54D8-4886-A205-BFE19BA1824A}"/>
              </a:ext>
            </a:extLst>
          </p:cNvPr>
          <p:cNvSpPr>
            <a:spLocks noChangeArrowheads="1"/>
          </p:cNvSpPr>
          <p:nvPr/>
        </p:nvSpPr>
        <p:spPr bwMode="auto">
          <a:xfrm>
            <a:off x="1063278" y="180319"/>
            <a:ext cx="6696744" cy="463846"/>
          </a:xfrm>
          <a:prstGeom prst="rect">
            <a:avLst/>
          </a:prstGeom>
          <a:noFill/>
          <a:ln w="15875" algn="ctr">
            <a:noFill/>
            <a:miter lim="800000"/>
            <a:headEnd/>
            <a:tailEnd/>
          </a:ln>
        </p:spPr>
        <p:txBody>
          <a:bodyPr wrap="square" lIns="90000" tIns="46800" rIns="90000" bIns="46800">
            <a:spAutoFit/>
          </a:bodyPr>
          <a:lstStyle/>
          <a:p>
            <a:pPr algn="l">
              <a:defRPr/>
            </a:pPr>
            <a:r>
              <a:rPr lang="en-US" altLang="ja-JP" sz="2400" dirty="0">
                <a:latin typeface="Tahoma" panose="020B0604030504040204" pitchFamily="34" charset="0"/>
                <a:ea typeface="Meiryo UI" pitchFamily="50" charset="-128"/>
                <a:cs typeface="Tahoma" panose="020B0604030504040204" pitchFamily="34" charset="0"/>
              </a:rPr>
              <a:t>Give</a:t>
            </a:r>
            <a:r>
              <a:rPr lang="ja-JP" altLang="en-US" sz="2400" dirty="0">
                <a:latin typeface="Tahoma" panose="020B0604030504040204" pitchFamily="34" charset="0"/>
                <a:ea typeface="Meiryo UI" pitchFamily="50" charset="-128"/>
                <a:cs typeface="Tahoma" panose="020B0604030504040204" pitchFamily="34" charset="0"/>
              </a:rPr>
              <a:t>　</a:t>
            </a:r>
            <a:r>
              <a:rPr lang="en-US" altLang="ja-JP" sz="2400" dirty="0">
                <a:latin typeface="Tahoma" panose="020B0604030504040204" pitchFamily="34" charset="0"/>
                <a:ea typeface="Meiryo UI" pitchFamily="50" charset="-128"/>
                <a:cs typeface="Tahoma" panose="020B0604030504040204" pitchFamily="34" charset="0"/>
              </a:rPr>
              <a:t>Field</a:t>
            </a:r>
            <a:r>
              <a:rPr lang="ja-JP" altLang="en-US" sz="2400" dirty="0">
                <a:latin typeface="Tahoma" panose="020B0604030504040204" pitchFamily="34" charset="0"/>
                <a:ea typeface="Meiryo UI" pitchFamily="50" charset="-128"/>
                <a:cs typeface="Tahoma" panose="020B0604030504040204" pitchFamily="34" charset="0"/>
              </a:rPr>
              <a:t>の事業概要</a:t>
            </a:r>
            <a:endParaRPr lang="en-US" altLang="ja-JP" sz="2400" dirty="0">
              <a:latin typeface="Tahoma" panose="020B0604030504040204" pitchFamily="34" charset="0"/>
              <a:ea typeface="Meiryo UI" pitchFamily="50" charset="-128"/>
              <a:cs typeface="Tahoma" panose="020B0604030504040204" pitchFamily="34" charset="0"/>
            </a:endParaRPr>
          </a:p>
        </p:txBody>
      </p:sp>
      <p:cxnSp>
        <p:nvCxnSpPr>
          <p:cNvPr id="17" name="直線コネクタ 16">
            <a:extLst>
              <a:ext uri="{FF2B5EF4-FFF2-40B4-BE49-F238E27FC236}">
                <a16:creationId xmlns:a16="http://schemas.microsoft.com/office/drawing/2014/main" xmlns="" id="{E05437C2-73B2-454E-A517-1E932E882EF2}"/>
              </a:ext>
            </a:extLst>
          </p:cNvPr>
          <p:cNvCxnSpPr>
            <a:cxnSpLocks/>
          </p:cNvCxnSpPr>
          <p:nvPr/>
        </p:nvCxnSpPr>
        <p:spPr>
          <a:xfrm>
            <a:off x="1209694" y="1221768"/>
            <a:ext cx="0" cy="1242032"/>
          </a:xfrm>
          <a:prstGeom prst="line">
            <a:avLst/>
          </a:prstGeom>
          <a:ln w="88900"/>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sp>
        <p:nvSpPr>
          <p:cNvPr id="22" name="正方形/長方形 38">
            <a:extLst>
              <a:ext uri="{FF2B5EF4-FFF2-40B4-BE49-F238E27FC236}">
                <a16:creationId xmlns:a16="http://schemas.microsoft.com/office/drawing/2014/main" xmlns="" id="{41560B8E-A34F-4DBB-BD93-63F43454B933}"/>
              </a:ext>
            </a:extLst>
          </p:cNvPr>
          <p:cNvSpPr txBox="1"/>
          <p:nvPr/>
        </p:nvSpPr>
        <p:spPr>
          <a:xfrm>
            <a:off x="1344646" y="1144980"/>
            <a:ext cx="3368865" cy="338554"/>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pPr>
              <a:defRPr sz="1400">
                <a:solidFill>
                  <a:schemeClr val="accent1"/>
                </a:solidFill>
                <a:latin typeface="ヒラギノ角ゴ Pro W6"/>
                <a:ea typeface="ヒラギノ角ゴ Pro W6"/>
                <a:cs typeface="ヒラギノ角ゴ Pro W6"/>
                <a:sym typeface="ヒラギノ角ゴ Pro W6"/>
              </a:defRPr>
            </a:pPr>
            <a:r>
              <a:rPr lang="en-US" altLang="ja-JP" sz="1600" b="1" u="sng" dirty="0">
                <a:solidFill>
                  <a:srgbClr val="0070C0"/>
                </a:solidFill>
                <a:latin typeface="Meiryo UI" panose="020B0604030504040204" pitchFamily="50" charset="-128"/>
                <a:ea typeface="Meiryo UI" panose="020B0604030504040204" pitchFamily="50" charset="-128"/>
              </a:rPr>
              <a:t>Web</a:t>
            </a:r>
            <a:r>
              <a:rPr lang="ja-JP" altLang="en-US" sz="1600" b="1" u="sng" dirty="0">
                <a:solidFill>
                  <a:srgbClr val="0070C0"/>
                </a:solidFill>
                <a:latin typeface="Meiryo UI" panose="020B0604030504040204" pitchFamily="50" charset="-128"/>
                <a:ea typeface="Meiryo UI" panose="020B0604030504040204" pitchFamily="50" charset="-128"/>
              </a:rPr>
              <a:t>マーケティングプロモーション事業</a:t>
            </a:r>
          </a:p>
        </p:txBody>
      </p:sp>
      <p:sp>
        <p:nvSpPr>
          <p:cNvPr id="23" name="正方形/長方形 68">
            <a:extLst>
              <a:ext uri="{FF2B5EF4-FFF2-40B4-BE49-F238E27FC236}">
                <a16:creationId xmlns:a16="http://schemas.microsoft.com/office/drawing/2014/main" xmlns="" id="{44814F5C-6BEE-43B0-90DB-B1869E77E6C1}"/>
              </a:ext>
            </a:extLst>
          </p:cNvPr>
          <p:cNvSpPr txBox="1"/>
          <p:nvPr/>
        </p:nvSpPr>
        <p:spPr>
          <a:xfrm>
            <a:off x="1276775" y="1424069"/>
            <a:ext cx="5174823" cy="1107996"/>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pPr>
              <a:defRPr sz="900">
                <a:latin typeface="ヒラギノ角ゴ Pro W6"/>
                <a:ea typeface="ヒラギノ角ゴ Pro W6"/>
                <a:cs typeface="ヒラギノ角ゴ Pro W6"/>
                <a:sym typeface="ヒラギノ角ゴ Pro W6"/>
              </a:defRPr>
            </a:pPr>
            <a:r>
              <a:rPr lang="ja-JP" altLang="en-US" sz="1100" dirty="0">
                <a:latin typeface="Meiryo UI" panose="020B0604030504040204" pitchFamily="50" charset="-128"/>
                <a:ea typeface="Meiryo UI" panose="020B0604030504040204" pitchFamily="50" charset="-128"/>
              </a:rPr>
              <a:t>自然災害の影響や、経年劣化により屋根や雨樋の破損、修理を希望される</a:t>
            </a:r>
            <a:endParaRPr lang="en-US" altLang="ja-JP" sz="1100" dirty="0">
              <a:latin typeface="Meiryo UI" panose="020B0604030504040204" pitchFamily="50" charset="-128"/>
              <a:ea typeface="Meiryo UI" panose="020B0604030504040204" pitchFamily="50" charset="-128"/>
            </a:endParaRPr>
          </a:p>
          <a:p>
            <a:pPr>
              <a:defRPr sz="900">
                <a:latin typeface="ヒラギノ角ゴ Pro W6"/>
                <a:ea typeface="ヒラギノ角ゴ Pro W6"/>
                <a:cs typeface="ヒラギノ角ゴ Pro W6"/>
                <a:sym typeface="ヒラギノ角ゴ Pro W6"/>
              </a:defRPr>
            </a:pPr>
            <a:r>
              <a:rPr lang="ja-JP" altLang="en-US" sz="1100" dirty="0">
                <a:latin typeface="Meiryo UI" panose="020B0604030504040204" pitchFamily="50" charset="-128"/>
                <a:ea typeface="Meiryo UI" panose="020B0604030504040204" pitchFamily="50" charset="-128"/>
              </a:rPr>
              <a:t>お客様が多くいらっしゃいます。しかし、その多くのお客様は、「どこに依頼すればいいのか？」</a:t>
            </a:r>
            <a:endParaRPr lang="en-US" altLang="ja-JP" sz="1100" dirty="0">
              <a:latin typeface="Meiryo UI" panose="020B0604030504040204" pitchFamily="50" charset="-128"/>
              <a:ea typeface="Meiryo UI" panose="020B0604030504040204" pitchFamily="50" charset="-128"/>
            </a:endParaRPr>
          </a:p>
          <a:p>
            <a:pPr>
              <a:defRPr sz="900">
                <a:latin typeface="ヒラギノ角ゴ Pro W6"/>
                <a:ea typeface="ヒラギノ角ゴ Pro W6"/>
                <a:cs typeface="ヒラギノ角ゴ Pro W6"/>
                <a:sym typeface="ヒラギノ角ゴ Pro W6"/>
              </a:defRPr>
            </a:pPr>
            <a:r>
              <a:rPr lang="ja-JP" altLang="en-US" sz="1100" dirty="0">
                <a:latin typeface="Meiryo UI" panose="020B0604030504040204" pitchFamily="50" charset="-128"/>
                <a:ea typeface="Meiryo UI" panose="020B0604030504040204" pitchFamily="50" charset="-128"/>
              </a:rPr>
              <a:t>「料金は適正なのか？」などのご不安を抱えられえおります。そこで「プロ屋根」が間に入り、状況のヒアリングを細かくさせていただき、当社が運営する</a:t>
            </a:r>
            <a:r>
              <a:rPr lang="en-US" altLang="ja-JP" sz="1100" dirty="0">
                <a:latin typeface="Meiryo UI" panose="020B0604030504040204" pitchFamily="50" charset="-128"/>
                <a:ea typeface="Meiryo UI" panose="020B0604030504040204" pitchFamily="50" charset="-128"/>
              </a:rPr>
              <a:t>『</a:t>
            </a:r>
            <a:r>
              <a:rPr lang="ja-JP" altLang="en-US" sz="1100" dirty="0">
                <a:latin typeface="Meiryo UI" panose="020B0604030504040204" pitchFamily="50" charset="-128"/>
                <a:ea typeface="Meiryo UI" panose="020B0604030504040204" pitchFamily="50" charset="-128"/>
              </a:rPr>
              <a:t>プロ屋根</a:t>
            </a:r>
            <a:r>
              <a:rPr lang="en-US" altLang="ja-JP" sz="1100" dirty="0">
                <a:latin typeface="Meiryo UI" panose="020B0604030504040204" pitchFamily="50" charset="-128"/>
                <a:ea typeface="Meiryo UI" panose="020B0604030504040204" pitchFamily="50" charset="-128"/>
              </a:rPr>
              <a:t>』</a:t>
            </a:r>
            <a:r>
              <a:rPr lang="ja-JP" altLang="en-US" sz="1100" dirty="0">
                <a:latin typeface="Meiryo UI" panose="020B0604030504040204" pitchFamily="50" charset="-128"/>
                <a:ea typeface="Meiryo UI" panose="020B0604030504040204" pitchFamily="50" charset="-128"/>
              </a:rPr>
              <a:t>へご登録いただいている優良な屋根施工会社様を最大で</a:t>
            </a:r>
            <a:r>
              <a:rPr lang="en-US" altLang="ja-JP" sz="1100" dirty="0">
                <a:latin typeface="Meiryo UI" panose="020B0604030504040204" pitchFamily="50" charset="-128"/>
                <a:ea typeface="Meiryo UI" panose="020B0604030504040204" pitchFamily="50" charset="-128"/>
              </a:rPr>
              <a:t>3</a:t>
            </a:r>
            <a:r>
              <a:rPr lang="ja-JP" altLang="en-US" sz="1100" dirty="0">
                <a:latin typeface="Meiryo UI" panose="020B0604030504040204" pitchFamily="50" charset="-128"/>
                <a:ea typeface="Meiryo UI" panose="020B0604030504040204" pitchFamily="50" charset="-128"/>
              </a:rPr>
              <a:t>社ご紹介をさせていただきます。ご依頼いただくお客様にはもちろんですが、ご登録いただいてる業者様にもご満足いただけるサービスをご提供致します。</a:t>
            </a:r>
            <a:endParaRPr sz="1100" dirty="0">
              <a:latin typeface="Meiryo UI" panose="020B0604030504040204" pitchFamily="50" charset="-128"/>
              <a:ea typeface="Meiryo UI" panose="020B0604030504040204" pitchFamily="50" charset="-128"/>
            </a:endParaRPr>
          </a:p>
        </p:txBody>
      </p:sp>
      <p:cxnSp>
        <p:nvCxnSpPr>
          <p:cNvPr id="34" name="直線コネクタ 33">
            <a:extLst>
              <a:ext uri="{FF2B5EF4-FFF2-40B4-BE49-F238E27FC236}">
                <a16:creationId xmlns:a16="http://schemas.microsoft.com/office/drawing/2014/main" xmlns="" id="{D34B32C0-DF53-451F-87E8-557D67E98413}"/>
              </a:ext>
            </a:extLst>
          </p:cNvPr>
          <p:cNvCxnSpPr>
            <a:cxnSpLocks/>
          </p:cNvCxnSpPr>
          <p:nvPr/>
        </p:nvCxnSpPr>
        <p:spPr>
          <a:xfrm>
            <a:off x="1209694" y="2650518"/>
            <a:ext cx="0" cy="1242032"/>
          </a:xfrm>
          <a:prstGeom prst="line">
            <a:avLst/>
          </a:prstGeom>
          <a:ln w="88900"/>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sp>
        <p:nvSpPr>
          <p:cNvPr id="35" name="正方形/長方形 38">
            <a:extLst>
              <a:ext uri="{FF2B5EF4-FFF2-40B4-BE49-F238E27FC236}">
                <a16:creationId xmlns:a16="http://schemas.microsoft.com/office/drawing/2014/main" xmlns="" id="{3C8D505D-BA0E-472C-8DCB-721596B87869}"/>
              </a:ext>
            </a:extLst>
          </p:cNvPr>
          <p:cNvSpPr txBox="1"/>
          <p:nvPr/>
        </p:nvSpPr>
        <p:spPr>
          <a:xfrm>
            <a:off x="1325596" y="2618180"/>
            <a:ext cx="4383054" cy="338554"/>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r>
              <a:rPr lang="ja-JP" altLang="en-US" sz="1600" b="1" u="sng" dirty="0">
                <a:solidFill>
                  <a:srgbClr val="0070C0"/>
                </a:solidFill>
                <a:latin typeface="Meiryo UI" panose="020B0604030504040204" pitchFamily="50" charset="-128"/>
                <a:ea typeface="Meiryo UI" panose="020B0604030504040204" pitchFamily="50" charset="-128"/>
              </a:rPr>
              <a:t>飲食店向けサービス（集客・コスト削減・非接触）</a:t>
            </a:r>
          </a:p>
        </p:txBody>
      </p:sp>
      <p:sp>
        <p:nvSpPr>
          <p:cNvPr id="36" name="正方形/長方形 68">
            <a:extLst>
              <a:ext uri="{FF2B5EF4-FFF2-40B4-BE49-F238E27FC236}">
                <a16:creationId xmlns:a16="http://schemas.microsoft.com/office/drawing/2014/main" xmlns="" id="{26191527-A939-48CD-9FA9-3E0F503FC3DF}"/>
              </a:ext>
            </a:extLst>
          </p:cNvPr>
          <p:cNvSpPr txBox="1"/>
          <p:nvPr/>
        </p:nvSpPr>
        <p:spPr>
          <a:xfrm>
            <a:off x="1276775" y="2909969"/>
            <a:ext cx="5473273" cy="769441"/>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pPr>
              <a:defRPr sz="900">
                <a:latin typeface="ヒラギノ角ゴ Pro W6"/>
                <a:ea typeface="ヒラギノ角ゴ Pro W6"/>
                <a:cs typeface="ヒラギノ角ゴ Pro W6"/>
                <a:sym typeface="ヒラギノ角ゴ Pro W6"/>
              </a:defRPr>
            </a:pPr>
            <a:r>
              <a:rPr lang="ja-JP" altLang="en-US" sz="1100" dirty="0">
                <a:latin typeface="Meiryo UI" panose="020B0604030504040204" pitchFamily="50" charset="-128"/>
                <a:ea typeface="Meiryo UI" panose="020B0604030504040204" pitchFamily="50" charset="-128"/>
              </a:rPr>
              <a:t>コロナウィルスの打撃を大きく受けた飲食店舗様のお役に立てるよう店舗様の課題となる</a:t>
            </a:r>
            <a:endParaRPr lang="en-US" altLang="ja-JP" sz="1100" dirty="0">
              <a:latin typeface="Meiryo UI" panose="020B0604030504040204" pitchFamily="50" charset="-128"/>
              <a:ea typeface="Meiryo UI" panose="020B0604030504040204" pitchFamily="50" charset="-128"/>
            </a:endParaRPr>
          </a:p>
          <a:p>
            <a:pPr>
              <a:defRPr sz="900">
                <a:latin typeface="ヒラギノ角ゴ Pro W6"/>
                <a:ea typeface="ヒラギノ角ゴ Pro W6"/>
                <a:cs typeface="ヒラギノ角ゴ Pro W6"/>
                <a:sym typeface="ヒラギノ角ゴ Pro W6"/>
              </a:defRPr>
            </a:pPr>
            <a:r>
              <a:rPr lang="ja-JP" altLang="en-US" sz="1100" dirty="0">
                <a:latin typeface="Meiryo UI" panose="020B0604030504040204" pitchFamily="50" charset="-128"/>
                <a:ea typeface="Meiryo UI" panose="020B0604030504040204" pitchFamily="50" charset="-128"/>
              </a:rPr>
              <a:t>「集客・コスト削減・業務効率化・非接触システム」のご提案を幅広くさせていただいております。</a:t>
            </a:r>
          </a:p>
          <a:p>
            <a:pPr>
              <a:defRPr sz="900">
                <a:latin typeface="ヒラギノ角ゴ Pro W6"/>
                <a:ea typeface="ヒラギノ角ゴ Pro W6"/>
                <a:cs typeface="ヒラギノ角ゴ Pro W6"/>
                <a:sym typeface="ヒラギノ角ゴ Pro W6"/>
              </a:defRPr>
            </a:pPr>
            <a:r>
              <a:rPr lang="ja-JP" altLang="en-US" sz="1100" dirty="0">
                <a:latin typeface="Meiryo UI" panose="020B0604030504040204" pitchFamily="50" charset="-128"/>
                <a:ea typeface="Meiryo UI" panose="020B0604030504040204" pitchFamily="50" charset="-128"/>
              </a:rPr>
              <a:t>単に集客と言いましてもただ費用をかければいいものではありません。</a:t>
            </a:r>
          </a:p>
          <a:p>
            <a:pPr>
              <a:defRPr sz="900">
                <a:latin typeface="ヒラギノ角ゴ Pro W6"/>
                <a:ea typeface="ヒラギノ角ゴ Pro W6"/>
                <a:cs typeface="ヒラギノ角ゴ Pro W6"/>
                <a:sym typeface="ヒラギノ角ゴ Pro W6"/>
              </a:defRPr>
            </a:pPr>
            <a:r>
              <a:rPr lang="ja-JP" altLang="en-US" sz="1100" dirty="0">
                <a:latin typeface="Meiryo UI" panose="020B0604030504040204" pitchFamily="50" charset="-128"/>
                <a:ea typeface="Meiryo UI" panose="020B0604030504040204" pitchFamily="50" charset="-128"/>
              </a:rPr>
              <a:t>コスト削減もそうですが、結果が目に見え、やってよかったと思っていただけるよう尽力致します。</a:t>
            </a:r>
          </a:p>
        </p:txBody>
      </p:sp>
      <p:cxnSp>
        <p:nvCxnSpPr>
          <p:cNvPr id="37" name="直線コネクタ 36">
            <a:extLst>
              <a:ext uri="{FF2B5EF4-FFF2-40B4-BE49-F238E27FC236}">
                <a16:creationId xmlns:a16="http://schemas.microsoft.com/office/drawing/2014/main" xmlns="" id="{28656979-CF2F-48C9-B3F7-0FF61888D4AD}"/>
              </a:ext>
            </a:extLst>
          </p:cNvPr>
          <p:cNvCxnSpPr>
            <a:cxnSpLocks/>
          </p:cNvCxnSpPr>
          <p:nvPr/>
        </p:nvCxnSpPr>
        <p:spPr>
          <a:xfrm>
            <a:off x="1209694" y="4025989"/>
            <a:ext cx="0" cy="1242032"/>
          </a:xfrm>
          <a:prstGeom prst="line">
            <a:avLst/>
          </a:prstGeom>
          <a:ln w="88900"/>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sp>
        <p:nvSpPr>
          <p:cNvPr id="38" name="正方形/長方形 38">
            <a:extLst>
              <a:ext uri="{FF2B5EF4-FFF2-40B4-BE49-F238E27FC236}">
                <a16:creationId xmlns:a16="http://schemas.microsoft.com/office/drawing/2014/main" xmlns="" id="{5C8EF8AC-9CDC-4706-8EEA-1903A064D9B2}"/>
              </a:ext>
            </a:extLst>
          </p:cNvPr>
          <p:cNvSpPr txBox="1"/>
          <p:nvPr/>
        </p:nvSpPr>
        <p:spPr>
          <a:xfrm>
            <a:off x="1344647" y="4006351"/>
            <a:ext cx="3124664" cy="338554"/>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pPr>
              <a:defRPr sz="1400">
                <a:solidFill>
                  <a:schemeClr val="accent1"/>
                </a:solidFill>
                <a:latin typeface="ヒラギノ角ゴ Pro W6"/>
                <a:ea typeface="ヒラギノ角ゴ Pro W6"/>
                <a:cs typeface="ヒラギノ角ゴ Pro W6"/>
                <a:sym typeface="ヒラギノ角ゴ Pro W6"/>
              </a:defRPr>
            </a:pPr>
            <a:r>
              <a:rPr lang="ja-JP" altLang="en-US" sz="1600" b="1" u="sng" dirty="0">
                <a:solidFill>
                  <a:srgbClr val="0070C0"/>
                </a:solidFill>
                <a:latin typeface="Meiryo UI" panose="020B0604030504040204" pitchFamily="50" charset="-128"/>
                <a:ea typeface="Meiryo UI" panose="020B0604030504040204" pitchFamily="50" charset="-128"/>
              </a:rPr>
              <a:t>法人向けサービス（コスト削減）</a:t>
            </a:r>
          </a:p>
        </p:txBody>
      </p:sp>
      <p:sp>
        <p:nvSpPr>
          <p:cNvPr id="39" name="正方形/長方形 68">
            <a:extLst>
              <a:ext uri="{FF2B5EF4-FFF2-40B4-BE49-F238E27FC236}">
                <a16:creationId xmlns:a16="http://schemas.microsoft.com/office/drawing/2014/main" xmlns="" id="{F562C5B8-E1C6-45AB-A1E0-299E5CBF8B8D}"/>
              </a:ext>
            </a:extLst>
          </p:cNvPr>
          <p:cNvSpPr txBox="1"/>
          <p:nvPr/>
        </p:nvSpPr>
        <p:spPr>
          <a:xfrm>
            <a:off x="1276775" y="4285440"/>
            <a:ext cx="5695525" cy="769441"/>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pPr>
              <a:defRPr sz="900">
                <a:latin typeface="ヒラギノ角ゴ Pro W6"/>
                <a:ea typeface="ヒラギノ角ゴ Pro W6"/>
                <a:cs typeface="ヒラギノ角ゴ Pro W6"/>
                <a:sym typeface="ヒラギノ角ゴ Pro W6"/>
              </a:defRPr>
            </a:pPr>
            <a:r>
              <a:rPr lang="ja-JP" altLang="en-US" sz="1100" dirty="0">
                <a:latin typeface="Meiryo UI" panose="020B0604030504040204" pitchFamily="50" charset="-128"/>
                <a:ea typeface="Meiryo UI" panose="020B0604030504040204" pitchFamily="50" charset="-128"/>
              </a:rPr>
              <a:t>法人様では売上アップやコスト削減は日々の課題ではないでしょうか。</a:t>
            </a:r>
          </a:p>
          <a:p>
            <a:pPr>
              <a:defRPr sz="900">
                <a:latin typeface="ヒラギノ角ゴ Pro W6"/>
                <a:ea typeface="ヒラギノ角ゴ Pro W6"/>
                <a:cs typeface="ヒラギノ角ゴ Pro W6"/>
                <a:sym typeface="ヒラギノ角ゴ Pro W6"/>
              </a:defRPr>
            </a:pPr>
            <a:r>
              <a:rPr lang="en-US" altLang="ja-JP" sz="1100" dirty="0" err="1">
                <a:latin typeface="Meiryo UI" panose="020B0604030504040204" pitchFamily="50" charset="-128"/>
                <a:ea typeface="Meiryo UI" panose="020B0604030504040204" pitchFamily="50" charset="-128"/>
              </a:rPr>
              <a:t>GiveField</a:t>
            </a:r>
            <a:r>
              <a:rPr lang="ja-JP" altLang="en-US" sz="1100" dirty="0">
                <a:latin typeface="Meiryo UI" panose="020B0604030504040204" pitchFamily="50" charset="-128"/>
                <a:ea typeface="Meiryo UI" panose="020B0604030504040204" pitchFamily="50" charset="-128"/>
              </a:rPr>
              <a:t>では毎月絶対かかる、「電気料金」「賃料」の削減に力を入れております。</a:t>
            </a:r>
          </a:p>
          <a:p>
            <a:pPr>
              <a:defRPr sz="900">
                <a:latin typeface="ヒラギノ角ゴ Pro W6"/>
                <a:ea typeface="ヒラギノ角ゴ Pro W6"/>
                <a:cs typeface="ヒラギノ角ゴ Pro W6"/>
                <a:sym typeface="ヒラギノ角ゴ Pro W6"/>
              </a:defRPr>
            </a:pPr>
            <a:r>
              <a:rPr lang="ja-JP" altLang="en-US" sz="1100" dirty="0">
                <a:latin typeface="Meiryo UI" panose="020B0604030504040204" pitchFamily="50" charset="-128"/>
                <a:ea typeface="Meiryo UI" panose="020B0604030504040204" pitchFamily="50" charset="-128"/>
              </a:rPr>
              <a:t>高圧電気に関しましては電力会社を変えることなく、電気料金を地域最安値まで</a:t>
            </a:r>
            <a:endParaRPr lang="en-US" altLang="ja-JP" sz="1100" dirty="0">
              <a:latin typeface="Meiryo UI" panose="020B0604030504040204" pitchFamily="50" charset="-128"/>
              <a:ea typeface="Meiryo UI" panose="020B0604030504040204" pitchFamily="50" charset="-128"/>
            </a:endParaRPr>
          </a:p>
          <a:p>
            <a:pPr>
              <a:defRPr sz="900">
                <a:latin typeface="ヒラギノ角ゴ Pro W6"/>
                <a:ea typeface="ヒラギノ角ゴ Pro W6"/>
                <a:cs typeface="ヒラギノ角ゴ Pro W6"/>
                <a:sym typeface="ヒラギノ角ゴ Pro W6"/>
              </a:defRPr>
            </a:pPr>
            <a:r>
              <a:rPr lang="ja-JP" altLang="en-US" sz="1100" dirty="0">
                <a:latin typeface="Meiryo UI" panose="020B0604030504040204" pitchFamily="50" charset="-128"/>
                <a:ea typeface="Meiryo UI" panose="020B0604030504040204" pitchFamily="50" charset="-128"/>
              </a:rPr>
              <a:t>お下げさせていただきます。「電気代」「賃料」の見直しは</a:t>
            </a:r>
            <a:r>
              <a:rPr lang="en-US" altLang="ja-JP" sz="1100" dirty="0" err="1">
                <a:latin typeface="Meiryo UI" panose="020B0604030504040204" pitchFamily="50" charset="-128"/>
                <a:ea typeface="Meiryo UI" panose="020B0604030504040204" pitchFamily="50" charset="-128"/>
              </a:rPr>
              <a:t>GiveField</a:t>
            </a:r>
            <a:r>
              <a:rPr lang="ja-JP" altLang="en-US" sz="1100" dirty="0">
                <a:latin typeface="Meiryo UI" panose="020B0604030504040204" pitchFamily="50" charset="-128"/>
                <a:ea typeface="Meiryo UI" panose="020B0604030504040204" pitchFamily="50" charset="-128"/>
              </a:rPr>
              <a:t>へお任せください。</a:t>
            </a:r>
          </a:p>
        </p:txBody>
      </p:sp>
      <p:cxnSp>
        <p:nvCxnSpPr>
          <p:cNvPr id="40" name="直線コネクタ 39">
            <a:extLst>
              <a:ext uri="{FF2B5EF4-FFF2-40B4-BE49-F238E27FC236}">
                <a16:creationId xmlns:a16="http://schemas.microsoft.com/office/drawing/2014/main" xmlns="" id="{2ED4831A-3D30-4B63-8C62-7C4EFC21283B}"/>
              </a:ext>
            </a:extLst>
          </p:cNvPr>
          <p:cNvCxnSpPr>
            <a:cxnSpLocks/>
          </p:cNvCxnSpPr>
          <p:nvPr/>
        </p:nvCxnSpPr>
        <p:spPr>
          <a:xfrm>
            <a:off x="1209694" y="5454739"/>
            <a:ext cx="0" cy="1242032"/>
          </a:xfrm>
          <a:prstGeom prst="line">
            <a:avLst/>
          </a:prstGeom>
          <a:ln w="88900"/>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sp>
        <p:nvSpPr>
          <p:cNvPr id="41" name="正方形/長方形 38">
            <a:extLst>
              <a:ext uri="{FF2B5EF4-FFF2-40B4-BE49-F238E27FC236}">
                <a16:creationId xmlns:a16="http://schemas.microsoft.com/office/drawing/2014/main" xmlns="" id="{E44DAB1C-36CB-48AA-93CC-1659A2D0767A}"/>
              </a:ext>
            </a:extLst>
          </p:cNvPr>
          <p:cNvSpPr txBox="1"/>
          <p:nvPr/>
        </p:nvSpPr>
        <p:spPr>
          <a:xfrm>
            <a:off x="1344646" y="5435101"/>
            <a:ext cx="4110003" cy="338554"/>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r>
              <a:rPr lang="ja-JP" altLang="en-US" sz="1600" b="1" u="sng" dirty="0">
                <a:solidFill>
                  <a:srgbClr val="0070C0"/>
                </a:solidFill>
                <a:latin typeface="Meiryo UI" panose="020B0604030504040204" pitchFamily="50" charset="-128"/>
                <a:ea typeface="Meiryo UI" panose="020B0604030504040204" pitchFamily="50" charset="-128"/>
              </a:rPr>
              <a:t>リサイクル事業（携帯、スマホ関連商品買取）</a:t>
            </a:r>
          </a:p>
        </p:txBody>
      </p:sp>
      <p:sp>
        <p:nvSpPr>
          <p:cNvPr id="42" name="正方形/長方形 68">
            <a:extLst>
              <a:ext uri="{FF2B5EF4-FFF2-40B4-BE49-F238E27FC236}">
                <a16:creationId xmlns:a16="http://schemas.microsoft.com/office/drawing/2014/main" xmlns="" id="{E465E089-1E19-4CC4-BAE2-0688484F477D}"/>
              </a:ext>
            </a:extLst>
          </p:cNvPr>
          <p:cNvSpPr txBox="1"/>
          <p:nvPr/>
        </p:nvSpPr>
        <p:spPr>
          <a:xfrm>
            <a:off x="1276775" y="5714190"/>
            <a:ext cx="5473273" cy="1107996"/>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pPr>
              <a:defRPr sz="900">
                <a:latin typeface="ヒラギノ角ゴ Pro W6"/>
                <a:ea typeface="ヒラギノ角ゴ Pro W6"/>
                <a:cs typeface="ヒラギノ角ゴ Pro W6"/>
                <a:sym typeface="ヒラギノ角ゴ Pro W6"/>
              </a:defRPr>
            </a:pPr>
            <a:r>
              <a:rPr lang="ja-JP" altLang="en-US" sz="1100" dirty="0">
                <a:latin typeface="Meiryo UI" panose="020B0604030504040204" pitchFamily="50" charset="-128"/>
                <a:ea typeface="Meiryo UI" panose="020B0604030504040204" pitchFamily="50" charset="-128"/>
              </a:rPr>
              <a:t>「法人様・店舗様」へ特別な料金プランのご提案をはじめ、故障時の対応、設定対応等</a:t>
            </a:r>
            <a:endParaRPr lang="en-US" altLang="ja-JP" sz="1100" dirty="0">
              <a:latin typeface="Meiryo UI" panose="020B0604030504040204" pitchFamily="50" charset="-128"/>
              <a:ea typeface="Meiryo UI" panose="020B0604030504040204" pitchFamily="50" charset="-128"/>
            </a:endParaRPr>
          </a:p>
          <a:p>
            <a:pPr>
              <a:defRPr sz="900">
                <a:latin typeface="ヒラギノ角ゴ Pro W6"/>
                <a:ea typeface="ヒラギノ角ゴ Pro W6"/>
                <a:cs typeface="ヒラギノ角ゴ Pro W6"/>
                <a:sym typeface="ヒラギノ角ゴ Pro W6"/>
              </a:defRPr>
            </a:pPr>
            <a:r>
              <a:rPr lang="ja-JP" altLang="en-US" sz="1100" dirty="0">
                <a:latin typeface="Meiryo UI" panose="020B0604030504040204" pitchFamily="50" charset="-128"/>
                <a:ea typeface="Meiryo UI" panose="020B0604030504040204" pitchFamily="50" charset="-128"/>
              </a:rPr>
              <a:t>お客様のニーズにお応え致します。携帯電話のご担当者様が抱える、切替時の面倒な</a:t>
            </a:r>
            <a:endParaRPr lang="en-US" altLang="ja-JP" sz="1100" dirty="0">
              <a:latin typeface="Meiryo UI" panose="020B0604030504040204" pitchFamily="50" charset="-128"/>
              <a:ea typeface="Meiryo UI" panose="020B0604030504040204" pitchFamily="50" charset="-128"/>
            </a:endParaRPr>
          </a:p>
          <a:p>
            <a:pPr>
              <a:defRPr sz="900">
                <a:latin typeface="ヒラギノ角ゴ Pro W6"/>
                <a:ea typeface="ヒラギノ角ゴ Pro W6"/>
                <a:cs typeface="ヒラギノ角ゴ Pro W6"/>
                <a:sym typeface="ヒラギノ角ゴ Pro W6"/>
              </a:defRPr>
            </a:pPr>
            <a:r>
              <a:rPr lang="ja-JP" altLang="en-US" sz="1100" dirty="0">
                <a:latin typeface="Meiryo UI" panose="020B0604030504040204" pitchFamily="50" charset="-128"/>
                <a:ea typeface="Meiryo UI" panose="020B0604030504040204" pitchFamily="50" charset="-128"/>
              </a:rPr>
              <a:t>お手続き、設定等ご一緒にお手伝いさせていただいております。</a:t>
            </a:r>
          </a:p>
          <a:p>
            <a:pPr>
              <a:defRPr sz="900">
                <a:latin typeface="ヒラギノ角ゴ Pro W6"/>
                <a:ea typeface="ヒラギノ角ゴ Pro W6"/>
                <a:cs typeface="ヒラギノ角ゴ Pro W6"/>
                <a:sym typeface="ヒラギノ角ゴ Pro W6"/>
              </a:defRPr>
            </a:pPr>
            <a:r>
              <a:rPr lang="ja-JP" altLang="en-US" sz="1100" dirty="0">
                <a:latin typeface="Meiryo UI" panose="020B0604030504040204" pitchFamily="50" charset="-128"/>
                <a:ea typeface="Meiryo UI" panose="020B0604030504040204" pitchFamily="50" charset="-128"/>
              </a:rPr>
              <a:t>また、中古携帯、携帯関連商品の買取・回収、白ロムの販売等もワンストップにて</a:t>
            </a:r>
            <a:endParaRPr lang="en-US" altLang="ja-JP" sz="1100" dirty="0">
              <a:latin typeface="Meiryo UI" panose="020B0604030504040204" pitchFamily="50" charset="-128"/>
              <a:ea typeface="Meiryo UI" panose="020B0604030504040204" pitchFamily="50" charset="-128"/>
            </a:endParaRPr>
          </a:p>
          <a:p>
            <a:pPr>
              <a:defRPr sz="900">
                <a:latin typeface="ヒラギノ角ゴ Pro W6"/>
                <a:ea typeface="ヒラギノ角ゴ Pro W6"/>
                <a:cs typeface="ヒラギノ角ゴ Pro W6"/>
                <a:sym typeface="ヒラギノ角ゴ Pro W6"/>
              </a:defRPr>
            </a:pPr>
            <a:r>
              <a:rPr lang="ja-JP" altLang="en-US" sz="1100" dirty="0">
                <a:latin typeface="Meiryo UI" panose="020B0604030504040204" pitchFamily="50" charset="-128"/>
                <a:ea typeface="Meiryo UI" panose="020B0604030504040204" pitchFamily="50" charset="-128"/>
              </a:rPr>
              <a:t>ご対応させていただいております。</a:t>
            </a:r>
          </a:p>
          <a:p>
            <a:pPr>
              <a:defRPr sz="900">
                <a:latin typeface="ヒラギノ角ゴ Pro W6"/>
                <a:ea typeface="ヒラギノ角ゴ Pro W6"/>
                <a:cs typeface="ヒラギノ角ゴ Pro W6"/>
                <a:sym typeface="ヒラギノ角ゴ Pro W6"/>
              </a:defRPr>
            </a:pPr>
            <a:r>
              <a:rPr lang="ja-JP" altLang="en-US" sz="1100" dirty="0">
                <a:latin typeface="Meiryo UI" panose="020B0604030504040204" pitchFamily="50" charset="-128"/>
                <a:ea typeface="Meiryo UI" panose="020B0604030504040204" pitchFamily="50" charset="-128"/>
              </a:rPr>
              <a:t>携帯電話だけでなく、通信機器全般のコスト削減も行っておりますのでお気軽にご相談下さい。</a:t>
            </a:r>
          </a:p>
        </p:txBody>
      </p:sp>
      <p:pic>
        <p:nvPicPr>
          <p:cNvPr id="43" name="447157_m.jpg" descr="447157_m.jpg">
            <a:extLst>
              <a:ext uri="{FF2B5EF4-FFF2-40B4-BE49-F238E27FC236}">
                <a16:creationId xmlns:a16="http://schemas.microsoft.com/office/drawing/2014/main" xmlns="" id="{4E9988BE-03D9-4690-AE32-EC667CED0E63}"/>
              </a:ext>
            </a:extLst>
          </p:cNvPr>
          <p:cNvPicPr>
            <a:picLocks noChangeAspect="1"/>
          </p:cNvPicPr>
          <p:nvPr/>
        </p:nvPicPr>
        <p:blipFill>
          <a:blip r:embed="rId2"/>
          <a:srcRect l="11887" t="11887" r="17875" b="18211"/>
          <a:stretch>
            <a:fillRect/>
          </a:stretch>
        </p:blipFill>
        <p:spPr>
          <a:xfrm>
            <a:off x="6716693" y="2719826"/>
            <a:ext cx="1773957" cy="1177894"/>
          </a:xfrm>
          <a:prstGeom prst="rect">
            <a:avLst/>
          </a:prstGeom>
          <a:ln w="9525">
            <a:noFill/>
            <a:miter lim="400000"/>
          </a:ln>
        </p:spPr>
      </p:pic>
      <p:pic>
        <p:nvPicPr>
          <p:cNvPr id="44" name="3074814_l.jpg" descr="3074814_l.jpg">
            <a:extLst>
              <a:ext uri="{FF2B5EF4-FFF2-40B4-BE49-F238E27FC236}">
                <a16:creationId xmlns:a16="http://schemas.microsoft.com/office/drawing/2014/main" xmlns="" id="{DC4B1CBF-2A27-4406-A315-E339B070693C}"/>
              </a:ext>
            </a:extLst>
          </p:cNvPr>
          <p:cNvPicPr>
            <a:picLocks noChangeAspect="1"/>
          </p:cNvPicPr>
          <p:nvPr/>
        </p:nvPicPr>
        <p:blipFill>
          <a:blip r:embed="rId3"/>
          <a:srcRect l="22336" t="1367" r="9202" b="30171"/>
          <a:stretch>
            <a:fillRect/>
          </a:stretch>
        </p:blipFill>
        <p:spPr>
          <a:xfrm>
            <a:off x="6683339" y="4116029"/>
            <a:ext cx="1840666" cy="1227384"/>
          </a:xfrm>
          <a:prstGeom prst="rect">
            <a:avLst/>
          </a:prstGeom>
          <a:ln w="9525">
            <a:noFill/>
            <a:miter lim="400000"/>
          </a:ln>
        </p:spPr>
      </p:pic>
      <p:pic>
        <p:nvPicPr>
          <p:cNvPr id="45" name="3098724_l.jpg" descr="3098724_l.jpg">
            <a:extLst>
              <a:ext uri="{FF2B5EF4-FFF2-40B4-BE49-F238E27FC236}">
                <a16:creationId xmlns:a16="http://schemas.microsoft.com/office/drawing/2014/main" xmlns="" id="{DC20B69D-3F5C-4129-8084-1C7135CFD1D9}"/>
              </a:ext>
            </a:extLst>
          </p:cNvPr>
          <p:cNvPicPr>
            <a:picLocks noChangeAspect="1"/>
          </p:cNvPicPr>
          <p:nvPr/>
        </p:nvPicPr>
        <p:blipFill>
          <a:blip r:embed="rId4"/>
          <a:srcRect l="10279" t="10338" r="10279" b="10338"/>
          <a:stretch>
            <a:fillRect/>
          </a:stretch>
        </p:blipFill>
        <p:spPr>
          <a:xfrm>
            <a:off x="6683339" y="5568413"/>
            <a:ext cx="1840666" cy="1225286"/>
          </a:xfrm>
          <a:prstGeom prst="rect">
            <a:avLst/>
          </a:prstGeom>
          <a:ln w="9525">
            <a:noFill/>
            <a:miter lim="400000"/>
          </a:ln>
        </p:spPr>
      </p:pic>
      <p:pic>
        <p:nvPicPr>
          <p:cNvPr id="46" name="396666_s.jpg" descr="396666_s.jpg">
            <a:extLst>
              <a:ext uri="{FF2B5EF4-FFF2-40B4-BE49-F238E27FC236}">
                <a16:creationId xmlns:a16="http://schemas.microsoft.com/office/drawing/2014/main" xmlns="" id="{E3704677-773A-4117-B669-A0FEB7995AAB}"/>
              </a:ext>
            </a:extLst>
          </p:cNvPr>
          <p:cNvPicPr>
            <a:picLocks noChangeAspect="1"/>
          </p:cNvPicPr>
          <p:nvPr/>
        </p:nvPicPr>
        <p:blipFill>
          <a:blip r:embed="rId5"/>
          <a:srcRect l="1586" t="12071" r="22750" b="12071"/>
          <a:stretch>
            <a:fillRect/>
          </a:stretch>
        </p:blipFill>
        <p:spPr>
          <a:xfrm>
            <a:off x="6654783" y="1265857"/>
            <a:ext cx="1906910" cy="1275547"/>
          </a:xfrm>
          <a:prstGeom prst="rect">
            <a:avLst/>
          </a:prstGeom>
          <a:ln w="12700">
            <a:noFill/>
            <a:miter lim="400000"/>
          </a:ln>
        </p:spPr>
      </p:pic>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図 41">
            <a:extLst>
              <a:ext uri="{FF2B5EF4-FFF2-40B4-BE49-F238E27FC236}">
                <a16:creationId xmlns:a16="http://schemas.microsoft.com/office/drawing/2014/main" xmlns="" id="{944DFABF-5322-42C4-AC72-068167F355C7}"/>
              </a:ext>
            </a:extLst>
          </p:cNvPr>
          <p:cNvPicPr>
            <a:picLocks noChangeAspect="1"/>
          </p:cNvPicPr>
          <p:nvPr/>
        </p:nvPicPr>
        <p:blipFill rotWithShape="1">
          <a:blip r:embed="rId2"/>
          <a:srcRect r="17631" b="6258"/>
          <a:stretch/>
        </p:blipFill>
        <p:spPr>
          <a:xfrm>
            <a:off x="1000685" y="865595"/>
            <a:ext cx="8124265" cy="5972064"/>
          </a:xfrm>
          <a:prstGeom prst="rect">
            <a:avLst/>
          </a:prstGeom>
        </p:spPr>
      </p:pic>
      <p:sp>
        <p:nvSpPr>
          <p:cNvPr id="14" name="正方形/長方形 13">
            <a:extLst>
              <a:ext uri="{FF2B5EF4-FFF2-40B4-BE49-F238E27FC236}">
                <a16:creationId xmlns:a16="http://schemas.microsoft.com/office/drawing/2014/main" xmlns="" id="{3BBE9DAD-A8DB-47A8-9C58-9129B0FA88B7}"/>
              </a:ext>
            </a:extLst>
          </p:cNvPr>
          <p:cNvSpPr/>
          <p:nvPr/>
        </p:nvSpPr>
        <p:spPr>
          <a:xfrm>
            <a:off x="1000685" y="865594"/>
            <a:ext cx="8143315" cy="5972063"/>
          </a:xfrm>
          <a:prstGeom prst="rect">
            <a:avLst/>
          </a:prstGeom>
          <a:solidFill>
            <a:srgbClr val="FFFFFF">
              <a:alpha val="85000"/>
            </a:srgb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mj-lt"/>
              <a:ea typeface="+mj-ea"/>
              <a:cs typeface="+mj-cs"/>
              <a:sym typeface="Calibri"/>
            </a:endParaRPr>
          </a:p>
        </p:txBody>
      </p:sp>
      <p:sp>
        <p:nvSpPr>
          <p:cNvPr id="1156" name="スライド番号プレースホルダー 5"/>
          <p:cNvSpPr txBox="1">
            <a:spLocks noGrp="1"/>
          </p:cNvSpPr>
          <p:nvPr>
            <p:ph type="sldNum" sz="quarter" idx="2"/>
          </p:nvPr>
        </p:nvSpPr>
        <p:spPr>
          <a:xfrm>
            <a:off x="8708418" y="6640209"/>
            <a:ext cx="184062" cy="26924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5</a:t>
            </a:fld>
            <a:endParaRPr/>
          </a:p>
        </p:txBody>
      </p:sp>
      <p:sp>
        <p:nvSpPr>
          <p:cNvPr id="5" name="Rectangle 38">
            <a:extLst>
              <a:ext uri="{FF2B5EF4-FFF2-40B4-BE49-F238E27FC236}">
                <a16:creationId xmlns:a16="http://schemas.microsoft.com/office/drawing/2014/main" xmlns="" id="{0A59DD98-A141-4B6E-A824-3B58A55EE4CE}"/>
              </a:ext>
            </a:extLst>
          </p:cNvPr>
          <p:cNvSpPr>
            <a:spLocks noChangeArrowheads="1"/>
          </p:cNvSpPr>
          <p:nvPr/>
        </p:nvSpPr>
        <p:spPr bwMode="auto">
          <a:xfrm>
            <a:off x="1063278" y="180319"/>
            <a:ext cx="6696744" cy="463846"/>
          </a:xfrm>
          <a:prstGeom prst="rect">
            <a:avLst/>
          </a:prstGeom>
          <a:noFill/>
          <a:ln w="15875" algn="ctr">
            <a:noFill/>
            <a:miter lim="800000"/>
            <a:headEnd/>
            <a:tailEnd/>
          </a:ln>
        </p:spPr>
        <p:txBody>
          <a:bodyPr wrap="square" lIns="90000" tIns="46800" rIns="90000" bIns="46800">
            <a:spAutoFit/>
          </a:bodyPr>
          <a:lstStyle/>
          <a:p>
            <a:pPr>
              <a:defRPr sz="1400">
                <a:solidFill>
                  <a:schemeClr val="accent1"/>
                </a:solidFill>
                <a:latin typeface="ヒラギノ角ゴ Pro W6"/>
                <a:ea typeface="ヒラギノ角ゴ Pro W6"/>
                <a:cs typeface="ヒラギノ角ゴ Pro W6"/>
                <a:sym typeface="ヒラギノ角ゴ Pro W6"/>
              </a:defRPr>
            </a:pPr>
            <a:r>
              <a:rPr lang="en-US" altLang="ja-JP" sz="2400" dirty="0">
                <a:solidFill>
                  <a:schemeClr val="tx1"/>
                </a:solidFill>
                <a:latin typeface="Meiryo UI" panose="020B0604030504040204" pitchFamily="50" charset="-128"/>
                <a:ea typeface="Meiryo UI" panose="020B0604030504040204" pitchFamily="50" charset="-128"/>
              </a:rPr>
              <a:t>Web</a:t>
            </a:r>
            <a:r>
              <a:rPr lang="ja-JP" altLang="en-US" sz="2400" dirty="0">
                <a:solidFill>
                  <a:schemeClr val="tx1"/>
                </a:solidFill>
                <a:latin typeface="Meiryo UI" panose="020B0604030504040204" pitchFamily="50" charset="-128"/>
                <a:ea typeface="Meiryo UI" panose="020B0604030504040204" pitchFamily="50" charset="-128"/>
              </a:rPr>
              <a:t>マーケティングプロモーション事業</a:t>
            </a:r>
          </a:p>
        </p:txBody>
      </p:sp>
      <p:sp>
        <p:nvSpPr>
          <p:cNvPr id="26" name="テキスト ボックス 25">
            <a:extLst>
              <a:ext uri="{FF2B5EF4-FFF2-40B4-BE49-F238E27FC236}">
                <a16:creationId xmlns:a16="http://schemas.microsoft.com/office/drawing/2014/main" xmlns="" id="{640DAA8D-B5B3-4F4A-A2E3-AE32F344C82F}"/>
              </a:ext>
            </a:extLst>
          </p:cNvPr>
          <p:cNvSpPr txBox="1"/>
          <p:nvPr/>
        </p:nvSpPr>
        <p:spPr>
          <a:xfrm>
            <a:off x="1377043" y="1216789"/>
            <a:ext cx="4990724" cy="369332"/>
          </a:xfrm>
          <a:prstGeom prst="rect">
            <a:avLst/>
          </a:prstGeom>
          <a:solidFill>
            <a:schemeClr val="bg1">
              <a:lumMod val="85000"/>
            </a:schemeClr>
          </a:solidFill>
          <a:ln w="12700" cap="flat">
            <a:noFill/>
            <a:miter lim="400000"/>
          </a:ln>
          <a:effectLst/>
          <a:scene3d>
            <a:camera prst="orthographicFront"/>
            <a:lightRig rig="threePt" dir="t"/>
          </a:scene3d>
          <a:sp3d>
            <a:bevelT/>
          </a:sp3d>
        </p:spPr>
        <p:style>
          <a:lnRef idx="0">
            <a:scrgbClr r="0" g="0" b="0"/>
          </a:lnRef>
          <a:fillRef idx="0">
            <a:scrgbClr r="0" g="0" b="0"/>
          </a:fillRef>
          <a:effectRef idx="0">
            <a:scrgbClr r="0" g="0" b="0"/>
          </a:effectRef>
          <a:fontRef idx="none"/>
        </p:style>
        <p:txBody>
          <a:bodyPr wrap="square">
            <a:spAutoFit/>
          </a:bodyPr>
          <a:lstStyle/>
          <a:p>
            <a:pPr algn="ctr"/>
            <a:r>
              <a:rPr lang="ja-JP" altLang="en-US" b="1" i="0" dirty="0">
                <a:solidFill>
                  <a:srgbClr val="333333"/>
                </a:solidFill>
                <a:effectLst/>
                <a:latin typeface="Meiryo UI" panose="020B0604030504040204" pitchFamily="50" charset="-128"/>
                <a:ea typeface="Meiryo UI" panose="020B0604030504040204" pitchFamily="50" charset="-128"/>
              </a:rPr>
              <a:t>あなたの地元の優良な屋根業者を無料でお探し</a:t>
            </a:r>
          </a:p>
        </p:txBody>
      </p:sp>
      <p:pic>
        <p:nvPicPr>
          <p:cNvPr id="7" name="図 6">
            <a:extLst>
              <a:ext uri="{FF2B5EF4-FFF2-40B4-BE49-F238E27FC236}">
                <a16:creationId xmlns:a16="http://schemas.microsoft.com/office/drawing/2014/main" xmlns="" id="{B443D550-3DE4-4428-AD61-2C5A477AB346}"/>
              </a:ext>
            </a:extLst>
          </p:cNvPr>
          <p:cNvPicPr>
            <a:picLocks noChangeAspect="1"/>
          </p:cNvPicPr>
          <p:nvPr/>
        </p:nvPicPr>
        <p:blipFill>
          <a:blip r:embed="rId3"/>
          <a:stretch>
            <a:fillRect/>
          </a:stretch>
        </p:blipFill>
        <p:spPr>
          <a:xfrm>
            <a:off x="6459303" y="1216789"/>
            <a:ext cx="2117848" cy="606568"/>
          </a:xfrm>
          <a:prstGeom prst="rect">
            <a:avLst/>
          </a:prstGeom>
        </p:spPr>
      </p:pic>
      <p:sp>
        <p:nvSpPr>
          <p:cNvPr id="43" name="テキスト ボックス 42">
            <a:extLst>
              <a:ext uri="{FF2B5EF4-FFF2-40B4-BE49-F238E27FC236}">
                <a16:creationId xmlns:a16="http://schemas.microsoft.com/office/drawing/2014/main" xmlns="" id="{83553498-9D26-4159-8E31-A496AAC9C46F}"/>
              </a:ext>
            </a:extLst>
          </p:cNvPr>
          <p:cNvSpPr txBox="1"/>
          <p:nvPr/>
        </p:nvSpPr>
        <p:spPr>
          <a:xfrm>
            <a:off x="1678769" y="2023376"/>
            <a:ext cx="5516562" cy="116955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285750" indent="-285750">
              <a:buFont typeface="Wingdings" panose="05000000000000000000" pitchFamily="2" charset="2"/>
              <a:buChar char="ü"/>
            </a:pPr>
            <a:r>
              <a:rPr lang="ja-JP" altLang="en-US" sz="1400" i="0" dirty="0">
                <a:solidFill>
                  <a:srgbClr val="333333"/>
                </a:solidFill>
                <a:effectLst/>
                <a:latin typeface="Meiryo UI" panose="020B0604030504040204" pitchFamily="50" charset="-128"/>
                <a:ea typeface="Meiryo UI" panose="020B0604030504040204" pitchFamily="50" charset="-128"/>
              </a:rPr>
              <a:t>業者選びを失敗したくない</a:t>
            </a:r>
            <a:endParaRPr lang="en-US" altLang="ja-JP" sz="1400" i="0" dirty="0">
              <a:solidFill>
                <a:srgbClr val="333333"/>
              </a:solidFill>
              <a:effectLst/>
              <a:latin typeface="Meiryo UI" panose="020B0604030504040204" pitchFamily="50" charset="-128"/>
              <a:ea typeface="Meiryo UI" panose="020B0604030504040204" pitchFamily="50" charset="-128"/>
            </a:endParaRPr>
          </a:p>
          <a:p>
            <a:pPr marL="285750" indent="-285750">
              <a:buFont typeface="Wingdings" panose="05000000000000000000" pitchFamily="2" charset="2"/>
              <a:buChar char="ü"/>
            </a:pPr>
            <a:r>
              <a:rPr lang="ja-JP" altLang="en-US" sz="1400" i="0" dirty="0">
                <a:solidFill>
                  <a:srgbClr val="333333"/>
                </a:solidFill>
                <a:effectLst/>
                <a:latin typeface="Meiryo UI" panose="020B0604030504040204" pitchFamily="50" charset="-128"/>
                <a:ea typeface="Meiryo UI" panose="020B0604030504040204" pitchFamily="50" charset="-128"/>
              </a:rPr>
              <a:t>どの業者を選べばいいか分からない</a:t>
            </a:r>
            <a:endParaRPr lang="en-US" altLang="ja-JP" sz="1400" i="0" dirty="0">
              <a:solidFill>
                <a:srgbClr val="333333"/>
              </a:solidFill>
              <a:effectLst/>
              <a:latin typeface="Meiryo UI" panose="020B0604030504040204" pitchFamily="50" charset="-128"/>
              <a:ea typeface="Meiryo UI" panose="020B0604030504040204" pitchFamily="50" charset="-128"/>
            </a:endParaRPr>
          </a:p>
          <a:p>
            <a:pPr marL="285750" indent="-285750">
              <a:buFont typeface="Wingdings" panose="05000000000000000000" pitchFamily="2" charset="2"/>
              <a:buChar char="ü"/>
            </a:pPr>
            <a:r>
              <a:rPr lang="ja-JP" altLang="en-US" sz="1400" i="0" dirty="0">
                <a:solidFill>
                  <a:srgbClr val="333333"/>
                </a:solidFill>
                <a:effectLst/>
                <a:latin typeface="Meiryo UI" panose="020B0604030504040204" pitchFamily="50" charset="-128"/>
                <a:ea typeface="Meiryo UI" panose="020B0604030504040204" pitchFamily="50" charset="-128"/>
              </a:rPr>
              <a:t>地元の信頼できる業者にお願いしたい</a:t>
            </a:r>
            <a:endParaRPr lang="en-US" altLang="ja-JP" sz="1400" i="0" dirty="0">
              <a:solidFill>
                <a:srgbClr val="333333"/>
              </a:solidFill>
              <a:effectLst/>
              <a:latin typeface="Meiryo UI" panose="020B0604030504040204" pitchFamily="50" charset="-128"/>
              <a:ea typeface="Meiryo UI" panose="020B0604030504040204" pitchFamily="50" charset="-128"/>
            </a:endParaRPr>
          </a:p>
          <a:p>
            <a:pPr marL="285750" indent="-285750">
              <a:buFont typeface="Wingdings" panose="05000000000000000000" pitchFamily="2" charset="2"/>
              <a:buChar char="ü"/>
            </a:pPr>
            <a:r>
              <a:rPr lang="ja-JP" altLang="en-US" sz="1400" i="0" dirty="0">
                <a:solidFill>
                  <a:srgbClr val="333333"/>
                </a:solidFill>
                <a:effectLst/>
                <a:latin typeface="Meiryo UI" panose="020B0604030504040204" pitchFamily="50" charset="-128"/>
                <a:ea typeface="Meiryo UI" panose="020B0604030504040204" pitchFamily="50" charset="-128"/>
              </a:rPr>
              <a:t>初めての屋根工事なので親切で丁寧な方にお願いしたい</a:t>
            </a:r>
            <a:endParaRPr lang="en-US" altLang="ja-JP" sz="1400" i="0" dirty="0">
              <a:solidFill>
                <a:srgbClr val="333333"/>
              </a:solidFill>
              <a:effectLst/>
              <a:latin typeface="Meiryo UI" panose="020B0604030504040204" pitchFamily="50" charset="-128"/>
              <a:ea typeface="Meiryo UI" panose="020B0604030504040204" pitchFamily="50" charset="-128"/>
            </a:endParaRPr>
          </a:p>
          <a:p>
            <a:pPr marL="285750" indent="-285750">
              <a:buFont typeface="Wingdings" panose="05000000000000000000" pitchFamily="2" charset="2"/>
              <a:buChar char="ü"/>
            </a:pPr>
            <a:r>
              <a:rPr lang="ja-JP" altLang="en-US" sz="1400" i="0" dirty="0">
                <a:solidFill>
                  <a:srgbClr val="333333"/>
                </a:solidFill>
                <a:effectLst/>
                <a:latin typeface="Meiryo UI" panose="020B0604030504040204" pitchFamily="50" charset="-128"/>
                <a:ea typeface="Meiryo UI" panose="020B0604030504040204" pitchFamily="50" charset="-128"/>
              </a:rPr>
              <a:t>どんな風に施工すればいいのか分からないので色々と提案してほしい</a:t>
            </a:r>
            <a:endParaRPr lang="ja-JP" altLang="en-US" sz="1400" dirty="0">
              <a:latin typeface="Meiryo UI" panose="020B0604030504040204" pitchFamily="50" charset="-128"/>
              <a:ea typeface="Meiryo UI" panose="020B0604030504040204" pitchFamily="50" charset="-128"/>
            </a:endParaRPr>
          </a:p>
        </p:txBody>
      </p:sp>
      <p:sp>
        <p:nvSpPr>
          <p:cNvPr id="44" name="テキスト ボックス 43">
            <a:extLst>
              <a:ext uri="{FF2B5EF4-FFF2-40B4-BE49-F238E27FC236}">
                <a16:creationId xmlns:a16="http://schemas.microsoft.com/office/drawing/2014/main" xmlns="" id="{247E7043-11E2-421E-978E-2618712EF0C1}"/>
              </a:ext>
            </a:extLst>
          </p:cNvPr>
          <p:cNvSpPr txBox="1"/>
          <p:nvPr/>
        </p:nvSpPr>
        <p:spPr>
          <a:xfrm>
            <a:off x="1584818" y="1700442"/>
            <a:ext cx="4575174"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ja-JP" altLang="en-US" b="1" i="0" dirty="0">
                <a:solidFill>
                  <a:srgbClr val="333333"/>
                </a:solidFill>
                <a:effectLst/>
                <a:latin typeface="Meiryo UI" panose="020B0604030504040204" pitchFamily="50" charset="-128"/>
                <a:ea typeface="Meiryo UI" panose="020B0604030504040204" pitchFamily="50" charset="-128"/>
              </a:rPr>
              <a:t>こんなお悩みや不安・要望ありませんか？</a:t>
            </a:r>
            <a:endParaRPr lang="ja-JP" altLang="en-US" b="1" dirty="0">
              <a:latin typeface="Meiryo UI" panose="020B0604030504040204" pitchFamily="50" charset="-128"/>
              <a:ea typeface="Meiryo UI" panose="020B0604030504040204" pitchFamily="50" charset="-128"/>
            </a:endParaRPr>
          </a:p>
        </p:txBody>
      </p:sp>
      <p:sp>
        <p:nvSpPr>
          <p:cNvPr id="45" name="正方形/長方形 44">
            <a:extLst>
              <a:ext uri="{FF2B5EF4-FFF2-40B4-BE49-F238E27FC236}">
                <a16:creationId xmlns:a16="http://schemas.microsoft.com/office/drawing/2014/main" xmlns="" id="{A11FC39F-334C-4D1A-B3A7-645193EF523A}"/>
              </a:ext>
            </a:extLst>
          </p:cNvPr>
          <p:cNvSpPr/>
          <p:nvPr/>
        </p:nvSpPr>
        <p:spPr>
          <a:xfrm>
            <a:off x="1934749" y="3232290"/>
            <a:ext cx="6089868" cy="422601"/>
          </a:xfrm>
          <a:prstGeom prst="rect">
            <a:avLst/>
          </a:prstGeom>
          <a:solidFill>
            <a:srgbClr val="C00000"/>
          </a:solidFill>
          <a:ln w="28575">
            <a:no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sz="2400">
                <a:latin typeface="ヒラギノ角ゴ Pro W6"/>
                <a:ea typeface="ヒラギノ角ゴ Pro W6"/>
                <a:cs typeface="ヒラギノ角ゴ Pro W6"/>
                <a:sym typeface="ヒラギノ角ゴ Pro W6"/>
              </a:defRPr>
            </a:pPr>
            <a:r>
              <a:rPr lang="ja-JP" altLang="en-US" sz="1600" b="1" i="0" dirty="0">
                <a:solidFill>
                  <a:schemeClr val="bg1"/>
                </a:solidFill>
                <a:effectLst/>
                <a:latin typeface="Meiryo UI" panose="020B0604030504040204" pitchFamily="50" charset="-128"/>
                <a:ea typeface="Meiryo UI" panose="020B0604030504040204" pitchFamily="50" charset="-128"/>
              </a:rPr>
              <a:t>そんなお悩みや不安をプロ屋根が解決いたします！</a:t>
            </a:r>
            <a:endParaRPr lang="ja-JP" altLang="en-US" sz="2000" b="1" dirty="0">
              <a:solidFill>
                <a:schemeClr val="bg1"/>
              </a:solidFill>
              <a:latin typeface="Meiryo UI" panose="020B0604030504040204" pitchFamily="50" charset="-128"/>
              <a:ea typeface="Meiryo UI" panose="020B0604030504040204" pitchFamily="50" charset="-128"/>
            </a:endParaRPr>
          </a:p>
        </p:txBody>
      </p:sp>
      <p:sp>
        <p:nvSpPr>
          <p:cNvPr id="51" name="テキスト ボックス 50">
            <a:extLst>
              <a:ext uri="{FF2B5EF4-FFF2-40B4-BE49-F238E27FC236}">
                <a16:creationId xmlns:a16="http://schemas.microsoft.com/office/drawing/2014/main" xmlns="" id="{982942DB-5455-4F6F-B305-E66895C63F56}"/>
              </a:ext>
            </a:extLst>
          </p:cNvPr>
          <p:cNvSpPr txBox="1"/>
          <p:nvPr/>
        </p:nvSpPr>
        <p:spPr>
          <a:xfrm>
            <a:off x="1936184" y="3677856"/>
            <a:ext cx="3080316" cy="338554"/>
          </a:xfrm>
          <a:prstGeom prst="rect">
            <a:avLst/>
          </a:prstGeom>
          <a:noFill/>
        </p:spPr>
        <p:txBody>
          <a:bodyPr wrap="square" rtlCol="0">
            <a:spAutoFit/>
          </a:bodyPr>
          <a:lstStyle/>
          <a:p>
            <a:pPr algn="l"/>
            <a:r>
              <a:rPr kumimoji="1" lang="ja-JP" altLang="en-US" sz="1600" b="1" u="sng" dirty="0">
                <a:solidFill>
                  <a:schemeClr val="tx1"/>
                </a:solidFill>
                <a:latin typeface="Meiryo UI" panose="020B0604030504040204" pitchFamily="50" charset="-128"/>
                <a:ea typeface="Meiryo UI" panose="020B0604030504040204" pitchFamily="50" charset="-128"/>
              </a:rPr>
              <a:t>プロ屋根が選ばれる</a:t>
            </a:r>
            <a:r>
              <a:rPr kumimoji="1" lang="en-US" altLang="ja-JP" sz="1600" b="1" u="sng" dirty="0">
                <a:solidFill>
                  <a:schemeClr val="tx1"/>
                </a:solidFill>
                <a:latin typeface="Meiryo UI" panose="020B0604030504040204" pitchFamily="50" charset="-128"/>
                <a:ea typeface="Meiryo UI" panose="020B0604030504040204" pitchFamily="50" charset="-128"/>
              </a:rPr>
              <a:t>4</a:t>
            </a:r>
            <a:r>
              <a:rPr kumimoji="1" lang="ja-JP" altLang="en-US" sz="1600" b="1" u="sng" dirty="0">
                <a:solidFill>
                  <a:schemeClr val="tx1"/>
                </a:solidFill>
                <a:latin typeface="Meiryo UI" panose="020B0604030504040204" pitchFamily="50" charset="-128"/>
                <a:ea typeface="Meiryo UI" panose="020B0604030504040204" pitchFamily="50" charset="-128"/>
              </a:rPr>
              <a:t>つの理由</a:t>
            </a:r>
          </a:p>
        </p:txBody>
      </p:sp>
      <p:sp>
        <p:nvSpPr>
          <p:cNvPr id="52" name="二等辺三角形 51">
            <a:extLst>
              <a:ext uri="{FF2B5EF4-FFF2-40B4-BE49-F238E27FC236}">
                <a16:creationId xmlns:a16="http://schemas.microsoft.com/office/drawing/2014/main" xmlns="" id="{784AD07A-C515-4121-91CA-4C72242EA77D}"/>
              </a:ext>
            </a:extLst>
          </p:cNvPr>
          <p:cNvSpPr/>
          <p:nvPr/>
        </p:nvSpPr>
        <p:spPr>
          <a:xfrm rot="5400000">
            <a:off x="1701450" y="3843232"/>
            <a:ext cx="329708" cy="139760"/>
          </a:xfrm>
          <a:prstGeom prst="triangle">
            <a:avLst/>
          </a:prstGeom>
          <a:solidFill>
            <a:srgbClr val="C00000"/>
          </a:solidFill>
          <a:ln w="9525">
            <a:noFill/>
          </a:ln>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0" rIns="144000" bIns="25200" numCol="1" spcCol="0" rtlCol="0" fromWordArt="0" anchor="ctr" anchorCtr="0" forceAA="0" compatLnSpc="1">
            <a:prstTxWarp prst="textNoShape">
              <a:avLst/>
            </a:prstTxWarp>
            <a:noAutofit/>
          </a:bodyPr>
          <a:lstStyle/>
          <a:p>
            <a:pPr algn="ctr"/>
            <a:endParaRPr kumimoji="1" lang="ja-JP" altLang="en-US" sz="1400" dirty="0">
              <a:solidFill>
                <a:schemeClr val="tx1"/>
              </a:solidFill>
              <a:latin typeface="HGPｺﾞｼｯｸM" panose="020B0600000000000000" pitchFamily="50" charset="-128"/>
              <a:ea typeface="HGPｺﾞｼｯｸM" panose="020B0600000000000000" pitchFamily="50" charset="-128"/>
            </a:endParaRPr>
          </a:p>
        </p:txBody>
      </p:sp>
      <p:sp>
        <p:nvSpPr>
          <p:cNvPr id="29" name="楕円 28">
            <a:extLst>
              <a:ext uri="{FF2B5EF4-FFF2-40B4-BE49-F238E27FC236}">
                <a16:creationId xmlns:a16="http://schemas.microsoft.com/office/drawing/2014/main" xmlns="" id="{CE166B9F-D879-4E3A-A5AB-3B50D937F06B}"/>
              </a:ext>
            </a:extLst>
          </p:cNvPr>
          <p:cNvSpPr/>
          <p:nvPr/>
        </p:nvSpPr>
        <p:spPr>
          <a:xfrm>
            <a:off x="2148348" y="4042480"/>
            <a:ext cx="518652" cy="519348"/>
          </a:xfrm>
          <a:prstGeom prst="ellipse">
            <a:avLst/>
          </a:prstGeom>
          <a:solidFill>
            <a:srgbClr val="C00000"/>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ja-JP" altLang="en-US" sz="1800" b="1" i="0" u="none" strike="noStrike" cap="none" spc="0" normalizeH="0" baseline="0" dirty="0">
                <a:ln>
                  <a:noFill/>
                </a:ln>
                <a:solidFill>
                  <a:schemeClr val="bg1"/>
                </a:solidFill>
                <a:effectLst/>
                <a:uFillTx/>
                <a:latin typeface="Meiryo UI" panose="020B0604030504040204" pitchFamily="50" charset="-128"/>
                <a:ea typeface="Meiryo UI" panose="020B0604030504040204" pitchFamily="50" charset="-128"/>
                <a:sym typeface="Calibri"/>
              </a:rPr>
              <a:t>１</a:t>
            </a:r>
          </a:p>
        </p:txBody>
      </p:sp>
      <p:sp>
        <p:nvSpPr>
          <p:cNvPr id="53" name="楕円 52">
            <a:extLst>
              <a:ext uri="{FF2B5EF4-FFF2-40B4-BE49-F238E27FC236}">
                <a16:creationId xmlns:a16="http://schemas.microsoft.com/office/drawing/2014/main" xmlns="" id="{0BC0798B-EDAB-4C81-910D-EEAF640AB71B}"/>
              </a:ext>
            </a:extLst>
          </p:cNvPr>
          <p:cNvSpPr/>
          <p:nvPr/>
        </p:nvSpPr>
        <p:spPr>
          <a:xfrm>
            <a:off x="2148348" y="4677480"/>
            <a:ext cx="518652" cy="519348"/>
          </a:xfrm>
          <a:prstGeom prst="ellipse">
            <a:avLst/>
          </a:prstGeom>
          <a:solidFill>
            <a:srgbClr val="C00000"/>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lang="ja-JP" altLang="en-US" b="1" dirty="0">
                <a:solidFill>
                  <a:schemeClr val="bg1"/>
                </a:solidFill>
                <a:latin typeface="Meiryo UI" panose="020B0604030504040204" pitchFamily="50" charset="-128"/>
                <a:ea typeface="Meiryo UI" panose="020B0604030504040204" pitchFamily="50" charset="-128"/>
              </a:rPr>
              <a:t>２</a:t>
            </a:r>
            <a:endParaRPr kumimoji="0" lang="ja-JP" altLang="en-US" sz="1800" b="1" i="0" u="none" strike="noStrike" cap="none" spc="0" normalizeH="0" baseline="0" dirty="0">
              <a:ln>
                <a:noFill/>
              </a:ln>
              <a:solidFill>
                <a:schemeClr val="bg1"/>
              </a:solidFill>
              <a:effectLst/>
              <a:uFillTx/>
              <a:latin typeface="Meiryo UI" panose="020B0604030504040204" pitchFamily="50" charset="-128"/>
              <a:ea typeface="Meiryo UI" panose="020B0604030504040204" pitchFamily="50" charset="-128"/>
              <a:sym typeface="Calibri"/>
            </a:endParaRPr>
          </a:p>
        </p:txBody>
      </p:sp>
      <p:sp>
        <p:nvSpPr>
          <p:cNvPr id="54" name="楕円 53">
            <a:extLst>
              <a:ext uri="{FF2B5EF4-FFF2-40B4-BE49-F238E27FC236}">
                <a16:creationId xmlns:a16="http://schemas.microsoft.com/office/drawing/2014/main" xmlns="" id="{832533E7-7798-49D6-9522-FCFD289CABE7}"/>
              </a:ext>
            </a:extLst>
          </p:cNvPr>
          <p:cNvSpPr/>
          <p:nvPr/>
        </p:nvSpPr>
        <p:spPr>
          <a:xfrm>
            <a:off x="2148348" y="5318269"/>
            <a:ext cx="518652" cy="519348"/>
          </a:xfrm>
          <a:prstGeom prst="ellipse">
            <a:avLst/>
          </a:prstGeom>
          <a:solidFill>
            <a:srgbClr val="C00000"/>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lang="ja-JP" altLang="en-US" b="1" dirty="0">
                <a:solidFill>
                  <a:schemeClr val="bg1"/>
                </a:solidFill>
                <a:latin typeface="Meiryo UI" panose="020B0604030504040204" pitchFamily="50" charset="-128"/>
                <a:ea typeface="Meiryo UI" panose="020B0604030504040204" pitchFamily="50" charset="-128"/>
              </a:rPr>
              <a:t>３</a:t>
            </a:r>
            <a:endParaRPr kumimoji="0" lang="ja-JP" altLang="en-US" sz="1800" b="1" i="0" u="none" strike="noStrike" cap="none" spc="0" normalizeH="0" baseline="0" dirty="0">
              <a:ln>
                <a:noFill/>
              </a:ln>
              <a:solidFill>
                <a:schemeClr val="bg1"/>
              </a:solidFill>
              <a:effectLst/>
              <a:uFillTx/>
              <a:latin typeface="Meiryo UI" panose="020B0604030504040204" pitchFamily="50" charset="-128"/>
              <a:ea typeface="Meiryo UI" panose="020B0604030504040204" pitchFamily="50" charset="-128"/>
              <a:sym typeface="Calibri"/>
            </a:endParaRPr>
          </a:p>
        </p:txBody>
      </p:sp>
      <p:sp>
        <p:nvSpPr>
          <p:cNvPr id="55" name="楕円 54">
            <a:extLst>
              <a:ext uri="{FF2B5EF4-FFF2-40B4-BE49-F238E27FC236}">
                <a16:creationId xmlns:a16="http://schemas.microsoft.com/office/drawing/2014/main" xmlns="" id="{3D560A9A-1B62-45D9-9825-B7D345CDE3AD}"/>
              </a:ext>
            </a:extLst>
          </p:cNvPr>
          <p:cNvSpPr/>
          <p:nvPr/>
        </p:nvSpPr>
        <p:spPr>
          <a:xfrm>
            <a:off x="2148348" y="5965743"/>
            <a:ext cx="518652" cy="519348"/>
          </a:xfrm>
          <a:prstGeom prst="ellipse">
            <a:avLst/>
          </a:prstGeom>
          <a:solidFill>
            <a:srgbClr val="C00000"/>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lang="ja-JP" altLang="en-US" b="1" dirty="0">
                <a:solidFill>
                  <a:schemeClr val="bg1"/>
                </a:solidFill>
                <a:latin typeface="Meiryo UI" panose="020B0604030504040204" pitchFamily="50" charset="-128"/>
                <a:ea typeface="Meiryo UI" panose="020B0604030504040204" pitchFamily="50" charset="-128"/>
              </a:rPr>
              <a:t>４</a:t>
            </a:r>
            <a:endParaRPr kumimoji="0" lang="ja-JP" altLang="en-US" sz="1800" b="1" i="0" u="none" strike="noStrike" cap="none" spc="0" normalizeH="0" baseline="0" dirty="0">
              <a:ln>
                <a:noFill/>
              </a:ln>
              <a:solidFill>
                <a:schemeClr val="bg1"/>
              </a:solidFill>
              <a:effectLst/>
              <a:uFillTx/>
              <a:latin typeface="Meiryo UI" panose="020B0604030504040204" pitchFamily="50" charset="-128"/>
              <a:ea typeface="Meiryo UI" panose="020B0604030504040204" pitchFamily="50" charset="-128"/>
              <a:sym typeface="Calibri"/>
            </a:endParaRPr>
          </a:p>
        </p:txBody>
      </p:sp>
      <p:sp>
        <p:nvSpPr>
          <p:cNvPr id="56" name="テキスト ボックス 55">
            <a:extLst>
              <a:ext uri="{FF2B5EF4-FFF2-40B4-BE49-F238E27FC236}">
                <a16:creationId xmlns:a16="http://schemas.microsoft.com/office/drawing/2014/main" xmlns="" id="{7E7E3124-3651-4ADA-BA69-606D7217024D}"/>
              </a:ext>
            </a:extLst>
          </p:cNvPr>
          <p:cNvSpPr txBox="1"/>
          <p:nvPr/>
        </p:nvSpPr>
        <p:spPr>
          <a:xfrm>
            <a:off x="2673046" y="4041254"/>
            <a:ext cx="3347186" cy="55399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ja-JP" altLang="en-US" b="0" i="0" dirty="0">
                <a:solidFill>
                  <a:srgbClr val="333333"/>
                </a:solidFill>
                <a:effectLst/>
                <a:latin typeface="Meiryo UI" panose="020B0604030504040204" pitchFamily="50" charset="-128"/>
                <a:ea typeface="Meiryo UI" panose="020B0604030504040204" pitchFamily="50" charset="-128"/>
              </a:rPr>
              <a:t>お見積もり、紹介料無料</a:t>
            </a:r>
          </a:p>
          <a:p>
            <a:pPr algn="l"/>
            <a:r>
              <a:rPr lang="ja-JP" altLang="en-US" sz="1200" dirty="0">
                <a:solidFill>
                  <a:srgbClr val="333333"/>
                </a:solidFill>
                <a:latin typeface="Meiryo UI" panose="020B0604030504040204" pitchFamily="50" charset="-128"/>
                <a:ea typeface="Meiryo UI" panose="020B0604030504040204" pitchFamily="50" charset="-128"/>
              </a:rPr>
              <a:t>プロ</a:t>
            </a:r>
            <a:r>
              <a:rPr lang="ja-JP" altLang="en-US" sz="1200" b="0" i="0" dirty="0">
                <a:solidFill>
                  <a:srgbClr val="333333"/>
                </a:solidFill>
                <a:effectLst/>
                <a:latin typeface="Meiryo UI" panose="020B0604030504040204" pitchFamily="50" charset="-128"/>
                <a:ea typeface="Meiryo UI" panose="020B0604030504040204" pitchFamily="50" charset="-128"/>
              </a:rPr>
              <a:t>屋根に対するお支払いは一切ございません。</a:t>
            </a:r>
          </a:p>
        </p:txBody>
      </p:sp>
      <p:sp>
        <p:nvSpPr>
          <p:cNvPr id="57" name="テキスト ボックス 56">
            <a:extLst>
              <a:ext uri="{FF2B5EF4-FFF2-40B4-BE49-F238E27FC236}">
                <a16:creationId xmlns:a16="http://schemas.microsoft.com/office/drawing/2014/main" xmlns="" id="{D587A62B-495B-4962-94EF-0068E2454590}"/>
              </a:ext>
            </a:extLst>
          </p:cNvPr>
          <p:cNvSpPr txBox="1"/>
          <p:nvPr/>
        </p:nvSpPr>
        <p:spPr>
          <a:xfrm>
            <a:off x="2692096" y="4664446"/>
            <a:ext cx="3784906" cy="55399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ja-JP" altLang="en-US" b="0" i="0" dirty="0">
                <a:solidFill>
                  <a:srgbClr val="333333"/>
                </a:solidFill>
                <a:effectLst/>
                <a:latin typeface="Meiryo UI" panose="020B0604030504040204" pitchFamily="50" charset="-128"/>
                <a:ea typeface="Meiryo UI" panose="020B0604030504040204" pitchFamily="50" charset="-128"/>
              </a:rPr>
              <a:t>優良業者の紹介</a:t>
            </a:r>
          </a:p>
          <a:p>
            <a:pPr algn="l"/>
            <a:r>
              <a:rPr lang="ja-JP" altLang="en-US" sz="1200" b="0" i="0" dirty="0">
                <a:solidFill>
                  <a:srgbClr val="333333"/>
                </a:solidFill>
                <a:effectLst/>
                <a:latin typeface="Meiryo UI" panose="020B0604030504040204" pitchFamily="50" charset="-128"/>
                <a:ea typeface="Meiryo UI" panose="020B0604030504040204" pitchFamily="50" charset="-128"/>
              </a:rPr>
              <a:t>価格・対応スピード・工期などのご要望にも対応致します。</a:t>
            </a:r>
          </a:p>
        </p:txBody>
      </p:sp>
      <p:sp>
        <p:nvSpPr>
          <p:cNvPr id="59" name="テキスト ボックス 58">
            <a:extLst>
              <a:ext uri="{FF2B5EF4-FFF2-40B4-BE49-F238E27FC236}">
                <a16:creationId xmlns:a16="http://schemas.microsoft.com/office/drawing/2014/main" xmlns="" id="{12D72B16-393C-401A-97A1-33895BF3AAA4}"/>
              </a:ext>
            </a:extLst>
          </p:cNvPr>
          <p:cNvSpPr txBox="1"/>
          <p:nvPr/>
        </p:nvSpPr>
        <p:spPr>
          <a:xfrm>
            <a:off x="2673046" y="5304331"/>
            <a:ext cx="4026204" cy="55399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ja-JP" altLang="en-US" b="0" i="0" dirty="0">
                <a:solidFill>
                  <a:srgbClr val="333333"/>
                </a:solidFill>
                <a:effectLst/>
                <a:latin typeface="Meiryo UI" panose="020B0604030504040204" pitchFamily="50" charset="-128"/>
                <a:ea typeface="Meiryo UI" panose="020B0604030504040204" pitchFamily="50" charset="-128"/>
              </a:rPr>
              <a:t>サポート体制</a:t>
            </a:r>
          </a:p>
          <a:p>
            <a:pPr algn="l"/>
            <a:r>
              <a:rPr lang="ja-JP" altLang="en-US" sz="1200" b="0" i="0" dirty="0">
                <a:solidFill>
                  <a:srgbClr val="333333"/>
                </a:solidFill>
                <a:effectLst/>
                <a:latin typeface="Meiryo UI" panose="020B0604030504040204" pitchFamily="50" charset="-128"/>
                <a:ea typeface="Meiryo UI" panose="020B0604030504040204" pitchFamily="50" charset="-128"/>
              </a:rPr>
              <a:t>「屋根エキスパート」が施工完了後まで一貫サポート致します。</a:t>
            </a:r>
          </a:p>
        </p:txBody>
      </p:sp>
      <p:sp>
        <p:nvSpPr>
          <p:cNvPr id="61" name="テキスト ボックス 60">
            <a:extLst>
              <a:ext uri="{FF2B5EF4-FFF2-40B4-BE49-F238E27FC236}">
                <a16:creationId xmlns:a16="http://schemas.microsoft.com/office/drawing/2014/main" xmlns="" id="{11DB76CA-B57B-4F5C-8533-947C1720B552}"/>
              </a:ext>
            </a:extLst>
          </p:cNvPr>
          <p:cNvSpPr txBox="1"/>
          <p:nvPr/>
        </p:nvSpPr>
        <p:spPr>
          <a:xfrm>
            <a:off x="2661431" y="5949994"/>
            <a:ext cx="3784906" cy="55399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ja-JP" altLang="en-US" b="0" i="0" dirty="0">
                <a:solidFill>
                  <a:srgbClr val="333333"/>
                </a:solidFill>
                <a:effectLst/>
                <a:latin typeface="Meiryo UI" panose="020B0604030504040204" pitchFamily="50" charset="-128"/>
                <a:ea typeface="Meiryo UI" panose="020B0604030504040204" pitchFamily="50" charset="-128"/>
              </a:rPr>
              <a:t>業者へのお断り代行</a:t>
            </a:r>
          </a:p>
          <a:p>
            <a:pPr algn="l"/>
            <a:r>
              <a:rPr lang="ja-JP" altLang="en-US" sz="1200" b="0" i="0" dirty="0">
                <a:solidFill>
                  <a:srgbClr val="333333"/>
                </a:solidFill>
                <a:effectLst/>
                <a:latin typeface="Meiryo UI" panose="020B0604030504040204" pitchFamily="50" charset="-128"/>
                <a:ea typeface="Meiryo UI" panose="020B0604030504040204" pitchFamily="50" charset="-128"/>
              </a:rPr>
              <a:t>お客様と業者間でのトラブルや手間を省くことが出来ます。</a:t>
            </a:r>
          </a:p>
        </p:txBody>
      </p:sp>
      <p:pic>
        <p:nvPicPr>
          <p:cNvPr id="60" name="図 59">
            <a:extLst>
              <a:ext uri="{FF2B5EF4-FFF2-40B4-BE49-F238E27FC236}">
                <a16:creationId xmlns:a16="http://schemas.microsoft.com/office/drawing/2014/main" xmlns="" id="{012401C2-7DCC-41B2-BED1-63B0A1633510}"/>
              </a:ext>
            </a:extLst>
          </p:cNvPr>
          <p:cNvPicPr>
            <a:picLocks noChangeAspect="1"/>
          </p:cNvPicPr>
          <p:nvPr/>
        </p:nvPicPr>
        <p:blipFill>
          <a:blip r:embed="rId4"/>
          <a:stretch>
            <a:fillRect/>
          </a:stretch>
        </p:blipFill>
        <p:spPr>
          <a:xfrm>
            <a:off x="6995652" y="4530185"/>
            <a:ext cx="1647837" cy="2095515"/>
          </a:xfrm>
          <a:prstGeom prst="rect">
            <a:avLst/>
          </a:prstGeom>
        </p:spPr>
      </p:pic>
      <p:sp>
        <p:nvSpPr>
          <p:cNvPr id="64" name="テキスト ボックス 63">
            <a:extLst>
              <a:ext uri="{FF2B5EF4-FFF2-40B4-BE49-F238E27FC236}">
                <a16:creationId xmlns:a16="http://schemas.microsoft.com/office/drawing/2014/main" xmlns="" id="{1D359B43-931A-47E4-AA9E-DAF84435B27E}"/>
              </a:ext>
            </a:extLst>
          </p:cNvPr>
          <p:cNvSpPr txBox="1"/>
          <p:nvPr/>
        </p:nvSpPr>
        <p:spPr>
          <a:xfrm>
            <a:off x="6683743" y="4196819"/>
            <a:ext cx="2017699" cy="3077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ja-JP" altLang="en-US" sz="1400" b="1" i="0" dirty="0">
                <a:solidFill>
                  <a:srgbClr val="000099"/>
                </a:solidFill>
                <a:effectLst/>
                <a:latin typeface="Meiryo UI" panose="020B0604030504040204" pitchFamily="50" charset="-128"/>
                <a:ea typeface="Meiryo UI" panose="020B0604030504040204" pitchFamily="50" charset="-128"/>
              </a:rPr>
              <a:t>気軽にお問合せ下さい！</a:t>
            </a:r>
          </a:p>
        </p:txBody>
      </p:sp>
    </p:spTree>
    <p:extLst>
      <p:ext uri="{BB962C8B-B14F-4D97-AF65-F5344CB8AC3E}">
        <p14:creationId xmlns:p14="http://schemas.microsoft.com/office/powerpoint/2010/main" val="94156109"/>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図 41">
            <a:extLst>
              <a:ext uri="{FF2B5EF4-FFF2-40B4-BE49-F238E27FC236}">
                <a16:creationId xmlns:a16="http://schemas.microsoft.com/office/drawing/2014/main" xmlns="" id="{944DFABF-5322-42C4-AC72-068167F355C7}"/>
              </a:ext>
            </a:extLst>
          </p:cNvPr>
          <p:cNvPicPr>
            <a:picLocks noChangeAspect="1"/>
          </p:cNvPicPr>
          <p:nvPr/>
        </p:nvPicPr>
        <p:blipFill rotWithShape="1">
          <a:blip r:embed="rId2"/>
          <a:srcRect r="17631" b="6258"/>
          <a:stretch/>
        </p:blipFill>
        <p:spPr>
          <a:xfrm>
            <a:off x="1000685" y="865595"/>
            <a:ext cx="8124265" cy="5972064"/>
          </a:xfrm>
          <a:prstGeom prst="rect">
            <a:avLst/>
          </a:prstGeom>
        </p:spPr>
      </p:pic>
      <p:sp>
        <p:nvSpPr>
          <p:cNvPr id="14" name="正方形/長方形 13">
            <a:extLst>
              <a:ext uri="{FF2B5EF4-FFF2-40B4-BE49-F238E27FC236}">
                <a16:creationId xmlns:a16="http://schemas.microsoft.com/office/drawing/2014/main" xmlns="" id="{3BBE9DAD-A8DB-47A8-9C58-9129B0FA88B7}"/>
              </a:ext>
            </a:extLst>
          </p:cNvPr>
          <p:cNvSpPr/>
          <p:nvPr/>
        </p:nvSpPr>
        <p:spPr>
          <a:xfrm>
            <a:off x="1000685" y="865594"/>
            <a:ext cx="8143315" cy="5972063"/>
          </a:xfrm>
          <a:prstGeom prst="rect">
            <a:avLst/>
          </a:prstGeom>
          <a:solidFill>
            <a:srgbClr val="FFFFFF">
              <a:alpha val="85000"/>
            </a:srgb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mj-lt"/>
              <a:ea typeface="+mj-ea"/>
              <a:cs typeface="+mj-cs"/>
              <a:sym typeface="Calibri"/>
            </a:endParaRPr>
          </a:p>
        </p:txBody>
      </p:sp>
      <p:sp>
        <p:nvSpPr>
          <p:cNvPr id="1156" name="スライド番号プレースホルダー 5"/>
          <p:cNvSpPr txBox="1">
            <a:spLocks noGrp="1"/>
          </p:cNvSpPr>
          <p:nvPr>
            <p:ph type="sldNum" sz="quarter" idx="2"/>
          </p:nvPr>
        </p:nvSpPr>
        <p:spPr>
          <a:xfrm>
            <a:off x="8708418" y="6640209"/>
            <a:ext cx="184062" cy="26924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6</a:t>
            </a:fld>
            <a:endParaRPr/>
          </a:p>
        </p:txBody>
      </p:sp>
      <p:sp>
        <p:nvSpPr>
          <p:cNvPr id="5" name="Rectangle 38">
            <a:extLst>
              <a:ext uri="{FF2B5EF4-FFF2-40B4-BE49-F238E27FC236}">
                <a16:creationId xmlns:a16="http://schemas.microsoft.com/office/drawing/2014/main" xmlns="" id="{0A59DD98-A141-4B6E-A824-3B58A55EE4CE}"/>
              </a:ext>
            </a:extLst>
          </p:cNvPr>
          <p:cNvSpPr>
            <a:spLocks noChangeArrowheads="1"/>
          </p:cNvSpPr>
          <p:nvPr/>
        </p:nvSpPr>
        <p:spPr bwMode="auto">
          <a:xfrm>
            <a:off x="1063278" y="180319"/>
            <a:ext cx="6696744" cy="463846"/>
          </a:xfrm>
          <a:prstGeom prst="rect">
            <a:avLst/>
          </a:prstGeom>
          <a:noFill/>
          <a:ln w="15875" algn="ctr">
            <a:noFill/>
            <a:miter lim="800000"/>
            <a:headEnd/>
            <a:tailEnd/>
          </a:ln>
        </p:spPr>
        <p:txBody>
          <a:bodyPr wrap="square" lIns="90000" tIns="46800" rIns="90000" bIns="46800">
            <a:spAutoFit/>
          </a:bodyPr>
          <a:lstStyle/>
          <a:p>
            <a:pPr>
              <a:defRPr sz="1400">
                <a:solidFill>
                  <a:schemeClr val="accent1"/>
                </a:solidFill>
                <a:latin typeface="ヒラギノ角ゴ Pro W6"/>
                <a:ea typeface="ヒラギノ角ゴ Pro W6"/>
                <a:cs typeface="ヒラギノ角ゴ Pro W6"/>
                <a:sym typeface="ヒラギノ角ゴ Pro W6"/>
              </a:defRPr>
            </a:pPr>
            <a:r>
              <a:rPr lang="en-US" altLang="ja-JP" sz="2400" dirty="0">
                <a:solidFill>
                  <a:schemeClr val="tx1"/>
                </a:solidFill>
                <a:latin typeface="Meiryo UI" panose="020B0604030504040204" pitchFamily="50" charset="-128"/>
                <a:ea typeface="Meiryo UI" panose="020B0604030504040204" pitchFamily="50" charset="-128"/>
              </a:rPr>
              <a:t>Web</a:t>
            </a:r>
            <a:r>
              <a:rPr lang="ja-JP" altLang="en-US" sz="2400" dirty="0">
                <a:solidFill>
                  <a:schemeClr val="tx1"/>
                </a:solidFill>
                <a:latin typeface="Meiryo UI" panose="020B0604030504040204" pitchFamily="50" charset="-128"/>
                <a:ea typeface="Meiryo UI" panose="020B0604030504040204" pitchFamily="50" charset="-128"/>
              </a:rPr>
              <a:t>マーケティングプロモーション事業</a:t>
            </a:r>
          </a:p>
        </p:txBody>
      </p:sp>
      <p:pic>
        <p:nvPicPr>
          <p:cNvPr id="25" name="図 24">
            <a:extLst>
              <a:ext uri="{FF2B5EF4-FFF2-40B4-BE49-F238E27FC236}">
                <a16:creationId xmlns:a16="http://schemas.microsoft.com/office/drawing/2014/main" xmlns="" id="{CD364D48-09F4-4DC1-BD9B-1F4122B6B3BE}"/>
              </a:ext>
            </a:extLst>
          </p:cNvPr>
          <p:cNvPicPr>
            <a:picLocks noChangeAspect="1"/>
          </p:cNvPicPr>
          <p:nvPr/>
        </p:nvPicPr>
        <p:blipFill>
          <a:blip r:embed="rId3"/>
          <a:stretch>
            <a:fillRect/>
          </a:stretch>
        </p:blipFill>
        <p:spPr>
          <a:xfrm>
            <a:off x="6956483" y="954634"/>
            <a:ext cx="2117848" cy="606568"/>
          </a:xfrm>
          <a:prstGeom prst="rect">
            <a:avLst/>
          </a:prstGeom>
        </p:spPr>
      </p:pic>
      <p:sp>
        <p:nvSpPr>
          <p:cNvPr id="24" name="テキスト ボックス 23">
            <a:extLst>
              <a:ext uri="{FF2B5EF4-FFF2-40B4-BE49-F238E27FC236}">
                <a16:creationId xmlns:a16="http://schemas.microsoft.com/office/drawing/2014/main" xmlns="" id="{90927173-9D6B-465E-94EF-BED16AEF2691}"/>
              </a:ext>
            </a:extLst>
          </p:cNvPr>
          <p:cNvSpPr txBox="1"/>
          <p:nvPr/>
        </p:nvSpPr>
        <p:spPr>
          <a:xfrm>
            <a:off x="1139813" y="1015177"/>
            <a:ext cx="7275739" cy="101290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nSpc>
                <a:spcPts val="2500"/>
              </a:lnSpc>
            </a:pPr>
            <a:r>
              <a:rPr kumimoji="1" lang="ja-JP" altLang="en-US" sz="2000" dirty="0">
                <a:latin typeface="HGP明朝E" panose="02020900000000000000" pitchFamily="18" charset="-128"/>
                <a:ea typeface="HGP明朝E" panose="02020900000000000000" pitchFamily="18" charset="-128"/>
              </a:rPr>
              <a:t>屋根リフォーム市場を支える「優秀な職人」と、</a:t>
            </a:r>
            <a:endParaRPr kumimoji="1" lang="en-US" altLang="ja-JP" sz="2000" dirty="0">
              <a:latin typeface="HGP明朝E" panose="02020900000000000000" pitchFamily="18" charset="-128"/>
              <a:ea typeface="HGP明朝E" panose="02020900000000000000" pitchFamily="18" charset="-128"/>
            </a:endParaRPr>
          </a:p>
          <a:p>
            <a:pPr>
              <a:lnSpc>
                <a:spcPts val="2500"/>
              </a:lnSpc>
            </a:pPr>
            <a:r>
              <a:rPr kumimoji="1" lang="ja-JP" altLang="en-US" sz="2000" dirty="0">
                <a:latin typeface="HGP明朝E" panose="02020900000000000000" pitchFamily="18" charset="-128"/>
                <a:ea typeface="HGP明朝E" panose="02020900000000000000" pitchFamily="18" charset="-128"/>
              </a:rPr>
              <a:t>信頼できる企業を探す「依頼者」を繋げる為に、</a:t>
            </a:r>
            <a:endParaRPr kumimoji="1" lang="en-US" altLang="ja-JP" sz="2000" dirty="0">
              <a:latin typeface="HGP明朝E" panose="02020900000000000000" pitchFamily="18" charset="-128"/>
              <a:ea typeface="HGP明朝E" panose="02020900000000000000" pitchFamily="18" charset="-128"/>
            </a:endParaRPr>
          </a:p>
          <a:p>
            <a:pPr>
              <a:lnSpc>
                <a:spcPts val="2500"/>
              </a:lnSpc>
            </a:pPr>
            <a:r>
              <a:rPr lang="ja-JP" altLang="en-US" sz="2000" dirty="0">
                <a:latin typeface="HGP明朝E" panose="02020900000000000000" pitchFamily="18" charset="-128"/>
                <a:ea typeface="HGP明朝E" panose="02020900000000000000" pitchFamily="18" charset="-128"/>
              </a:rPr>
              <a:t>屋根リフォームのマッチングサイト「プロ屋根」は生まれました。</a:t>
            </a:r>
            <a:endParaRPr lang="en-US" altLang="ja-JP" sz="2000" dirty="0">
              <a:latin typeface="HGP明朝E" panose="02020900000000000000" pitchFamily="18" charset="-128"/>
              <a:ea typeface="HGP明朝E" panose="02020900000000000000" pitchFamily="18" charset="-128"/>
            </a:endParaRPr>
          </a:p>
        </p:txBody>
      </p:sp>
      <p:sp>
        <p:nvSpPr>
          <p:cNvPr id="3" name="正方形/長方形 2">
            <a:extLst>
              <a:ext uri="{FF2B5EF4-FFF2-40B4-BE49-F238E27FC236}">
                <a16:creationId xmlns:a16="http://schemas.microsoft.com/office/drawing/2014/main" xmlns="" id="{BD2AF141-FA90-4DCC-85ED-539F737E6C97}"/>
              </a:ext>
            </a:extLst>
          </p:cNvPr>
          <p:cNvSpPr/>
          <p:nvPr/>
        </p:nvSpPr>
        <p:spPr>
          <a:xfrm>
            <a:off x="1446127" y="2646269"/>
            <a:ext cx="2799298" cy="369330"/>
          </a:xfrm>
          <a:prstGeom prst="rect">
            <a:avLst/>
          </a:prstGeom>
          <a:solidFill>
            <a:schemeClr val="accent6">
              <a:lumMod val="40000"/>
              <a:lumOff val="60000"/>
            </a:schemeClr>
          </a:solidFill>
          <a:ln w="25400" cap="flat">
            <a:noFill/>
            <a:prstDash val="solid"/>
            <a:round/>
          </a:ln>
          <a:effectLst/>
          <a:scene3d>
            <a:camera prst="orthographicFront"/>
            <a:lightRig rig="threePt" dir="t"/>
          </a:scene3d>
          <a:sp3d>
            <a:bevel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ja-JP" altLang="en-US" sz="1800" b="1" i="0" u="none" strike="noStrike" cap="none" spc="0" normalizeH="0" baseline="0" dirty="0">
                <a:ln>
                  <a:noFill/>
                </a:ln>
                <a:solidFill>
                  <a:srgbClr val="000000"/>
                </a:solidFill>
                <a:effectLst/>
                <a:uFillTx/>
                <a:latin typeface="Meiryo UI" panose="020B0604030504040204" pitchFamily="50" charset="-128"/>
                <a:ea typeface="Meiryo UI" panose="020B0604030504040204" pitchFamily="50" charset="-128"/>
                <a:sym typeface="Calibri"/>
              </a:rPr>
              <a:t>施工店様のお悩み</a:t>
            </a:r>
          </a:p>
        </p:txBody>
      </p:sp>
      <p:sp>
        <p:nvSpPr>
          <p:cNvPr id="33" name="正方形/長方形 32">
            <a:extLst>
              <a:ext uri="{FF2B5EF4-FFF2-40B4-BE49-F238E27FC236}">
                <a16:creationId xmlns:a16="http://schemas.microsoft.com/office/drawing/2014/main" xmlns="" id="{40590814-2316-4BA3-9837-C00061A8FAC1}"/>
              </a:ext>
            </a:extLst>
          </p:cNvPr>
          <p:cNvSpPr/>
          <p:nvPr/>
        </p:nvSpPr>
        <p:spPr>
          <a:xfrm>
            <a:off x="5910176" y="2629940"/>
            <a:ext cx="2799298" cy="369330"/>
          </a:xfrm>
          <a:prstGeom prst="rect">
            <a:avLst/>
          </a:prstGeom>
          <a:solidFill>
            <a:srgbClr val="CCFFCC"/>
          </a:solidFill>
          <a:ln w="25400" cap="flat">
            <a:noFill/>
            <a:prstDash val="solid"/>
            <a:round/>
          </a:ln>
          <a:effectLst/>
          <a:scene3d>
            <a:camera prst="orthographicFront"/>
            <a:lightRig rig="threePt" dir="t"/>
          </a:scene3d>
          <a:sp3d>
            <a:bevel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lang="ja-JP" altLang="en-US" b="1" dirty="0">
                <a:latin typeface="Meiryo UI" panose="020B0604030504040204" pitchFamily="50" charset="-128"/>
                <a:ea typeface="Meiryo UI" panose="020B0604030504040204" pitchFamily="50" charset="-128"/>
              </a:rPr>
              <a:t>依頼者様のお悩み</a:t>
            </a:r>
            <a:endParaRPr kumimoji="0" lang="ja-JP" altLang="en-US" sz="1800" b="1" i="0" u="none" strike="noStrike" cap="none" spc="0" normalizeH="0" baseline="0" dirty="0">
              <a:ln>
                <a:noFill/>
              </a:ln>
              <a:solidFill>
                <a:srgbClr val="000000"/>
              </a:solidFill>
              <a:effectLst/>
              <a:uFillTx/>
              <a:latin typeface="Meiryo UI" panose="020B0604030504040204" pitchFamily="50" charset="-128"/>
              <a:ea typeface="Meiryo UI" panose="020B0604030504040204" pitchFamily="50" charset="-128"/>
              <a:sym typeface="Calibri"/>
            </a:endParaRPr>
          </a:p>
        </p:txBody>
      </p:sp>
      <p:sp>
        <p:nvSpPr>
          <p:cNvPr id="4" name="正方形/長方形 3">
            <a:extLst>
              <a:ext uri="{FF2B5EF4-FFF2-40B4-BE49-F238E27FC236}">
                <a16:creationId xmlns:a16="http://schemas.microsoft.com/office/drawing/2014/main" xmlns="" id="{60FA43ED-1759-4AF9-96EF-F74DA43A73BD}"/>
              </a:ext>
            </a:extLst>
          </p:cNvPr>
          <p:cNvSpPr/>
          <p:nvPr/>
        </p:nvSpPr>
        <p:spPr>
          <a:xfrm>
            <a:off x="1446127" y="3007299"/>
            <a:ext cx="2799298" cy="1477325"/>
          </a:xfrm>
          <a:prstGeom prst="rect">
            <a:avLst/>
          </a:prstGeom>
          <a:solidFill>
            <a:schemeClr val="bg1">
              <a:lumMod val="95000"/>
            </a:schemeClr>
          </a:solidFill>
          <a:ln w="25400" cap="flat">
            <a:noFill/>
            <a:prstDash val="solid"/>
            <a:round/>
          </a:ln>
          <a:effectLst/>
          <a:scene3d>
            <a:camera prst="orthographicFront"/>
            <a:lightRig rig="threePt" dir="t"/>
          </a:scene3d>
          <a:sp3d>
            <a:bevel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285750" indent="-285750">
              <a:lnSpc>
                <a:spcPts val="1840"/>
              </a:lnSpc>
              <a:buFont typeface="Wingdings" panose="05000000000000000000" pitchFamily="2" charset="2"/>
              <a:buChar char="ü"/>
            </a:pPr>
            <a:r>
              <a:rPr kumimoji="1" lang="ja-JP" altLang="en-US" sz="1200" dirty="0">
                <a:solidFill>
                  <a:schemeClr val="tx1"/>
                </a:solidFill>
                <a:latin typeface="Meiryo UI" panose="020B0604030504040204" pitchFamily="50" charset="-128"/>
                <a:ea typeface="Meiryo UI" panose="020B0604030504040204" pitchFamily="50" charset="-128"/>
              </a:rPr>
              <a:t>ネット集客参入ってどうすればいい？</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285750" indent="-285750">
              <a:lnSpc>
                <a:spcPts val="1840"/>
              </a:lnSpc>
              <a:buFont typeface="Wingdings" panose="05000000000000000000" pitchFamily="2" charset="2"/>
              <a:buChar char="ü"/>
            </a:pPr>
            <a:r>
              <a:rPr kumimoji="1" lang="ja-JP" altLang="en-US" sz="1200" dirty="0">
                <a:solidFill>
                  <a:schemeClr val="tx1"/>
                </a:solidFill>
                <a:latin typeface="Meiryo UI" panose="020B0604030504040204" pitchFamily="50" charset="-128"/>
                <a:ea typeface="Meiryo UI" panose="020B0604030504040204" pitchFamily="50" charset="-128"/>
              </a:rPr>
              <a:t>集客には何を準備すればいい？</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285750" indent="-285750">
              <a:lnSpc>
                <a:spcPts val="1840"/>
              </a:lnSpc>
              <a:buFont typeface="Wingdings" panose="05000000000000000000" pitchFamily="2" charset="2"/>
              <a:buChar char="ü"/>
            </a:pPr>
            <a:r>
              <a:rPr kumimoji="1" lang="ja-JP" altLang="en-US" sz="1200" dirty="0">
                <a:solidFill>
                  <a:schemeClr val="tx1"/>
                </a:solidFill>
                <a:latin typeface="Meiryo UI" panose="020B0604030504040204" pitchFamily="50" charset="-128"/>
                <a:ea typeface="Meiryo UI" panose="020B0604030504040204" pitchFamily="50" charset="-128"/>
              </a:rPr>
              <a:t>起業したがどこから手をつけよう？</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285750" indent="-285750">
              <a:lnSpc>
                <a:spcPts val="1840"/>
              </a:lnSpc>
              <a:buFont typeface="Wingdings" panose="05000000000000000000" pitchFamily="2" charset="2"/>
              <a:buChar char="ü"/>
            </a:pPr>
            <a:r>
              <a:rPr kumimoji="1" lang="ja-JP" altLang="en-US" sz="1200" dirty="0">
                <a:solidFill>
                  <a:schemeClr val="tx1"/>
                </a:solidFill>
                <a:latin typeface="Meiryo UI" panose="020B0604030504040204" pitchFamily="50" charset="-128"/>
                <a:ea typeface="Meiryo UI" panose="020B0604030504040204" pitchFamily="50" charset="-128"/>
              </a:rPr>
              <a:t>費用をかけず集客数を拡大させたい！</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285750" indent="-285750">
              <a:lnSpc>
                <a:spcPts val="1840"/>
              </a:lnSpc>
              <a:buFont typeface="Wingdings" panose="05000000000000000000" pitchFamily="2" charset="2"/>
              <a:buChar char="ü"/>
            </a:pPr>
            <a:r>
              <a:rPr kumimoji="1" lang="ja-JP" altLang="en-US" sz="1200" dirty="0">
                <a:solidFill>
                  <a:schemeClr val="tx1"/>
                </a:solidFill>
                <a:latin typeface="Meiryo UI" panose="020B0604030504040204" pitchFamily="50" charset="-128"/>
                <a:ea typeface="Meiryo UI" panose="020B0604030504040204" pitchFamily="50" charset="-128"/>
              </a:rPr>
              <a:t>一定の集客を確保したい！</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285750" indent="-285750">
              <a:lnSpc>
                <a:spcPts val="1840"/>
              </a:lnSpc>
              <a:buFont typeface="Wingdings" panose="05000000000000000000" pitchFamily="2" charset="2"/>
              <a:buChar char="ü"/>
            </a:pPr>
            <a:r>
              <a:rPr kumimoji="1" lang="ja-JP" altLang="en-US" sz="1200" dirty="0">
                <a:solidFill>
                  <a:schemeClr val="tx1"/>
                </a:solidFill>
                <a:latin typeface="Meiryo UI" panose="020B0604030504040204" pitchFamily="50" charset="-128"/>
                <a:ea typeface="Meiryo UI" panose="020B0604030504040204" pitchFamily="50" charset="-128"/>
              </a:rPr>
              <a:t>腕には自信あるのに売り方がわからない</a:t>
            </a:r>
          </a:p>
        </p:txBody>
      </p:sp>
      <p:sp>
        <p:nvSpPr>
          <p:cNvPr id="35" name="正方形/長方形 34">
            <a:extLst>
              <a:ext uri="{FF2B5EF4-FFF2-40B4-BE49-F238E27FC236}">
                <a16:creationId xmlns:a16="http://schemas.microsoft.com/office/drawing/2014/main" xmlns="" id="{2C0176E5-ED49-4FAC-BDF5-FB16E116000A}"/>
              </a:ext>
            </a:extLst>
          </p:cNvPr>
          <p:cNvSpPr/>
          <p:nvPr/>
        </p:nvSpPr>
        <p:spPr>
          <a:xfrm>
            <a:off x="5910176" y="2999270"/>
            <a:ext cx="2799298" cy="1477325"/>
          </a:xfrm>
          <a:prstGeom prst="rect">
            <a:avLst/>
          </a:prstGeom>
          <a:solidFill>
            <a:schemeClr val="bg1">
              <a:lumMod val="95000"/>
            </a:schemeClr>
          </a:solidFill>
          <a:ln w="25400" cap="flat">
            <a:noFill/>
            <a:prstDash val="solid"/>
            <a:round/>
          </a:ln>
          <a:effectLst/>
          <a:scene3d>
            <a:camera prst="orthographicFront"/>
            <a:lightRig rig="threePt" dir="t"/>
          </a:scene3d>
          <a:sp3d>
            <a:bevel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285750" indent="-285750">
              <a:lnSpc>
                <a:spcPts val="1840"/>
              </a:lnSpc>
              <a:buFont typeface="Wingdings" panose="05000000000000000000" pitchFamily="2" charset="2"/>
              <a:buChar char="ü"/>
            </a:pPr>
            <a:r>
              <a:rPr kumimoji="1" lang="ja-JP" altLang="en-US" sz="1200" dirty="0">
                <a:solidFill>
                  <a:schemeClr val="tx1"/>
                </a:solidFill>
                <a:latin typeface="Meiryo UI" panose="020B0604030504040204" pitchFamily="50" charset="-128"/>
                <a:ea typeface="Meiryo UI" panose="020B0604030504040204" pitchFamily="50" charset="-128"/>
              </a:rPr>
              <a:t>業者の選び方が分からない</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285750" indent="-285750">
              <a:lnSpc>
                <a:spcPts val="1840"/>
              </a:lnSpc>
              <a:buFont typeface="Wingdings" panose="05000000000000000000" pitchFamily="2" charset="2"/>
              <a:buChar char="ü"/>
            </a:pPr>
            <a:r>
              <a:rPr kumimoji="1" lang="ja-JP" altLang="en-US" sz="1200" dirty="0">
                <a:solidFill>
                  <a:schemeClr val="tx1"/>
                </a:solidFill>
                <a:latin typeface="Meiryo UI" panose="020B0604030504040204" pitchFamily="50" charset="-128"/>
                <a:ea typeface="Meiryo UI" panose="020B0604030504040204" pitchFamily="50" charset="-128"/>
              </a:rPr>
              <a:t>予算が足りるか不安</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285750" indent="-285750">
              <a:lnSpc>
                <a:spcPts val="1840"/>
              </a:lnSpc>
              <a:buFont typeface="Wingdings" panose="05000000000000000000" pitchFamily="2" charset="2"/>
              <a:buChar char="ü"/>
            </a:pPr>
            <a:r>
              <a:rPr kumimoji="1" lang="ja-JP" altLang="en-US" sz="1200" dirty="0">
                <a:solidFill>
                  <a:schemeClr val="tx1"/>
                </a:solidFill>
                <a:latin typeface="Meiryo UI" panose="020B0604030504040204" pitchFamily="50" charset="-128"/>
                <a:ea typeface="Meiryo UI" panose="020B0604030504040204" pitchFamily="50" charset="-128"/>
              </a:rPr>
              <a:t>色々な業者を見てみたい</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285750" indent="-285750">
              <a:lnSpc>
                <a:spcPts val="1840"/>
              </a:lnSpc>
              <a:buFont typeface="Wingdings" panose="05000000000000000000" pitchFamily="2" charset="2"/>
              <a:buChar char="ü"/>
            </a:pPr>
            <a:r>
              <a:rPr kumimoji="1" lang="ja-JP" altLang="en-US" sz="1200" dirty="0">
                <a:solidFill>
                  <a:schemeClr val="tx1"/>
                </a:solidFill>
                <a:latin typeface="Meiryo UI" panose="020B0604030504040204" pitchFamily="50" charset="-128"/>
                <a:ea typeface="Meiryo UI" panose="020B0604030504040204" pitchFamily="50" charset="-128"/>
              </a:rPr>
              <a:t>初めて相場がわからない</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285750" indent="-285750">
              <a:lnSpc>
                <a:spcPts val="1840"/>
              </a:lnSpc>
              <a:buFont typeface="Wingdings" panose="05000000000000000000" pitchFamily="2" charset="2"/>
              <a:buChar char="ü"/>
            </a:pPr>
            <a:r>
              <a:rPr kumimoji="1" lang="ja-JP" altLang="en-US" sz="1200" dirty="0">
                <a:solidFill>
                  <a:schemeClr val="tx1"/>
                </a:solidFill>
                <a:latin typeface="Meiryo UI" panose="020B0604030504040204" pitchFamily="50" charset="-128"/>
                <a:ea typeface="Meiryo UI" panose="020B0604030504040204" pitchFamily="50" charset="-128"/>
              </a:rPr>
              <a:t>見積の比較をしたい</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285750" indent="-285750">
              <a:lnSpc>
                <a:spcPts val="1840"/>
              </a:lnSpc>
              <a:buFont typeface="Wingdings" panose="05000000000000000000" pitchFamily="2" charset="2"/>
              <a:buChar char="ü"/>
            </a:pPr>
            <a:r>
              <a:rPr kumimoji="1" lang="ja-JP" altLang="en-US" sz="1200" dirty="0">
                <a:solidFill>
                  <a:schemeClr val="tx1"/>
                </a:solidFill>
                <a:latin typeface="Meiryo UI" panose="020B0604030504040204" pitchFamily="50" charset="-128"/>
                <a:ea typeface="Meiryo UI" panose="020B0604030504040204" pitchFamily="50" charset="-128"/>
              </a:rPr>
              <a:t>ちゃんとした施工店なのか不安</a:t>
            </a:r>
          </a:p>
        </p:txBody>
      </p:sp>
      <p:sp>
        <p:nvSpPr>
          <p:cNvPr id="6" name="矢印: 左右 5">
            <a:extLst>
              <a:ext uri="{FF2B5EF4-FFF2-40B4-BE49-F238E27FC236}">
                <a16:creationId xmlns:a16="http://schemas.microsoft.com/office/drawing/2014/main" xmlns="" id="{B7D63176-7C64-4D19-B303-284C2B92AE12}"/>
              </a:ext>
            </a:extLst>
          </p:cNvPr>
          <p:cNvSpPr/>
          <p:nvPr/>
        </p:nvSpPr>
        <p:spPr>
          <a:xfrm>
            <a:off x="4291675" y="3325846"/>
            <a:ext cx="1542283" cy="468085"/>
          </a:xfrm>
          <a:prstGeom prst="leftRightArrow">
            <a:avLst/>
          </a:prstGeom>
          <a:solidFill>
            <a:srgbClr val="FFFF00"/>
          </a:solidFill>
          <a:ln w="3175" cap="flat">
            <a:solidFill>
              <a:schemeClr val="tx1"/>
            </a:solidFill>
            <a:prstDash val="solid"/>
            <a:round/>
          </a:ln>
          <a:effectLst/>
          <a:scene3d>
            <a:camera prst="orthographicFront"/>
            <a:lightRig rig="threePt" dir="t"/>
          </a:scene3d>
          <a:sp3d>
            <a:bevelT prst="angle"/>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mj-lt"/>
              <a:ea typeface="+mj-ea"/>
              <a:cs typeface="+mj-cs"/>
              <a:sym typeface="Calibri"/>
            </a:endParaRPr>
          </a:p>
        </p:txBody>
      </p:sp>
      <p:sp>
        <p:nvSpPr>
          <p:cNvPr id="38" name="正方形/長方形 69">
            <a:extLst>
              <a:ext uri="{FF2B5EF4-FFF2-40B4-BE49-F238E27FC236}">
                <a16:creationId xmlns:a16="http://schemas.microsoft.com/office/drawing/2014/main" xmlns="" id="{59D54869-0DAF-4DA5-9527-9F1DB2068A2E}"/>
              </a:ext>
            </a:extLst>
          </p:cNvPr>
          <p:cNvSpPr txBox="1"/>
          <p:nvPr/>
        </p:nvSpPr>
        <p:spPr>
          <a:xfrm>
            <a:off x="1446127" y="2267444"/>
            <a:ext cx="3200346" cy="338554"/>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pPr>
              <a:defRPr sz="900">
                <a:latin typeface="ヒラギノ角ゴ Pro W3"/>
                <a:ea typeface="ヒラギノ角ゴ Pro W3"/>
                <a:cs typeface="ヒラギノ角ゴ Pro W3"/>
                <a:sym typeface="ヒラギノ角ゴ Pro W3"/>
              </a:defRPr>
            </a:pPr>
            <a:r>
              <a:rPr lang="ja-JP" altLang="en-US" sz="1600" b="1" dirty="0">
                <a:solidFill>
                  <a:schemeClr val="accent1">
                    <a:lumMod val="75000"/>
                  </a:schemeClr>
                </a:solidFill>
                <a:latin typeface="Meiryo UI" panose="020B0604030504040204" pitchFamily="50" charset="-128"/>
                <a:ea typeface="Meiryo UI" panose="020B0604030504040204" pitchFamily="50" charset="-128"/>
              </a:rPr>
              <a:t>ベストマッチをサポート</a:t>
            </a:r>
            <a:endParaRPr sz="1600" b="1" dirty="0">
              <a:solidFill>
                <a:schemeClr val="accent1">
                  <a:lumMod val="75000"/>
                </a:schemeClr>
              </a:solidFill>
              <a:latin typeface="Meiryo UI" panose="020B0604030504040204" pitchFamily="50" charset="-128"/>
              <a:ea typeface="Meiryo UI" panose="020B0604030504040204" pitchFamily="50" charset="-128"/>
            </a:endParaRPr>
          </a:p>
        </p:txBody>
      </p:sp>
      <p:sp>
        <p:nvSpPr>
          <p:cNvPr id="39" name="二等辺三角形 38">
            <a:extLst>
              <a:ext uri="{FF2B5EF4-FFF2-40B4-BE49-F238E27FC236}">
                <a16:creationId xmlns:a16="http://schemas.microsoft.com/office/drawing/2014/main" xmlns="" id="{DBA948DF-7B53-45CA-B0FF-8E51ED1AA837}"/>
              </a:ext>
            </a:extLst>
          </p:cNvPr>
          <p:cNvSpPr/>
          <p:nvPr/>
        </p:nvSpPr>
        <p:spPr>
          <a:xfrm rot="5400000">
            <a:off x="1211393" y="2379545"/>
            <a:ext cx="329708" cy="139760"/>
          </a:xfrm>
          <a:prstGeom prst="triangle">
            <a:avLst/>
          </a:prstGeom>
          <a:solidFill>
            <a:schemeClr val="accent1"/>
          </a:solidFill>
          <a:ln w="9525">
            <a:noFill/>
          </a:ln>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0" rIns="144000" bIns="25200" numCol="1" spcCol="0" rtlCol="0" fromWordArt="0" anchor="ctr" anchorCtr="0" forceAA="0" compatLnSpc="1">
            <a:prstTxWarp prst="textNoShape">
              <a:avLst/>
            </a:prstTxWarp>
            <a:noAutofit/>
          </a:bodyPr>
          <a:lstStyle/>
          <a:p>
            <a:pPr algn="ctr"/>
            <a:endParaRPr kumimoji="1" lang="ja-JP" altLang="en-US" sz="1400" dirty="0">
              <a:solidFill>
                <a:schemeClr val="tx1"/>
              </a:solidFill>
              <a:latin typeface="HGPｺﾞｼｯｸM" panose="020B0600000000000000" pitchFamily="50" charset="-128"/>
              <a:ea typeface="HGPｺﾞｼｯｸM" panose="020B0600000000000000" pitchFamily="50" charset="-128"/>
            </a:endParaRPr>
          </a:p>
        </p:txBody>
      </p:sp>
      <p:sp>
        <p:nvSpPr>
          <p:cNvPr id="40" name="正方形/長方形 69">
            <a:extLst>
              <a:ext uri="{FF2B5EF4-FFF2-40B4-BE49-F238E27FC236}">
                <a16:creationId xmlns:a16="http://schemas.microsoft.com/office/drawing/2014/main" xmlns="" id="{880AD911-F140-442C-A2B3-FEDE787287C0}"/>
              </a:ext>
            </a:extLst>
          </p:cNvPr>
          <p:cNvSpPr txBox="1"/>
          <p:nvPr/>
        </p:nvSpPr>
        <p:spPr>
          <a:xfrm>
            <a:off x="1446127" y="4676376"/>
            <a:ext cx="1848616" cy="338554"/>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pPr>
              <a:defRPr sz="900">
                <a:latin typeface="ヒラギノ角ゴ Pro W3"/>
                <a:ea typeface="ヒラギノ角ゴ Pro W3"/>
                <a:cs typeface="ヒラギノ角ゴ Pro W3"/>
                <a:sym typeface="ヒラギノ角ゴ Pro W3"/>
              </a:defRPr>
            </a:pPr>
            <a:r>
              <a:rPr lang="ja-JP" altLang="en-US" sz="1600" b="1" dirty="0">
                <a:solidFill>
                  <a:schemeClr val="accent1">
                    <a:lumMod val="75000"/>
                  </a:schemeClr>
                </a:solidFill>
                <a:latin typeface="Meiryo UI" panose="020B0604030504040204" pitchFamily="50" charset="-128"/>
                <a:ea typeface="Meiryo UI" panose="020B0604030504040204" pitchFamily="50" charset="-128"/>
              </a:rPr>
              <a:t>インターネット集客</a:t>
            </a:r>
          </a:p>
        </p:txBody>
      </p:sp>
      <p:sp>
        <p:nvSpPr>
          <p:cNvPr id="41" name="二等辺三角形 40">
            <a:extLst>
              <a:ext uri="{FF2B5EF4-FFF2-40B4-BE49-F238E27FC236}">
                <a16:creationId xmlns:a16="http://schemas.microsoft.com/office/drawing/2014/main" xmlns="" id="{A07AEEE8-1C14-4478-8D76-0EFB20C14A19}"/>
              </a:ext>
            </a:extLst>
          </p:cNvPr>
          <p:cNvSpPr/>
          <p:nvPr/>
        </p:nvSpPr>
        <p:spPr>
          <a:xfrm rot="5400000">
            <a:off x="1211393" y="4788478"/>
            <a:ext cx="329708" cy="139760"/>
          </a:xfrm>
          <a:prstGeom prst="triangle">
            <a:avLst/>
          </a:prstGeom>
          <a:solidFill>
            <a:schemeClr val="accent1"/>
          </a:solidFill>
          <a:ln w="9525">
            <a:noFill/>
          </a:ln>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0" rIns="144000" bIns="25200" numCol="1" spcCol="0" rtlCol="0" fromWordArt="0" anchor="ctr" anchorCtr="0" forceAA="0" compatLnSpc="1">
            <a:prstTxWarp prst="textNoShape">
              <a:avLst/>
            </a:prstTxWarp>
            <a:noAutofit/>
          </a:bodyPr>
          <a:lstStyle/>
          <a:p>
            <a:pPr algn="ctr"/>
            <a:endParaRPr kumimoji="1" lang="ja-JP" altLang="en-US" sz="1400" dirty="0">
              <a:solidFill>
                <a:schemeClr val="tx1"/>
              </a:solidFill>
              <a:latin typeface="HGPｺﾞｼｯｸM" panose="020B0600000000000000" pitchFamily="50" charset="-128"/>
              <a:ea typeface="HGPｺﾞｼｯｸM" panose="020B0600000000000000" pitchFamily="50" charset="-128"/>
            </a:endParaRPr>
          </a:p>
        </p:txBody>
      </p:sp>
      <p:pic>
        <p:nvPicPr>
          <p:cNvPr id="1028" name="Picture 4" descr="インターネット・WEB の無料アイコン・イラスト素材 | アイコン・イラスト無料素材は「フリーアイコンズ」 - Free Vector  Download Site">
            <a:extLst>
              <a:ext uri="{FF2B5EF4-FFF2-40B4-BE49-F238E27FC236}">
                <a16:creationId xmlns:a16="http://schemas.microsoft.com/office/drawing/2014/main" xmlns="" id="{64F28E23-DF70-43FC-A868-AE380D86AAD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11650" y="5583419"/>
            <a:ext cx="1222768" cy="1222768"/>
          </a:xfrm>
          <a:prstGeom prst="rect">
            <a:avLst/>
          </a:prstGeom>
          <a:noFill/>
          <a:extLst>
            <a:ext uri="{909E8E84-426E-40DD-AFC4-6F175D3DCCD1}">
              <a14:hiddenFill xmlns:a14="http://schemas.microsoft.com/office/drawing/2010/main">
                <a:solidFill>
                  <a:srgbClr val="FFFFFF"/>
                </a:solidFill>
              </a14:hiddenFill>
            </a:ext>
          </a:extLst>
        </p:spPr>
      </p:pic>
      <p:sp>
        <p:nvSpPr>
          <p:cNvPr id="10" name="テキスト ボックス 9">
            <a:extLst>
              <a:ext uri="{FF2B5EF4-FFF2-40B4-BE49-F238E27FC236}">
                <a16:creationId xmlns:a16="http://schemas.microsoft.com/office/drawing/2014/main" xmlns="" id="{D92EA3D0-7B3B-4173-8B7D-71F65FE3D8DF}"/>
              </a:ext>
            </a:extLst>
          </p:cNvPr>
          <p:cNvSpPr txBox="1"/>
          <p:nvPr/>
        </p:nvSpPr>
        <p:spPr>
          <a:xfrm>
            <a:off x="1276436" y="5040339"/>
            <a:ext cx="3672935" cy="160043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ja-JP" altLang="en-US" sz="1400" dirty="0">
                <a:latin typeface="Meiryo UI" panose="020B0604030504040204" pitchFamily="50" charset="-128"/>
                <a:ea typeface="Meiryo UI" panose="020B0604030504040204" pitchFamily="50" charset="-128"/>
              </a:rPr>
              <a:t>リフォームの情報入手先の第</a:t>
            </a:r>
            <a:r>
              <a:rPr lang="en-US" altLang="ja-JP" sz="1400" dirty="0">
                <a:latin typeface="Meiryo UI" panose="020B0604030504040204" pitchFamily="50" charset="-128"/>
                <a:ea typeface="Meiryo UI" panose="020B0604030504040204" pitchFamily="50" charset="-128"/>
              </a:rPr>
              <a:t>1</a:t>
            </a:r>
            <a:r>
              <a:rPr lang="ja-JP" altLang="en-US" sz="1400" dirty="0">
                <a:latin typeface="Meiryo UI" panose="020B0604030504040204" pitchFamily="50" charset="-128"/>
                <a:ea typeface="Meiryo UI" panose="020B0604030504040204" pitchFamily="50" charset="-128"/>
              </a:rPr>
              <a:t>位はインターネットです。</a:t>
            </a:r>
            <a:r>
              <a:rPr kumimoji="1" lang="ja-JP" altLang="en-US" sz="1400" dirty="0">
                <a:latin typeface="Meiryo UI" panose="020B0604030504040204" pitchFamily="50" charset="-128"/>
                <a:ea typeface="Meiryo UI" panose="020B0604030504040204" pitchFamily="50" charset="-128"/>
              </a:rPr>
              <a:t>今や何をするにもまずネットで検索する時代。</a:t>
            </a:r>
            <a:r>
              <a:rPr lang="ja-JP" altLang="en-US" sz="1400" dirty="0">
                <a:latin typeface="Meiryo UI" panose="020B0604030504040204" pitchFamily="50" charset="-128"/>
                <a:ea typeface="Meiryo UI" panose="020B0604030504040204" pitchFamily="50" charset="-128"/>
              </a:rPr>
              <a:t>パソコンやスマートフォンの普及により、リフォーム業者をインターネットで検索して工事の依頼をする流れになってます。</a:t>
            </a:r>
            <a:r>
              <a:rPr kumimoji="0" lang="ja-JP" altLang="en-US" sz="1400" i="0" u="none" strike="noStrike" cap="none" spc="0" normalizeH="0" baseline="0" dirty="0">
                <a:ln>
                  <a:noFill/>
                </a:ln>
                <a:solidFill>
                  <a:srgbClr val="000000"/>
                </a:solidFill>
                <a:effectLst/>
                <a:uFillTx/>
                <a:latin typeface="Meiryo UI" panose="020B0604030504040204" pitchFamily="50" charset="-128"/>
                <a:ea typeface="Meiryo UI" panose="020B0604030504040204" pitchFamily="50" charset="-128"/>
                <a:sym typeface="Calibri"/>
              </a:rPr>
              <a:t>当社のサービスはインターネットで</a:t>
            </a:r>
            <a:r>
              <a:rPr lang="ja-JP" altLang="en-US" sz="1400" dirty="0">
                <a:latin typeface="Meiryo UI" panose="020B0604030504040204" pitchFamily="50" charset="-128"/>
                <a:ea typeface="Meiryo UI" panose="020B0604030504040204" pitchFamily="50" charset="-128"/>
              </a:rPr>
              <a:t>の広範囲の集客を可能にしており、ファンがつけば、口コミ効果も期待できます。</a:t>
            </a:r>
            <a:endParaRPr lang="en-US" altLang="ja-JP" sz="1400" dirty="0">
              <a:latin typeface="Meiryo UI" panose="020B0604030504040204" pitchFamily="50" charset="-128"/>
              <a:ea typeface="Meiryo UI" panose="020B0604030504040204" pitchFamily="50" charset="-128"/>
            </a:endParaRPr>
          </a:p>
        </p:txBody>
      </p:sp>
      <p:sp>
        <p:nvSpPr>
          <p:cNvPr id="49" name="正方形/長方形 69">
            <a:extLst>
              <a:ext uri="{FF2B5EF4-FFF2-40B4-BE49-F238E27FC236}">
                <a16:creationId xmlns:a16="http://schemas.microsoft.com/office/drawing/2014/main" xmlns="" id="{E98ECD44-40B9-4E61-9E3E-FEB90A7A5994}"/>
              </a:ext>
            </a:extLst>
          </p:cNvPr>
          <p:cNvSpPr txBox="1"/>
          <p:nvPr/>
        </p:nvSpPr>
        <p:spPr>
          <a:xfrm>
            <a:off x="5634418" y="4740544"/>
            <a:ext cx="1848616" cy="338554"/>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pPr>
              <a:defRPr sz="900">
                <a:latin typeface="ヒラギノ角ゴ Pro W3"/>
                <a:ea typeface="ヒラギノ角ゴ Pro W3"/>
                <a:cs typeface="ヒラギノ角ゴ Pro W3"/>
                <a:sym typeface="ヒラギノ角ゴ Pro W3"/>
              </a:defRPr>
            </a:pPr>
            <a:r>
              <a:rPr lang="ja-JP" altLang="en-US" sz="1600" b="1" dirty="0">
                <a:solidFill>
                  <a:schemeClr val="accent1">
                    <a:lumMod val="75000"/>
                  </a:schemeClr>
                </a:solidFill>
                <a:latin typeface="Meiryo UI" panose="020B0604030504040204" pitchFamily="50" charset="-128"/>
                <a:ea typeface="Meiryo UI" panose="020B0604030504040204" pitchFamily="50" charset="-128"/>
              </a:rPr>
              <a:t>営業スタッフは不要</a:t>
            </a:r>
          </a:p>
        </p:txBody>
      </p:sp>
      <p:sp>
        <p:nvSpPr>
          <p:cNvPr id="50" name="二等辺三角形 49">
            <a:extLst>
              <a:ext uri="{FF2B5EF4-FFF2-40B4-BE49-F238E27FC236}">
                <a16:creationId xmlns:a16="http://schemas.microsoft.com/office/drawing/2014/main" xmlns="" id="{97443D85-68C4-4D36-8DE6-7FAD04D4287B}"/>
              </a:ext>
            </a:extLst>
          </p:cNvPr>
          <p:cNvSpPr/>
          <p:nvPr/>
        </p:nvSpPr>
        <p:spPr>
          <a:xfrm rot="5400000">
            <a:off x="5399684" y="4852646"/>
            <a:ext cx="329708" cy="139760"/>
          </a:xfrm>
          <a:prstGeom prst="triangle">
            <a:avLst/>
          </a:prstGeom>
          <a:solidFill>
            <a:schemeClr val="accent1"/>
          </a:solidFill>
          <a:ln w="9525">
            <a:noFill/>
          </a:ln>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0" rIns="144000" bIns="25200" numCol="1" spcCol="0" rtlCol="0" fromWordArt="0" anchor="ctr" anchorCtr="0" forceAA="0" compatLnSpc="1">
            <a:prstTxWarp prst="textNoShape">
              <a:avLst/>
            </a:prstTxWarp>
            <a:noAutofit/>
          </a:bodyPr>
          <a:lstStyle/>
          <a:p>
            <a:pPr algn="ctr"/>
            <a:endParaRPr kumimoji="1" lang="ja-JP" altLang="en-US" sz="1400" dirty="0">
              <a:solidFill>
                <a:schemeClr val="tx1"/>
              </a:solidFill>
              <a:latin typeface="HGPｺﾞｼｯｸM" panose="020B0600000000000000" pitchFamily="50" charset="-128"/>
              <a:ea typeface="HGPｺﾞｼｯｸM" panose="020B0600000000000000" pitchFamily="50" charset="-128"/>
            </a:endParaRPr>
          </a:p>
        </p:txBody>
      </p:sp>
      <p:sp>
        <p:nvSpPr>
          <p:cNvPr id="58" name="テキスト ボックス 57">
            <a:extLst>
              <a:ext uri="{FF2B5EF4-FFF2-40B4-BE49-F238E27FC236}">
                <a16:creationId xmlns:a16="http://schemas.microsoft.com/office/drawing/2014/main" xmlns="" id="{109DF76B-66F1-47C5-A24C-60BF8329D8E8}"/>
              </a:ext>
            </a:extLst>
          </p:cNvPr>
          <p:cNvSpPr txBox="1"/>
          <p:nvPr/>
        </p:nvSpPr>
        <p:spPr>
          <a:xfrm>
            <a:off x="5703337" y="5076139"/>
            <a:ext cx="3421613" cy="160043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ja-JP" altLang="en-US" sz="1400" dirty="0">
                <a:latin typeface="Meiryo UI" panose="020B0604030504040204" pitchFamily="50" charset="-128"/>
                <a:ea typeface="Meiryo UI" panose="020B0604030504040204" pitchFamily="50" charset="-128"/>
              </a:rPr>
              <a:t>集客はインターネットが中心になる為、</a:t>
            </a:r>
            <a:endParaRPr lang="en-US" altLang="ja-JP" sz="1400" dirty="0">
              <a:latin typeface="Meiryo UI" panose="020B0604030504040204" pitchFamily="50" charset="-128"/>
              <a:ea typeface="Meiryo UI" panose="020B0604030504040204" pitchFamily="50" charset="-128"/>
            </a:endParaRPr>
          </a:p>
          <a:p>
            <a:r>
              <a:rPr lang="ja-JP" altLang="en-US" sz="1400" dirty="0">
                <a:latin typeface="Meiryo UI" panose="020B0604030504040204" pitchFamily="50" charset="-128"/>
                <a:ea typeface="Meiryo UI" panose="020B0604030504040204" pitchFamily="50" charset="-128"/>
              </a:rPr>
              <a:t>専属の営業スタッフは必要ありません。</a:t>
            </a:r>
            <a:endParaRPr lang="en-US" altLang="ja-JP" sz="1400" dirty="0">
              <a:latin typeface="Meiryo UI" panose="020B0604030504040204" pitchFamily="50" charset="-128"/>
              <a:ea typeface="Meiryo UI" panose="020B0604030504040204" pitchFamily="50" charset="-128"/>
            </a:endParaRPr>
          </a:p>
          <a:p>
            <a:r>
              <a:rPr lang="ja-JP" altLang="en-US" sz="1400" dirty="0">
                <a:latin typeface="Meiryo UI" panose="020B0604030504040204" pitchFamily="50" charset="-128"/>
                <a:ea typeface="Meiryo UI" panose="020B0604030504040204" pitchFamily="50" charset="-128"/>
              </a:rPr>
              <a:t>・</a:t>
            </a:r>
            <a:r>
              <a:rPr kumimoji="1" lang="ja-JP" altLang="en-US" sz="1400" dirty="0">
                <a:latin typeface="Meiryo UI" panose="020B0604030504040204" pitchFamily="50" charset="-128"/>
                <a:ea typeface="Meiryo UI" panose="020B0604030504040204" pitchFamily="50" charset="-128"/>
              </a:rPr>
              <a:t>営業を雇用するほど余裕がない</a:t>
            </a:r>
            <a:endParaRPr kumimoji="1" lang="en-US" altLang="ja-JP" sz="1400" dirty="0">
              <a:latin typeface="Meiryo UI" panose="020B0604030504040204" pitchFamily="50" charset="-128"/>
              <a:ea typeface="Meiryo UI" panose="020B0604030504040204" pitchFamily="50" charset="-128"/>
            </a:endParaRPr>
          </a:p>
          <a:p>
            <a:r>
              <a:rPr lang="ja-JP" altLang="en-US" sz="1400" dirty="0">
                <a:latin typeface="Meiryo UI" panose="020B0604030504040204" pitchFamily="50" charset="-128"/>
                <a:ea typeface="Meiryo UI" panose="020B0604030504040204" pitchFamily="50" charset="-128"/>
              </a:rPr>
              <a:t>・職人の手が余っているので仕事量を</a:t>
            </a:r>
            <a:endParaRPr lang="en-US" altLang="ja-JP" sz="1400" dirty="0">
              <a:latin typeface="Meiryo UI" panose="020B0604030504040204" pitchFamily="50" charset="-128"/>
              <a:ea typeface="Meiryo UI" panose="020B0604030504040204" pitchFamily="50" charset="-128"/>
            </a:endParaRPr>
          </a:p>
          <a:p>
            <a:r>
              <a:rPr lang="ja-JP" altLang="en-US" sz="1400" dirty="0">
                <a:latin typeface="Meiryo UI" panose="020B0604030504040204" pitchFamily="50" charset="-128"/>
                <a:ea typeface="Meiryo UI" panose="020B0604030504040204" pitchFamily="50" charset="-128"/>
              </a:rPr>
              <a:t>　増やしたい</a:t>
            </a:r>
            <a:endParaRPr lang="en-US" altLang="ja-JP" sz="1400" dirty="0">
              <a:latin typeface="Meiryo UI" panose="020B0604030504040204" pitchFamily="50" charset="-128"/>
              <a:ea typeface="Meiryo UI" panose="020B0604030504040204" pitchFamily="50" charset="-128"/>
            </a:endParaRPr>
          </a:p>
          <a:p>
            <a:r>
              <a:rPr kumimoji="1" lang="ja-JP" altLang="en-US" sz="1400" dirty="0">
                <a:latin typeface="Meiryo UI" panose="020B0604030504040204" pitchFamily="50" charset="-128"/>
                <a:ea typeface="Meiryo UI" panose="020B0604030504040204" pitchFamily="50" charset="-128"/>
              </a:rPr>
              <a:t>・独立したけど集客方法がわからない</a:t>
            </a:r>
            <a:endParaRPr kumimoji="1" lang="en-US" altLang="ja-JP" sz="1400" dirty="0">
              <a:latin typeface="Meiryo UI" panose="020B0604030504040204" pitchFamily="50" charset="-128"/>
              <a:ea typeface="Meiryo UI" panose="020B0604030504040204" pitchFamily="50" charset="-128"/>
            </a:endParaRPr>
          </a:p>
          <a:p>
            <a:r>
              <a:rPr kumimoji="1" lang="ja-JP" altLang="en-US" sz="1400" dirty="0">
                <a:latin typeface="Meiryo UI" panose="020B0604030504040204" pitchFamily="50" charset="-128"/>
                <a:ea typeface="Meiryo UI" panose="020B0604030504040204" pitchFamily="50" charset="-128"/>
              </a:rPr>
              <a:t>といった悩みを解決いたします。</a:t>
            </a:r>
            <a:endParaRPr kumimoji="1" lang="en-US" altLang="ja-JP" sz="14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60575525"/>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グループ化 33">
            <a:extLst>
              <a:ext uri="{FF2B5EF4-FFF2-40B4-BE49-F238E27FC236}">
                <a16:creationId xmlns:a16="http://schemas.microsoft.com/office/drawing/2014/main" xmlns="" id="{064040EE-E18E-4E0F-901B-AEF7B14BD861}"/>
              </a:ext>
            </a:extLst>
          </p:cNvPr>
          <p:cNvGrpSpPr/>
          <p:nvPr/>
        </p:nvGrpSpPr>
        <p:grpSpPr>
          <a:xfrm>
            <a:off x="6871457" y="5630609"/>
            <a:ext cx="2090068" cy="1107993"/>
            <a:chOff x="8701382" y="7563310"/>
            <a:chExt cx="2090068" cy="1107993"/>
          </a:xfrm>
        </p:grpSpPr>
        <p:pic>
          <p:nvPicPr>
            <p:cNvPr id="49" name="336461_l.jpg" descr="336461_l.jpg">
              <a:extLst>
                <a:ext uri="{FF2B5EF4-FFF2-40B4-BE49-F238E27FC236}">
                  <a16:creationId xmlns:a16="http://schemas.microsoft.com/office/drawing/2014/main" xmlns="" id="{98039816-D0D0-4509-B363-9CC20F7A5227}"/>
                </a:ext>
              </a:extLst>
            </p:cNvPr>
            <p:cNvPicPr>
              <a:picLocks noChangeAspect="1"/>
            </p:cNvPicPr>
            <p:nvPr/>
          </p:nvPicPr>
          <p:blipFill>
            <a:blip r:embed="rId2"/>
            <a:srcRect l="2006" t="14717" r="5363" b="23721"/>
            <a:stretch>
              <a:fillRect/>
            </a:stretch>
          </p:blipFill>
          <p:spPr>
            <a:xfrm>
              <a:off x="8701382" y="7574979"/>
              <a:ext cx="2083032" cy="1038283"/>
            </a:xfrm>
            <a:prstGeom prst="rect">
              <a:avLst/>
            </a:prstGeom>
            <a:ln w="12700">
              <a:miter lim="400000"/>
            </a:ln>
          </p:spPr>
        </p:pic>
        <p:sp>
          <p:nvSpPr>
            <p:cNvPr id="25" name="正方形/長方形 24">
              <a:extLst>
                <a:ext uri="{FF2B5EF4-FFF2-40B4-BE49-F238E27FC236}">
                  <a16:creationId xmlns:a16="http://schemas.microsoft.com/office/drawing/2014/main" xmlns="" id="{D514746C-00FA-48CE-9AB7-AB2F0E388B55}"/>
                </a:ext>
              </a:extLst>
            </p:cNvPr>
            <p:cNvSpPr/>
            <p:nvPr/>
          </p:nvSpPr>
          <p:spPr>
            <a:xfrm>
              <a:off x="8708418" y="7563310"/>
              <a:ext cx="2083032" cy="1107993"/>
            </a:xfrm>
            <a:prstGeom prst="rect">
              <a:avLst/>
            </a:prstGeom>
            <a:solidFill>
              <a:schemeClr val="bg1">
                <a:alpha val="80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mj-lt"/>
                <a:ea typeface="+mj-ea"/>
                <a:cs typeface="+mj-cs"/>
                <a:sym typeface="Calibri"/>
              </a:endParaRPr>
            </a:p>
          </p:txBody>
        </p:sp>
      </p:grpSp>
      <p:pic>
        <p:nvPicPr>
          <p:cNvPr id="22" name="コスト削減_イメージ.jpg" descr="コスト削減_イメージ.jpg">
            <a:extLst>
              <a:ext uri="{FF2B5EF4-FFF2-40B4-BE49-F238E27FC236}">
                <a16:creationId xmlns:a16="http://schemas.microsoft.com/office/drawing/2014/main" xmlns="" id="{EB344CFD-7034-4B17-8371-1C529F27DC25}"/>
              </a:ext>
            </a:extLst>
          </p:cNvPr>
          <p:cNvPicPr>
            <a:picLocks noChangeAspect="1"/>
          </p:cNvPicPr>
          <p:nvPr/>
        </p:nvPicPr>
        <p:blipFill>
          <a:blip r:embed="rId3">
            <a:alphaModFix amt="60000"/>
          </a:blip>
          <a:stretch>
            <a:fillRect/>
          </a:stretch>
        </p:blipFill>
        <p:spPr>
          <a:xfrm>
            <a:off x="6631340" y="869851"/>
            <a:ext cx="2570302" cy="2467490"/>
          </a:xfrm>
          <a:prstGeom prst="rect">
            <a:avLst/>
          </a:prstGeom>
          <a:ln w="12700">
            <a:miter lim="400000"/>
          </a:ln>
        </p:spPr>
      </p:pic>
      <p:sp>
        <p:nvSpPr>
          <p:cNvPr id="1208" name="スライド番号プレースホルダー 1"/>
          <p:cNvSpPr txBox="1">
            <a:spLocks noGrp="1"/>
          </p:cNvSpPr>
          <p:nvPr>
            <p:ph type="sldNum" sz="quarter" idx="2"/>
          </p:nvPr>
        </p:nvSpPr>
        <p:spPr>
          <a:xfrm>
            <a:off x="8708418" y="6640209"/>
            <a:ext cx="184062" cy="26924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7</a:t>
            </a:fld>
            <a:endParaRPr/>
          </a:p>
        </p:txBody>
      </p:sp>
      <p:sp>
        <p:nvSpPr>
          <p:cNvPr id="12" name="Rectangle 38">
            <a:extLst>
              <a:ext uri="{FF2B5EF4-FFF2-40B4-BE49-F238E27FC236}">
                <a16:creationId xmlns:a16="http://schemas.microsoft.com/office/drawing/2014/main" xmlns="" id="{D20415B8-8524-45B1-9B69-80FABE4025E8}"/>
              </a:ext>
            </a:extLst>
          </p:cNvPr>
          <p:cNvSpPr>
            <a:spLocks noChangeArrowheads="1"/>
          </p:cNvSpPr>
          <p:nvPr/>
        </p:nvSpPr>
        <p:spPr bwMode="auto">
          <a:xfrm>
            <a:off x="1063278" y="180319"/>
            <a:ext cx="6696744" cy="463846"/>
          </a:xfrm>
          <a:prstGeom prst="rect">
            <a:avLst/>
          </a:prstGeom>
          <a:noFill/>
          <a:ln w="15875" algn="ctr">
            <a:noFill/>
            <a:miter lim="800000"/>
            <a:headEnd/>
            <a:tailEnd/>
          </a:ln>
        </p:spPr>
        <p:txBody>
          <a:bodyPr wrap="square" lIns="90000" tIns="46800" rIns="90000" bIns="46800">
            <a:spAutoFit/>
          </a:bodyPr>
          <a:lstStyle/>
          <a:p>
            <a:pPr algn="l">
              <a:defRPr/>
            </a:pPr>
            <a:r>
              <a:rPr lang="ja-JP" altLang="en-US" sz="2400" dirty="0">
                <a:latin typeface="Tahoma" panose="020B0604030504040204" pitchFamily="34" charset="0"/>
                <a:ea typeface="Meiryo UI" pitchFamily="50" charset="-128"/>
                <a:cs typeface="Tahoma" panose="020B0604030504040204" pitchFamily="34" charset="0"/>
              </a:rPr>
              <a:t>飲食店、法人向けサービス（コスト削減）</a:t>
            </a:r>
            <a:endParaRPr lang="en-US" altLang="ja-JP" sz="2400" dirty="0">
              <a:latin typeface="Tahoma" panose="020B0604030504040204" pitchFamily="34" charset="0"/>
              <a:ea typeface="Meiryo UI" pitchFamily="50" charset="-128"/>
              <a:cs typeface="Tahoma" panose="020B0604030504040204" pitchFamily="34" charset="0"/>
            </a:endParaRPr>
          </a:p>
        </p:txBody>
      </p:sp>
      <p:sp>
        <p:nvSpPr>
          <p:cNvPr id="15" name="正方形/長方形 13">
            <a:extLst>
              <a:ext uri="{FF2B5EF4-FFF2-40B4-BE49-F238E27FC236}">
                <a16:creationId xmlns:a16="http://schemas.microsoft.com/office/drawing/2014/main" xmlns="" id="{1F407B7C-714B-4EC8-8F0C-52A6FF9FFC95}"/>
              </a:ext>
            </a:extLst>
          </p:cNvPr>
          <p:cNvSpPr txBox="1"/>
          <p:nvPr/>
        </p:nvSpPr>
        <p:spPr>
          <a:xfrm>
            <a:off x="1227509" y="1002433"/>
            <a:ext cx="2128476" cy="400110"/>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pPr>
              <a:defRPr sz="1200">
                <a:solidFill>
                  <a:schemeClr val="accent1"/>
                </a:solidFill>
                <a:latin typeface="ヒラギノ角ゴ Pro W6"/>
                <a:ea typeface="ヒラギノ角ゴ Pro W6"/>
                <a:cs typeface="ヒラギノ角ゴ Pro W6"/>
                <a:sym typeface="ヒラギノ角ゴ Pro W6"/>
              </a:defRPr>
            </a:pPr>
            <a:r>
              <a:rPr lang="ja-JP" altLang="en-US" sz="2000" b="1" dirty="0">
                <a:solidFill>
                  <a:srgbClr val="000066"/>
                </a:solidFill>
                <a:latin typeface="Meiryo UI" panose="020B0604030504040204" pitchFamily="50" charset="-128"/>
                <a:ea typeface="Meiryo UI" panose="020B0604030504040204" pitchFamily="50" charset="-128"/>
              </a:rPr>
              <a:t>賃貸料金適正化</a:t>
            </a:r>
            <a:endParaRPr sz="2000" b="1" dirty="0">
              <a:solidFill>
                <a:srgbClr val="000066"/>
              </a:solidFill>
              <a:latin typeface="Meiryo UI" panose="020B0604030504040204" pitchFamily="50" charset="-128"/>
              <a:ea typeface="Meiryo UI" panose="020B0604030504040204" pitchFamily="50" charset="-128"/>
            </a:endParaRPr>
          </a:p>
        </p:txBody>
      </p:sp>
      <p:cxnSp>
        <p:nvCxnSpPr>
          <p:cNvPr id="16" name="直線コネクタ 15">
            <a:extLst>
              <a:ext uri="{FF2B5EF4-FFF2-40B4-BE49-F238E27FC236}">
                <a16:creationId xmlns:a16="http://schemas.microsoft.com/office/drawing/2014/main" xmlns="" id="{BD37D1A0-3166-4E5D-B40C-15A985F4E842}"/>
              </a:ext>
            </a:extLst>
          </p:cNvPr>
          <p:cNvCxnSpPr>
            <a:cxnSpLocks/>
          </p:cNvCxnSpPr>
          <p:nvPr/>
        </p:nvCxnSpPr>
        <p:spPr>
          <a:xfrm flipH="1">
            <a:off x="1267518" y="1385437"/>
            <a:ext cx="1751917" cy="0"/>
          </a:xfrm>
          <a:prstGeom prst="line">
            <a:avLst/>
          </a:prstGeom>
          <a:ln w="76200">
            <a:solidFill>
              <a:schemeClr val="bg1">
                <a:lumMod val="65000"/>
              </a:schemeClr>
            </a:solidFill>
          </a:ln>
          <a:scene3d>
            <a:camera prst="orthographicFront"/>
            <a:lightRig rig="threePt" dir="t"/>
          </a:scene3d>
          <a:sp3d>
            <a:bevelT h="25400"/>
          </a:sp3d>
        </p:spPr>
        <p:style>
          <a:lnRef idx="1">
            <a:schemeClr val="accent1"/>
          </a:lnRef>
          <a:fillRef idx="0">
            <a:schemeClr val="accent1"/>
          </a:fillRef>
          <a:effectRef idx="0">
            <a:schemeClr val="accent1"/>
          </a:effectRef>
          <a:fontRef idx="minor">
            <a:schemeClr val="tx1"/>
          </a:fontRef>
        </p:style>
      </p:cxnSp>
      <p:sp>
        <p:nvSpPr>
          <p:cNvPr id="20" name="テキスト ボックス 19">
            <a:extLst>
              <a:ext uri="{FF2B5EF4-FFF2-40B4-BE49-F238E27FC236}">
                <a16:creationId xmlns:a16="http://schemas.microsoft.com/office/drawing/2014/main" xmlns="" id="{879E5734-D7C3-4D33-976C-674BAD89F662}"/>
              </a:ext>
            </a:extLst>
          </p:cNvPr>
          <p:cNvSpPr txBox="1"/>
          <p:nvPr/>
        </p:nvSpPr>
        <p:spPr>
          <a:xfrm>
            <a:off x="1515168" y="1402543"/>
            <a:ext cx="6696744" cy="95410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defRPr sz="900">
                <a:latin typeface="ヒラギノ角ゴ Pro W3"/>
                <a:ea typeface="ヒラギノ角ゴ Pro W3"/>
                <a:cs typeface="ヒラギノ角ゴ Pro W3"/>
                <a:sym typeface="ヒラギノ角ゴ Pro W3"/>
              </a:defRPr>
            </a:pPr>
            <a:r>
              <a:rPr lang="ja-JP" altLang="en-US" sz="1400" dirty="0">
                <a:latin typeface="Meiryo UI" panose="020B0604030504040204" pitchFamily="50" charset="-128"/>
                <a:ea typeface="Meiryo UI" panose="020B0604030504040204" pitchFamily="50" charset="-128"/>
              </a:rPr>
              <a:t>オーナー様が抱える一番の悩みとして挙げられるのが家賃です。</a:t>
            </a:r>
          </a:p>
          <a:p>
            <a:pPr>
              <a:defRPr sz="900">
                <a:latin typeface="ヒラギノ角ゴ Pro W3"/>
                <a:ea typeface="ヒラギノ角ゴ Pro W3"/>
                <a:cs typeface="ヒラギノ角ゴ Pro W3"/>
                <a:sym typeface="ヒラギノ角ゴ Pro W3"/>
              </a:defRPr>
            </a:pPr>
            <a:r>
              <a:rPr lang="ja-JP" altLang="en-US" sz="1400" dirty="0">
                <a:latin typeface="Meiryo UI" panose="020B0604030504040204" pitchFamily="50" charset="-128"/>
                <a:ea typeface="Meiryo UI" panose="020B0604030504040204" pitchFamily="50" charset="-128"/>
              </a:rPr>
              <a:t>家賃はどのような状況でも必ずご請求されます。できる事なら下げたいが、</a:t>
            </a:r>
            <a:endParaRPr lang="en-US" altLang="ja-JP" sz="1400" dirty="0">
              <a:latin typeface="Meiryo UI" panose="020B0604030504040204" pitchFamily="50" charset="-128"/>
              <a:ea typeface="Meiryo UI" panose="020B0604030504040204" pitchFamily="50" charset="-128"/>
            </a:endParaRPr>
          </a:p>
          <a:p>
            <a:pPr>
              <a:defRPr sz="900">
                <a:latin typeface="ヒラギノ角ゴ Pro W3"/>
                <a:ea typeface="ヒラギノ角ゴ Pro W3"/>
                <a:cs typeface="ヒラギノ角ゴ Pro W3"/>
                <a:sym typeface="ヒラギノ角ゴ Pro W3"/>
              </a:defRPr>
            </a:pPr>
            <a:r>
              <a:rPr lang="ja-JP" altLang="en-US" sz="1400" dirty="0">
                <a:latin typeface="Meiryo UI" panose="020B0604030504040204" pitchFamily="50" charset="-128"/>
                <a:ea typeface="Meiryo UI" panose="020B0604030504040204" pitchFamily="50" charset="-128"/>
              </a:rPr>
              <a:t>オーナーとの仲が悪くならないか？出て行けと言われないか？などご心配も多いかと思います。</a:t>
            </a:r>
          </a:p>
          <a:p>
            <a:pPr>
              <a:defRPr sz="900">
                <a:latin typeface="ヒラギノ角ゴ Pro W3"/>
                <a:ea typeface="ヒラギノ角ゴ Pro W3"/>
                <a:cs typeface="ヒラギノ角ゴ Pro W3"/>
                <a:sym typeface="ヒラギノ角ゴ Pro W3"/>
              </a:defRPr>
            </a:pPr>
            <a:r>
              <a:rPr lang="ja-JP" altLang="en-US" sz="1400" dirty="0">
                <a:latin typeface="Meiryo UI" panose="020B0604030504040204" pitchFamily="50" charset="-128"/>
                <a:ea typeface="Meiryo UI" panose="020B0604030504040204" pitchFamily="50" charset="-128"/>
              </a:rPr>
              <a:t>ご安心ください、私たちプロがそのお悩みを解決させていただきます。</a:t>
            </a:r>
          </a:p>
        </p:txBody>
      </p:sp>
      <p:sp>
        <p:nvSpPr>
          <p:cNvPr id="23" name="テキスト ボックス 22">
            <a:extLst>
              <a:ext uri="{FF2B5EF4-FFF2-40B4-BE49-F238E27FC236}">
                <a16:creationId xmlns:a16="http://schemas.microsoft.com/office/drawing/2014/main" xmlns="" id="{E060EEF0-2A17-48C8-BDB6-D075DC5ED71D}"/>
              </a:ext>
            </a:extLst>
          </p:cNvPr>
          <p:cNvSpPr txBox="1"/>
          <p:nvPr/>
        </p:nvSpPr>
        <p:spPr>
          <a:xfrm>
            <a:off x="1418154" y="2596020"/>
            <a:ext cx="402532" cy="584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defRPr sz="900">
                <a:latin typeface="ヒラギノ角ゴ Pro W3"/>
                <a:ea typeface="ヒラギノ角ゴ Pro W3"/>
                <a:cs typeface="ヒラギノ角ゴ Pro W3"/>
                <a:sym typeface="ヒラギノ角ゴ Pro W3"/>
              </a:defRPr>
            </a:pPr>
            <a:r>
              <a:rPr lang="ja-JP" altLang="en-US" sz="3200" b="1" dirty="0">
                <a:solidFill>
                  <a:schemeClr val="accent1">
                    <a:lumMod val="40000"/>
                    <a:lumOff val="60000"/>
                  </a:schemeClr>
                </a:solidFill>
                <a:latin typeface="Meiryo UI" panose="020B0604030504040204" pitchFamily="50" charset="-128"/>
                <a:ea typeface="Meiryo UI" panose="020B0604030504040204" pitchFamily="50" charset="-128"/>
              </a:rPr>
              <a:t>１</a:t>
            </a:r>
          </a:p>
        </p:txBody>
      </p:sp>
      <p:sp>
        <p:nvSpPr>
          <p:cNvPr id="24" name="テキスト ボックス 23">
            <a:extLst>
              <a:ext uri="{FF2B5EF4-FFF2-40B4-BE49-F238E27FC236}">
                <a16:creationId xmlns:a16="http://schemas.microsoft.com/office/drawing/2014/main" xmlns="" id="{80653571-8187-4C9C-AA5A-4EDA3A22AA9F}"/>
              </a:ext>
            </a:extLst>
          </p:cNvPr>
          <p:cNvSpPr txBox="1"/>
          <p:nvPr/>
        </p:nvSpPr>
        <p:spPr>
          <a:xfrm>
            <a:off x="1783362" y="2744530"/>
            <a:ext cx="1416050" cy="3385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defRPr sz="900">
                <a:latin typeface="ヒラギノ角ゴ Pro W3"/>
                <a:ea typeface="ヒラギノ角ゴ Pro W3"/>
                <a:cs typeface="ヒラギノ角ゴ Pro W3"/>
                <a:sym typeface="ヒラギノ角ゴ Pro W3"/>
              </a:defRPr>
            </a:pPr>
            <a:r>
              <a:rPr lang="ja-JP" altLang="en-US" sz="1600" b="1" dirty="0">
                <a:solidFill>
                  <a:srgbClr val="0070C0"/>
                </a:solidFill>
                <a:latin typeface="Meiryo UI" panose="020B0604030504040204" pitchFamily="50" charset="-128"/>
                <a:ea typeface="Meiryo UI" panose="020B0604030504040204" pitchFamily="50" charset="-128"/>
              </a:rPr>
              <a:t>完全成果報酬</a:t>
            </a:r>
          </a:p>
        </p:txBody>
      </p:sp>
      <p:sp>
        <p:nvSpPr>
          <p:cNvPr id="26" name="テキスト ボックス 25">
            <a:extLst>
              <a:ext uri="{FF2B5EF4-FFF2-40B4-BE49-F238E27FC236}">
                <a16:creationId xmlns:a16="http://schemas.microsoft.com/office/drawing/2014/main" xmlns="" id="{87FBD1F2-2E55-4011-913D-3F1324A643AF}"/>
              </a:ext>
            </a:extLst>
          </p:cNvPr>
          <p:cNvSpPr txBox="1"/>
          <p:nvPr/>
        </p:nvSpPr>
        <p:spPr>
          <a:xfrm>
            <a:off x="1766866" y="2989454"/>
            <a:ext cx="6594319" cy="60016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defRPr sz="900">
                <a:latin typeface="ヒラギノ角ゴ Pro W3"/>
                <a:ea typeface="ヒラギノ角ゴ Pro W3"/>
                <a:cs typeface="ヒラギノ角ゴ Pro W3"/>
                <a:sym typeface="ヒラギノ角ゴ Pro W3"/>
              </a:defRPr>
            </a:pPr>
            <a:r>
              <a:rPr lang="ja-JP" altLang="en-US" sz="1100" dirty="0">
                <a:latin typeface="Meiryo UI" panose="020B0604030504040204" pitchFamily="50" charset="-128"/>
                <a:ea typeface="Meiryo UI" panose="020B0604030504040204" pitchFamily="50" charset="-128"/>
              </a:rPr>
              <a:t>手付金も相談料もございません。完全成果報酬制でサービスを提供しておりますので、まずはご相談ください。</a:t>
            </a:r>
          </a:p>
          <a:p>
            <a:pPr>
              <a:defRPr sz="900">
                <a:latin typeface="ヒラギノ角ゴ Pro W3"/>
                <a:ea typeface="ヒラギノ角ゴ Pro W3"/>
                <a:cs typeface="ヒラギノ角ゴ Pro W3"/>
                <a:sym typeface="ヒラギノ角ゴ Pro W3"/>
              </a:defRPr>
            </a:pPr>
            <a:r>
              <a:rPr lang="ja-JP" altLang="en-US" sz="1100" dirty="0">
                <a:latin typeface="Meiryo UI" panose="020B0604030504040204" pitchFamily="50" charset="-128"/>
                <a:ea typeface="Meiryo UI" panose="020B0604030504040204" pitchFamily="50" charset="-128"/>
              </a:rPr>
              <a:t>仮に成果が出なかった場合においても、費用は一切発生致しません。損となるタイミングのないままに成果を出し、</a:t>
            </a:r>
            <a:endParaRPr lang="en-US" altLang="ja-JP" sz="1100" dirty="0">
              <a:latin typeface="Meiryo UI" panose="020B0604030504040204" pitchFamily="50" charset="-128"/>
              <a:ea typeface="Meiryo UI" panose="020B0604030504040204" pitchFamily="50" charset="-128"/>
            </a:endParaRPr>
          </a:p>
          <a:p>
            <a:pPr>
              <a:defRPr sz="900">
                <a:latin typeface="ヒラギノ角ゴ Pro W3"/>
                <a:ea typeface="ヒラギノ角ゴ Pro W3"/>
                <a:cs typeface="ヒラギノ角ゴ Pro W3"/>
                <a:sym typeface="ヒラギノ角ゴ Pro W3"/>
              </a:defRPr>
            </a:pPr>
            <a:r>
              <a:rPr lang="ja-JP" altLang="en-US" sz="1100" dirty="0">
                <a:latin typeface="Meiryo UI" panose="020B0604030504040204" pitchFamily="50" charset="-128"/>
                <a:ea typeface="Meiryo UI" panose="020B0604030504040204" pitchFamily="50" charset="-128"/>
              </a:rPr>
              <a:t>お客様の満足を得られる自信があります。</a:t>
            </a:r>
          </a:p>
        </p:txBody>
      </p:sp>
      <p:sp>
        <p:nvSpPr>
          <p:cNvPr id="27" name="テキスト ボックス 26">
            <a:extLst>
              <a:ext uri="{FF2B5EF4-FFF2-40B4-BE49-F238E27FC236}">
                <a16:creationId xmlns:a16="http://schemas.microsoft.com/office/drawing/2014/main" xmlns="" id="{34446D22-926F-448F-9060-AF17BAD50366}"/>
              </a:ext>
            </a:extLst>
          </p:cNvPr>
          <p:cNvSpPr txBox="1"/>
          <p:nvPr/>
        </p:nvSpPr>
        <p:spPr>
          <a:xfrm>
            <a:off x="1389589" y="3410566"/>
            <a:ext cx="402532" cy="584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defRPr sz="900">
                <a:latin typeface="ヒラギノ角ゴ Pro W3"/>
                <a:ea typeface="ヒラギノ角ゴ Pro W3"/>
                <a:cs typeface="ヒラギノ角ゴ Pro W3"/>
                <a:sym typeface="ヒラギノ角ゴ Pro W3"/>
              </a:defRPr>
            </a:pPr>
            <a:r>
              <a:rPr lang="ja-JP" altLang="en-US" sz="3200" b="1" dirty="0">
                <a:solidFill>
                  <a:schemeClr val="accent1">
                    <a:lumMod val="40000"/>
                    <a:lumOff val="60000"/>
                  </a:schemeClr>
                </a:solidFill>
                <a:latin typeface="Meiryo UI" panose="020B0604030504040204" pitchFamily="50" charset="-128"/>
                <a:ea typeface="Meiryo UI" panose="020B0604030504040204" pitchFamily="50" charset="-128"/>
              </a:rPr>
              <a:t>２</a:t>
            </a:r>
          </a:p>
        </p:txBody>
      </p:sp>
      <p:sp>
        <p:nvSpPr>
          <p:cNvPr id="28" name="テキスト ボックス 27">
            <a:extLst>
              <a:ext uri="{FF2B5EF4-FFF2-40B4-BE49-F238E27FC236}">
                <a16:creationId xmlns:a16="http://schemas.microsoft.com/office/drawing/2014/main" xmlns="" id="{6EAFEBA8-A6CE-41F7-87F7-37692A6E8E21}"/>
              </a:ext>
            </a:extLst>
          </p:cNvPr>
          <p:cNvSpPr txBox="1"/>
          <p:nvPr/>
        </p:nvSpPr>
        <p:spPr>
          <a:xfrm>
            <a:off x="1754797" y="3565426"/>
            <a:ext cx="1764524" cy="3385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defRPr sz="900">
                <a:latin typeface="ヒラギノ角ゴ Pro W3"/>
                <a:ea typeface="ヒラギノ角ゴ Pro W3"/>
                <a:cs typeface="ヒラギノ角ゴ Pro W3"/>
                <a:sym typeface="ヒラギノ角ゴ Pro W3"/>
              </a:defRPr>
            </a:pPr>
            <a:r>
              <a:rPr lang="ja-JP" altLang="en-US" sz="1600" b="1" dirty="0">
                <a:solidFill>
                  <a:srgbClr val="0070C0"/>
                </a:solidFill>
                <a:latin typeface="Meiryo UI" panose="020B0604030504040204" pitchFamily="50" charset="-128"/>
                <a:ea typeface="Meiryo UI" panose="020B0604030504040204" pitchFamily="50" charset="-128"/>
              </a:rPr>
              <a:t>結果が違います</a:t>
            </a:r>
          </a:p>
        </p:txBody>
      </p:sp>
      <p:sp>
        <p:nvSpPr>
          <p:cNvPr id="29" name="テキスト ボックス 28">
            <a:extLst>
              <a:ext uri="{FF2B5EF4-FFF2-40B4-BE49-F238E27FC236}">
                <a16:creationId xmlns:a16="http://schemas.microsoft.com/office/drawing/2014/main" xmlns="" id="{201429CC-CF93-4C65-9844-E3287F0C4EFE}"/>
              </a:ext>
            </a:extLst>
          </p:cNvPr>
          <p:cNvSpPr txBox="1"/>
          <p:nvPr/>
        </p:nvSpPr>
        <p:spPr>
          <a:xfrm>
            <a:off x="1782751" y="3810350"/>
            <a:ext cx="7253351" cy="43088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defRPr sz="900">
                <a:latin typeface="ヒラギノ角ゴ Pro W3"/>
                <a:ea typeface="ヒラギノ角ゴ Pro W3"/>
                <a:cs typeface="ヒラギノ角ゴ Pro W3"/>
                <a:sym typeface="ヒラギノ角ゴ Pro W3"/>
              </a:defRPr>
            </a:pPr>
            <a:r>
              <a:rPr lang="ja-JP" altLang="en-US" sz="1100" dirty="0">
                <a:latin typeface="Meiryo UI" panose="020B0604030504040204" pitchFamily="50" charset="-128"/>
                <a:ea typeface="Meiryo UI" panose="020B0604030504040204" pitchFamily="50" charset="-128"/>
              </a:rPr>
              <a:t>弊社の保有する専門家ネットワークによる専門力、数多の実績を経て蓄積してきた情報力、精鋭を集めたスタッフによる実践力。</a:t>
            </a:r>
            <a:endParaRPr lang="en-US" altLang="ja-JP" sz="1100" dirty="0">
              <a:latin typeface="Meiryo UI" panose="020B0604030504040204" pitchFamily="50" charset="-128"/>
              <a:ea typeface="Meiryo UI" panose="020B0604030504040204" pitchFamily="50" charset="-128"/>
            </a:endParaRPr>
          </a:p>
          <a:p>
            <a:pPr>
              <a:defRPr sz="900">
                <a:latin typeface="ヒラギノ角ゴ Pro W3"/>
                <a:ea typeface="ヒラギノ角ゴ Pro W3"/>
                <a:cs typeface="ヒラギノ角ゴ Pro W3"/>
                <a:sym typeface="ヒラギノ角ゴ Pro W3"/>
              </a:defRPr>
            </a:pPr>
            <a:r>
              <a:rPr lang="ja-JP" altLang="en-US" sz="1100" dirty="0">
                <a:latin typeface="Meiryo UI" panose="020B0604030504040204" pitchFamily="50" charset="-128"/>
                <a:ea typeface="Meiryo UI" panose="020B0604030504040204" pitchFamily="50" charset="-128"/>
              </a:rPr>
              <a:t>これらのリソースにより、圧倒的な確度で成果を出し、お客様の満足を得られる自信があります。</a:t>
            </a:r>
          </a:p>
        </p:txBody>
      </p:sp>
      <p:sp>
        <p:nvSpPr>
          <p:cNvPr id="30" name="テキスト ボックス 29">
            <a:extLst>
              <a:ext uri="{FF2B5EF4-FFF2-40B4-BE49-F238E27FC236}">
                <a16:creationId xmlns:a16="http://schemas.microsoft.com/office/drawing/2014/main" xmlns="" id="{BF00DD66-6954-4BDD-9234-F239A6CA152D}"/>
              </a:ext>
            </a:extLst>
          </p:cNvPr>
          <p:cNvSpPr txBox="1"/>
          <p:nvPr/>
        </p:nvSpPr>
        <p:spPr>
          <a:xfrm>
            <a:off x="1373559" y="4069096"/>
            <a:ext cx="402532" cy="584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defRPr sz="900">
                <a:latin typeface="ヒラギノ角ゴ Pro W3"/>
                <a:ea typeface="ヒラギノ角ゴ Pro W3"/>
                <a:cs typeface="ヒラギノ角ゴ Pro W3"/>
                <a:sym typeface="ヒラギノ角ゴ Pro W3"/>
              </a:defRPr>
            </a:pPr>
            <a:r>
              <a:rPr lang="ja-JP" altLang="en-US" sz="3200" b="1" dirty="0">
                <a:solidFill>
                  <a:schemeClr val="accent1">
                    <a:lumMod val="40000"/>
                    <a:lumOff val="60000"/>
                  </a:schemeClr>
                </a:solidFill>
                <a:latin typeface="Meiryo UI" panose="020B0604030504040204" pitchFamily="50" charset="-128"/>
                <a:ea typeface="Meiryo UI" panose="020B0604030504040204" pitchFamily="50" charset="-128"/>
              </a:rPr>
              <a:t>３</a:t>
            </a:r>
          </a:p>
        </p:txBody>
      </p:sp>
      <p:sp>
        <p:nvSpPr>
          <p:cNvPr id="31" name="テキスト ボックス 30">
            <a:extLst>
              <a:ext uri="{FF2B5EF4-FFF2-40B4-BE49-F238E27FC236}">
                <a16:creationId xmlns:a16="http://schemas.microsoft.com/office/drawing/2014/main" xmlns="" id="{C0613A71-8DF4-4952-94DD-4D9910D336B7}"/>
              </a:ext>
            </a:extLst>
          </p:cNvPr>
          <p:cNvSpPr txBox="1"/>
          <p:nvPr/>
        </p:nvSpPr>
        <p:spPr>
          <a:xfrm>
            <a:off x="1745116" y="4223956"/>
            <a:ext cx="2266967" cy="3385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defRPr sz="900">
                <a:latin typeface="ヒラギノ角ゴ Pro W3"/>
                <a:ea typeface="ヒラギノ角ゴ Pro W3"/>
                <a:cs typeface="ヒラギノ角ゴ Pro W3"/>
                <a:sym typeface="ヒラギノ角ゴ Pro W3"/>
              </a:defRPr>
            </a:pPr>
            <a:r>
              <a:rPr lang="ja-JP" altLang="en-US" sz="1600" b="1" dirty="0">
                <a:solidFill>
                  <a:srgbClr val="0070C0"/>
                </a:solidFill>
                <a:latin typeface="Meiryo UI" panose="020B0604030504040204" pitchFamily="50" charset="-128"/>
                <a:ea typeface="Meiryo UI" panose="020B0604030504040204" pitchFamily="50" charset="-128"/>
              </a:rPr>
              <a:t>手間をかけさせません</a:t>
            </a:r>
          </a:p>
        </p:txBody>
      </p:sp>
      <p:sp>
        <p:nvSpPr>
          <p:cNvPr id="32" name="テキスト ボックス 31">
            <a:extLst>
              <a:ext uri="{FF2B5EF4-FFF2-40B4-BE49-F238E27FC236}">
                <a16:creationId xmlns:a16="http://schemas.microsoft.com/office/drawing/2014/main" xmlns="" id="{177C7F86-3FEE-4629-912F-02F8C9E67E56}"/>
              </a:ext>
            </a:extLst>
          </p:cNvPr>
          <p:cNvSpPr txBox="1"/>
          <p:nvPr/>
        </p:nvSpPr>
        <p:spPr>
          <a:xfrm>
            <a:off x="1766721" y="4487930"/>
            <a:ext cx="7199479" cy="60016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defRPr sz="900">
                <a:latin typeface="ヒラギノ角ゴ Pro W3"/>
                <a:ea typeface="ヒラギノ角ゴ Pro W3"/>
                <a:cs typeface="ヒラギノ角ゴ Pro W3"/>
                <a:sym typeface="ヒラギノ角ゴ Pro W3"/>
              </a:defRPr>
            </a:pPr>
            <a:r>
              <a:rPr lang="ja-JP" altLang="en-US" sz="1100" dirty="0">
                <a:latin typeface="Meiryo UI" panose="020B0604030504040204" pitchFamily="50" charset="-128"/>
                <a:ea typeface="Meiryo UI" panose="020B0604030504040204" pitchFamily="50" charset="-128"/>
              </a:rPr>
              <a:t>弊社の「コスト適正化」メニューは、ただ単にアドバイスをしたり業務を代行するだけのサービスではありません。常にあらゆるコストを意識しながら成果を数字で解析してきた弊社だからできる、分かりやすい成果に至るまでのフルサポートを、プロジェクトとしてご提案しています。極限までお手間をも削減したままにコストに関する成果を出し、お客様の満足を得られる自信があります。</a:t>
            </a:r>
          </a:p>
        </p:txBody>
      </p:sp>
      <p:sp>
        <p:nvSpPr>
          <p:cNvPr id="36" name="テキスト ボックス 35">
            <a:extLst>
              <a:ext uri="{FF2B5EF4-FFF2-40B4-BE49-F238E27FC236}">
                <a16:creationId xmlns:a16="http://schemas.microsoft.com/office/drawing/2014/main" xmlns="" id="{D3600A14-99D9-43C1-934E-058CB433B496}"/>
              </a:ext>
            </a:extLst>
          </p:cNvPr>
          <p:cNvSpPr txBox="1"/>
          <p:nvPr/>
        </p:nvSpPr>
        <p:spPr>
          <a:xfrm>
            <a:off x="1594200" y="2380524"/>
            <a:ext cx="2342800" cy="338554"/>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defRPr sz="900">
                <a:latin typeface="ヒラギノ角ゴ Pro W3"/>
                <a:ea typeface="ヒラギノ角ゴ Pro W3"/>
                <a:cs typeface="ヒラギノ角ゴ Pro W3"/>
                <a:sym typeface="ヒラギノ角ゴ Pro W3"/>
              </a:defRPr>
            </a:pPr>
            <a:r>
              <a:rPr lang="ja-JP" altLang="en-US" sz="1600" b="1" dirty="0">
                <a:solidFill>
                  <a:srgbClr val="0070C0"/>
                </a:solidFill>
                <a:latin typeface="Meiryo UI" panose="020B0604030504040204" pitchFamily="50" charset="-128"/>
                <a:ea typeface="Meiryo UI" panose="020B0604030504040204" pitchFamily="50" charset="-128"/>
              </a:rPr>
              <a:t>我々にお任せ頂くメリット</a:t>
            </a:r>
          </a:p>
        </p:txBody>
      </p:sp>
      <p:sp>
        <p:nvSpPr>
          <p:cNvPr id="37" name="正方形/長方形 13">
            <a:extLst>
              <a:ext uri="{FF2B5EF4-FFF2-40B4-BE49-F238E27FC236}">
                <a16:creationId xmlns:a16="http://schemas.microsoft.com/office/drawing/2014/main" xmlns="" id="{96CB2DC5-0407-42B2-9CF0-285FA12031E9}"/>
              </a:ext>
            </a:extLst>
          </p:cNvPr>
          <p:cNvSpPr txBox="1"/>
          <p:nvPr/>
        </p:nvSpPr>
        <p:spPr>
          <a:xfrm>
            <a:off x="1246559" y="5204890"/>
            <a:ext cx="2042741" cy="338554"/>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r>
              <a:rPr lang="ja-JP" altLang="en-US" sz="1600" b="1" dirty="0">
                <a:solidFill>
                  <a:srgbClr val="000066"/>
                </a:solidFill>
                <a:latin typeface="Meiryo UI" panose="020B0604030504040204" pitchFamily="50" charset="-128"/>
                <a:ea typeface="Meiryo UI" panose="020B0604030504040204" pitchFamily="50" charset="-128"/>
              </a:rPr>
              <a:t>高圧電力のコスト削減　</a:t>
            </a:r>
            <a:endParaRPr lang="en-US" altLang="ja-JP" sz="1600" b="1" dirty="0">
              <a:solidFill>
                <a:srgbClr val="000066"/>
              </a:solidFill>
              <a:latin typeface="Meiryo UI" panose="020B0604030504040204" pitchFamily="50" charset="-128"/>
              <a:ea typeface="Meiryo UI" panose="020B0604030504040204" pitchFamily="50" charset="-128"/>
            </a:endParaRPr>
          </a:p>
        </p:txBody>
      </p:sp>
      <p:cxnSp>
        <p:nvCxnSpPr>
          <p:cNvPr id="38" name="直線コネクタ 37">
            <a:extLst>
              <a:ext uri="{FF2B5EF4-FFF2-40B4-BE49-F238E27FC236}">
                <a16:creationId xmlns:a16="http://schemas.microsoft.com/office/drawing/2014/main" xmlns="" id="{C3EEAC5F-2F46-406D-A408-C1C34456698D}"/>
              </a:ext>
            </a:extLst>
          </p:cNvPr>
          <p:cNvCxnSpPr>
            <a:cxnSpLocks/>
          </p:cNvCxnSpPr>
          <p:nvPr/>
        </p:nvCxnSpPr>
        <p:spPr>
          <a:xfrm flipH="1">
            <a:off x="1307795" y="5562288"/>
            <a:ext cx="1981505" cy="0"/>
          </a:xfrm>
          <a:prstGeom prst="line">
            <a:avLst/>
          </a:prstGeom>
          <a:ln w="76200">
            <a:solidFill>
              <a:schemeClr val="bg1">
                <a:lumMod val="65000"/>
              </a:schemeClr>
            </a:solidFill>
          </a:ln>
          <a:scene3d>
            <a:camera prst="orthographicFront"/>
            <a:lightRig rig="threePt" dir="t"/>
          </a:scene3d>
          <a:sp3d>
            <a:bevelT h="25400"/>
          </a:sp3d>
        </p:spPr>
        <p:style>
          <a:lnRef idx="1">
            <a:schemeClr val="accent1"/>
          </a:lnRef>
          <a:fillRef idx="0">
            <a:schemeClr val="accent1"/>
          </a:fillRef>
          <a:effectRef idx="0">
            <a:schemeClr val="accent1"/>
          </a:effectRef>
          <a:fontRef idx="minor">
            <a:schemeClr val="tx1"/>
          </a:fontRef>
        </p:style>
      </p:cxnSp>
      <p:sp>
        <p:nvSpPr>
          <p:cNvPr id="39" name="正方形/長方形 13">
            <a:extLst>
              <a:ext uri="{FF2B5EF4-FFF2-40B4-BE49-F238E27FC236}">
                <a16:creationId xmlns:a16="http://schemas.microsoft.com/office/drawing/2014/main" xmlns="" id="{10D6EE83-48A1-41C2-A5E3-4B3105F2BB25}"/>
              </a:ext>
            </a:extLst>
          </p:cNvPr>
          <p:cNvSpPr txBox="1"/>
          <p:nvPr/>
        </p:nvSpPr>
        <p:spPr>
          <a:xfrm>
            <a:off x="4965468" y="5204890"/>
            <a:ext cx="2546582" cy="338554"/>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r>
              <a:rPr lang="ja-JP" altLang="en-US" sz="1600" b="1" dirty="0">
                <a:solidFill>
                  <a:srgbClr val="000066"/>
                </a:solidFill>
              </a:rPr>
              <a:t>低圧電力のコスト削減　</a:t>
            </a:r>
          </a:p>
        </p:txBody>
      </p:sp>
      <p:cxnSp>
        <p:nvCxnSpPr>
          <p:cNvPr id="43" name="直線コネクタ 42">
            <a:extLst>
              <a:ext uri="{FF2B5EF4-FFF2-40B4-BE49-F238E27FC236}">
                <a16:creationId xmlns:a16="http://schemas.microsoft.com/office/drawing/2014/main" xmlns="" id="{BCFDC468-7321-4FB3-AF2F-EAD46381BD08}"/>
              </a:ext>
            </a:extLst>
          </p:cNvPr>
          <p:cNvCxnSpPr>
            <a:cxnSpLocks/>
          </p:cNvCxnSpPr>
          <p:nvPr/>
        </p:nvCxnSpPr>
        <p:spPr>
          <a:xfrm flipH="1">
            <a:off x="5028968" y="5562288"/>
            <a:ext cx="2083032" cy="0"/>
          </a:xfrm>
          <a:prstGeom prst="line">
            <a:avLst/>
          </a:prstGeom>
          <a:ln w="76200">
            <a:solidFill>
              <a:schemeClr val="bg1">
                <a:lumMod val="65000"/>
              </a:schemeClr>
            </a:solidFill>
          </a:ln>
          <a:scene3d>
            <a:camera prst="orthographicFront"/>
            <a:lightRig rig="threePt" dir="t"/>
          </a:scene3d>
          <a:sp3d>
            <a:bevelT h="25400"/>
          </a:sp3d>
        </p:spPr>
        <p:style>
          <a:lnRef idx="1">
            <a:schemeClr val="accent1"/>
          </a:lnRef>
          <a:fillRef idx="0">
            <a:schemeClr val="accent1"/>
          </a:fillRef>
          <a:effectRef idx="0">
            <a:schemeClr val="accent1"/>
          </a:effectRef>
          <a:fontRef idx="minor">
            <a:schemeClr val="tx1"/>
          </a:fontRef>
        </p:style>
      </p:cxnSp>
      <p:sp>
        <p:nvSpPr>
          <p:cNvPr id="45" name="テキスト ボックス 44">
            <a:extLst>
              <a:ext uri="{FF2B5EF4-FFF2-40B4-BE49-F238E27FC236}">
                <a16:creationId xmlns:a16="http://schemas.microsoft.com/office/drawing/2014/main" xmlns="" id="{E4DC2F5A-1468-41B6-8BF3-683F721B37C7}"/>
              </a:ext>
            </a:extLst>
          </p:cNvPr>
          <p:cNvSpPr txBox="1"/>
          <p:nvPr/>
        </p:nvSpPr>
        <p:spPr>
          <a:xfrm>
            <a:off x="1195759" y="5597641"/>
            <a:ext cx="3869327" cy="93871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defRPr sz="900">
                <a:latin typeface="ヒラギノ角ゴ Pro W3"/>
                <a:ea typeface="ヒラギノ角ゴ Pro W3"/>
                <a:cs typeface="ヒラギノ角ゴ Pro W3"/>
                <a:sym typeface="ヒラギノ角ゴ Pro W3"/>
              </a:defRPr>
            </a:pPr>
            <a:r>
              <a:rPr lang="ja-JP" altLang="en-US" sz="1100" dirty="0">
                <a:latin typeface="Meiryo UI" panose="020B0604030504040204" pitchFamily="50" charset="-128"/>
                <a:ea typeface="Meiryo UI" panose="020B0604030504040204" pitchFamily="50" charset="-128"/>
              </a:rPr>
              <a:t>高圧電気ご利用の法人様へ、電力会社を変更せずに大幅に</a:t>
            </a:r>
            <a:endParaRPr lang="en-US" altLang="ja-JP" sz="1100" dirty="0">
              <a:latin typeface="Meiryo UI" panose="020B0604030504040204" pitchFamily="50" charset="-128"/>
              <a:ea typeface="Meiryo UI" panose="020B0604030504040204" pitchFamily="50" charset="-128"/>
            </a:endParaRPr>
          </a:p>
          <a:p>
            <a:pPr>
              <a:defRPr sz="900">
                <a:latin typeface="ヒラギノ角ゴ Pro W3"/>
                <a:ea typeface="ヒラギノ角ゴ Pro W3"/>
                <a:cs typeface="ヒラギノ角ゴ Pro W3"/>
                <a:sym typeface="ヒラギノ角ゴ Pro W3"/>
              </a:defRPr>
            </a:pPr>
            <a:r>
              <a:rPr lang="ja-JP" altLang="en-US" sz="1100" dirty="0">
                <a:latin typeface="Meiryo UI" panose="020B0604030504040204" pitchFamily="50" charset="-128"/>
                <a:ea typeface="Meiryo UI" panose="020B0604030504040204" pitchFamily="50" charset="-128"/>
              </a:rPr>
              <a:t>コスト削減できるよう、現在ご利用の電力会社へ値下げ交渉を</a:t>
            </a:r>
            <a:endParaRPr lang="en-US" altLang="ja-JP" sz="1100" dirty="0">
              <a:latin typeface="Meiryo UI" panose="020B0604030504040204" pitchFamily="50" charset="-128"/>
              <a:ea typeface="Meiryo UI" panose="020B0604030504040204" pitchFamily="50" charset="-128"/>
            </a:endParaRPr>
          </a:p>
          <a:p>
            <a:pPr>
              <a:defRPr sz="900">
                <a:latin typeface="ヒラギノ角ゴ Pro W3"/>
                <a:ea typeface="ヒラギノ角ゴ Pro W3"/>
                <a:cs typeface="ヒラギノ角ゴ Pro W3"/>
                <a:sym typeface="ヒラギノ角ゴ Pro W3"/>
              </a:defRPr>
            </a:pPr>
            <a:r>
              <a:rPr lang="ja-JP" altLang="en-US" sz="1100" dirty="0">
                <a:latin typeface="Meiryo UI" panose="020B0604030504040204" pitchFamily="50" charset="-128"/>
                <a:ea typeface="Meiryo UI" panose="020B0604030504040204" pitchFamily="50" charset="-128"/>
              </a:rPr>
              <a:t>をさせていただきます。当社が抱えている膨大な電気データがあり、</a:t>
            </a:r>
            <a:endParaRPr lang="en-US" altLang="ja-JP" sz="1100" dirty="0">
              <a:latin typeface="Meiryo UI" panose="020B0604030504040204" pitchFamily="50" charset="-128"/>
              <a:ea typeface="Meiryo UI" panose="020B0604030504040204" pitchFamily="50" charset="-128"/>
            </a:endParaRPr>
          </a:p>
          <a:p>
            <a:pPr>
              <a:defRPr sz="900">
                <a:latin typeface="ヒラギノ角ゴ Pro W3"/>
                <a:ea typeface="ヒラギノ角ゴ Pro W3"/>
                <a:cs typeface="ヒラギノ角ゴ Pro W3"/>
                <a:sym typeface="ヒラギノ角ゴ Pro W3"/>
              </a:defRPr>
            </a:pPr>
            <a:r>
              <a:rPr lang="ja-JP" altLang="en-US" sz="1100" dirty="0">
                <a:latin typeface="Meiryo UI" panose="020B0604030504040204" pitchFamily="50" charset="-128"/>
                <a:ea typeface="Meiryo UI" panose="020B0604030504040204" pitchFamily="50" charset="-128"/>
              </a:rPr>
              <a:t>底値が分かるからこそ交渉が可能です。毎月かかるものだからこそ、</a:t>
            </a:r>
            <a:endParaRPr lang="en-US" altLang="ja-JP" sz="1100" dirty="0">
              <a:latin typeface="Meiryo UI" panose="020B0604030504040204" pitchFamily="50" charset="-128"/>
              <a:ea typeface="Meiryo UI" panose="020B0604030504040204" pitchFamily="50" charset="-128"/>
            </a:endParaRPr>
          </a:p>
          <a:p>
            <a:pPr>
              <a:defRPr sz="900">
                <a:latin typeface="ヒラギノ角ゴ Pro W3"/>
                <a:ea typeface="ヒラギノ角ゴ Pro W3"/>
                <a:cs typeface="ヒラギノ角ゴ Pro W3"/>
                <a:sym typeface="ヒラギノ角ゴ Pro W3"/>
              </a:defRPr>
            </a:pPr>
            <a:r>
              <a:rPr lang="ja-JP" altLang="en-US" sz="1100" dirty="0">
                <a:latin typeface="Meiryo UI" panose="020B0604030504040204" pitchFamily="50" charset="-128"/>
                <a:ea typeface="Meiryo UI" panose="020B0604030504040204" pitchFamily="50" charset="-128"/>
              </a:rPr>
              <a:t>しっかりと見直してみましょう。</a:t>
            </a:r>
          </a:p>
        </p:txBody>
      </p:sp>
      <p:sp>
        <p:nvSpPr>
          <p:cNvPr id="47" name="テキスト ボックス 46">
            <a:extLst>
              <a:ext uri="{FF2B5EF4-FFF2-40B4-BE49-F238E27FC236}">
                <a16:creationId xmlns:a16="http://schemas.microsoft.com/office/drawing/2014/main" xmlns="" id="{408F9999-8524-4177-A096-BE804F154FF3}"/>
              </a:ext>
            </a:extLst>
          </p:cNvPr>
          <p:cNvSpPr txBox="1"/>
          <p:nvPr/>
        </p:nvSpPr>
        <p:spPr>
          <a:xfrm>
            <a:off x="4957881" y="5568433"/>
            <a:ext cx="3842568" cy="110799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defRPr sz="900">
                <a:latin typeface="ヒラギノ角ゴ Pro W3"/>
                <a:ea typeface="ヒラギノ角ゴ Pro W3"/>
                <a:cs typeface="ヒラギノ角ゴ Pro W3"/>
                <a:sym typeface="ヒラギノ角ゴ Pro W3"/>
              </a:defRPr>
            </a:pPr>
            <a:r>
              <a:rPr lang="ja-JP" altLang="en-US" sz="1100" dirty="0">
                <a:latin typeface="Meiryo UI" panose="020B0604030504040204" pitchFamily="50" charset="-128"/>
                <a:ea typeface="Meiryo UI" panose="020B0604030504040204" pitchFamily="50" charset="-128"/>
              </a:rPr>
              <a:t>日常では欠かせない電気ですが、店舗利用や事務所利用の場合</a:t>
            </a:r>
            <a:endParaRPr lang="en-US" altLang="ja-JP" sz="1100" dirty="0">
              <a:latin typeface="Meiryo UI" panose="020B0604030504040204" pitchFamily="50" charset="-128"/>
              <a:ea typeface="Meiryo UI" panose="020B0604030504040204" pitchFamily="50" charset="-128"/>
            </a:endParaRPr>
          </a:p>
          <a:p>
            <a:pPr>
              <a:defRPr sz="900">
                <a:latin typeface="ヒラギノ角ゴ Pro W3"/>
                <a:ea typeface="ヒラギノ角ゴ Pro W3"/>
                <a:cs typeface="ヒラギノ角ゴ Pro W3"/>
                <a:sym typeface="ヒラギノ角ゴ Pro W3"/>
              </a:defRPr>
            </a:pPr>
            <a:r>
              <a:rPr lang="ja-JP" altLang="en-US" sz="1100" dirty="0">
                <a:latin typeface="Meiryo UI" panose="020B0604030504040204" pitchFamily="50" charset="-128"/>
                <a:ea typeface="Meiryo UI" panose="020B0604030504040204" pitchFamily="50" charset="-128"/>
              </a:rPr>
              <a:t>かなり多くの電気代金がかかているのではないでしょうか？</a:t>
            </a:r>
            <a:endParaRPr lang="en-US" altLang="ja-JP" sz="1100" dirty="0">
              <a:latin typeface="Meiryo UI" panose="020B0604030504040204" pitchFamily="50" charset="-128"/>
              <a:ea typeface="Meiryo UI" panose="020B0604030504040204" pitchFamily="50" charset="-128"/>
            </a:endParaRPr>
          </a:p>
          <a:p>
            <a:pPr>
              <a:defRPr sz="900">
                <a:latin typeface="ヒラギノ角ゴ Pro W3"/>
                <a:ea typeface="ヒラギノ角ゴ Pro W3"/>
                <a:cs typeface="ヒラギノ角ゴ Pro W3"/>
                <a:sym typeface="ヒラギノ角ゴ Pro W3"/>
              </a:defRPr>
            </a:pPr>
            <a:r>
              <a:rPr lang="ja-JP" altLang="en-US" sz="1100" dirty="0">
                <a:latin typeface="Meiryo UI" panose="020B0604030504040204" pitchFamily="50" charset="-128"/>
                <a:ea typeface="Meiryo UI" panose="020B0604030504040204" pitchFamily="50" charset="-128"/>
              </a:rPr>
              <a:t>電力の自由化に伴い、電力会社を選べるようになりました。</a:t>
            </a:r>
            <a:endParaRPr lang="en-US" altLang="ja-JP" sz="1100" dirty="0">
              <a:latin typeface="Meiryo UI" panose="020B0604030504040204" pitchFamily="50" charset="-128"/>
              <a:ea typeface="Meiryo UI" panose="020B0604030504040204" pitchFamily="50" charset="-128"/>
            </a:endParaRPr>
          </a:p>
          <a:p>
            <a:pPr>
              <a:defRPr sz="900">
                <a:latin typeface="ヒラギノ角ゴ Pro W3"/>
                <a:ea typeface="ヒラギノ角ゴ Pro W3"/>
                <a:cs typeface="ヒラギノ角ゴ Pro W3"/>
                <a:sym typeface="ヒラギノ角ゴ Pro W3"/>
              </a:defRPr>
            </a:pPr>
            <a:r>
              <a:rPr lang="ja-JP" altLang="en-US" sz="1100" dirty="0">
                <a:latin typeface="Meiryo UI" panose="020B0604030504040204" pitchFamily="50" charset="-128"/>
                <a:ea typeface="Meiryo UI" panose="020B0604030504040204" pitchFamily="50" charset="-128"/>
              </a:rPr>
              <a:t>低価格で、安心のできる電力会社を選んでいただきたいと考えております。弊社も数多くの電力会社の中から信頼し、お客様満足度の高い電力会社に絞りお客様へご提案させていただいております。</a:t>
            </a:r>
            <a:endParaRPr lang="en-US" altLang="ja-JP" sz="1100" dirty="0">
              <a:latin typeface="Meiryo UI" panose="020B0604030504040204" pitchFamily="50" charset="-128"/>
              <a:ea typeface="Meiryo UI" panose="020B0604030504040204" pitchFamily="50" charset="-128"/>
            </a:endParaRP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グループ化 19">
            <a:extLst>
              <a:ext uri="{FF2B5EF4-FFF2-40B4-BE49-F238E27FC236}">
                <a16:creationId xmlns:a16="http://schemas.microsoft.com/office/drawing/2014/main" xmlns="" id="{9F611BBB-EAD9-485E-9F03-15D4E774AF9F}"/>
              </a:ext>
            </a:extLst>
          </p:cNvPr>
          <p:cNvGrpSpPr/>
          <p:nvPr/>
        </p:nvGrpSpPr>
        <p:grpSpPr>
          <a:xfrm>
            <a:off x="3610366" y="1361130"/>
            <a:ext cx="5279873" cy="4629913"/>
            <a:chOff x="8663968" y="7739847"/>
            <a:chExt cx="5279873" cy="4629913"/>
          </a:xfrm>
        </p:grpSpPr>
        <p:pic>
          <p:nvPicPr>
            <p:cNvPr id="9218" name="Picture 2" descr="スマホおすすめランキング。Android、iPhoneの最新スマートフォンを価格・用途別に紹介【2021年最新版】 | ギズモード・ジャパン">
              <a:extLst>
                <a:ext uri="{FF2B5EF4-FFF2-40B4-BE49-F238E27FC236}">
                  <a16:creationId xmlns:a16="http://schemas.microsoft.com/office/drawing/2014/main" xmlns="" id="{F03B4C0C-7CE5-46FC-8ACF-8D08FE1A604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909" t="20666" r="20622" b="11111"/>
            <a:stretch/>
          </p:blipFill>
          <p:spPr bwMode="auto">
            <a:xfrm>
              <a:off x="8674136" y="7739847"/>
              <a:ext cx="5145225" cy="4629913"/>
            </a:xfrm>
            <a:prstGeom prst="rect">
              <a:avLst/>
            </a:prstGeom>
            <a:noFill/>
            <a:extLst>
              <a:ext uri="{909E8E84-426E-40DD-AFC4-6F175D3DCCD1}">
                <a14:hiddenFill xmlns:a14="http://schemas.microsoft.com/office/drawing/2010/main">
                  <a:solidFill>
                    <a:srgbClr val="FFFFFF"/>
                  </a:solidFill>
                </a14:hiddenFill>
              </a:ext>
            </a:extLst>
          </p:spPr>
        </p:pic>
        <p:sp>
          <p:nvSpPr>
            <p:cNvPr id="6" name="正方形/長方形 5">
              <a:extLst>
                <a:ext uri="{FF2B5EF4-FFF2-40B4-BE49-F238E27FC236}">
                  <a16:creationId xmlns:a16="http://schemas.microsoft.com/office/drawing/2014/main" xmlns="" id="{A4019262-327D-4480-8677-FF4C58E60BE5}"/>
                </a:ext>
              </a:extLst>
            </p:cNvPr>
            <p:cNvSpPr/>
            <p:nvPr/>
          </p:nvSpPr>
          <p:spPr>
            <a:xfrm>
              <a:off x="8663968" y="7739847"/>
              <a:ext cx="5279873" cy="4601905"/>
            </a:xfrm>
            <a:prstGeom prst="rect">
              <a:avLst/>
            </a:prstGeom>
            <a:solidFill>
              <a:srgbClr val="FFFFFF">
                <a:alpha val="90000"/>
              </a:srgb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mj-lt"/>
                <a:ea typeface="+mj-ea"/>
                <a:cs typeface="+mj-cs"/>
                <a:sym typeface="Calibri"/>
              </a:endParaRPr>
            </a:p>
          </p:txBody>
        </p:sp>
      </p:grpSp>
      <p:sp>
        <p:nvSpPr>
          <p:cNvPr id="1178" name="スライド番号プレースホルダー 2"/>
          <p:cNvSpPr txBox="1">
            <a:spLocks noGrp="1"/>
          </p:cNvSpPr>
          <p:nvPr>
            <p:ph type="sldNum" sz="quarter" idx="2"/>
          </p:nvPr>
        </p:nvSpPr>
        <p:spPr>
          <a:xfrm>
            <a:off x="8798208" y="6321436"/>
            <a:ext cx="184062" cy="26924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8</a:t>
            </a:fld>
            <a:endParaRPr/>
          </a:p>
        </p:txBody>
      </p:sp>
      <p:sp>
        <p:nvSpPr>
          <p:cNvPr id="9" name="Rectangle 38">
            <a:extLst>
              <a:ext uri="{FF2B5EF4-FFF2-40B4-BE49-F238E27FC236}">
                <a16:creationId xmlns:a16="http://schemas.microsoft.com/office/drawing/2014/main" xmlns="" id="{9AD8862A-8746-4E2A-A043-D7A42DD647D8}"/>
              </a:ext>
            </a:extLst>
          </p:cNvPr>
          <p:cNvSpPr>
            <a:spLocks noChangeArrowheads="1"/>
          </p:cNvSpPr>
          <p:nvPr/>
        </p:nvSpPr>
        <p:spPr bwMode="auto">
          <a:xfrm>
            <a:off x="1063278" y="180319"/>
            <a:ext cx="7490172" cy="463846"/>
          </a:xfrm>
          <a:prstGeom prst="rect">
            <a:avLst/>
          </a:prstGeom>
          <a:noFill/>
          <a:ln w="15875" algn="ctr">
            <a:noFill/>
            <a:miter lim="800000"/>
            <a:headEnd/>
            <a:tailEnd/>
          </a:ln>
        </p:spPr>
        <p:txBody>
          <a:bodyPr wrap="square" lIns="90000" tIns="46800" rIns="90000" bIns="46800">
            <a:spAutoFit/>
          </a:bodyPr>
          <a:lstStyle/>
          <a:p>
            <a:pPr algn="l">
              <a:defRPr/>
            </a:pPr>
            <a:r>
              <a:rPr lang="ja-JP" altLang="en-US" sz="2400" dirty="0">
                <a:latin typeface="Tahoma" panose="020B0604030504040204" pitchFamily="34" charset="0"/>
                <a:ea typeface="Meiryo UI" pitchFamily="50" charset="-128"/>
                <a:cs typeface="Tahoma" panose="020B0604030504040204" pitchFamily="34" charset="0"/>
              </a:rPr>
              <a:t>法人様専門リサイクル事業（携帯・スマホ関連商品買取）</a:t>
            </a:r>
            <a:endParaRPr lang="en-US" altLang="ja-JP" sz="2400" dirty="0">
              <a:latin typeface="Tahoma" panose="020B0604030504040204" pitchFamily="34" charset="0"/>
              <a:ea typeface="Meiryo UI" pitchFamily="50" charset="-128"/>
              <a:cs typeface="Tahoma" panose="020B0604030504040204" pitchFamily="34" charset="0"/>
            </a:endParaRPr>
          </a:p>
        </p:txBody>
      </p:sp>
      <p:grpSp>
        <p:nvGrpSpPr>
          <p:cNvPr id="10" name="グループ化 5">
            <a:extLst>
              <a:ext uri="{FF2B5EF4-FFF2-40B4-BE49-F238E27FC236}">
                <a16:creationId xmlns:a16="http://schemas.microsoft.com/office/drawing/2014/main" xmlns="" id="{3CEC326F-FDE0-4DAA-A43F-618F86ADB975}"/>
              </a:ext>
            </a:extLst>
          </p:cNvPr>
          <p:cNvGrpSpPr>
            <a:grpSpLocks/>
          </p:cNvGrpSpPr>
          <p:nvPr/>
        </p:nvGrpSpPr>
        <p:grpSpPr bwMode="auto">
          <a:xfrm rot="5169762">
            <a:off x="1349765" y="1122349"/>
            <a:ext cx="935037" cy="1141413"/>
            <a:chOff x="971600" y="1782341"/>
            <a:chExt cx="935037" cy="1141537"/>
          </a:xfrm>
        </p:grpSpPr>
        <p:sp>
          <p:nvSpPr>
            <p:cNvPr id="11" name="Oval 142">
              <a:extLst>
                <a:ext uri="{FF2B5EF4-FFF2-40B4-BE49-F238E27FC236}">
                  <a16:creationId xmlns:a16="http://schemas.microsoft.com/office/drawing/2014/main" xmlns="" id="{95A1EFF0-5E02-49B1-B1A4-AE9115FB9150}"/>
                </a:ext>
              </a:extLst>
            </p:cNvPr>
            <p:cNvSpPr>
              <a:spLocks noChangeArrowheads="1"/>
            </p:cNvSpPr>
            <p:nvPr/>
          </p:nvSpPr>
          <p:spPr bwMode="auto">
            <a:xfrm>
              <a:off x="971600" y="1988840"/>
              <a:ext cx="935037" cy="935038"/>
            </a:xfrm>
            <a:prstGeom prst="ellipse">
              <a:avLst/>
            </a:prstGeom>
            <a:solidFill>
              <a:schemeClr val="bg1"/>
            </a:solidFill>
            <a:ln w="101600" algn="ctr">
              <a:solidFill>
                <a:srgbClr val="FFC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bg2"/>
                </a:buClr>
                <a:buSzPct val="75000"/>
                <a:buFont typeface="Wingdings" panose="05000000000000000000" pitchFamily="2" charset="2"/>
                <a:buChar char="n"/>
                <a:defRPr kumimoji="1" sz="3200">
                  <a:solidFill>
                    <a:schemeClr val="tx1"/>
                  </a:solidFill>
                  <a:latin typeface="HGPｺﾞｼｯｸE" panose="020B0900000000000000" pitchFamily="50" charset="-128"/>
                  <a:ea typeface="HGPｺﾞｼｯｸE" panose="020B0900000000000000" pitchFamily="50" charset="-128"/>
                </a:defRPr>
              </a:lvl1pPr>
              <a:lvl2pPr marL="742950" indent="-285750">
                <a:spcBef>
                  <a:spcPct val="20000"/>
                </a:spcBef>
                <a:buClr>
                  <a:schemeClr val="accent2"/>
                </a:buClr>
                <a:buSzPct val="80000"/>
                <a:buFont typeface="Wingdings" panose="05000000000000000000" pitchFamily="2" charset="2"/>
                <a:buChar char="¨"/>
                <a:defRPr kumimoji="1" sz="2800">
                  <a:solidFill>
                    <a:schemeClr val="tx1"/>
                  </a:solidFill>
                  <a:latin typeface="HGPｺﾞｼｯｸE" panose="020B0900000000000000" pitchFamily="50" charset="-128"/>
                  <a:ea typeface="HGPｺﾞｼｯｸE" panose="020B0900000000000000" pitchFamily="50" charset="-128"/>
                </a:defRPr>
              </a:lvl2pPr>
              <a:lvl3pPr marL="1143000" indent="-228600">
                <a:spcBef>
                  <a:spcPct val="20000"/>
                </a:spcBef>
                <a:buClr>
                  <a:schemeClr val="bg2"/>
                </a:buClr>
                <a:buSzPct val="65000"/>
                <a:buFont typeface="Wingdings" panose="05000000000000000000" pitchFamily="2" charset="2"/>
                <a:buChar char="n"/>
                <a:defRPr kumimoji="1" sz="2400">
                  <a:solidFill>
                    <a:schemeClr val="tx1"/>
                  </a:solidFill>
                  <a:latin typeface="HGPｺﾞｼｯｸE" panose="020B0900000000000000" pitchFamily="50" charset="-128"/>
                  <a:ea typeface="HGPｺﾞｼｯｸE" panose="020B0900000000000000" pitchFamily="50" charset="-128"/>
                </a:defRPr>
              </a:lvl3pPr>
              <a:lvl4pPr marL="1600200" indent="-228600">
                <a:spcBef>
                  <a:spcPct val="20000"/>
                </a:spcBef>
                <a:buClr>
                  <a:schemeClr val="accent2"/>
                </a:buClr>
                <a:buSzPct val="70000"/>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4pPr>
              <a:lvl5pPr marL="2057400" indent="-228600">
                <a:spcBef>
                  <a:spcPct val="20000"/>
                </a:spcBef>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5pPr>
              <a:lvl6pPr marL="2514600" indent="-228600" eaLnBrk="0" fontAlgn="base" hangingPunct="0">
                <a:spcBef>
                  <a:spcPct val="20000"/>
                </a:spcBef>
                <a:spcAft>
                  <a:spcPct val="0"/>
                </a:spcAft>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6pPr>
              <a:lvl7pPr marL="2971800" indent="-228600" eaLnBrk="0" fontAlgn="base" hangingPunct="0">
                <a:spcBef>
                  <a:spcPct val="20000"/>
                </a:spcBef>
                <a:spcAft>
                  <a:spcPct val="0"/>
                </a:spcAft>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7pPr>
              <a:lvl8pPr marL="3429000" indent="-228600" eaLnBrk="0" fontAlgn="base" hangingPunct="0">
                <a:spcBef>
                  <a:spcPct val="20000"/>
                </a:spcBef>
                <a:spcAft>
                  <a:spcPct val="0"/>
                </a:spcAft>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8pPr>
              <a:lvl9pPr marL="3886200" indent="-228600" eaLnBrk="0" fontAlgn="base" hangingPunct="0">
                <a:spcBef>
                  <a:spcPct val="20000"/>
                </a:spcBef>
                <a:spcAft>
                  <a:spcPct val="0"/>
                </a:spcAft>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9pPr>
            </a:lstStyle>
            <a:p>
              <a:pPr algn="ctr">
                <a:spcBef>
                  <a:spcPct val="0"/>
                </a:spcBef>
                <a:buClrTx/>
                <a:buSzTx/>
                <a:buFontTx/>
                <a:buNone/>
              </a:pPr>
              <a:endParaRPr lang="ja-JP" altLang="en-US" sz="1800">
                <a:latin typeface="Arial" panose="020B0604020202020204" pitchFamily="34" charset="0"/>
                <a:ea typeface="HGP明朝E" panose="02020900000000000000" pitchFamily="18" charset="-128"/>
              </a:endParaRPr>
            </a:p>
          </p:txBody>
        </p:sp>
        <p:sp>
          <p:nvSpPr>
            <p:cNvPr id="12" name="二等辺三角形 3">
              <a:extLst>
                <a:ext uri="{FF2B5EF4-FFF2-40B4-BE49-F238E27FC236}">
                  <a16:creationId xmlns:a16="http://schemas.microsoft.com/office/drawing/2014/main" xmlns="" id="{BBC692AA-B0D4-458E-AD45-D75D22C32935}"/>
                </a:ext>
              </a:extLst>
            </p:cNvPr>
            <p:cNvSpPr>
              <a:spLocks noChangeArrowheads="1"/>
            </p:cNvSpPr>
            <p:nvPr/>
          </p:nvSpPr>
          <p:spPr bwMode="auto">
            <a:xfrm>
              <a:off x="1302531" y="1782341"/>
              <a:ext cx="288566" cy="243508"/>
            </a:xfrm>
            <a:prstGeom prst="triangle">
              <a:avLst>
                <a:gd name="adj" fmla="val 50000"/>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bg2"/>
                </a:buClr>
                <a:buSzPct val="75000"/>
                <a:buFont typeface="Wingdings" panose="05000000000000000000" pitchFamily="2" charset="2"/>
                <a:buChar char="n"/>
                <a:defRPr kumimoji="1" sz="3200">
                  <a:solidFill>
                    <a:schemeClr val="tx1"/>
                  </a:solidFill>
                  <a:latin typeface="HGPｺﾞｼｯｸE" panose="020B0900000000000000" pitchFamily="50" charset="-128"/>
                  <a:ea typeface="HGPｺﾞｼｯｸE" panose="020B0900000000000000" pitchFamily="50" charset="-128"/>
                </a:defRPr>
              </a:lvl1pPr>
              <a:lvl2pPr marL="742950" indent="-285750">
                <a:spcBef>
                  <a:spcPct val="20000"/>
                </a:spcBef>
                <a:buClr>
                  <a:schemeClr val="accent2"/>
                </a:buClr>
                <a:buSzPct val="80000"/>
                <a:buFont typeface="Wingdings" panose="05000000000000000000" pitchFamily="2" charset="2"/>
                <a:buChar char="¨"/>
                <a:defRPr kumimoji="1" sz="2800">
                  <a:solidFill>
                    <a:schemeClr val="tx1"/>
                  </a:solidFill>
                  <a:latin typeface="HGPｺﾞｼｯｸE" panose="020B0900000000000000" pitchFamily="50" charset="-128"/>
                  <a:ea typeface="HGPｺﾞｼｯｸE" panose="020B0900000000000000" pitchFamily="50" charset="-128"/>
                </a:defRPr>
              </a:lvl2pPr>
              <a:lvl3pPr marL="1143000" indent="-228600">
                <a:spcBef>
                  <a:spcPct val="20000"/>
                </a:spcBef>
                <a:buClr>
                  <a:schemeClr val="bg2"/>
                </a:buClr>
                <a:buSzPct val="65000"/>
                <a:buFont typeface="Wingdings" panose="05000000000000000000" pitchFamily="2" charset="2"/>
                <a:buChar char="n"/>
                <a:defRPr kumimoji="1" sz="2400">
                  <a:solidFill>
                    <a:schemeClr val="tx1"/>
                  </a:solidFill>
                  <a:latin typeface="HGPｺﾞｼｯｸE" panose="020B0900000000000000" pitchFamily="50" charset="-128"/>
                  <a:ea typeface="HGPｺﾞｼｯｸE" panose="020B0900000000000000" pitchFamily="50" charset="-128"/>
                </a:defRPr>
              </a:lvl3pPr>
              <a:lvl4pPr marL="1600200" indent="-228600">
                <a:spcBef>
                  <a:spcPct val="20000"/>
                </a:spcBef>
                <a:buClr>
                  <a:schemeClr val="accent2"/>
                </a:buClr>
                <a:buSzPct val="70000"/>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4pPr>
              <a:lvl5pPr marL="2057400" indent="-228600">
                <a:spcBef>
                  <a:spcPct val="20000"/>
                </a:spcBef>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5pPr>
              <a:lvl6pPr marL="2514600" indent="-228600" eaLnBrk="0" fontAlgn="base" hangingPunct="0">
                <a:spcBef>
                  <a:spcPct val="20000"/>
                </a:spcBef>
                <a:spcAft>
                  <a:spcPct val="0"/>
                </a:spcAft>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6pPr>
              <a:lvl7pPr marL="2971800" indent="-228600" eaLnBrk="0" fontAlgn="base" hangingPunct="0">
                <a:spcBef>
                  <a:spcPct val="20000"/>
                </a:spcBef>
                <a:spcAft>
                  <a:spcPct val="0"/>
                </a:spcAft>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7pPr>
              <a:lvl8pPr marL="3429000" indent="-228600" eaLnBrk="0" fontAlgn="base" hangingPunct="0">
                <a:spcBef>
                  <a:spcPct val="20000"/>
                </a:spcBef>
                <a:spcAft>
                  <a:spcPct val="0"/>
                </a:spcAft>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8pPr>
              <a:lvl9pPr marL="3886200" indent="-228600" eaLnBrk="0" fontAlgn="base" hangingPunct="0">
                <a:spcBef>
                  <a:spcPct val="20000"/>
                </a:spcBef>
                <a:spcAft>
                  <a:spcPct val="0"/>
                </a:spcAft>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9pPr>
            </a:lstStyle>
            <a:p>
              <a:pPr eaLnBrk="1" hangingPunct="1">
                <a:spcBef>
                  <a:spcPct val="0"/>
                </a:spcBef>
                <a:buClrTx/>
                <a:buSzTx/>
                <a:buFontTx/>
                <a:buNone/>
              </a:pPr>
              <a:endParaRPr lang="ja-JP" altLang="en-US" sz="1800">
                <a:latin typeface="Arial" panose="020B0604020202020204" pitchFamily="34" charset="0"/>
                <a:ea typeface="Meiryo UI" panose="020B0604030504040204" pitchFamily="50" charset="-128"/>
              </a:endParaRPr>
            </a:p>
          </p:txBody>
        </p:sp>
      </p:grpSp>
      <p:sp>
        <p:nvSpPr>
          <p:cNvPr id="13" name="正方形/長方形 6">
            <a:extLst>
              <a:ext uri="{FF2B5EF4-FFF2-40B4-BE49-F238E27FC236}">
                <a16:creationId xmlns:a16="http://schemas.microsoft.com/office/drawing/2014/main" xmlns="" id="{812EE991-99E8-4B95-BD14-70B0DA7FCE51}"/>
              </a:ext>
            </a:extLst>
          </p:cNvPr>
          <p:cNvSpPr>
            <a:spLocks noChangeArrowheads="1"/>
          </p:cNvSpPr>
          <p:nvPr/>
        </p:nvSpPr>
        <p:spPr bwMode="auto">
          <a:xfrm>
            <a:off x="1368815" y="1494112"/>
            <a:ext cx="6921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bg2"/>
              </a:buClr>
              <a:buSzPct val="75000"/>
              <a:buFont typeface="Wingdings" panose="05000000000000000000" pitchFamily="2" charset="2"/>
              <a:buChar char="n"/>
              <a:defRPr kumimoji="1" sz="3200">
                <a:solidFill>
                  <a:schemeClr val="tx1"/>
                </a:solidFill>
                <a:latin typeface="HGPｺﾞｼｯｸE" panose="020B0900000000000000" pitchFamily="50" charset="-128"/>
                <a:ea typeface="HGPｺﾞｼｯｸE" panose="020B0900000000000000" pitchFamily="50" charset="-128"/>
              </a:defRPr>
            </a:lvl1pPr>
            <a:lvl2pPr marL="742950" indent="-285750">
              <a:spcBef>
                <a:spcPct val="20000"/>
              </a:spcBef>
              <a:buClr>
                <a:schemeClr val="accent2"/>
              </a:buClr>
              <a:buSzPct val="80000"/>
              <a:buFont typeface="Wingdings" panose="05000000000000000000" pitchFamily="2" charset="2"/>
              <a:buChar char="¨"/>
              <a:defRPr kumimoji="1" sz="2800">
                <a:solidFill>
                  <a:schemeClr val="tx1"/>
                </a:solidFill>
                <a:latin typeface="HGPｺﾞｼｯｸE" panose="020B0900000000000000" pitchFamily="50" charset="-128"/>
                <a:ea typeface="HGPｺﾞｼｯｸE" panose="020B0900000000000000" pitchFamily="50" charset="-128"/>
              </a:defRPr>
            </a:lvl2pPr>
            <a:lvl3pPr marL="1143000" indent="-228600">
              <a:spcBef>
                <a:spcPct val="20000"/>
              </a:spcBef>
              <a:buClr>
                <a:schemeClr val="bg2"/>
              </a:buClr>
              <a:buSzPct val="65000"/>
              <a:buFont typeface="Wingdings" panose="05000000000000000000" pitchFamily="2" charset="2"/>
              <a:buChar char="n"/>
              <a:defRPr kumimoji="1" sz="2400">
                <a:solidFill>
                  <a:schemeClr val="tx1"/>
                </a:solidFill>
                <a:latin typeface="HGPｺﾞｼｯｸE" panose="020B0900000000000000" pitchFamily="50" charset="-128"/>
                <a:ea typeface="HGPｺﾞｼｯｸE" panose="020B0900000000000000" pitchFamily="50" charset="-128"/>
              </a:defRPr>
            </a:lvl3pPr>
            <a:lvl4pPr marL="1600200" indent="-228600">
              <a:spcBef>
                <a:spcPct val="20000"/>
              </a:spcBef>
              <a:buClr>
                <a:schemeClr val="accent2"/>
              </a:buClr>
              <a:buSzPct val="70000"/>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4pPr>
            <a:lvl5pPr marL="2057400" indent="-228600">
              <a:spcBef>
                <a:spcPct val="20000"/>
              </a:spcBef>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5pPr>
            <a:lvl6pPr marL="2514600" indent="-228600" eaLnBrk="0" fontAlgn="base" hangingPunct="0">
              <a:spcBef>
                <a:spcPct val="20000"/>
              </a:spcBef>
              <a:spcAft>
                <a:spcPct val="0"/>
              </a:spcAft>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6pPr>
            <a:lvl7pPr marL="2971800" indent="-228600" eaLnBrk="0" fontAlgn="base" hangingPunct="0">
              <a:spcBef>
                <a:spcPct val="20000"/>
              </a:spcBef>
              <a:spcAft>
                <a:spcPct val="0"/>
              </a:spcAft>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7pPr>
            <a:lvl8pPr marL="3429000" indent="-228600" eaLnBrk="0" fontAlgn="base" hangingPunct="0">
              <a:spcBef>
                <a:spcPct val="20000"/>
              </a:spcBef>
              <a:spcAft>
                <a:spcPct val="0"/>
              </a:spcAft>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8pPr>
            <a:lvl9pPr marL="3886200" indent="-228600" eaLnBrk="0" fontAlgn="base" hangingPunct="0">
              <a:spcBef>
                <a:spcPct val="20000"/>
              </a:spcBef>
              <a:spcAft>
                <a:spcPct val="0"/>
              </a:spcAft>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9pPr>
          </a:lstStyle>
          <a:p>
            <a:pPr algn="ctr">
              <a:spcBef>
                <a:spcPct val="0"/>
              </a:spcBef>
              <a:buClrTx/>
              <a:buSzTx/>
              <a:buFontTx/>
              <a:buNone/>
            </a:pPr>
            <a:r>
              <a:rPr lang="ja-JP" altLang="en-US" sz="2400" b="1" dirty="0">
                <a:latin typeface="メイリオ" panose="020B0604030504040204" pitchFamily="50" charset="-128"/>
                <a:ea typeface="メイリオ" panose="020B0604030504040204" pitchFamily="50" charset="-128"/>
              </a:rPr>
              <a:t>１</a:t>
            </a:r>
          </a:p>
        </p:txBody>
      </p:sp>
      <p:sp>
        <p:nvSpPr>
          <p:cNvPr id="19" name="テキスト ボックス 18">
            <a:extLst>
              <a:ext uri="{FF2B5EF4-FFF2-40B4-BE49-F238E27FC236}">
                <a16:creationId xmlns:a16="http://schemas.microsoft.com/office/drawing/2014/main" xmlns="" id="{13751F5A-73DD-4F5B-90B2-F943729B280D}"/>
              </a:ext>
            </a:extLst>
          </p:cNvPr>
          <p:cNvSpPr txBox="1"/>
          <p:nvPr/>
        </p:nvSpPr>
        <p:spPr>
          <a:xfrm>
            <a:off x="2396882" y="1361130"/>
            <a:ext cx="4575174" cy="46166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ja-JP" altLang="en-US" sz="2400" b="1" i="0" u="sng" dirty="0">
                <a:solidFill>
                  <a:srgbClr val="000000"/>
                </a:solidFill>
                <a:effectLst/>
                <a:latin typeface="Meiryo UI" panose="020B0604030504040204" pitchFamily="50" charset="-128"/>
                <a:ea typeface="Meiryo UI" panose="020B0604030504040204" pitchFamily="50" charset="-128"/>
              </a:rPr>
              <a:t>コストから利益へ</a:t>
            </a:r>
          </a:p>
        </p:txBody>
      </p:sp>
      <p:sp>
        <p:nvSpPr>
          <p:cNvPr id="3" name="正方形/長方形 2">
            <a:extLst>
              <a:ext uri="{FF2B5EF4-FFF2-40B4-BE49-F238E27FC236}">
                <a16:creationId xmlns:a16="http://schemas.microsoft.com/office/drawing/2014/main" xmlns="" id="{A2D896F9-58A5-4F38-8827-35BA3EF85A5A}"/>
              </a:ext>
            </a:extLst>
          </p:cNvPr>
          <p:cNvSpPr/>
          <p:nvPr/>
        </p:nvSpPr>
        <p:spPr>
          <a:xfrm>
            <a:off x="2396882" y="1818365"/>
            <a:ext cx="6267086" cy="1169549"/>
          </a:xfrm>
          <a:prstGeom prst="rect">
            <a:avLst/>
          </a:prstGeom>
          <a:solidFill>
            <a:schemeClr val="accent1">
              <a:lumMod val="20000"/>
              <a:lumOff val="80000"/>
            </a:schemeClr>
          </a:solidFill>
          <a:ln w="25400" cap="flat">
            <a:noFill/>
            <a:prstDash val="solid"/>
            <a:round/>
          </a:ln>
          <a:effectLst/>
          <a:scene3d>
            <a:camera prst="orthographicFront"/>
            <a:lightRig rig="threePt" dir="t"/>
          </a:scene3d>
          <a:sp3d>
            <a:bevelT w="152400" h="50800" prst="softRound"/>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algn="l"/>
            <a:r>
              <a:rPr lang="ja-JP" altLang="en-US" sz="1400" b="0" i="0" dirty="0">
                <a:solidFill>
                  <a:srgbClr val="FF0000"/>
                </a:solidFill>
                <a:effectLst/>
                <a:latin typeface="Meiryo UI" panose="020B0604030504040204" pitchFamily="50" charset="-128"/>
                <a:ea typeface="Meiryo UI" panose="020B0604030504040204" pitchFamily="50" charset="-128"/>
              </a:rPr>
              <a:t>機種変更後や新機種導入時に発生する古い端末の処分をどの様に行っていますか？</a:t>
            </a:r>
            <a:r>
              <a:rPr lang="ja-JP" altLang="en-US" sz="1400" b="0" i="0" dirty="0">
                <a:solidFill>
                  <a:srgbClr val="000000"/>
                </a:solidFill>
                <a:effectLst/>
                <a:latin typeface="Meiryo UI" panose="020B0604030504040204" pitchFamily="50" charset="-128"/>
                <a:ea typeface="Meiryo UI" panose="020B0604030504040204" pitchFamily="50" charset="-128"/>
              </a:rPr>
              <a:t/>
            </a:r>
            <a:br>
              <a:rPr lang="ja-JP" altLang="en-US" sz="1400" b="0" i="0" dirty="0">
                <a:solidFill>
                  <a:srgbClr val="000000"/>
                </a:solidFill>
                <a:effectLst/>
                <a:latin typeface="Meiryo UI" panose="020B0604030504040204" pitchFamily="50" charset="-128"/>
                <a:ea typeface="Meiryo UI" panose="020B0604030504040204" pitchFamily="50" charset="-128"/>
              </a:rPr>
            </a:br>
            <a:r>
              <a:rPr lang="ja-JP" altLang="en-US" sz="1400" b="0" i="0" dirty="0">
                <a:solidFill>
                  <a:srgbClr val="000000"/>
                </a:solidFill>
                <a:effectLst/>
                <a:latin typeface="Meiryo UI" panose="020B0604030504040204" pitchFamily="50" charset="-128"/>
                <a:ea typeface="Meiryo UI" panose="020B0604030504040204" pitchFamily="50" charset="-128"/>
              </a:rPr>
              <a:t>「古い機械は産業廃棄物として処分」している場合、処分料＋運搬料と費用が発生し、非常に勿体無い処理方法となります。当社にご連絡頂ければ、機器ごとに査定を行い、この査定価格で買取り致します。簡単に表現すると「コストから利益」に変わります。</a:t>
            </a:r>
            <a:endParaRPr lang="en-US" altLang="ja-JP" sz="1400" b="0" i="0" dirty="0">
              <a:solidFill>
                <a:srgbClr val="000000"/>
              </a:solidFill>
              <a:effectLst/>
              <a:latin typeface="Meiryo UI" panose="020B0604030504040204" pitchFamily="50" charset="-128"/>
              <a:ea typeface="Meiryo UI" panose="020B0604030504040204" pitchFamily="50" charset="-128"/>
            </a:endParaRPr>
          </a:p>
          <a:p>
            <a:pPr algn="l"/>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機種の状態によっては引取らせていただく場合もございます。</a:t>
            </a:r>
            <a:endParaRPr lang="ja-JP" altLang="en-US" sz="1400" b="0" i="0" dirty="0">
              <a:solidFill>
                <a:srgbClr val="000000"/>
              </a:solidFill>
              <a:effectLst/>
              <a:latin typeface="Meiryo UI" panose="020B0604030504040204" pitchFamily="50" charset="-128"/>
              <a:ea typeface="Meiryo UI" panose="020B0604030504040204" pitchFamily="50" charset="-128"/>
            </a:endParaRPr>
          </a:p>
        </p:txBody>
      </p:sp>
      <p:grpSp>
        <p:nvGrpSpPr>
          <p:cNvPr id="23" name="グループ化 5">
            <a:extLst>
              <a:ext uri="{FF2B5EF4-FFF2-40B4-BE49-F238E27FC236}">
                <a16:creationId xmlns:a16="http://schemas.microsoft.com/office/drawing/2014/main" xmlns="" id="{ECA24758-C14F-4320-A2E3-42689826044A}"/>
              </a:ext>
            </a:extLst>
          </p:cNvPr>
          <p:cNvGrpSpPr>
            <a:grpSpLocks/>
          </p:cNvGrpSpPr>
          <p:nvPr/>
        </p:nvGrpSpPr>
        <p:grpSpPr bwMode="auto">
          <a:xfrm rot="5169762">
            <a:off x="1286265" y="3021131"/>
            <a:ext cx="935037" cy="1141413"/>
            <a:chOff x="971600" y="1782341"/>
            <a:chExt cx="935037" cy="1141537"/>
          </a:xfrm>
        </p:grpSpPr>
        <p:sp>
          <p:nvSpPr>
            <p:cNvPr id="24" name="Oval 142">
              <a:extLst>
                <a:ext uri="{FF2B5EF4-FFF2-40B4-BE49-F238E27FC236}">
                  <a16:creationId xmlns:a16="http://schemas.microsoft.com/office/drawing/2014/main" xmlns="" id="{EFA70428-0D0C-49FB-835F-6EA89AD995D6}"/>
                </a:ext>
              </a:extLst>
            </p:cNvPr>
            <p:cNvSpPr>
              <a:spLocks noChangeArrowheads="1"/>
            </p:cNvSpPr>
            <p:nvPr/>
          </p:nvSpPr>
          <p:spPr bwMode="auto">
            <a:xfrm>
              <a:off x="971600" y="1988840"/>
              <a:ext cx="935037" cy="935038"/>
            </a:xfrm>
            <a:prstGeom prst="ellipse">
              <a:avLst/>
            </a:prstGeom>
            <a:solidFill>
              <a:schemeClr val="bg1"/>
            </a:solidFill>
            <a:ln w="101600" algn="ctr">
              <a:solidFill>
                <a:srgbClr val="FFC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bg2"/>
                </a:buClr>
                <a:buSzPct val="75000"/>
                <a:buFont typeface="Wingdings" panose="05000000000000000000" pitchFamily="2" charset="2"/>
                <a:buChar char="n"/>
                <a:defRPr kumimoji="1" sz="3200">
                  <a:solidFill>
                    <a:schemeClr val="tx1"/>
                  </a:solidFill>
                  <a:latin typeface="HGPｺﾞｼｯｸE" panose="020B0900000000000000" pitchFamily="50" charset="-128"/>
                  <a:ea typeface="HGPｺﾞｼｯｸE" panose="020B0900000000000000" pitchFamily="50" charset="-128"/>
                </a:defRPr>
              </a:lvl1pPr>
              <a:lvl2pPr marL="742950" indent="-285750">
                <a:spcBef>
                  <a:spcPct val="20000"/>
                </a:spcBef>
                <a:buClr>
                  <a:schemeClr val="accent2"/>
                </a:buClr>
                <a:buSzPct val="80000"/>
                <a:buFont typeface="Wingdings" panose="05000000000000000000" pitchFamily="2" charset="2"/>
                <a:buChar char="¨"/>
                <a:defRPr kumimoji="1" sz="2800">
                  <a:solidFill>
                    <a:schemeClr val="tx1"/>
                  </a:solidFill>
                  <a:latin typeface="HGPｺﾞｼｯｸE" panose="020B0900000000000000" pitchFamily="50" charset="-128"/>
                  <a:ea typeface="HGPｺﾞｼｯｸE" panose="020B0900000000000000" pitchFamily="50" charset="-128"/>
                </a:defRPr>
              </a:lvl2pPr>
              <a:lvl3pPr marL="1143000" indent="-228600">
                <a:spcBef>
                  <a:spcPct val="20000"/>
                </a:spcBef>
                <a:buClr>
                  <a:schemeClr val="bg2"/>
                </a:buClr>
                <a:buSzPct val="65000"/>
                <a:buFont typeface="Wingdings" panose="05000000000000000000" pitchFamily="2" charset="2"/>
                <a:buChar char="n"/>
                <a:defRPr kumimoji="1" sz="2400">
                  <a:solidFill>
                    <a:schemeClr val="tx1"/>
                  </a:solidFill>
                  <a:latin typeface="HGPｺﾞｼｯｸE" panose="020B0900000000000000" pitchFamily="50" charset="-128"/>
                  <a:ea typeface="HGPｺﾞｼｯｸE" panose="020B0900000000000000" pitchFamily="50" charset="-128"/>
                </a:defRPr>
              </a:lvl3pPr>
              <a:lvl4pPr marL="1600200" indent="-228600">
                <a:spcBef>
                  <a:spcPct val="20000"/>
                </a:spcBef>
                <a:buClr>
                  <a:schemeClr val="accent2"/>
                </a:buClr>
                <a:buSzPct val="70000"/>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4pPr>
              <a:lvl5pPr marL="2057400" indent="-228600">
                <a:spcBef>
                  <a:spcPct val="20000"/>
                </a:spcBef>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5pPr>
              <a:lvl6pPr marL="2514600" indent="-228600" eaLnBrk="0" fontAlgn="base" hangingPunct="0">
                <a:spcBef>
                  <a:spcPct val="20000"/>
                </a:spcBef>
                <a:spcAft>
                  <a:spcPct val="0"/>
                </a:spcAft>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6pPr>
              <a:lvl7pPr marL="2971800" indent="-228600" eaLnBrk="0" fontAlgn="base" hangingPunct="0">
                <a:spcBef>
                  <a:spcPct val="20000"/>
                </a:spcBef>
                <a:spcAft>
                  <a:spcPct val="0"/>
                </a:spcAft>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7pPr>
              <a:lvl8pPr marL="3429000" indent="-228600" eaLnBrk="0" fontAlgn="base" hangingPunct="0">
                <a:spcBef>
                  <a:spcPct val="20000"/>
                </a:spcBef>
                <a:spcAft>
                  <a:spcPct val="0"/>
                </a:spcAft>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8pPr>
              <a:lvl9pPr marL="3886200" indent="-228600" eaLnBrk="0" fontAlgn="base" hangingPunct="0">
                <a:spcBef>
                  <a:spcPct val="20000"/>
                </a:spcBef>
                <a:spcAft>
                  <a:spcPct val="0"/>
                </a:spcAft>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9pPr>
            </a:lstStyle>
            <a:p>
              <a:pPr algn="ctr">
                <a:spcBef>
                  <a:spcPct val="0"/>
                </a:spcBef>
                <a:buClrTx/>
                <a:buSzTx/>
                <a:buFontTx/>
                <a:buNone/>
              </a:pPr>
              <a:endParaRPr lang="ja-JP" altLang="en-US" sz="1800">
                <a:latin typeface="Arial" panose="020B0604020202020204" pitchFamily="34" charset="0"/>
                <a:ea typeface="HGP明朝E" panose="02020900000000000000" pitchFamily="18" charset="-128"/>
              </a:endParaRPr>
            </a:p>
          </p:txBody>
        </p:sp>
        <p:sp>
          <p:nvSpPr>
            <p:cNvPr id="25" name="二等辺三角形 3">
              <a:extLst>
                <a:ext uri="{FF2B5EF4-FFF2-40B4-BE49-F238E27FC236}">
                  <a16:creationId xmlns:a16="http://schemas.microsoft.com/office/drawing/2014/main" xmlns="" id="{70DAFCF3-2094-4A43-954C-C6911BDDC471}"/>
                </a:ext>
              </a:extLst>
            </p:cNvPr>
            <p:cNvSpPr>
              <a:spLocks noChangeArrowheads="1"/>
            </p:cNvSpPr>
            <p:nvPr/>
          </p:nvSpPr>
          <p:spPr bwMode="auto">
            <a:xfrm>
              <a:off x="1302531" y="1782341"/>
              <a:ext cx="288566" cy="243508"/>
            </a:xfrm>
            <a:prstGeom prst="triangle">
              <a:avLst>
                <a:gd name="adj" fmla="val 50000"/>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bg2"/>
                </a:buClr>
                <a:buSzPct val="75000"/>
                <a:buFont typeface="Wingdings" panose="05000000000000000000" pitchFamily="2" charset="2"/>
                <a:buChar char="n"/>
                <a:defRPr kumimoji="1" sz="3200">
                  <a:solidFill>
                    <a:schemeClr val="tx1"/>
                  </a:solidFill>
                  <a:latin typeface="HGPｺﾞｼｯｸE" panose="020B0900000000000000" pitchFamily="50" charset="-128"/>
                  <a:ea typeface="HGPｺﾞｼｯｸE" panose="020B0900000000000000" pitchFamily="50" charset="-128"/>
                </a:defRPr>
              </a:lvl1pPr>
              <a:lvl2pPr marL="742950" indent="-285750">
                <a:spcBef>
                  <a:spcPct val="20000"/>
                </a:spcBef>
                <a:buClr>
                  <a:schemeClr val="accent2"/>
                </a:buClr>
                <a:buSzPct val="80000"/>
                <a:buFont typeface="Wingdings" panose="05000000000000000000" pitchFamily="2" charset="2"/>
                <a:buChar char="¨"/>
                <a:defRPr kumimoji="1" sz="2800">
                  <a:solidFill>
                    <a:schemeClr val="tx1"/>
                  </a:solidFill>
                  <a:latin typeface="HGPｺﾞｼｯｸE" panose="020B0900000000000000" pitchFamily="50" charset="-128"/>
                  <a:ea typeface="HGPｺﾞｼｯｸE" panose="020B0900000000000000" pitchFamily="50" charset="-128"/>
                </a:defRPr>
              </a:lvl2pPr>
              <a:lvl3pPr marL="1143000" indent="-228600">
                <a:spcBef>
                  <a:spcPct val="20000"/>
                </a:spcBef>
                <a:buClr>
                  <a:schemeClr val="bg2"/>
                </a:buClr>
                <a:buSzPct val="65000"/>
                <a:buFont typeface="Wingdings" panose="05000000000000000000" pitchFamily="2" charset="2"/>
                <a:buChar char="n"/>
                <a:defRPr kumimoji="1" sz="2400">
                  <a:solidFill>
                    <a:schemeClr val="tx1"/>
                  </a:solidFill>
                  <a:latin typeface="HGPｺﾞｼｯｸE" panose="020B0900000000000000" pitchFamily="50" charset="-128"/>
                  <a:ea typeface="HGPｺﾞｼｯｸE" panose="020B0900000000000000" pitchFamily="50" charset="-128"/>
                </a:defRPr>
              </a:lvl3pPr>
              <a:lvl4pPr marL="1600200" indent="-228600">
                <a:spcBef>
                  <a:spcPct val="20000"/>
                </a:spcBef>
                <a:buClr>
                  <a:schemeClr val="accent2"/>
                </a:buClr>
                <a:buSzPct val="70000"/>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4pPr>
              <a:lvl5pPr marL="2057400" indent="-228600">
                <a:spcBef>
                  <a:spcPct val="20000"/>
                </a:spcBef>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5pPr>
              <a:lvl6pPr marL="2514600" indent="-228600" eaLnBrk="0" fontAlgn="base" hangingPunct="0">
                <a:spcBef>
                  <a:spcPct val="20000"/>
                </a:spcBef>
                <a:spcAft>
                  <a:spcPct val="0"/>
                </a:spcAft>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6pPr>
              <a:lvl7pPr marL="2971800" indent="-228600" eaLnBrk="0" fontAlgn="base" hangingPunct="0">
                <a:spcBef>
                  <a:spcPct val="20000"/>
                </a:spcBef>
                <a:spcAft>
                  <a:spcPct val="0"/>
                </a:spcAft>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7pPr>
              <a:lvl8pPr marL="3429000" indent="-228600" eaLnBrk="0" fontAlgn="base" hangingPunct="0">
                <a:spcBef>
                  <a:spcPct val="20000"/>
                </a:spcBef>
                <a:spcAft>
                  <a:spcPct val="0"/>
                </a:spcAft>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8pPr>
              <a:lvl9pPr marL="3886200" indent="-228600" eaLnBrk="0" fontAlgn="base" hangingPunct="0">
                <a:spcBef>
                  <a:spcPct val="20000"/>
                </a:spcBef>
                <a:spcAft>
                  <a:spcPct val="0"/>
                </a:spcAft>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9pPr>
            </a:lstStyle>
            <a:p>
              <a:pPr eaLnBrk="1" hangingPunct="1">
                <a:spcBef>
                  <a:spcPct val="0"/>
                </a:spcBef>
                <a:buClrTx/>
                <a:buSzTx/>
                <a:buFontTx/>
                <a:buNone/>
              </a:pPr>
              <a:endParaRPr lang="ja-JP" altLang="en-US" sz="1800">
                <a:latin typeface="Arial" panose="020B0604020202020204" pitchFamily="34" charset="0"/>
                <a:ea typeface="Meiryo UI" panose="020B0604030504040204" pitchFamily="50" charset="-128"/>
              </a:endParaRPr>
            </a:p>
          </p:txBody>
        </p:sp>
      </p:grpSp>
      <p:sp>
        <p:nvSpPr>
          <p:cNvPr id="27" name="正方形/長方形 6">
            <a:extLst>
              <a:ext uri="{FF2B5EF4-FFF2-40B4-BE49-F238E27FC236}">
                <a16:creationId xmlns:a16="http://schemas.microsoft.com/office/drawing/2014/main" xmlns="" id="{94354577-7865-4484-A27F-5C13D5660911}"/>
              </a:ext>
            </a:extLst>
          </p:cNvPr>
          <p:cNvSpPr>
            <a:spLocks noChangeArrowheads="1"/>
          </p:cNvSpPr>
          <p:nvPr/>
        </p:nvSpPr>
        <p:spPr bwMode="auto">
          <a:xfrm>
            <a:off x="1305315" y="3392894"/>
            <a:ext cx="6921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bg2"/>
              </a:buClr>
              <a:buSzPct val="75000"/>
              <a:buFont typeface="Wingdings" panose="05000000000000000000" pitchFamily="2" charset="2"/>
              <a:buChar char="n"/>
              <a:defRPr kumimoji="1" sz="3200">
                <a:solidFill>
                  <a:schemeClr val="tx1"/>
                </a:solidFill>
                <a:latin typeface="HGPｺﾞｼｯｸE" panose="020B0900000000000000" pitchFamily="50" charset="-128"/>
                <a:ea typeface="HGPｺﾞｼｯｸE" panose="020B0900000000000000" pitchFamily="50" charset="-128"/>
              </a:defRPr>
            </a:lvl1pPr>
            <a:lvl2pPr marL="742950" indent="-285750">
              <a:spcBef>
                <a:spcPct val="20000"/>
              </a:spcBef>
              <a:buClr>
                <a:schemeClr val="accent2"/>
              </a:buClr>
              <a:buSzPct val="80000"/>
              <a:buFont typeface="Wingdings" panose="05000000000000000000" pitchFamily="2" charset="2"/>
              <a:buChar char="¨"/>
              <a:defRPr kumimoji="1" sz="2800">
                <a:solidFill>
                  <a:schemeClr val="tx1"/>
                </a:solidFill>
                <a:latin typeface="HGPｺﾞｼｯｸE" panose="020B0900000000000000" pitchFamily="50" charset="-128"/>
                <a:ea typeface="HGPｺﾞｼｯｸE" panose="020B0900000000000000" pitchFamily="50" charset="-128"/>
              </a:defRPr>
            </a:lvl2pPr>
            <a:lvl3pPr marL="1143000" indent="-228600">
              <a:spcBef>
                <a:spcPct val="20000"/>
              </a:spcBef>
              <a:buClr>
                <a:schemeClr val="bg2"/>
              </a:buClr>
              <a:buSzPct val="65000"/>
              <a:buFont typeface="Wingdings" panose="05000000000000000000" pitchFamily="2" charset="2"/>
              <a:buChar char="n"/>
              <a:defRPr kumimoji="1" sz="2400">
                <a:solidFill>
                  <a:schemeClr val="tx1"/>
                </a:solidFill>
                <a:latin typeface="HGPｺﾞｼｯｸE" panose="020B0900000000000000" pitchFamily="50" charset="-128"/>
                <a:ea typeface="HGPｺﾞｼｯｸE" panose="020B0900000000000000" pitchFamily="50" charset="-128"/>
              </a:defRPr>
            </a:lvl3pPr>
            <a:lvl4pPr marL="1600200" indent="-228600">
              <a:spcBef>
                <a:spcPct val="20000"/>
              </a:spcBef>
              <a:buClr>
                <a:schemeClr val="accent2"/>
              </a:buClr>
              <a:buSzPct val="70000"/>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4pPr>
            <a:lvl5pPr marL="2057400" indent="-228600">
              <a:spcBef>
                <a:spcPct val="20000"/>
              </a:spcBef>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5pPr>
            <a:lvl6pPr marL="2514600" indent="-228600" eaLnBrk="0" fontAlgn="base" hangingPunct="0">
              <a:spcBef>
                <a:spcPct val="20000"/>
              </a:spcBef>
              <a:spcAft>
                <a:spcPct val="0"/>
              </a:spcAft>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6pPr>
            <a:lvl7pPr marL="2971800" indent="-228600" eaLnBrk="0" fontAlgn="base" hangingPunct="0">
              <a:spcBef>
                <a:spcPct val="20000"/>
              </a:spcBef>
              <a:spcAft>
                <a:spcPct val="0"/>
              </a:spcAft>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7pPr>
            <a:lvl8pPr marL="3429000" indent="-228600" eaLnBrk="0" fontAlgn="base" hangingPunct="0">
              <a:spcBef>
                <a:spcPct val="20000"/>
              </a:spcBef>
              <a:spcAft>
                <a:spcPct val="0"/>
              </a:spcAft>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8pPr>
            <a:lvl9pPr marL="3886200" indent="-228600" eaLnBrk="0" fontAlgn="base" hangingPunct="0">
              <a:spcBef>
                <a:spcPct val="20000"/>
              </a:spcBef>
              <a:spcAft>
                <a:spcPct val="0"/>
              </a:spcAft>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9pPr>
          </a:lstStyle>
          <a:p>
            <a:pPr algn="ctr">
              <a:spcBef>
                <a:spcPct val="0"/>
              </a:spcBef>
              <a:buClrTx/>
              <a:buSzTx/>
              <a:buFontTx/>
              <a:buNone/>
            </a:pPr>
            <a:r>
              <a:rPr lang="ja-JP" altLang="en-US" sz="2400" b="1" dirty="0">
                <a:latin typeface="メイリオ" panose="020B0604030504040204" pitchFamily="50" charset="-128"/>
                <a:ea typeface="メイリオ" panose="020B0604030504040204" pitchFamily="50" charset="-128"/>
              </a:rPr>
              <a:t>２</a:t>
            </a:r>
          </a:p>
        </p:txBody>
      </p:sp>
      <p:sp>
        <p:nvSpPr>
          <p:cNvPr id="29" name="テキスト ボックス 28">
            <a:extLst>
              <a:ext uri="{FF2B5EF4-FFF2-40B4-BE49-F238E27FC236}">
                <a16:creationId xmlns:a16="http://schemas.microsoft.com/office/drawing/2014/main" xmlns="" id="{65D74609-2437-4006-85E6-B3C7561A1BEB}"/>
              </a:ext>
            </a:extLst>
          </p:cNvPr>
          <p:cNvSpPr txBox="1"/>
          <p:nvPr/>
        </p:nvSpPr>
        <p:spPr>
          <a:xfrm>
            <a:off x="2333382" y="3259912"/>
            <a:ext cx="4575174" cy="46166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ja-JP" altLang="en-US" sz="2400" b="1" u="sng" dirty="0">
                <a:latin typeface="Meiryo UI" panose="020B0604030504040204" pitchFamily="50" charset="-128"/>
                <a:ea typeface="Meiryo UI" panose="020B0604030504040204" pitchFamily="50" charset="-128"/>
              </a:rPr>
              <a:t>安心のセキュリティ</a:t>
            </a:r>
            <a:endParaRPr lang="ja-JP" altLang="en-US" sz="2400" b="1" i="0" u="sng" dirty="0">
              <a:solidFill>
                <a:srgbClr val="000000"/>
              </a:solidFill>
              <a:effectLst/>
              <a:latin typeface="Meiryo UI" panose="020B0604030504040204" pitchFamily="50" charset="-128"/>
              <a:ea typeface="Meiryo UI" panose="020B0604030504040204" pitchFamily="50" charset="-128"/>
            </a:endParaRPr>
          </a:p>
        </p:txBody>
      </p:sp>
      <p:sp>
        <p:nvSpPr>
          <p:cNvPr id="31" name="正方形/長方形 30">
            <a:extLst>
              <a:ext uri="{FF2B5EF4-FFF2-40B4-BE49-F238E27FC236}">
                <a16:creationId xmlns:a16="http://schemas.microsoft.com/office/drawing/2014/main" xmlns="" id="{EB8519A5-6E35-4F70-ACF6-4602DC5AA0DF}"/>
              </a:ext>
            </a:extLst>
          </p:cNvPr>
          <p:cNvSpPr/>
          <p:nvPr/>
        </p:nvSpPr>
        <p:spPr>
          <a:xfrm>
            <a:off x="2355218" y="3712716"/>
            <a:ext cx="6267086" cy="1169549"/>
          </a:xfrm>
          <a:prstGeom prst="rect">
            <a:avLst/>
          </a:prstGeom>
          <a:solidFill>
            <a:schemeClr val="accent1">
              <a:lumMod val="20000"/>
              <a:lumOff val="80000"/>
            </a:schemeClr>
          </a:solidFill>
          <a:ln w="25400" cap="flat">
            <a:noFill/>
            <a:prstDash val="solid"/>
            <a:round/>
          </a:ln>
          <a:effectLst/>
          <a:scene3d>
            <a:camera prst="orthographicFront"/>
            <a:lightRig rig="threePt" dir="t"/>
          </a:scene3d>
          <a:sp3d>
            <a:bevelT w="152400" h="50800" prst="softRound"/>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algn="l"/>
            <a:r>
              <a:rPr lang="ja-JP" altLang="en-US" sz="1400" b="0" i="0" dirty="0">
                <a:solidFill>
                  <a:srgbClr val="000000"/>
                </a:solidFill>
                <a:effectLst/>
                <a:latin typeface="Meiryo UI" panose="020B0604030504040204" pitchFamily="50" charset="-128"/>
                <a:ea typeface="Meiryo UI" panose="020B0604030504040204" pitchFamily="50" charset="-128"/>
              </a:rPr>
              <a:t>セキュリティを確保し、情報漏洩を防止します。</a:t>
            </a:r>
            <a:br>
              <a:rPr lang="ja-JP" altLang="en-US" sz="1400" b="0" i="0" dirty="0">
                <a:solidFill>
                  <a:srgbClr val="000000"/>
                </a:solidFill>
                <a:effectLst/>
                <a:latin typeface="Meiryo UI" panose="020B0604030504040204" pitchFamily="50" charset="-128"/>
                <a:ea typeface="Meiryo UI" panose="020B0604030504040204" pitchFamily="50" charset="-128"/>
              </a:rPr>
            </a:br>
            <a:r>
              <a:rPr lang="ja-JP" altLang="en-US" sz="1400" b="0" i="0" dirty="0">
                <a:solidFill>
                  <a:srgbClr val="000000"/>
                </a:solidFill>
                <a:effectLst/>
                <a:latin typeface="Meiryo UI" panose="020B0604030504040204" pitchFamily="50" charset="-128"/>
                <a:ea typeface="Meiryo UI" panose="020B0604030504040204" pitchFamily="50" charset="-128"/>
              </a:rPr>
              <a:t>単なる買取りだけでなく、</a:t>
            </a:r>
            <a:r>
              <a:rPr lang="ja-JP" altLang="en-US" sz="1400" b="0" i="0" dirty="0">
                <a:solidFill>
                  <a:srgbClr val="FF0000"/>
                </a:solidFill>
                <a:effectLst/>
                <a:latin typeface="Meiryo UI" panose="020B0604030504040204" pitchFamily="50" charset="-128"/>
                <a:ea typeface="Meiryo UI" panose="020B0604030504040204" pitchFamily="50" charset="-128"/>
              </a:rPr>
              <a:t>データの完全消去を行い情報漏洩リスクをなくします。</a:t>
            </a:r>
            <a:endParaRPr lang="en-US" altLang="ja-JP" sz="1400" b="0" i="0" dirty="0">
              <a:solidFill>
                <a:srgbClr val="FF0000"/>
              </a:solidFill>
              <a:effectLst/>
              <a:latin typeface="Meiryo UI" panose="020B0604030504040204" pitchFamily="50" charset="-128"/>
              <a:ea typeface="Meiryo UI" panose="020B0604030504040204" pitchFamily="50" charset="-128"/>
            </a:endParaRPr>
          </a:p>
          <a:p>
            <a:pPr algn="l"/>
            <a:r>
              <a:rPr lang="ja-JP" altLang="en-US" sz="1400" b="0" i="0" dirty="0">
                <a:solidFill>
                  <a:srgbClr val="000000"/>
                </a:solidFill>
                <a:effectLst/>
                <a:latin typeface="Meiryo UI" panose="020B0604030504040204" pitchFamily="50" charset="-128"/>
                <a:ea typeface="Meiryo UI" panose="020B0604030504040204" pitchFamily="50" charset="-128"/>
              </a:rPr>
              <a:t>データ消去方法は</a:t>
            </a:r>
            <a:r>
              <a:rPr lang="en-US" altLang="ja-JP" sz="1400" b="0" i="0" dirty="0" err="1">
                <a:solidFill>
                  <a:srgbClr val="000000"/>
                </a:solidFill>
                <a:effectLst/>
                <a:latin typeface="Meiryo UI" panose="020B0604030504040204" pitchFamily="50" charset="-128"/>
                <a:ea typeface="Meiryo UI" panose="020B0604030504040204" pitchFamily="50" charset="-128"/>
              </a:rPr>
              <a:t>blancco</a:t>
            </a:r>
            <a:r>
              <a:rPr lang="ja-JP" altLang="en-US" sz="1400" b="0" i="0" dirty="0">
                <a:solidFill>
                  <a:srgbClr val="000000"/>
                </a:solidFill>
                <a:effectLst/>
                <a:latin typeface="Meiryo UI" panose="020B0604030504040204" pitchFamily="50" charset="-128"/>
                <a:ea typeface="Meiryo UI" panose="020B0604030504040204" pitchFamily="50" charset="-128"/>
              </a:rPr>
              <a:t>社</a:t>
            </a:r>
            <a:r>
              <a:rPr lang="en-US" altLang="ja-JP" sz="1400" b="0" i="0" dirty="0">
                <a:solidFill>
                  <a:srgbClr val="000000"/>
                </a:solidFill>
                <a:effectLst/>
                <a:latin typeface="Meiryo UI" panose="020B0604030504040204" pitchFamily="50" charset="-128"/>
                <a:ea typeface="Meiryo UI" panose="020B0604030504040204" pitchFamily="50" charset="-128"/>
              </a:rPr>
              <a:t>(ISO-15408</a:t>
            </a:r>
            <a:r>
              <a:rPr lang="ja-JP" altLang="en-US" sz="1400" b="0" i="0" dirty="0">
                <a:solidFill>
                  <a:srgbClr val="000000"/>
                </a:solidFill>
                <a:effectLst/>
                <a:latin typeface="Meiryo UI" panose="020B0604030504040204" pitchFamily="50" charset="-128"/>
                <a:ea typeface="Meiryo UI" panose="020B0604030504040204" pitchFamily="50" charset="-128"/>
              </a:rPr>
              <a:t>の認定</a:t>
            </a:r>
            <a:r>
              <a:rPr lang="ja-JP" altLang="en-US" sz="1400" dirty="0">
                <a:latin typeface="Meiryo UI" panose="020B0604030504040204" pitchFamily="50" charset="-128"/>
                <a:ea typeface="Meiryo UI" panose="020B0604030504040204" pitchFamily="50" charset="-128"/>
              </a:rPr>
              <a:t>済　世界シェア</a:t>
            </a:r>
            <a:r>
              <a:rPr lang="en-US" altLang="ja-JP" sz="1400" dirty="0">
                <a:latin typeface="Meiryo UI" panose="020B0604030504040204" pitchFamily="50" charset="-128"/>
                <a:ea typeface="Meiryo UI" panose="020B0604030504040204" pitchFamily="50" charset="-128"/>
              </a:rPr>
              <a:t>80%</a:t>
            </a:r>
            <a:r>
              <a:rPr lang="ja-JP" altLang="en-US" sz="1400" dirty="0">
                <a:latin typeface="Meiryo UI" panose="020B0604030504040204" pitchFamily="50" charset="-128"/>
                <a:ea typeface="Meiryo UI" panose="020B0604030504040204" pitchFamily="50" charset="-128"/>
              </a:rPr>
              <a:t>の実績</a:t>
            </a:r>
            <a:r>
              <a:rPr lang="en-US" altLang="ja-JP" sz="1400" b="0" i="0" dirty="0">
                <a:solidFill>
                  <a:srgbClr val="000000"/>
                </a:solidFill>
                <a:effectLst/>
                <a:latin typeface="Meiryo UI" panose="020B0604030504040204" pitchFamily="50" charset="-128"/>
                <a:ea typeface="Meiryo UI" panose="020B0604030504040204" pitchFamily="50" charset="-128"/>
              </a:rPr>
              <a:t>)</a:t>
            </a:r>
            <a:r>
              <a:rPr lang="ja-JP" altLang="en-US" sz="1400" b="0" i="0" dirty="0">
                <a:solidFill>
                  <a:srgbClr val="000000"/>
                </a:solidFill>
                <a:effectLst/>
                <a:latin typeface="Meiryo UI" panose="020B0604030504040204" pitchFamily="50" charset="-128"/>
                <a:ea typeface="Meiryo UI" panose="020B0604030504040204" pitchFamily="50" charset="-128"/>
              </a:rPr>
              <a:t>のソフト消去</a:t>
            </a:r>
            <a:r>
              <a:rPr lang="ja-JP" altLang="en-US" sz="1400" dirty="0">
                <a:latin typeface="Meiryo UI" panose="020B0604030504040204" pitchFamily="50" charset="-128"/>
                <a:ea typeface="Meiryo UI" panose="020B0604030504040204" pitchFamily="50" charset="-128"/>
              </a:rPr>
              <a:t>を行い、</a:t>
            </a:r>
            <a:r>
              <a:rPr lang="ja-JP" altLang="en-US" sz="1400" b="0" i="0" dirty="0">
                <a:solidFill>
                  <a:srgbClr val="000000"/>
                </a:solidFill>
                <a:effectLst/>
                <a:latin typeface="Meiryo UI" panose="020B0604030504040204" pitchFamily="50" charset="-128"/>
                <a:ea typeface="Meiryo UI" panose="020B0604030504040204" pitchFamily="50" charset="-128"/>
              </a:rPr>
              <a:t>壊れている機器等は物理破壊を実施します。情報漏洩を防ぐとともに、</a:t>
            </a:r>
            <a:r>
              <a:rPr lang="en-US" altLang="ja-JP" sz="1400" b="0" i="0" dirty="0">
                <a:solidFill>
                  <a:srgbClr val="000000"/>
                </a:solidFill>
                <a:effectLst/>
                <a:latin typeface="Meiryo UI" panose="020B0604030504040204" pitchFamily="50" charset="-128"/>
                <a:ea typeface="Meiryo UI" panose="020B0604030504040204" pitchFamily="50" charset="-128"/>
              </a:rPr>
              <a:t>1</a:t>
            </a:r>
            <a:r>
              <a:rPr lang="ja-JP" altLang="en-US" sz="1400" b="0" i="0" dirty="0">
                <a:solidFill>
                  <a:srgbClr val="000000"/>
                </a:solidFill>
                <a:effectLst/>
                <a:latin typeface="Meiryo UI" panose="020B0604030504040204" pitchFamily="50" charset="-128"/>
                <a:ea typeface="Meiryo UI" panose="020B0604030504040204" pitchFamily="50" charset="-128"/>
              </a:rPr>
              <a:t>台～数千台のご対応も可能でございます。</a:t>
            </a:r>
          </a:p>
        </p:txBody>
      </p:sp>
      <p:grpSp>
        <p:nvGrpSpPr>
          <p:cNvPr id="32" name="グループ化 5">
            <a:extLst>
              <a:ext uri="{FF2B5EF4-FFF2-40B4-BE49-F238E27FC236}">
                <a16:creationId xmlns:a16="http://schemas.microsoft.com/office/drawing/2014/main" xmlns="" id="{FF54F239-ACA2-42D1-ACD0-BFF364D52CD1}"/>
              </a:ext>
            </a:extLst>
          </p:cNvPr>
          <p:cNvGrpSpPr>
            <a:grpSpLocks/>
          </p:cNvGrpSpPr>
          <p:nvPr/>
        </p:nvGrpSpPr>
        <p:grpSpPr bwMode="auto">
          <a:xfrm rot="5169762">
            <a:off x="1286264" y="4871308"/>
            <a:ext cx="935037" cy="1141413"/>
            <a:chOff x="971600" y="1782341"/>
            <a:chExt cx="935037" cy="1141537"/>
          </a:xfrm>
        </p:grpSpPr>
        <p:sp>
          <p:nvSpPr>
            <p:cNvPr id="33" name="Oval 142">
              <a:extLst>
                <a:ext uri="{FF2B5EF4-FFF2-40B4-BE49-F238E27FC236}">
                  <a16:creationId xmlns:a16="http://schemas.microsoft.com/office/drawing/2014/main" xmlns="" id="{CB0CE391-0325-41FC-9193-F0F0A355AC68}"/>
                </a:ext>
              </a:extLst>
            </p:cNvPr>
            <p:cNvSpPr>
              <a:spLocks noChangeArrowheads="1"/>
            </p:cNvSpPr>
            <p:nvPr/>
          </p:nvSpPr>
          <p:spPr bwMode="auto">
            <a:xfrm>
              <a:off x="971600" y="1988840"/>
              <a:ext cx="935037" cy="935038"/>
            </a:xfrm>
            <a:prstGeom prst="ellipse">
              <a:avLst/>
            </a:prstGeom>
            <a:solidFill>
              <a:schemeClr val="bg1"/>
            </a:solidFill>
            <a:ln w="101600" algn="ctr">
              <a:solidFill>
                <a:srgbClr val="FFC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bg2"/>
                </a:buClr>
                <a:buSzPct val="75000"/>
                <a:buFont typeface="Wingdings" panose="05000000000000000000" pitchFamily="2" charset="2"/>
                <a:buChar char="n"/>
                <a:defRPr kumimoji="1" sz="3200">
                  <a:solidFill>
                    <a:schemeClr val="tx1"/>
                  </a:solidFill>
                  <a:latin typeface="HGPｺﾞｼｯｸE" panose="020B0900000000000000" pitchFamily="50" charset="-128"/>
                  <a:ea typeface="HGPｺﾞｼｯｸE" panose="020B0900000000000000" pitchFamily="50" charset="-128"/>
                </a:defRPr>
              </a:lvl1pPr>
              <a:lvl2pPr marL="742950" indent="-285750">
                <a:spcBef>
                  <a:spcPct val="20000"/>
                </a:spcBef>
                <a:buClr>
                  <a:schemeClr val="accent2"/>
                </a:buClr>
                <a:buSzPct val="80000"/>
                <a:buFont typeface="Wingdings" panose="05000000000000000000" pitchFamily="2" charset="2"/>
                <a:buChar char="¨"/>
                <a:defRPr kumimoji="1" sz="2800">
                  <a:solidFill>
                    <a:schemeClr val="tx1"/>
                  </a:solidFill>
                  <a:latin typeface="HGPｺﾞｼｯｸE" panose="020B0900000000000000" pitchFamily="50" charset="-128"/>
                  <a:ea typeface="HGPｺﾞｼｯｸE" panose="020B0900000000000000" pitchFamily="50" charset="-128"/>
                </a:defRPr>
              </a:lvl2pPr>
              <a:lvl3pPr marL="1143000" indent="-228600">
                <a:spcBef>
                  <a:spcPct val="20000"/>
                </a:spcBef>
                <a:buClr>
                  <a:schemeClr val="bg2"/>
                </a:buClr>
                <a:buSzPct val="65000"/>
                <a:buFont typeface="Wingdings" panose="05000000000000000000" pitchFamily="2" charset="2"/>
                <a:buChar char="n"/>
                <a:defRPr kumimoji="1" sz="2400">
                  <a:solidFill>
                    <a:schemeClr val="tx1"/>
                  </a:solidFill>
                  <a:latin typeface="HGPｺﾞｼｯｸE" panose="020B0900000000000000" pitchFamily="50" charset="-128"/>
                  <a:ea typeface="HGPｺﾞｼｯｸE" panose="020B0900000000000000" pitchFamily="50" charset="-128"/>
                </a:defRPr>
              </a:lvl3pPr>
              <a:lvl4pPr marL="1600200" indent="-228600">
                <a:spcBef>
                  <a:spcPct val="20000"/>
                </a:spcBef>
                <a:buClr>
                  <a:schemeClr val="accent2"/>
                </a:buClr>
                <a:buSzPct val="70000"/>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4pPr>
              <a:lvl5pPr marL="2057400" indent="-228600">
                <a:spcBef>
                  <a:spcPct val="20000"/>
                </a:spcBef>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5pPr>
              <a:lvl6pPr marL="2514600" indent="-228600" eaLnBrk="0" fontAlgn="base" hangingPunct="0">
                <a:spcBef>
                  <a:spcPct val="20000"/>
                </a:spcBef>
                <a:spcAft>
                  <a:spcPct val="0"/>
                </a:spcAft>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6pPr>
              <a:lvl7pPr marL="2971800" indent="-228600" eaLnBrk="0" fontAlgn="base" hangingPunct="0">
                <a:spcBef>
                  <a:spcPct val="20000"/>
                </a:spcBef>
                <a:spcAft>
                  <a:spcPct val="0"/>
                </a:spcAft>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7pPr>
              <a:lvl8pPr marL="3429000" indent="-228600" eaLnBrk="0" fontAlgn="base" hangingPunct="0">
                <a:spcBef>
                  <a:spcPct val="20000"/>
                </a:spcBef>
                <a:spcAft>
                  <a:spcPct val="0"/>
                </a:spcAft>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8pPr>
              <a:lvl9pPr marL="3886200" indent="-228600" eaLnBrk="0" fontAlgn="base" hangingPunct="0">
                <a:spcBef>
                  <a:spcPct val="20000"/>
                </a:spcBef>
                <a:spcAft>
                  <a:spcPct val="0"/>
                </a:spcAft>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9pPr>
            </a:lstStyle>
            <a:p>
              <a:pPr algn="ctr">
                <a:spcBef>
                  <a:spcPct val="0"/>
                </a:spcBef>
                <a:buClrTx/>
                <a:buSzTx/>
                <a:buFontTx/>
                <a:buNone/>
              </a:pPr>
              <a:endParaRPr lang="ja-JP" altLang="en-US" sz="1800">
                <a:latin typeface="Arial" panose="020B0604020202020204" pitchFamily="34" charset="0"/>
                <a:ea typeface="HGP明朝E" panose="02020900000000000000" pitchFamily="18" charset="-128"/>
              </a:endParaRPr>
            </a:p>
          </p:txBody>
        </p:sp>
        <p:sp>
          <p:nvSpPr>
            <p:cNvPr id="34" name="二等辺三角形 3">
              <a:extLst>
                <a:ext uri="{FF2B5EF4-FFF2-40B4-BE49-F238E27FC236}">
                  <a16:creationId xmlns:a16="http://schemas.microsoft.com/office/drawing/2014/main" xmlns="" id="{39EB3E81-91FB-431D-8384-FBD29B29CEB4}"/>
                </a:ext>
              </a:extLst>
            </p:cNvPr>
            <p:cNvSpPr>
              <a:spLocks noChangeArrowheads="1"/>
            </p:cNvSpPr>
            <p:nvPr/>
          </p:nvSpPr>
          <p:spPr bwMode="auto">
            <a:xfrm>
              <a:off x="1302531" y="1782341"/>
              <a:ext cx="288566" cy="243508"/>
            </a:xfrm>
            <a:prstGeom prst="triangle">
              <a:avLst>
                <a:gd name="adj" fmla="val 50000"/>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bg2"/>
                </a:buClr>
                <a:buSzPct val="75000"/>
                <a:buFont typeface="Wingdings" panose="05000000000000000000" pitchFamily="2" charset="2"/>
                <a:buChar char="n"/>
                <a:defRPr kumimoji="1" sz="3200">
                  <a:solidFill>
                    <a:schemeClr val="tx1"/>
                  </a:solidFill>
                  <a:latin typeface="HGPｺﾞｼｯｸE" panose="020B0900000000000000" pitchFamily="50" charset="-128"/>
                  <a:ea typeface="HGPｺﾞｼｯｸE" panose="020B0900000000000000" pitchFamily="50" charset="-128"/>
                </a:defRPr>
              </a:lvl1pPr>
              <a:lvl2pPr marL="742950" indent="-285750">
                <a:spcBef>
                  <a:spcPct val="20000"/>
                </a:spcBef>
                <a:buClr>
                  <a:schemeClr val="accent2"/>
                </a:buClr>
                <a:buSzPct val="80000"/>
                <a:buFont typeface="Wingdings" panose="05000000000000000000" pitchFamily="2" charset="2"/>
                <a:buChar char="¨"/>
                <a:defRPr kumimoji="1" sz="2800">
                  <a:solidFill>
                    <a:schemeClr val="tx1"/>
                  </a:solidFill>
                  <a:latin typeface="HGPｺﾞｼｯｸE" panose="020B0900000000000000" pitchFamily="50" charset="-128"/>
                  <a:ea typeface="HGPｺﾞｼｯｸE" panose="020B0900000000000000" pitchFamily="50" charset="-128"/>
                </a:defRPr>
              </a:lvl2pPr>
              <a:lvl3pPr marL="1143000" indent="-228600">
                <a:spcBef>
                  <a:spcPct val="20000"/>
                </a:spcBef>
                <a:buClr>
                  <a:schemeClr val="bg2"/>
                </a:buClr>
                <a:buSzPct val="65000"/>
                <a:buFont typeface="Wingdings" panose="05000000000000000000" pitchFamily="2" charset="2"/>
                <a:buChar char="n"/>
                <a:defRPr kumimoji="1" sz="2400">
                  <a:solidFill>
                    <a:schemeClr val="tx1"/>
                  </a:solidFill>
                  <a:latin typeface="HGPｺﾞｼｯｸE" panose="020B0900000000000000" pitchFamily="50" charset="-128"/>
                  <a:ea typeface="HGPｺﾞｼｯｸE" panose="020B0900000000000000" pitchFamily="50" charset="-128"/>
                </a:defRPr>
              </a:lvl3pPr>
              <a:lvl4pPr marL="1600200" indent="-228600">
                <a:spcBef>
                  <a:spcPct val="20000"/>
                </a:spcBef>
                <a:buClr>
                  <a:schemeClr val="accent2"/>
                </a:buClr>
                <a:buSzPct val="70000"/>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4pPr>
              <a:lvl5pPr marL="2057400" indent="-228600">
                <a:spcBef>
                  <a:spcPct val="20000"/>
                </a:spcBef>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5pPr>
              <a:lvl6pPr marL="2514600" indent="-228600" eaLnBrk="0" fontAlgn="base" hangingPunct="0">
                <a:spcBef>
                  <a:spcPct val="20000"/>
                </a:spcBef>
                <a:spcAft>
                  <a:spcPct val="0"/>
                </a:spcAft>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6pPr>
              <a:lvl7pPr marL="2971800" indent="-228600" eaLnBrk="0" fontAlgn="base" hangingPunct="0">
                <a:spcBef>
                  <a:spcPct val="20000"/>
                </a:spcBef>
                <a:spcAft>
                  <a:spcPct val="0"/>
                </a:spcAft>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7pPr>
              <a:lvl8pPr marL="3429000" indent="-228600" eaLnBrk="0" fontAlgn="base" hangingPunct="0">
                <a:spcBef>
                  <a:spcPct val="20000"/>
                </a:spcBef>
                <a:spcAft>
                  <a:spcPct val="0"/>
                </a:spcAft>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8pPr>
              <a:lvl9pPr marL="3886200" indent="-228600" eaLnBrk="0" fontAlgn="base" hangingPunct="0">
                <a:spcBef>
                  <a:spcPct val="20000"/>
                </a:spcBef>
                <a:spcAft>
                  <a:spcPct val="0"/>
                </a:spcAft>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9pPr>
            </a:lstStyle>
            <a:p>
              <a:pPr eaLnBrk="1" hangingPunct="1">
                <a:spcBef>
                  <a:spcPct val="0"/>
                </a:spcBef>
                <a:buClrTx/>
                <a:buSzTx/>
                <a:buFontTx/>
                <a:buNone/>
              </a:pPr>
              <a:endParaRPr lang="ja-JP" altLang="en-US" sz="1800">
                <a:latin typeface="Arial" panose="020B0604020202020204" pitchFamily="34" charset="0"/>
                <a:ea typeface="Meiryo UI" panose="020B0604030504040204" pitchFamily="50" charset="-128"/>
              </a:endParaRPr>
            </a:p>
          </p:txBody>
        </p:sp>
      </p:grpSp>
      <p:sp>
        <p:nvSpPr>
          <p:cNvPr id="35" name="正方形/長方形 6">
            <a:extLst>
              <a:ext uri="{FF2B5EF4-FFF2-40B4-BE49-F238E27FC236}">
                <a16:creationId xmlns:a16="http://schemas.microsoft.com/office/drawing/2014/main" xmlns="" id="{080B2056-8002-4DE6-B06A-16595E3B675F}"/>
              </a:ext>
            </a:extLst>
          </p:cNvPr>
          <p:cNvSpPr>
            <a:spLocks noChangeArrowheads="1"/>
          </p:cNvSpPr>
          <p:nvPr/>
        </p:nvSpPr>
        <p:spPr bwMode="auto">
          <a:xfrm>
            <a:off x="1305314" y="5243071"/>
            <a:ext cx="6921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bg2"/>
              </a:buClr>
              <a:buSzPct val="75000"/>
              <a:buFont typeface="Wingdings" panose="05000000000000000000" pitchFamily="2" charset="2"/>
              <a:buChar char="n"/>
              <a:defRPr kumimoji="1" sz="3200">
                <a:solidFill>
                  <a:schemeClr val="tx1"/>
                </a:solidFill>
                <a:latin typeface="HGPｺﾞｼｯｸE" panose="020B0900000000000000" pitchFamily="50" charset="-128"/>
                <a:ea typeface="HGPｺﾞｼｯｸE" panose="020B0900000000000000" pitchFamily="50" charset="-128"/>
              </a:defRPr>
            </a:lvl1pPr>
            <a:lvl2pPr marL="742950" indent="-285750">
              <a:spcBef>
                <a:spcPct val="20000"/>
              </a:spcBef>
              <a:buClr>
                <a:schemeClr val="accent2"/>
              </a:buClr>
              <a:buSzPct val="80000"/>
              <a:buFont typeface="Wingdings" panose="05000000000000000000" pitchFamily="2" charset="2"/>
              <a:buChar char="¨"/>
              <a:defRPr kumimoji="1" sz="2800">
                <a:solidFill>
                  <a:schemeClr val="tx1"/>
                </a:solidFill>
                <a:latin typeface="HGPｺﾞｼｯｸE" panose="020B0900000000000000" pitchFamily="50" charset="-128"/>
                <a:ea typeface="HGPｺﾞｼｯｸE" panose="020B0900000000000000" pitchFamily="50" charset="-128"/>
              </a:defRPr>
            </a:lvl2pPr>
            <a:lvl3pPr marL="1143000" indent="-228600">
              <a:spcBef>
                <a:spcPct val="20000"/>
              </a:spcBef>
              <a:buClr>
                <a:schemeClr val="bg2"/>
              </a:buClr>
              <a:buSzPct val="65000"/>
              <a:buFont typeface="Wingdings" panose="05000000000000000000" pitchFamily="2" charset="2"/>
              <a:buChar char="n"/>
              <a:defRPr kumimoji="1" sz="2400">
                <a:solidFill>
                  <a:schemeClr val="tx1"/>
                </a:solidFill>
                <a:latin typeface="HGPｺﾞｼｯｸE" panose="020B0900000000000000" pitchFamily="50" charset="-128"/>
                <a:ea typeface="HGPｺﾞｼｯｸE" panose="020B0900000000000000" pitchFamily="50" charset="-128"/>
              </a:defRPr>
            </a:lvl3pPr>
            <a:lvl4pPr marL="1600200" indent="-228600">
              <a:spcBef>
                <a:spcPct val="20000"/>
              </a:spcBef>
              <a:buClr>
                <a:schemeClr val="accent2"/>
              </a:buClr>
              <a:buSzPct val="70000"/>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4pPr>
            <a:lvl5pPr marL="2057400" indent="-228600">
              <a:spcBef>
                <a:spcPct val="20000"/>
              </a:spcBef>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5pPr>
            <a:lvl6pPr marL="2514600" indent="-228600" eaLnBrk="0" fontAlgn="base" hangingPunct="0">
              <a:spcBef>
                <a:spcPct val="20000"/>
              </a:spcBef>
              <a:spcAft>
                <a:spcPct val="0"/>
              </a:spcAft>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6pPr>
            <a:lvl7pPr marL="2971800" indent="-228600" eaLnBrk="0" fontAlgn="base" hangingPunct="0">
              <a:spcBef>
                <a:spcPct val="20000"/>
              </a:spcBef>
              <a:spcAft>
                <a:spcPct val="0"/>
              </a:spcAft>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7pPr>
            <a:lvl8pPr marL="3429000" indent="-228600" eaLnBrk="0" fontAlgn="base" hangingPunct="0">
              <a:spcBef>
                <a:spcPct val="20000"/>
              </a:spcBef>
              <a:spcAft>
                <a:spcPct val="0"/>
              </a:spcAft>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8pPr>
            <a:lvl9pPr marL="3886200" indent="-228600" eaLnBrk="0" fontAlgn="base" hangingPunct="0">
              <a:spcBef>
                <a:spcPct val="20000"/>
              </a:spcBef>
              <a:spcAft>
                <a:spcPct val="0"/>
              </a:spcAft>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9pPr>
          </a:lstStyle>
          <a:p>
            <a:pPr algn="ctr">
              <a:spcBef>
                <a:spcPct val="0"/>
              </a:spcBef>
              <a:buClrTx/>
              <a:buSzTx/>
              <a:buFontTx/>
              <a:buNone/>
            </a:pPr>
            <a:r>
              <a:rPr lang="ja-JP" altLang="en-US" sz="2400" b="1" dirty="0">
                <a:latin typeface="メイリオ" panose="020B0604030504040204" pitchFamily="50" charset="-128"/>
                <a:ea typeface="メイリオ" panose="020B0604030504040204" pitchFamily="50" charset="-128"/>
              </a:rPr>
              <a:t>３</a:t>
            </a:r>
          </a:p>
        </p:txBody>
      </p:sp>
      <p:sp>
        <p:nvSpPr>
          <p:cNvPr id="36" name="テキスト ボックス 35">
            <a:extLst>
              <a:ext uri="{FF2B5EF4-FFF2-40B4-BE49-F238E27FC236}">
                <a16:creationId xmlns:a16="http://schemas.microsoft.com/office/drawing/2014/main" xmlns="" id="{9FED9FF1-E766-475A-BD69-1AB12E29DA04}"/>
              </a:ext>
            </a:extLst>
          </p:cNvPr>
          <p:cNvSpPr txBox="1"/>
          <p:nvPr/>
        </p:nvSpPr>
        <p:spPr>
          <a:xfrm>
            <a:off x="2333381" y="5110089"/>
            <a:ext cx="4575174" cy="46166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ja-JP" altLang="en-US" sz="2400" b="1" u="sng" dirty="0">
                <a:latin typeface="Meiryo UI" panose="020B0604030504040204" pitchFamily="50" charset="-128"/>
                <a:ea typeface="Meiryo UI" panose="020B0604030504040204" pitchFamily="50" charset="-128"/>
              </a:rPr>
              <a:t>管理を見える化</a:t>
            </a:r>
            <a:endParaRPr lang="ja-JP" altLang="en-US" sz="2400" b="1" i="0" u="sng" dirty="0">
              <a:solidFill>
                <a:srgbClr val="000000"/>
              </a:solidFill>
              <a:effectLst/>
              <a:latin typeface="Meiryo UI" panose="020B0604030504040204" pitchFamily="50" charset="-128"/>
              <a:ea typeface="Meiryo UI" panose="020B0604030504040204" pitchFamily="50" charset="-128"/>
            </a:endParaRPr>
          </a:p>
        </p:txBody>
      </p:sp>
      <p:sp>
        <p:nvSpPr>
          <p:cNvPr id="37" name="正方形/長方形 36">
            <a:extLst>
              <a:ext uri="{FF2B5EF4-FFF2-40B4-BE49-F238E27FC236}">
                <a16:creationId xmlns:a16="http://schemas.microsoft.com/office/drawing/2014/main" xmlns="" id="{835A2612-8078-49C9-8EE2-4D6076FD9E5F}"/>
              </a:ext>
            </a:extLst>
          </p:cNvPr>
          <p:cNvSpPr/>
          <p:nvPr/>
        </p:nvSpPr>
        <p:spPr>
          <a:xfrm>
            <a:off x="2407050" y="5542808"/>
            <a:ext cx="6267086" cy="1169549"/>
          </a:xfrm>
          <a:prstGeom prst="rect">
            <a:avLst/>
          </a:prstGeom>
          <a:solidFill>
            <a:schemeClr val="accent1">
              <a:lumMod val="20000"/>
              <a:lumOff val="80000"/>
            </a:schemeClr>
          </a:solidFill>
          <a:ln w="25400" cap="flat">
            <a:noFill/>
            <a:prstDash val="solid"/>
            <a:round/>
          </a:ln>
          <a:effectLst/>
          <a:scene3d>
            <a:camera prst="orthographicFront"/>
            <a:lightRig rig="threePt" dir="t"/>
          </a:scene3d>
          <a:sp3d>
            <a:bevelT w="152400" h="50800" prst="softRound"/>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algn="l"/>
            <a:r>
              <a:rPr lang="ja-JP" altLang="en-US" sz="1400" b="0" i="0" dirty="0">
                <a:solidFill>
                  <a:srgbClr val="000000"/>
                </a:solidFill>
                <a:effectLst/>
                <a:latin typeface="Meiryo UI" panose="020B0604030504040204" pitchFamily="50" charset="-128"/>
                <a:ea typeface="Meiryo UI" panose="020B0604030504040204" pitchFamily="50" charset="-128"/>
              </a:rPr>
              <a:t>ご要望に応じ消去レポートの提供を行い、目に見える管理のために尽力します。</a:t>
            </a:r>
            <a:br>
              <a:rPr lang="ja-JP" altLang="en-US" sz="1400" b="0" i="0" dirty="0">
                <a:solidFill>
                  <a:srgbClr val="000000"/>
                </a:solidFill>
                <a:effectLst/>
                <a:latin typeface="Meiryo UI" panose="020B0604030504040204" pitchFamily="50" charset="-128"/>
                <a:ea typeface="Meiryo UI" panose="020B0604030504040204" pitchFamily="50" charset="-128"/>
              </a:rPr>
            </a:br>
            <a:r>
              <a:rPr lang="ja-JP" altLang="en-US" sz="1400" b="0" i="0" dirty="0">
                <a:solidFill>
                  <a:srgbClr val="000000"/>
                </a:solidFill>
                <a:effectLst/>
                <a:latin typeface="Meiryo UI" panose="020B0604030504040204" pitchFamily="50" charset="-128"/>
                <a:ea typeface="Meiryo UI" panose="020B0604030504040204" pitchFamily="50" charset="-128"/>
              </a:rPr>
              <a:t>いつ、誰が、どの端末の、どの容量を、どのような消去方式に基づいてデータ消去を実施したか記録した消去レポートを、消去実施後に生成可能であり、データ消去証明書の発行</a:t>
            </a:r>
            <a:r>
              <a:rPr lang="en-US" altLang="ja-JP" sz="1400" b="0" i="0" dirty="0">
                <a:solidFill>
                  <a:srgbClr val="000000"/>
                </a:solidFill>
                <a:effectLst/>
                <a:latin typeface="Meiryo UI" panose="020B0604030504040204" pitchFamily="50" charset="-128"/>
                <a:ea typeface="Meiryo UI" panose="020B0604030504040204" pitchFamily="50" charset="-128"/>
              </a:rPr>
              <a:t>(</a:t>
            </a:r>
            <a:r>
              <a:rPr lang="ja-JP" altLang="en-US" sz="1400" b="0" i="0" dirty="0">
                <a:solidFill>
                  <a:srgbClr val="000000"/>
                </a:solidFill>
                <a:effectLst/>
                <a:latin typeface="Meiryo UI" panose="020B0604030504040204" pitchFamily="50" charset="-128"/>
                <a:ea typeface="Meiryo UI" panose="020B0604030504040204" pitchFamily="50" charset="-128"/>
              </a:rPr>
              <a:t>有料</a:t>
            </a:r>
            <a:r>
              <a:rPr lang="en-US" altLang="ja-JP" sz="1400" b="0" i="0" dirty="0">
                <a:solidFill>
                  <a:srgbClr val="000000"/>
                </a:solidFill>
                <a:effectLst/>
                <a:latin typeface="Meiryo UI" panose="020B0604030504040204" pitchFamily="50" charset="-128"/>
                <a:ea typeface="Meiryo UI" panose="020B0604030504040204" pitchFamily="50" charset="-128"/>
              </a:rPr>
              <a:t>)</a:t>
            </a:r>
            <a:r>
              <a:rPr lang="ja-JP" altLang="en-US" sz="1400" b="0" i="0" dirty="0">
                <a:solidFill>
                  <a:srgbClr val="000000"/>
                </a:solidFill>
                <a:effectLst/>
                <a:latin typeface="Meiryo UI" panose="020B0604030504040204" pitchFamily="50" charset="-128"/>
                <a:ea typeface="Meiryo UI" panose="020B0604030504040204" pitchFamily="50" charset="-128"/>
              </a:rPr>
              <a:t>も可能です。今までどのように処理をしてよいのか分からないスマートデバイスを当社なら一手に担うことが可能です。</a:t>
            </a:r>
          </a:p>
        </p:txBody>
      </p:sp>
    </p:spTree>
    <p:extLst>
      <p:ext uri="{BB962C8B-B14F-4D97-AF65-F5344CB8AC3E}">
        <p14:creationId xmlns:p14="http://schemas.microsoft.com/office/powerpoint/2010/main" val="4261494941"/>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グループ化 19">
            <a:extLst>
              <a:ext uri="{FF2B5EF4-FFF2-40B4-BE49-F238E27FC236}">
                <a16:creationId xmlns:a16="http://schemas.microsoft.com/office/drawing/2014/main" xmlns="" id="{E3AC43F7-DE07-4A69-9637-33D31A96611C}"/>
              </a:ext>
            </a:extLst>
          </p:cNvPr>
          <p:cNvGrpSpPr/>
          <p:nvPr/>
        </p:nvGrpSpPr>
        <p:grpSpPr>
          <a:xfrm>
            <a:off x="3686566" y="1377005"/>
            <a:ext cx="5279873" cy="4629913"/>
            <a:chOff x="8663968" y="7739847"/>
            <a:chExt cx="5279873" cy="4629913"/>
          </a:xfrm>
        </p:grpSpPr>
        <p:pic>
          <p:nvPicPr>
            <p:cNvPr id="21" name="Picture 2" descr="スマホおすすめランキング。Android、iPhoneの最新スマートフォンを価格・用途別に紹介【2021年最新版】 | ギズモード・ジャパン">
              <a:extLst>
                <a:ext uri="{FF2B5EF4-FFF2-40B4-BE49-F238E27FC236}">
                  <a16:creationId xmlns:a16="http://schemas.microsoft.com/office/drawing/2014/main" xmlns="" id="{C92DC030-52D6-482D-BA56-DF6AF5B4F1C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0909" t="20666" r="20622" b="11111"/>
            <a:stretch/>
          </p:blipFill>
          <p:spPr bwMode="auto">
            <a:xfrm>
              <a:off x="8674136" y="7739847"/>
              <a:ext cx="5145225" cy="4629913"/>
            </a:xfrm>
            <a:prstGeom prst="rect">
              <a:avLst/>
            </a:prstGeom>
            <a:noFill/>
            <a:extLst>
              <a:ext uri="{909E8E84-426E-40DD-AFC4-6F175D3DCCD1}">
                <a14:hiddenFill xmlns:a14="http://schemas.microsoft.com/office/drawing/2010/main">
                  <a:solidFill>
                    <a:srgbClr val="FFFFFF"/>
                  </a:solidFill>
                </a14:hiddenFill>
              </a:ext>
            </a:extLst>
          </p:spPr>
        </p:pic>
        <p:sp>
          <p:nvSpPr>
            <p:cNvPr id="22" name="正方形/長方形 21">
              <a:extLst>
                <a:ext uri="{FF2B5EF4-FFF2-40B4-BE49-F238E27FC236}">
                  <a16:creationId xmlns:a16="http://schemas.microsoft.com/office/drawing/2014/main" xmlns="" id="{E357EB1D-A81A-4972-B638-E8597FE2A4EF}"/>
                </a:ext>
              </a:extLst>
            </p:cNvPr>
            <p:cNvSpPr/>
            <p:nvPr/>
          </p:nvSpPr>
          <p:spPr>
            <a:xfrm>
              <a:off x="8663968" y="7739847"/>
              <a:ext cx="5279873" cy="4601905"/>
            </a:xfrm>
            <a:prstGeom prst="rect">
              <a:avLst/>
            </a:prstGeom>
            <a:solidFill>
              <a:srgbClr val="FFFFFF">
                <a:alpha val="90000"/>
              </a:srgb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mj-lt"/>
                <a:ea typeface="+mj-ea"/>
                <a:cs typeface="+mj-cs"/>
                <a:sym typeface="Calibri"/>
              </a:endParaRPr>
            </a:p>
          </p:txBody>
        </p:sp>
      </p:grpSp>
      <p:sp>
        <p:nvSpPr>
          <p:cNvPr id="1178" name="スライド番号プレースホルダー 2"/>
          <p:cNvSpPr txBox="1">
            <a:spLocks noGrp="1"/>
          </p:cNvSpPr>
          <p:nvPr>
            <p:ph type="sldNum" sz="quarter" idx="2"/>
          </p:nvPr>
        </p:nvSpPr>
        <p:spPr>
          <a:xfrm>
            <a:off x="8708418" y="6640209"/>
            <a:ext cx="184062" cy="26924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9</a:t>
            </a:fld>
            <a:endParaRPr/>
          </a:p>
        </p:txBody>
      </p:sp>
      <p:sp>
        <p:nvSpPr>
          <p:cNvPr id="18" name="Rectangle 38">
            <a:extLst>
              <a:ext uri="{FF2B5EF4-FFF2-40B4-BE49-F238E27FC236}">
                <a16:creationId xmlns:a16="http://schemas.microsoft.com/office/drawing/2014/main" xmlns="" id="{CE02A31E-A308-40E7-9BF1-394FEC6B871F}"/>
              </a:ext>
            </a:extLst>
          </p:cNvPr>
          <p:cNvSpPr>
            <a:spLocks noChangeArrowheads="1"/>
          </p:cNvSpPr>
          <p:nvPr/>
        </p:nvSpPr>
        <p:spPr bwMode="auto">
          <a:xfrm>
            <a:off x="1063278" y="180319"/>
            <a:ext cx="7490172" cy="463846"/>
          </a:xfrm>
          <a:prstGeom prst="rect">
            <a:avLst/>
          </a:prstGeom>
          <a:noFill/>
          <a:ln w="15875" algn="ctr">
            <a:noFill/>
            <a:miter lim="800000"/>
            <a:headEnd/>
            <a:tailEnd/>
          </a:ln>
        </p:spPr>
        <p:txBody>
          <a:bodyPr wrap="square" lIns="90000" tIns="46800" rIns="90000" bIns="46800">
            <a:spAutoFit/>
          </a:bodyPr>
          <a:lstStyle/>
          <a:p>
            <a:pPr algn="l">
              <a:defRPr/>
            </a:pPr>
            <a:r>
              <a:rPr lang="ja-JP" altLang="en-US" sz="2400" dirty="0">
                <a:latin typeface="Tahoma" panose="020B0604030504040204" pitchFamily="34" charset="0"/>
                <a:ea typeface="Meiryo UI" pitchFamily="50" charset="-128"/>
                <a:cs typeface="Tahoma" panose="020B0604030504040204" pitchFamily="34" charset="0"/>
              </a:rPr>
              <a:t>法人様専門リサイクル事業（携帯・スマホ関連商品買取）</a:t>
            </a:r>
            <a:endParaRPr lang="en-US" altLang="ja-JP" sz="2400" dirty="0">
              <a:latin typeface="Tahoma" panose="020B0604030504040204" pitchFamily="34" charset="0"/>
              <a:ea typeface="Meiryo UI" pitchFamily="50" charset="-128"/>
              <a:cs typeface="Tahoma" panose="020B0604030504040204" pitchFamily="34" charset="0"/>
            </a:endParaRPr>
          </a:p>
        </p:txBody>
      </p:sp>
      <p:graphicFrame>
        <p:nvGraphicFramePr>
          <p:cNvPr id="2" name="図表 1">
            <a:extLst>
              <a:ext uri="{FF2B5EF4-FFF2-40B4-BE49-F238E27FC236}">
                <a16:creationId xmlns:a16="http://schemas.microsoft.com/office/drawing/2014/main" xmlns="" id="{63C1B049-4F53-4631-9C61-2484E99B69CF}"/>
              </a:ext>
            </a:extLst>
          </p:cNvPr>
          <p:cNvGraphicFramePr/>
          <p:nvPr>
            <p:extLst>
              <p:ext uri="{D42A27DB-BD31-4B8C-83A1-F6EECF244321}">
                <p14:modId xmlns:p14="http://schemas.microsoft.com/office/powerpoint/2010/main" val="314962354"/>
              </p:ext>
            </p:extLst>
          </p:nvPr>
        </p:nvGraphicFramePr>
        <p:xfrm>
          <a:off x="1404257" y="1412875"/>
          <a:ext cx="5853793" cy="48577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266" name="Picture 2" descr="ワンボックスカー | 無料イラスト素材｜素材ラボ">
            <a:extLst>
              <a:ext uri="{FF2B5EF4-FFF2-40B4-BE49-F238E27FC236}">
                <a16:creationId xmlns:a16="http://schemas.microsoft.com/office/drawing/2014/main" xmlns="" id="{CDFDFB27-99FF-4901-AF42-9AC811992ACA}"/>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26666" b="19584"/>
          <a:stretch/>
        </p:blipFill>
        <p:spPr bwMode="auto">
          <a:xfrm>
            <a:off x="7366000" y="1476375"/>
            <a:ext cx="1054100" cy="566579"/>
          </a:xfrm>
          <a:prstGeom prst="rect">
            <a:avLst/>
          </a:prstGeom>
          <a:noFill/>
          <a:extLst>
            <a:ext uri="{909E8E84-426E-40DD-AFC4-6F175D3DCCD1}">
              <a14:hiddenFill xmlns:a14="http://schemas.microsoft.com/office/drawing/2010/main">
                <a:solidFill>
                  <a:srgbClr val="FFFFFF"/>
                </a:solidFill>
              </a14:hiddenFill>
            </a:ext>
          </a:extLst>
        </p:spPr>
      </p:pic>
      <p:pic>
        <p:nvPicPr>
          <p:cNvPr id="36" name="図 35">
            <a:extLst>
              <a:ext uri="{FF2B5EF4-FFF2-40B4-BE49-F238E27FC236}">
                <a16:creationId xmlns:a16="http://schemas.microsoft.com/office/drawing/2014/main" xmlns="" id="{AE385580-9E75-4CDA-8DEC-E14FBD097FBE}"/>
              </a:ext>
            </a:extLst>
          </p:cNvPr>
          <p:cNvPicPr>
            <a:picLocks noChangeAspect="1"/>
          </p:cNvPicPr>
          <p:nvPr/>
        </p:nvPicPr>
        <p:blipFill>
          <a:blip r:embed="rId9"/>
          <a:stretch>
            <a:fillRect/>
          </a:stretch>
        </p:blipFill>
        <p:spPr>
          <a:xfrm>
            <a:off x="7531660" y="2359413"/>
            <a:ext cx="720965" cy="780662"/>
          </a:xfrm>
          <a:prstGeom prst="rect">
            <a:avLst/>
          </a:prstGeom>
        </p:spPr>
      </p:pic>
      <p:pic>
        <p:nvPicPr>
          <p:cNvPr id="37" name="図 36">
            <a:extLst>
              <a:ext uri="{FF2B5EF4-FFF2-40B4-BE49-F238E27FC236}">
                <a16:creationId xmlns:a16="http://schemas.microsoft.com/office/drawing/2014/main" xmlns="" id="{15C9AE2F-EB7F-426D-B889-A38A28771F01}"/>
              </a:ext>
            </a:extLst>
          </p:cNvPr>
          <p:cNvPicPr>
            <a:picLocks noChangeAspect="1"/>
          </p:cNvPicPr>
          <p:nvPr/>
        </p:nvPicPr>
        <p:blipFill>
          <a:blip r:embed="rId10"/>
          <a:stretch>
            <a:fillRect/>
          </a:stretch>
        </p:blipFill>
        <p:spPr>
          <a:xfrm>
            <a:off x="7531660" y="3140075"/>
            <a:ext cx="570400" cy="926004"/>
          </a:xfrm>
          <a:prstGeom prst="rect">
            <a:avLst/>
          </a:prstGeom>
        </p:spPr>
      </p:pic>
      <p:pic>
        <p:nvPicPr>
          <p:cNvPr id="38" name="図 37">
            <a:extLst>
              <a:ext uri="{FF2B5EF4-FFF2-40B4-BE49-F238E27FC236}">
                <a16:creationId xmlns:a16="http://schemas.microsoft.com/office/drawing/2014/main" xmlns="" id="{511451F5-CEAB-485F-B8B6-9417B9790070}"/>
              </a:ext>
            </a:extLst>
          </p:cNvPr>
          <p:cNvPicPr>
            <a:picLocks noChangeAspect="1"/>
          </p:cNvPicPr>
          <p:nvPr/>
        </p:nvPicPr>
        <p:blipFill>
          <a:blip r:embed="rId11"/>
          <a:stretch>
            <a:fillRect/>
          </a:stretch>
        </p:blipFill>
        <p:spPr>
          <a:xfrm>
            <a:off x="7531660" y="4276834"/>
            <a:ext cx="507440" cy="705192"/>
          </a:xfrm>
          <a:prstGeom prst="rect">
            <a:avLst/>
          </a:prstGeom>
        </p:spPr>
      </p:pic>
      <p:pic>
        <p:nvPicPr>
          <p:cNvPr id="39" name="図 38">
            <a:extLst>
              <a:ext uri="{FF2B5EF4-FFF2-40B4-BE49-F238E27FC236}">
                <a16:creationId xmlns:a16="http://schemas.microsoft.com/office/drawing/2014/main" xmlns="" id="{3E4BF585-4020-4376-96E0-23F3C76008CB}"/>
              </a:ext>
            </a:extLst>
          </p:cNvPr>
          <p:cNvPicPr>
            <a:picLocks noChangeAspect="1"/>
          </p:cNvPicPr>
          <p:nvPr/>
        </p:nvPicPr>
        <p:blipFill>
          <a:blip r:embed="rId12"/>
          <a:stretch>
            <a:fillRect/>
          </a:stretch>
        </p:blipFill>
        <p:spPr>
          <a:xfrm>
            <a:off x="7406474" y="5062527"/>
            <a:ext cx="820771" cy="827311"/>
          </a:xfrm>
          <a:prstGeom prst="rect">
            <a:avLst/>
          </a:prstGeom>
        </p:spPr>
      </p:pic>
      <p:sp>
        <p:nvSpPr>
          <p:cNvPr id="40" name="テキスト ボックス 39">
            <a:extLst>
              <a:ext uri="{FF2B5EF4-FFF2-40B4-BE49-F238E27FC236}">
                <a16:creationId xmlns:a16="http://schemas.microsoft.com/office/drawing/2014/main" xmlns="" id="{0AF98A14-7DA6-4983-8556-467EF7F67883}"/>
              </a:ext>
            </a:extLst>
          </p:cNvPr>
          <p:cNvSpPr txBox="1"/>
          <p:nvPr/>
        </p:nvSpPr>
        <p:spPr>
          <a:xfrm>
            <a:off x="1658070" y="947460"/>
            <a:ext cx="2228130" cy="400110"/>
          </a:xfrm>
          <a:prstGeom prst="rect">
            <a:avLst/>
          </a:prstGeom>
          <a:noFill/>
        </p:spPr>
        <p:txBody>
          <a:bodyPr wrap="square" rtlCol="0">
            <a:spAutoFit/>
          </a:bodyPr>
          <a:lstStyle/>
          <a:p>
            <a:pPr algn="l"/>
            <a:r>
              <a:rPr kumimoji="1" lang="ja-JP" altLang="en-US" sz="2000" b="1" dirty="0">
                <a:solidFill>
                  <a:srgbClr val="000066"/>
                </a:solidFill>
                <a:latin typeface="Meiryo UI" panose="020B0604030504040204" pitchFamily="50" charset="-128"/>
                <a:ea typeface="Meiryo UI" panose="020B0604030504040204" pitchFamily="50" charset="-128"/>
              </a:rPr>
              <a:t>廃棄回収の流れ</a:t>
            </a:r>
          </a:p>
        </p:txBody>
      </p:sp>
      <p:pic>
        <p:nvPicPr>
          <p:cNvPr id="41" name="Picture 6" descr="赤チェックイラスト／無料イラストなら「イラストAC」">
            <a:extLst>
              <a:ext uri="{FF2B5EF4-FFF2-40B4-BE49-F238E27FC236}">
                <a16:creationId xmlns:a16="http://schemas.microsoft.com/office/drawing/2014/main" xmlns="" id="{3E579E6B-73A3-4C11-B992-1F2A8B10B274}"/>
              </a:ext>
            </a:extLst>
          </p:cNvPr>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l="17788" t="18278" r="19954" b="15018"/>
          <a:stretch/>
        </p:blipFill>
        <p:spPr bwMode="auto">
          <a:xfrm>
            <a:off x="1200696" y="855213"/>
            <a:ext cx="457373" cy="490042"/>
          </a:xfrm>
          <a:prstGeom prst="rect">
            <a:avLst/>
          </a:prstGeom>
          <a:noFill/>
          <a:extLst>
            <a:ext uri="{909E8E84-426E-40DD-AFC4-6F175D3DCCD1}">
              <a14:hiddenFill xmlns:a14="http://schemas.microsoft.com/office/drawing/2010/main">
                <a:solidFill>
                  <a:srgbClr val="FFFFFF"/>
                </a:solidFill>
              </a14:hiddenFill>
            </a:ext>
          </a:extLst>
        </p:spPr>
      </p:pic>
      <p:sp>
        <p:nvSpPr>
          <p:cNvPr id="42" name="正方形/長方形 41">
            <a:extLst>
              <a:ext uri="{FF2B5EF4-FFF2-40B4-BE49-F238E27FC236}">
                <a16:creationId xmlns:a16="http://schemas.microsoft.com/office/drawing/2014/main" xmlns="" id="{2188C6D7-3143-4336-AEA8-1D5614FCD71B}"/>
              </a:ext>
            </a:extLst>
          </p:cNvPr>
          <p:cNvSpPr/>
          <p:nvPr/>
        </p:nvSpPr>
        <p:spPr>
          <a:xfrm>
            <a:off x="2162757" y="6323377"/>
            <a:ext cx="6089868" cy="422601"/>
          </a:xfrm>
          <a:prstGeom prst="rect">
            <a:avLst/>
          </a:prstGeom>
          <a:solidFill>
            <a:srgbClr val="C00000"/>
          </a:solidFill>
          <a:ln w="28575">
            <a:no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sz="2400">
                <a:latin typeface="ヒラギノ角ゴ Pro W6"/>
                <a:ea typeface="ヒラギノ角ゴ Pro W6"/>
                <a:cs typeface="ヒラギノ角ゴ Pro W6"/>
                <a:sym typeface="ヒラギノ角ゴ Pro W6"/>
              </a:defRPr>
            </a:pPr>
            <a:r>
              <a:rPr lang="ja-JP" altLang="en-US" sz="2000" b="1" dirty="0">
                <a:solidFill>
                  <a:schemeClr val="bg1"/>
                </a:solidFill>
                <a:latin typeface="Meiryo UI" panose="020B0604030504040204" pitchFamily="50" charset="-128"/>
                <a:ea typeface="Meiryo UI" panose="020B0604030504040204" pitchFamily="50" charset="-128"/>
              </a:rPr>
              <a:t>大量回収、買取は安全、安心の</a:t>
            </a:r>
            <a:r>
              <a:rPr lang="en-US" altLang="ja-JP" sz="2000" b="1" dirty="0">
                <a:solidFill>
                  <a:schemeClr val="bg1"/>
                </a:solidFill>
                <a:latin typeface="Meiryo UI" panose="020B0604030504040204" pitchFamily="50" charset="-128"/>
                <a:ea typeface="Meiryo UI" panose="020B0604030504040204" pitchFamily="50" charset="-128"/>
              </a:rPr>
              <a:t>GIVEFIELD</a:t>
            </a:r>
            <a:r>
              <a:rPr lang="ja-JP" altLang="en-US" sz="2000" b="1" dirty="0">
                <a:solidFill>
                  <a:schemeClr val="bg1"/>
                </a:solidFill>
                <a:latin typeface="Meiryo UI" panose="020B0604030504040204" pitchFamily="50" charset="-128"/>
                <a:ea typeface="Meiryo UI" panose="020B0604030504040204" pitchFamily="50" charset="-128"/>
              </a:rPr>
              <a:t>へ！</a:t>
            </a:r>
          </a:p>
        </p:txBody>
      </p:sp>
      <p:sp>
        <p:nvSpPr>
          <p:cNvPr id="43" name="会社様の大事な情報は確実に削除後、資源としリサイクル処理致します">
            <a:extLst>
              <a:ext uri="{FF2B5EF4-FFF2-40B4-BE49-F238E27FC236}">
                <a16:creationId xmlns:a16="http://schemas.microsoft.com/office/drawing/2014/main" xmlns="" id="{00508EDC-0A90-4BA1-BC65-46DF199EEB74}"/>
              </a:ext>
            </a:extLst>
          </p:cNvPr>
          <p:cNvSpPr txBox="1"/>
          <p:nvPr/>
        </p:nvSpPr>
        <p:spPr>
          <a:xfrm>
            <a:off x="2475467" y="5979089"/>
            <a:ext cx="5304272" cy="309956"/>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46799" tIns="46799" rIns="46799" bIns="46799" numCol="1" anchor="ctr">
            <a:spAutoFit/>
          </a:bodyPr>
          <a:lstStyle>
            <a:lvl1pPr>
              <a:defRPr sz="1500">
                <a:latin typeface="ヒラギノ角ゴ Pro W3"/>
                <a:ea typeface="ヒラギノ角ゴ Pro W3"/>
                <a:cs typeface="ヒラギノ角ゴ Pro W3"/>
                <a:sym typeface="ヒラギノ角ゴ Pro W3"/>
              </a:defRPr>
            </a:lvl1pPr>
          </a:lstStyle>
          <a:p>
            <a:pPr algn="ctr"/>
            <a:r>
              <a:rPr sz="1400" b="1" dirty="0" err="1">
                <a:latin typeface="Meiryo UI" panose="020B0604030504040204" pitchFamily="50" charset="-128"/>
                <a:ea typeface="Meiryo UI" panose="020B0604030504040204" pitchFamily="50" charset="-128"/>
              </a:rPr>
              <a:t>会社様の大事な情報は確実に削除後、資源としリサイクル処理致します</a:t>
            </a:r>
            <a:endParaRPr sz="14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261948172"/>
      </p:ext>
    </p:extLst>
  </p:cSld>
  <p:clrMapOvr>
    <a:masterClrMapping/>
  </p:clrMapOvr>
  <p:transition spd="med"/>
</p:sld>
</file>

<file path=ppt/theme/theme1.xml><?xml version="1.0" encoding="utf-8"?>
<a:theme xmlns:a="http://schemas.openxmlformats.org/drawingml/2006/main" name="Office ​​テーマ">
  <a:themeElements>
    <a:clrScheme name="Office ​​テーマ">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テーマ">
      <a:majorFont>
        <a:latin typeface="Calibri"/>
        <a:ea typeface="Calibri"/>
        <a:cs typeface="Calibri"/>
      </a:majorFont>
      <a:minorFont>
        <a:latin typeface="Helvetica"/>
        <a:ea typeface="Helvetica"/>
        <a:cs typeface="Helvetica"/>
      </a:minorFont>
    </a:fontScheme>
    <a:fmtScheme name="Office ​​テーマ">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テーマ">
  <a:themeElements>
    <a:clrScheme name="Office ​​テーマ">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テーマ">
      <a:majorFont>
        <a:latin typeface="Calibri"/>
        <a:ea typeface="Calibri"/>
        <a:cs typeface="Calibri"/>
      </a:majorFont>
      <a:minorFont>
        <a:latin typeface="Helvetica"/>
        <a:ea typeface="Helvetica"/>
        <a:cs typeface="Helvetica"/>
      </a:minorFont>
    </a:fontScheme>
    <a:fmtScheme name="Office ​​テーマ">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874</TotalTime>
  <Words>2743</Words>
  <Application>Microsoft Office PowerPoint</Application>
  <PresentationFormat>画面に合わせる (4:3)</PresentationFormat>
  <Paragraphs>262</Paragraphs>
  <Slides>13</Slides>
  <Notes>2</Notes>
  <HiddenSlides>0</HiddenSlides>
  <MMClips>0</MMClips>
  <ScaleCrop>false</ScaleCrop>
  <HeadingPairs>
    <vt:vector size="6" baseType="variant">
      <vt:variant>
        <vt:lpstr>使用されているフォント</vt:lpstr>
      </vt:variant>
      <vt:variant>
        <vt:i4>15</vt:i4>
      </vt:variant>
      <vt:variant>
        <vt:lpstr>テーマ</vt:lpstr>
      </vt:variant>
      <vt:variant>
        <vt:i4>1</vt:i4>
      </vt:variant>
      <vt:variant>
        <vt:lpstr>スライド タイトル</vt:lpstr>
      </vt:variant>
      <vt:variant>
        <vt:i4>13</vt:i4>
      </vt:variant>
    </vt:vector>
  </HeadingPairs>
  <TitlesOfParts>
    <vt:vector size="29" baseType="lpstr">
      <vt:lpstr>HGPｺﾞｼｯｸM</vt:lpstr>
      <vt:lpstr>HGP明朝E</vt:lpstr>
      <vt:lpstr>Meiryo UI</vt:lpstr>
      <vt:lpstr>Microsoft YaHei UI</vt:lpstr>
      <vt:lpstr>Segoe</vt:lpstr>
      <vt:lpstr>ヒラギノ角ゴ Pro W3</vt:lpstr>
      <vt:lpstr>ヒラギノ角ゴ Pro W6</vt:lpstr>
      <vt:lpstr>メイリオ</vt:lpstr>
      <vt:lpstr>メイリオ</vt:lpstr>
      <vt:lpstr>Arial</vt:lpstr>
      <vt:lpstr>Calibri</vt:lpstr>
      <vt:lpstr>Calibri Light</vt:lpstr>
      <vt:lpstr>Helvetica</vt:lpstr>
      <vt:lpstr>Tahoma</vt:lpstr>
      <vt:lpstr>Wingdings</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山本ya</dc:creator>
  <cp:lastModifiedBy>Microsoft アカウント</cp:lastModifiedBy>
  <cp:revision>44</cp:revision>
  <dcterms:modified xsi:type="dcterms:W3CDTF">2022-12-13T11:19:38Z</dcterms:modified>
</cp:coreProperties>
</file>