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5199975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" d="100"/>
          <a:sy n="14" d="100"/>
        </p:scale>
        <p:origin x="3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8248329"/>
            <a:ext cx="21419979" cy="17546649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26471644"/>
            <a:ext cx="18899981" cy="12168318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090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04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2683331"/>
            <a:ext cx="5433745" cy="4271162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2683331"/>
            <a:ext cx="15986234" cy="4271162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91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33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12565002"/>
            <a:ext cx="21734978" cy="20964976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33728315"/>
            <a:ext cx="21734978" cy="11024985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80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13416653"/>
            <a:ext cx="10709989" cy="3197830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13416653"/>
            <a:ext cx="10709989" cy="3197830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45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2683342"/>
            <a:ext cx="21734978" cy="974166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12354992"/>
            <a:ext cx="10660769" cy="6054990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8409982"/>
            <a:ext cx="10660769" cy="2707831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12354992"/>
            <a:ext cx="10713272" cy="6054990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8409982"/>
            <a:ext cx="10713272" cy="2707831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2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25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92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3359997"/>
            <a:ext cx="8127648" cy="11759988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7256671"/>
            <a:ext cx="12757487" cy="35816631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5119985"/>
            <a:ext cx="8127648" cy="28011643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58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3359997"/>
            <a:ext cx="8127648" cy="11759988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7256671"/>
            <a:ext cx="12757487" cy="35816631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5119985"/>
            <a:ext cx="8127648" cy="28011643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65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2683342"/>
            <a:ext cx="21734978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13416653"/>
            <a:ext cx="21734978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46713298"/>
            <a:ext cx="5669994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46713298"/>
            <a:ext cx="8504992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46713298"/>
            <a:ext cx="5669994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56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kumimoji="1"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kumimoji="1"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B3D6522-E347-FB4A-ADCD-61426D423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103896" y="17294086"/>
            <a:ext cx="20647859" cy="1548589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454FFCB-4F06-2828-1526-521048A2D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389" y="291361"/>
            <a:ext cx="7409703" cy="610210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2D3CEC3-C5B2-75FB-6213-44BDE7C33A8B}"/>
              </a:ext>
            </a:extLst>
          </p:cNvPr>
          <p:cNvSpPr txBox="1"/>
          <p:nvPr/>
        </p:nvSpPr>
        <p:spPr>
          <a:xfrm>
            <a:off x="16382170" y="5070030"/>
            <a:ext cx="10842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 err="1"/>
              <a:t>BlueStarR&amp;D</a:t>
            </a:r>
            <a:endParaRPr kumimoji="1" lang="ja-JP" altLang="en-US" sz="8000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DDD7CF-3810-2C79-F95A-FC705050B4AB}"/>
              </a:ext>
            </a:extLst>
          </p:cNvPr>
          <p:cNvSpPr/>
          <p:nvPr/>
        </p:nvSpPr>
        <p:spPr>
          <a:xfrm>
            <a:off x="1" y="10213312"/>
            <a:ext cx="25199974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PERION</a:t>
            </a:r>
            <a:r>
              <a:rPr lang="ja-JP" altLang="en-US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ー</a:t>
            </a:r>
            <a:r>
              <a:rPr lang="en-US" altLang="ja-JP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</a:t>
            </a:r>
            <a:r>
              <a:rPr lang="ja-JP" altLang="en-US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シリーズ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5D4AE2B-5D09-03A3-86FC-4191ADBD7E76}"/>
              </a:ext>
            </a:extLst>
          </p:cNvPr>
          <p:cNvSpPr txBox="1"/>
          <p:nvPr/>
        </p:nvSpPr>
        <p:spPr>
          <a:xfrm>
            <a:off x="1211891" y="8677148"/>
            <a:ext cx="21366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/>
              <a:t>金属３</a:t>
            </a:r>
            <a:r>
              <a:rPr kumimoji="1" lang="en-US" altLang="ja-JP" sz="9600" b="1" dirty="0"/>
              <a:t>D</a:t>
            </a:r>
            <a:r>
              <a:rPr kumimoji="1" lang="ja-JP" altLang="en-US" sz="9600" b="1" dirty="0"/>
              <a:t>積層造形品内部の微粉除去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1FE218-FCE3-83CA-CF2B-3AF5AB1F0141}"/>
              </a:ext>
            </a:extLst>
          </p:cNvPr>
          <p:cNvSpPr txBox="1"/>
          <p:nvPr/>
        </p:nvSpPr>
        <p:spPr>
          <a:xfrm>
            <a:off x="1211891" y="36706044"/>
            <a:ext cx="2268158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dirty="0"/>
              <a:t>きわめて複雑な内部構造を持つ</a:t>
            </a:r>
            <a:endParaRPr kumimoji="1" lang="en-US" altLang="ja-JP" sz="8000" dirty="0"/>
          </a:p>
          <a:p>
            <a:pPr algn="ctr"/>
            <a:r>
              <a:rPr kumimoji="1" lang="ja-JP" altLang="en-US" sz="8000" dirty="0"/>
              <a:t>金属３</a:t>
            </a:r>
            <a:r>
              <a:rPr kumimoji="1" lang="en-US" altLang="ja-JP" sz="8000" dirty="0"/>
              <a:t>D</a:t>
            </a:r>
            <a:r>
              <a:rPr kumimoji="1" lang="ja-JP" altLang="en-US" sz="8000" dirty="0"/>
              <a:t>積層造形品内部に取り残された</a:t>
            </a:r>
            <a:endParaRPr kumimoji="1" lang="en-US" altLang="ja-JP" sz="8000" dirty="0"/>
          </a:p>
          <a:p>
            <a:pPr algn="ctr"/>
            <a:r>
              <a:rPr kumimoji="1" lang="ja-JP" altLang="en-US" sz="8000" dirty="0"/>
              <a:t>金属微粉を完全除去する</a:t>
            </a:r>
            <a:endParaRPr kumimoji="1" lang="en-US" altLang="ja-JP" sz="8000" dirty="0"/>
          </a:p>
          <a:p>
            <a:pPr algn="ctr"/>
            <a:r>
              <a:rPr kumimoji="1" lang="ja-JP" altLang="en-US" sz="8000" dirty="0"/>
              <a:t>超音波洗浄システム</a:t>
            </a:r>
            <a:endParaRPr kumimoji="1" lang="en-US" altLang="ja-JP" sz="8000" dirty="0"/>
          </a:p>
        </p:txBody>
      </p:sp>
    </p:spTree>
    <p:extLst>
      <p:ext uri="{BB962C8B-B14F-4D97-AF65-F5344CB8AC3E}">
        <p14:creationId xmlns:p14="http://schemas.microsoft.com/office/powerpoint/2010/main" val="1361721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</TotalTime>
  <Words>40</Words>
  <Application>Microsoft Office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望美 須田</dc:creator>
  <cp:lastModifiedBy>佳英 柴野</cp:lastModifiedBy>
  <cp:revision>5</cp:revision>
  <dcterms:created xsi:type="dcterms:W3CDTF">2024-10-17T02:40:32Z</dcterms:created>
  <dcterms:modified xsi:type="dcterms:W3CDTF">2024-10-17T05:24:14Z</dcterms:modified>
</cp:coreProperties>
</file>