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10680700" cx="75565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hYbnZ9/v/RbNxUzB+RoaWTL2r6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109f0d56e39_1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 name="Google Shape;56;g109f0d56e39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09f0d56e39_1_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109f0d56e39_1_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基本ページ" type="tx">
  <p:cSld name="TITLE_AND_BODY">
    <p:spTree>
      <p:nvGrpSpPr>
        <p:cNvPr id="9" name="Shape 9"/>
        <p:cNvGrpSpPr/>
        <p:nvPr/>
      </p:nvGrpSpPr>
      <p:grpSpPr>
        <a:xfrm>
          <a:off x="0" y="0"/>
          <a:ext cx="0" cy="0"/>
          <a:chOff x="0" y="0"/>
          <a:chExt cx="0" cy="0"/>
        </a:xfrm>
      </p:grpSpPr>
      <p:sp>
        <p:nvSpPr>
          <p:cNvPr id="10" name="Google Shape;10;p34"/>
          <p:cNvSpPr txBox="1"/>
          <p:nvPr>
            <p:ph type="title"/>
          </p:nvPr>
        </p:nvSpPr>
        <p:spPr>
          <a:xfrm>
            <a:off x="401766" y="391582"/>
            <a:ext cx="4643701" cy="307801"/>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chemeClr val="accent5"/>
              </a:buClr>
              <a:buSzPts val="2000"/>
              <a:buFont typeface="Arial"/>
              <a:buNone/>
              <a:defRPr sz="2000">
                <a:solidFill>
                  <a:schemeClr val="accent5"/>
                </a:solidFill>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1" name="Google Shape;11;p34"/>
          <p:cNvSpPr/>
          <p:nvPr/>
        </p:nvSpPr>
        <p:spPr>
          <a:xfrm>
            <a:off x="-12" y="10599073"/>
            <a:ext cx="7560000" cy="152701"/>
          </a:xfrm>
          <a:prstGeom prst="rect">
            <a:avLst/>
          </a:prstGeom>
          <a:solidFill>
            <a:schemeClr val="accent5"/>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 name="Google Shape;12;p34"/>
          <p:cNvSpPr txBox="1"/>
          <p:nvPr>
            <p:ph idx="12" type="sldNum"/>
          </p:nvPr>
        </p:nvSpPr>
        <p:spPr>
          <a:xfrm>
            <a:off x="7290371" y="10378781"/>
            <a:ext cx="153963" cy="135546"/>
          </a:xfrm>
          <a:prstGeom prst="rect">
            <a:avLst/>
          </a:prstGeom>
          <a:noFill/>
          <a:ln>
            <a:noFill/>
          </a:ln>
        </p:spPr>
        <p:txBody>
          <a:bodyPr anchorCtr="0" anchor="ctr" bIns="0" lIns="0" spcFirstLastPara="1" rIns="0" wrap="square" tIns="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_ONLY">
  <p:cSld name="CAPTION_ONLY">
    <p:spTree>
      <p:nvGrpSpPr>
        <p:cNvPr id="45" name="Shape 45"/>
        <p:cNvGrpSpPr/>
        <p:nvPr/>
      </p:nvGrpSpPr>
      <p:grpSpPr>
        <a:xfrm>
          <a:off x="0" y="0"/>
          <a:ext cx="0" cy="0"/>
          <a:chOff x="0" y="0"/>
          <a:chExt cx="0" cy="0"/>
        </a:xfrm>
      </p:grpSpPr>
      <p:sp>
        <p:nvSpPr>
          <p:cNvPr id="46" name="Google Shape;46;p43"/>
          <p:cNvSpPr txBox="1"/>
          <p:nvPr>
            <p:ph idx="1" type="body"/>
          </p:nvPr>
        </p:nvSpPr>
        <p:spPr>
          <a:xfrm>
            <a:off x="257705" y="8794266"/>
            <a:ext cx="4959600" cy="1257901"/>
          </a:xfrm>
          <a:prstGeom prst="rect">
            <a:avLst/>
          </a:prstGeom>
          <a:noFill/>
          <a:ln>
            <a:noFill/>
          </a:ln>
        </p:spPr>
        <p:txBody>
          <a:bodyPr anchorCtr="0" anchor="ctr" bIns="91400" lIns="91400" spcFirstLastPara="1" rIns="91400" wrap="square" tIns="91400">
            <a:normAutofit/>
          </a:bodyPr>
          <a:lstStyle>
            <a:lvl1pPr indent="-228600" lvl="0" marL="457200" algn="l">
              <a:lnSpc>
                <a:spcPct val="100000"/>
              </a:lnSpc>
              <a:spcBef>
                <a:spcPts val="0"/>
              </a:spcBef>
              <a:spcAft>
                <a:spcPts val="0"/>
              </a:spcAft>
              <a:buClr>
                <a:srgbClr val="585858"/>
              </a:buClr>
              <a:buSzPts val="1800"/>
              <a:buFont typeface="Arial"/>
              <a:buNone/>
              <a:defRPr sz="1800"/>
            </a:lvl1pPr>
          </a:lstStyle>
          <a:p/>
        </p:txBody>
      </p:sp>
      <p:sp>
        <p:nvSpPr>
          <p:cNvPr id="47" name="Google Shape;47;p43"/>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_NUMBER">
  <p:cSld name="BIG_NUMBER">
    <p:spTree>
      <p:nvGrpSpPr>
        <p:cNvPr id="48" name="Shape 48"/>
        <p:cNvGrpSpPr/>
        <p:nvPr/>
      </p:nvGrpSpPr>
      <p:grpSpPr>
        <a:xfrm>
          <a:off x="0" y="0"/>
          <a:ext cx="0" cy="0"/>
          <a:chOff x="0" y="0"/>
          <a:chExt cx="0" cy="0"/>
        </a:xfrm>
      </p:grpSpPr>
      <p:sp>
        <p:nvSpPr>
          <p:cNvPr id="49" name="Google Shape;49;p44"/>
          <p:cNvSpPr txBox="1"/>
          <p:nvPr>
            <p:ph hasCustomPrompt="1" type="title"/>
          </p:nvPr>
        </p:nvSpPr>
        <p:spPr>
          <a:xfrm>
            <a:off x="257705" y="2299346"/>
            <a:ext cx="7044601" cy="4081501"/>
          </a:xfrm>
          <a:prstGeom prst="rect">
            <a:avLst/>
          </a:prstGeom>
          <a:noFill/>
          <a:ln>
            <a:noFill/>
          </a:ln>
        </p:spPr>
        <p:txBody>
          <a:bodyPr anchorCtr="0" anchor="b" bIns="91400" lIns="91400" spcFirstLastPara="1" rIns="91400" wrap="square" tIns="91400">
            <a:normAutofit/>
          </a:bodyPr>
          <a:lstStyle>
            <a:lvl1pPr lvl="0" algn="ctr">
              <a:lnSpc>
                <a:spcPct val="100000"/>
              </a:lnSpc>
              <a:spcBef>
                <a:spcPts val="0"/>
              </a:spcBef>
              <a:spcAft>
                <a:spcPts val="0"/>
              </a:spcAft>
              <a:buClr>
                <a:srgbClr val="000000"/>
              </a:buClr>
              <a:buSzPts val="12000"/>
              <a:buFont typeface="Arial"/>
              <a:buNone/>
              <a:defRPr sz="1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r>
              <a:t>xx%</a:t>
            </a:r>
          </a:p>
        </p:txBody>
      </p:sp>
      <p:sp>
        <p:nvSpPr>
          <p:cNvPr id="50" name="Google Shape;50;p44"/>
          <p:cNvSpPr txBox="1"/>
          <p:nvPr>
            <p:ph idx="1" type="body"/>
          </p:nvPr>
        </p:nvSpPr>
        <p:spPr>
          <a:xfrm>
            <a:off x="257705" y="6552656"/>
            <a:ext cx="7044601" cy="2703901"/>
          </a:xfrm>
          <a:prstGeom prst="rect">
            <a:avLst/>
          </a:prstGeom>
          <a:noFill/>
          <a:ln>
            <a:noFill/>
          </a:ln>
        </p:spPr>
        <p:txBody>
          <a:bodyPr anchorCtr="0" anchor="t" bIns="91400" lIns="91400" spcFirstLastPara="1" rIns="91400" wrap="square" tIns="91400">
            <a:normAutofit/>
          </a:bodyPr>
          <a:lstStyle>
            <a:lvl1pPr indent="-342900" lvl="0" marL="457200" algn="ctr">
              <a:lnSpc>
                <a:spcPct val="115000"/>
              </a:lnSpc>
              <a:spcBef>
                <a:spcPts val="0"/>
              </a:spcBef>
              <a:spcAft>
                <a:spcPts val="0"/>
              </a:spcAft>
              <a:buClr>
                <a:srgbClr val="585858"/>
              </a:buClr>
              <a:buSzPts val="1800"/>
              <a:buFont typeface="Arial"/>
              <a:buChar char="●"/>
              <a:defRPr sz="1800"/>
            </a:lvl1pPr>
            <a:lvl2pPr indent="-342900" lvl="1" marL="914400" algn="ctr">
              <a:lnSpc>
                <a:spcPct val="115000"/>
              </a:lnSpc>
              <a:spcBef>
                <a:spcPts val="0"/>
              </a:spcBef>
              <a:spcAft>
                <a:spcPts val="0"/>
              </a:spcAft>
              <a:buClr>
                <a:srgbClr val="585858"/>
              </a:buClr>
              <a:buSzPts val="1800"/>
              <a:buFont typeface="Arial"/>
              <a:buChar char="○"/>
              <a:defRPr sz="1800"/>
            </a:lvl2pPr>
            <a:lvl3pPr indent="-342900" lvl="2" marL="1371600" algn="ctr">
              <a:lnSpc>
                <a:spcPct val="115000"/>
              </a:lnSpc>
              <a:spcBef>
                <a:spcPts val="0"/>
              </a:spcBef>
              <a:spcAft>
                <a:spcPts val="0"/>
              </a:spcAft>
              <a:buClr>
                <a:srgbClr val="585858"/>
              </a:buClr>
              <a:buSzPts val="1800"/>
              <a:buFont typeface="Arial"/>
              <a:buChar char="■"/>
              <a:defRPr sz="1800"/>
            </a:lvl3pPr>
            <a:lvl4pPr indent="-342900" lvl="3" marL="1828800" algn="ctr">
              <a:lnSpc>
                <a:spcPct val="115000"/>
              </a:lnSpc>
              <a:spcBef>
                <a:spcPts val="0"/>
              </a:spcBef>
              <a:spcAft>
                <a:spcPts val="0"/>
              </a:spcAft>
              <a:buClr>
                <a:srgbClr val="585858"/>
              </a:buClr>
              <a:buSzPts val="1800"/>
              <a:buFont typeface="Arial"/>
              <a:buChar char="●"/>
              <a:defRPr sz="1800"/>
            </a:lvl4pPr>
            <a:lvl5pPr indent="-342900" lvl="4" marL="2286000" algn="ctr">
              <a:lnSpc>
                <a:spcPct val="115000"/>
              </a:lnSpc>
              <a:spcBef>
                <a:spcPts val="0"/>
              </a:spcBef>
              <a:spcAft>
                <a:spcPts val="0"/>
              </a:spcAft>
              <a:buClr>
                <a:srgbClr val="585858"/>
              </a:buClr>
              <a:buSzPts val="1800"/>
              <a:buFont typeface="Arial"/>
              <a:buChar char="○"/>
              <a:defRPr sz="1800"/>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51" name="Google Shape;51;p44"/>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45"/>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3" name="Shape 13"/>
        <p:cNvGrpSpPr/>
        <p:nvPr/>
      </p:nvGrpSpPr>
      <p:grpSpPr>
        <a:xfrm>
          <a:off x="0" y="0"/>
          <a:ext cx="0" cy="0"/>
          <a:chOff x="0" y="0"/>
          <a:chExt cx="0" cy="0"/>
        </a:xfrm>
      </p:grpSpPr>
      <p:sp>
        <p:nvSpPr>
          <p:cNvPr id="14" name="Google Shape;14;p35"/>
          <p:cNvSpPr txBox="1"/>
          <p:nvPr>
            <p:ph type="title"/>
          </p:nvPr>
        </p:nvSpPr>
        <p:spPr>
          <a:xfrm>
            <a:off x="257712" y="1547778"/>
            <a:ext cx="7044601" cy="4266901"/>
          </a:xfrm>
          <a:prstGeom prst="rect">
            <a:avLst/>
          </a:prstGeom>
          <a:noFill/>
          <a:ln>
            <a:noFill/>
          </a:ln>
        </p:spPr>
        <p:txBody>
          <a:bodyPr anchorCtr="0" anchor="b" bIns="91400" lIns="91400" spcFirstLastPara="1" rIns="91400" wrap="square" tIns="914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5" name="Google Shape;15;p35"/>
          <p:cNvSpPr txBox="1"/>
          <p:nvPr>
            <p:ph idx="1" type="body"/>
          </p:nvPr>
        </p:nvSpPr>
        <p:spPr>
          <a:xfrm>
            <a:off x="257705" y="5891408"/>
            <a:ext cx="7044601" cy="1647602"/>
          </a:xfrm>
          <a:prstGeom prst="rect">
            <a:avLst/>
          </a:prstGeom>
          <a:noFill/>
          <a:ln>
            <a:noFill/>
          </a:ln>
        </p:spPr>
        <p:txBody>
          <a:bodyPr anchorCtr="0" anchor="t" bIns="91400" lIns="91400" spcFirstLastPara="1" rIns="91400" wrap="square" tIns="91400">
            <a:normAutofit/>
          </a:bodyPr>
          <a:lstStyle>
            <a:lvl1pPr indent="-228600" lvl="0" marL="457200" algn="ctr">
              <a:lnSpc>
                <a:spcPct val="100000"/>
              </a:lnSpc>
              <a:spcBef>
                <a:spcPts val="0"/>
              </a:spcBef>
              <a:spcAft>
                <a:spcPts val="0"/>
              </a:spcAft>
              <a:buClr>
                <a:srgbClr val="585858"/>
              </a:buClr>
              <a:buSzPts val="1800"/>
              <a:buNone/>
              <a:defRPr/>
            </a:lvl1pPr>
            <a:lvl2pPr indent="-228600" lvl="1" marL="914400" algn="ctr">
              <a:lnSpc>
                <a:spcPct val="100000"/>
              </a:lnSpc>
              <a:spcBef>
                <a:spcPts val="0"/>
              </a:spcBef>
              <a:spcAft>
                <a:spcPts val="0"/>
              </a:spcAft>
              <a:buClr>
                <a:srgbClr val="585858"/>
              </a:buClr>
              <a:buSzPts val="1800"/>
              <a:buNone/>
              <a:defRPr/>
            </a:lvl2pPr>
            <a:lvl3pPr indent="-228600" lvl="2" marL="1371600" algn="ctr">
              <a:lnSpc>
                <a:spcPct val="100000"/>
              </a:lnSpc>
              <a:spcBef>
                <a:spcPts val="0"/>
              </a:spcBef>
              <a:spcAft>
                <a:spcPts val="0"/>
              </a:spcAft>
              <a:buClr>
                <a:srgbClr val="585858"/>
              </a:buClr>
              <a:buSzPts val="1800"/>
              <a:buNone/>
              <a:defRPr/>
            </a:lvl3pPr>
            <a:lvl4pPr indent="-228600" lvl="3" marL="1828800" algn="ctr">
              <a:lnSpc>
                <a:spcPct val="100000"/>
              </a:lnSpc>
              <a:spcBef>
                <a:spcPts val="0"/>
              </a:spcBef>
              <a:spcAft>
                <a:spcPts val="0"/>
              </a:spcAft>
              <a:buClr>
                <a:srgbClr val="585858"/>
              </a:buClr>
              <a:buSzPts val="1800"/>
              <a:buNone/>
              <a:defRPr/>
            </a:lvl4pPr>
            <a:lvl5pPr indent="-228600" lvl="4" marL="2286000" algn="ctr">
              <a:lnSpc>
                <a:spcPct val="100000"/>
              </a:lnSpc>
              <a:spcBef>
                <a:spcPts val="0"/>
              </a:spcBef>
              <a:spcAft>
                <a:spcPts val="0"/>
              </a:spcAft>
              <a:buClr>
                <a:srgbClr val="585858"/>
              </a:buClr>
              <a:buSzPts val="1800"/>
              <a:buNone/>
              <a:defRPr/>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16" name="Google Shape;16;p35"/>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type="secHead">
  <p:cSld name="SECTION_HEADER">
    <p:spTree>
      <p:nvGrpSpPr>
        <p:cNvPr id="17" name="Shape 17"/>
        <p:cNvGrpSpPr/>
        <p:nvPr/>
      </p:nvGrpSpPr>
      <p:grpSpPr>
        <a:xfrm>
          <a:off x="0" y="0"/>
          <a:ext cx="0" cy="0"/>
          <a:chOff x="0" y="0"/>
          <a:chExt cx="0" cy="0"/>
        </a:xfrm>
      </p:grpSpPr>
      <p:sp>
        <p:nvSpPr>
          <p:cNvPr id="18" name="Google Shape;18;p36"/>
          <p:cNvSpPr txBox="1"/>
          <p:nvPr>
            <p:ph type="title"/>
          </p:nvPr>
        </p:nvSpPr>
        <p:spPr>
          <a:xfrm>
            <a:off x="257705" y="4471058"/>
            <a:ext cx="7044601" cy="1749901"/>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rgbClr val="000000"/>
              </a:buClr>
              <a:buSzPts val="3600"/>
              <a:buFont typeface="Arial"/>
              <a:buNone/>
              <a:defRPr sz="36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9" name="Google Shape;19;p36"/>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p:cSld name="TITLE_AND_BODY 2">
    <p:spTree>
      <p:nvGrpSpPr>
        <p:cNvPr id="20" name="Shape 20"/>
        <p:cNvGrpSpPr/>
        <p:nvPr/>
      </p:nvGrpSpPr>
      <p:grpSpPr>
        <a:xfrm>
          <a:off x="0" y="0"/>
          <a:ext cx="0" cy="0"/>
          <a:chOff x="0" y="0"/>
          <a:chExt cx="0" cy="0"/>
        </a:xfrm>
      </p:grpSpPr>
      <p:sp>
        <p:nvSpPr>
          <p:cNvPr id="21" name="Google Shape;21;p37"/>
          <p:cNvSpPr txBox="1"/>
          <p:nvPr>
            <p:ph type="title"/>
          </p:nvPr>
        </p:nvSpPr>
        <p:spPr>
          <a:xfrm>
            <a:off x="257705" y="925091"/>
            <a:ext cx="7044601" cy="1190401"/>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2800"/>
              <a:buFont typeface="Arial"/>
              <a:buNone/>
              <a:defRPr sz="28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2" name="Google Shape;22;p37"/>
          <p:cNvSpPr txBox="1"/>
          <p:nvPr>
            <p:ph idx="1" type="body"/>
          </p:nvPr>
        </p:nvSpPr>
        <p:spPr>
          <a:xfrm>
            <a:off x="257705" y="2395696"/>
            <a:ext cx="7044601" cy="7101900"/>
          </a:xfrm>
          <a:prstGeom prst="rect">
            <a:avLst/>
          </a:prstGeom>
          <a:noFill/>
          <a:ln>
            <a:noFill/>
          </a:ln>
        </p:spPr>
        <p:txBody>
          <a:bodyPr anchorCtr="0" anchor="t" bIns="91400" lIns="91400" spcFirstLastPara="1" rIns="91400" wrap="square" tIns="91400">
            <a:normAutofit/>
          </a:bodyPr>
          <a:lstStyle>
            <a:lvl1pPr indent="-342900" lvl="0" marL="457200" algn="l">
              <a:lnSpc>
                <a:spcPct val="115000"/>
              </a:lnSpc>
              <a:spcBef>
                <a:spcPts val="0"/>
              </a:spcBef>
              <a:spcAft>
                <a:spcPts val="0"/>
              </a:spcAft>
              <a:buClr>
                <a:srgbClr val="585858"/>
              </a:buClr>
              <a:buSzPts val="1800"/>
              <a:buFont typeface="Arial"/>
              <a:buChar char="●"/>
              <a:defRPr sz="1800"/>
            </a:lvl1pPr>
            <a:lvl2pPr indent="-342900" lvl="1" marL="914400" algn="l">
              <a:lnSpc>
                <a:spcPct val="115000"/>
              </a:lnSpc>
              <a:spcBef>
                <a:spcPts val="0"/>
              </a:spcBef>
              <a:spcAft>
                <a:spcPts val="0"/>
              </a:spcAft>
              <a:buClr>
                <a:srgbClr val="585858"/>
              </a:buClr>
              <a:buSzPts val="1800"/>
              <a:buFont typeface="Arial"/>
              <a:buChar char="○"/>
              <a:defRPr sz="1800"/>
            </a:lvl2pPr>
            <a:lvl3pPr indent="-342900" lvl="2" marL="1371600" algn="l">
              <a:lnSpc>
                <a:spcPct val="115000"/>
              </a:lnSpc>
              <a:spcBef>
                <a:spcPts val="0"/>
              </a:spcBef>
              <a:spcAft>
                <a:spcPts val="0"/>
              </a:spcAft>
              <a:buClr>
                <a:srgbClr val="585858"/>
              </a:buClr>
              <a:buSzPts val="1800"/>
              <a:buFont typeface="Arial"/>
              <a:buChar char="■"/>
              <a:defRPr sz="1800"/>
            </a:lvl3pPr>
            <a:lvl4pPr indent="-342900" lvl="3" marL="1828800" algn="l">
              <a:lnSpc>
                <a:spcPct val="115000"/>
              </a:lnSpc>
              <a:spcBef>
                <a:spcPts val="0"/>
              </a:spcBef>
              <a:spcAft>
                <a:spcPts val="0"/>
              </a:spcAft>
              <a:buClr>
                <a:srgbClr val="585858"/>
              </a:buClr>
              <a:buSzPts val="1800"/>
              <a:buFont typeface="Arial"/>
              <a:buChar char="●"/>
              <a:defRPr sz="1800"/>
            </a:lvl4pPr>
            <a:lvl5pPr indent="-342900" lvl="4" marL="2286000" algn="l">
              <a:lnSpc>
                <a:spcPct val="115000"/>
              </a:lnSpc>
              <a:spcBef>
                <a:spcPts val="0"/>
              </a:spcBef>
              <a:spcAft>
                <a:spcPts val="0"/>
              </a:spcAft>
              <a:buClr>
                <a:srgbClr val="585858"/>
              </a:buClr>
              <a:buSzPts val="1800"/>
              <a:buFont typeface="Arial"/>
              <a:buChar char="○"/>
              <a:defRPr sz="1800"/>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23" name="Google Shape;23;p37"/>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 type="twoColTx">
  <p:cSld name="TITLE_AND_TWO_COLUMNS">
    <p:spTree>
      <p:nvGrpSpPr>
        <p:cNvPr id="24" name="Shape 24"/>
        <p:cNvGrpSpPr/>
        <p:nvPr/>
      </p:nvGrpSpPr>
      <p:grpSpPr>
        <a:xfrm>
          <a:off x="0" y="0"/>
          <a:ext cx="0" cy="0"/>
          <a:chOff x="0" y="0"/>
          <a:chExt cx="0" cy="0"/>
        </a:xfrm>
      </p:grpSpPr>
      <p:sp>
        <p:nvSpPr>
          <p:cNvPr id="25" name="Google Shape;25;p38"/>
          <p:cNvSpPr txBox="1"/>
          <p:nvPr>
            <p:ph type="title"/>
          </p:nvPr>
        </p:nvSpPr>
        <p:spPr>
          <a:xfrm>
            <a:off x="257705" y="925091"/>
            <a:ext cx="7044601" cy="1190401"/>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2800"/>
              <a:buFont typeface="Arial"/>
              <a:buNone/>
              <a:defRPr sz="28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6" name="Google Shape;26;p38"/>
          <p:cNvSpPr txBox="1"/>
          <p:nvPr>
            <p:ph idx="1" type="body"/>
          </p:nvPr>
        </p:nvSpPr>
        <p:spPr>
          <a:xfrm>
            <a:off x="257705" y="2395696"/>
            <a:ext cx="3306901" cy="7101900"/>
          </a:xfrm>
          <a:prstGeom prst="rect">
            <a:avLst/>
          </a:prstGeom>
          <a:noFill/>
          <a:ln>
            <a:noFill/>
          </a:ln>
        </p:spPr>
        <p:txBody>
          <a:bodyPr anchorCtr="0" anchor="t" bIns="91400" lIns="91400" spcFirstLastPara="1" rIns="91400" wrap="square" tIns="91400">
            <a:normAutofit/>
          </a:bodyPr>
          <a:lstStyle>
            <a:lvl1pPr indent="-317500" lvl="0" marL="457200" algn="l">
              <a:lnSpc>
                <a:spcPct val="115000"/>
              </a:lnSpc>
              <a:spcBef>
                <a:spcPts val="0"/>
              </a:spcBef>
              <a:spcAft>
                <a:spcPts val="0"/>
              </a:spcAft>
              <a:buClr>
                <a:srgbClr val="585858"/>
              </a:buClr>
              <a:buSzPts val="1400"/>
              <a:buFont typeface="Arial"/>
              <a:buChar char="●"/>
              <a:defRPr sz="1400"/>
            </a:lvl1pPr>
            <a:lvl2pPr indent="-317500" lvl="1" marL="914400" algn="l">
              <a:lnSpc>
                <a:spcPct val="115000"/>
              </a:lnSpc>
              <a:spcBef>
                <a:spcPts val="0"/>
              </a:spcBef>
              <a:spcAft>
                <a:spcPts val="0"/>
              </a:spcAft>
              <a:buClr>
                <a:srgbClr val="585858"/>
              </a:buClr>
              <a:buSzPts val="1400"/>
              <a:buFont typeface="Arial"/>
              <a:buChar char="○"/>
              <a:defRPr sz="1400"/>
            </a:lvl2pPr>
            <a:lvl3pPr indent="-317500" lvl="2" marL="1371600" algn="l">
              <a:lnSpc>
                <a:spcPct val="115000"/>
              </a:lnSpc>
              <a:spcBef>
                <a:spcPts val="0"/>
              </a:spcBef>
              <a:spcAft>
                <a:spcPts val="0"/>
              </a:spcAft>
              <a:buClr>
                <a:srgbClr val="585858"/>
              </a:buClr>
              <a:buSzPts val="1400"/>
              <a:buFont typeface="Arial"/>
              <a:buChar char="■"/>
              <a:defRPr sz="1400"/>
            </a:lvl3pPr>
            <a:lvl4pPr indent="-317500" lvl="3" marL="1828800" algn="l">
              <a:lnSpc>
                <a:spcPct val="115000"/>
              </a:lnSpc>
              <a:spcBef>
                <a:spcPts val="0"/>
              </a:spcBef>
              <a:spcAft>
                <a:spcPts val="0"/>
              </a:spcAft>
              <a:buClr>
                <a:srgbClr val="585858"/>
              </a:buClr>
              <a:buSzPts val="1400"/>
              <a:buFont typeface="Arial"/>
              <a:buChar char="●"/>
              <a:defRPr sz="1400"/>
            </a:lvl4pPr>
            <a:lvl5pPr indent="-317500" lvl="4" marL="2286000" algn="l">
              <a:lnSpc>
                <a:spcPct val="115000"/>
              </a:lnSpc>
              <a:spcBef>
                <a:spcPts val="0"/>
              </a:spcBef>
              <a:spcAft>
                <a:spcPts val="0"/>
              </a:spcAft>
              <a:buClr>
                <a:srgbClr val="585858"/>
              </a:buClr>
              <a:buSzPts val="1400"/>
              <a:buFont typeface="Arial"/>
              <a:buChar char="○"/>
              <a:defRPr sz="1400"/>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27" name="Google Shape;27;p38"/>
          <p:cNvSpPr txBox="1"/>
          <p:nvPr>
            <p:ph idx="2" type="body"/>
          </p:nvPr>
        </p:nvSpPr>
        <p:spPr>
          <a:xfrm>
            <a:off x="3995290" y="2395696"/>
            <a:ext cx="3306902" cy="7101900"/>
          </a:xfrm>
          <a:prstGeom prst="rect">
            <a:avLst/>
          </a:prstGeom>
          <a:noFill/>
          <a:ln>
            <a:noFill/>
          </a:ln>
        </p:spPr>
        <p:txBody>
          <a:bodyPr anchorCtr="0" anchor="t" bIns="91400" lIns="91400" spcFirstLastPara="1" rIns="91400" wrap="square" tIns="91400">
            <a:normAutofit/>
          </a:bodyPr>
          <a:lstStyle>
            <a:lvl1pPr indent="-228600" lvl="0" marL="457200" algn="ctr">
              <a:lnSpc>
                <a:spcPct val="100000"/>
              </a:lnSpc>
              <a:spcBef>
                <a:spcPts val="0"/>
              </a:spcBef>
              <a:spcAft>
                <a:spcPts val="0"/>
              </a:spcAft>
              <a:buClr>
                <a:srgbClr val="585858"/>
              </a:buClr>
              <a:buSzPts val="1800"/>
              <a:buNone/>
              <a:defRPr/>
            </a:lvl1pPr>
            <a:lvl2pPr indent="-228600" lvl="1" marL="914400" algn="ctr">
              <a:lnSpc>
                <a:spcPct val="100000"/>
              </a:lnSpc>
              <a:spcBef>
                <a:spcPts val="0"/>
              </a:spcBef>
              <a:spcAft>
                <a:spcPts val="0"/>
              </a:spcAft>
              <a:buClr>
                <a:srgbClr val="585858"/>
              </a:buClr>
              <a:buSzPts val="1800"/>
              <a:buNone/>
              <a:defRPr/>
            </a:lvl2pPr>
            <a:lvl3pPr indent="-228600" lvl="2" marL="1371600" algn="ctr">
              <a:lnSpc>
                <a:spcPct val="100000"/>
              </a:lnSpc>
              <a:spcBef>
                <a:spcPts val="0"/>
              </a:spcBef>
              <a:spcAft>
                <a:spcPts val="0"/>
              </a:spcAft>
              <a:buClr>
                <a:srgbClr val="585858"/>
              </a:buClr>
              <a:buSzPts val="1800"/>
              <a:buNone/>
              <a:defRPr/>
            </a:lvl3pPr>
            <a:lvl4pPr indent="-228600" lvl="3" marL="1828800" algn="ctr">
              <a:lnSpc>
                <a:spcPct val="100000"/>
              </a:lnSpc>
              <a:spcBef>
                <a:spcPts val="0"/>
              </a:spcBef>
              <a:spcAft>
                <a:spcPts val="0"/>
              </a:spcAft>
              <a:buClr>
                <a:srgbClr val="585858"/>
              </a:buClr>
              <a:buSzPts val="1800"/>
              <a:buNone/>
              <a:defRPr/>
            </a:lvl4pPr>
            <a:lvl5pPr indent="-228600" lvl="4" marL="2286000" algn="ctr">
              <a:lnSpc>
                <a:spcPct val="100000"/>
              </a:lnSpc>
              <a:spcBef>
                <a:spcPts val="0"/>
              </a:spcBef>
              <a:spcAft>
                <a:spcPts val="0"/>
              </a:spcAft>
              <a:buClr>
                <a:srgbClr val="585858"/>
              </a:buClr>
              <a:buSzPts val="1800"/>
              <a:buNone/>
              <a:defRPr/>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28" name="Google Shape;28;p38"/>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spTree>
      <p:nvGrpSpPr>
        <p:cNvPr id="29" name="Shape 29"/>
        <p:cNvGrpSpPr/>
        <p:nvPr/>
      </p:nvGrpSpPr>
      <p:grpSpPr>
        <a:xfrm>
          <a:off x="0" y="0"/>
          <a:ext cx="0" cy="0"/>
          <a:chOff x="0" y="0"/>
          <a:chExt cx="0" cy="0"/>
        </a:xfrm>
      </p:grpSpPr>
      <p:sp>
        <p:nvSpPr>
          <p:cNvPr id="30" name="Google Shape;30;p39"/>
          <p:cNvSpPr txBox="1"/>
          <p:nvPr>
            <p:ph type="title"/>
          </p:nvPr>
        </p:nvSpPr>
        <p:spPr>
          <a:xfrm>
            <a:off x="257705" y="925091"/>
            <a:ext cx="7044601" cy="1190401"/>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000000"/>
              </a:buClr>
              <a:buSzPts val="2800"/>
              <a:buFont typeface="Arial"/>
              <a:buNone/>
              <a:defRPr sz="28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1" name="Google Shape;31;p39"/>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_COLUMN_TEXT">
  <p:cSld name="ONE_COLUMN_TEXT">
    <p:spTree>
      <p:nvGrpSpPr>
        <p:cNvPr id="32" name="Shape 32"/>
        <p:cNvGrpSpPr/>
        <p:nvPr/>
      </p:nvGrpSpPr>
      <p:grpSpPr>
        <a:xfrm>
          <a:off x="0" y="0"/>
          <a:ext cx="0" cy="0"/>
          <a:chOff x="0" y="0"/>
          <a:chExt cx="0" cy="0"/>
        </a:xfrm>
      </p:grpSpPr>
      <p:sp>
        <p:nvSpPr>
          <p:cNvPr id="33" name="Google Shape;33;p40"/>
          <p:cNvSpPr txBox="1"/>
          <p:nvPr>
            <p:ph type="title"/>
          </p:nvPr>
        </p:nvSpPr>
        <p:spPr>
          <a:xfrm>
            <a:off x="257705" y="1154948"/>
            <a:ext cx="2321700" cy="1570800"/>
          </a:xfrm>
          <a:prstGeom prst="rect">
            <a:avLst/>
          </a:prstGeom>
          <a:noFill/>
          <a:ln>
            <a:noFill/>
          </a:ln>
        </p:spPr>
        <p:txBody>
          <a:bodyPr anchorCtr="0" anchor="b" bIns="91400" lIns="91400" spcFirstLastPara="1" rIns="91400" wrap="square" tIns="91400">
            <a:normAutofit/>
          </a:bodyPr>
          <a:lstStyle>
            <a:lvl1pPr lvl="0" algn="l">
              <a:lnSpc>
                <a:spcPct val="100000"/>
              </a:lnSpc>
              <a:spcBef>
                <a:spcPts val="0"/>
              </a:spcBef>
              <a:spcAft>
                <a:spcPts val="0"/>
              </a:spcAft>
              <a:buClr>
                <a:srgbClr val="000000"/>
              </a:buClr>
              <a:buSzPts val="2400"/>
              <a:buFont typeface="Arial"/>
              <a:buNone/>
              <a:defRPr sz="24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40"/>
          <p:cNvSpPr txBox="1"/>
          <p:nvPr>
            <p:ph idx="1" type="body"/>
          </p:nvPr>
        </p:nvSpPr>
        <p:spPr>
          <a:xfrm>
            <a:off x="257705" y="2888617"/>
            <a:ext cx="2321700" cy="6609000"/>
          </a:xfrm>
          <a:prstGeom prst="rect">
            <a:avLst/>
          </a:prstGeom>
          <a:noFill/>
          <a:ln>
            <a:noFill/>
          </a:ln>
        </p:spPr>
        <p:txBody>
          <a:bodyPr anchorCtr="0" anchor="t" bIns="91400" lIns="91400" spcFirstLastPara="1" rIns="91400" wrap="square" tIns="91400">
            <a:normAutofit/>
          </a:bodyPr>
          <a:lstStyle>
            <a:lvl1pPr indent="-304800" lvl="0" marL="457200" algn="l">
              <a:lnSpc>
                <a:spcPct val="115000"/>
              </a:lnSpc>
              <a:spcBef>
                <a:spcPts val="0"/>
              </a:spcBef>
              <a:spcAft>
                <a:spcPts val="0"/>
              </a:spcAft>
              <a:buClr>
                <a:srgbClr val="585858"/>
              </a:buClr>
              <a:buSzPts val="1200"/>
              <a:buFont typeface="Arial"/>
              <a:buChar char="●"/>
              <a:defRPr sz="1200"/>
            </a:lvl1pPr>
            <a:lvl2pPr indent="-304800" lvl="1" marL="914400" algn="l">
              <a:lnSpc>
                <a:spcPct val="115000"/>
              </a:lnSpc>
              <a:spcBef>
                <a:spcPts val="0"/>
              </a:spcBef>
              <a:spcAft>
                <a:spcPts val="0"/>
              </a:spcAft>
              <a:buClr>
                <a:srgbClr val="585858"/>
              </a:buClr>
              <a:buSzPts val="1200"/>
              <a:buFont typeface="Arial"/>
              <a:buChar char="○"/>
              <a:defRPr sz="1200"/>
            </a:lvl2pPr>
            <a:lvl3pPr indent="-304800" lvl="2" marL="1371600" algn="l">
              <a:lnSpc>
                <a:spcPct val="115000"/>
              </a:lnSpc>
              <a:spcBef>
                <a:spcPts val="0"/>
              </a:spcBef>
              <a:spcAft>
                <a:spcPts val="0"/>
              </a:spcAft>
              <a:buClr>
                <a:srgbClr val="585858"/>
              </a:buClr>
              <a:buSzPts val="1200"/>
              <a:buFont typeface="Arial"/>
              <a:buChar char="■"/>
              <a:defRPr sz="1200"/>
            </a:lvl3pPr>
            <a:lvl4pPr indent="-304800" lvl="3" marL="1828800" algn="l">
              <a:lnSpc>
                <a:spcPct val="115000"/>
              </a:lnSpc>
              <a:spcBef>
                <a:spcPts val="0"/>
              </a:spcBef>
              <a:spcAft>
                <a:spcPts val="0"/>
              </a:spcAft>
              <a:buClr>
                <a:srgbClr val="585858"/>
              </a:buClr>
              <a:buSzPts val="1200"/>
              <a:buFont typeface="Arial"/>
              <a:buChar char="●"/>
              <a:defRPr sz="1200"/>
            </a:lvl4pPr>
            <a:lvl5pPr indent="-304800" lvl="4" marL="2286000" algn="l">
              <a:lnSpc>
                <a:spcPct val="115000"/>
              </a:lnSpc>
              <a:spcBef>
                <a:spcPts val="0"/>
              </a:spcBef>
              <a:spcAft>
                <a:spcPts val="0"/>
              </a:spcAft>
              <a:buClr>
                <a:srgbClr val="585858"/>
              </a:buClr>
              <a:buSzPts val="1200"/>
              <a:buFont typeface="Arial"/>
              <a:buChar char="○"/>
              <a:defRPr sz="1200"/>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35" name="Google Shape;35;p40"/>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
  <p:cSld name="MAIN_POINT">
    <p:spTree>
      <p:nvGrpSpPr>
        <p:cNvPr id="36" name="Shape 36"/>
        <p:cNvGrpSpPr/>
        <p:nvPr/>
      </p:nvGrpSpPr>
      <p:grpSpPr>
        <a:xfrm>
          <a:off x="0" y="0"/>
          <a:ext cx="0" cy="0"/>
          <a:chOff x="0" y="0"/>
          <a:chExt cx="0" cy="0"/>
        </a:xfrm>
      </p:grpSpPr>
      <p:sp>
        <p:nvSpPr>
          <p:cNvPr id="37" name="Google Shape;37;p41"/>
          <p:cNvSpPr txBox="1"/>
          <p:nvPr>
            <p:ph type="title"/>
          </p:nvPr>
        </p:nvSpPr>
        <p:spPr>
          <a:xfrm>
            <a:off x="405324" y="935745"/>
            <a:ext cx="5264701" cy="8503801"/>
          </a:xfrm>
          <a:prstGeom prst="rect">
            <a:avLst/>
          </a:prstGeom>
          <a:noFill/>
          <a:ln>
            <a:noFill/>
          </a:ln>
        </p:spPr>
        <p:txBody>
          <a:bodyPr anchorCtr="0" anchor="ctr" bIns="91400" lIns="91400" spcFirstLastPara="1" rIns="91400" wrap="square" tIns="91400">
            <a:normAutofit/>
          </a:bodyPr>
          <a:lstStyle>
            <a:lvl1pPr lvl="0" algn="l">
              <a:lnSpc>
                <a:spcPct val="100000"/>
              </a:lnSpc>
              <a:spcBef>
                <a:spcPts val="0"/>
              </a:spcBef>
              <a:spcAft>
                <a:spcPts val="0"/>
              </a:spcAft>
              <a:buClr>
                <a:srgbClr val="000000"/>
              </a:buClr>
              <a:buSzPts val="4800"/>
              <a:buFont typeface="Arial"/>
              <a:buNone/>
              <a:defRPr sz="48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8" name="Google Shape;38;p41"/>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TITLE_AND_DESCRIPTION">
  <p:cSld name="SECTION_TITLE_AND_DESCRIPTION">
    <p:spTree>
      <p:nvGrpSpPr>
        <p:cNvPr id="39" name="Shape 39"/>
        <p:cNvGrpSpPr/>
        <p:nvPr/>
      </p:nvGrpSpPr>
      <p:grpSpPr>
        <a:xfrm>
          <a:off x="0" y="0"/>
          <a:ext cx="0" cy="0"/>
          <a:chOff x="0" y="0"/>
          <a:chExt cx="0" cy="0"/>
        </a:xfrm>
      </p:grpSpPr>
      <p:sp>
        <p:nvSpPr>
          <p:cNvPr id="40" name="Google Shape;40;p42"/>
          <p:cNvSpPr/>
          <p:nvPr/>
        </p:nvSpPr>
        <p:spPr>
          <a:xfrm>
            <a:off x="3779999" y="-261"/>
            <a:ext cx="3780001" cy="10692002"/>
          </a:xfrm>
          <a:prstGeom prst="rect">
            <a:avLst/>
          </a:prstGeom>
          <a:solidFill>
            <a:srgbClr val="EEEEEE"/>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42"/>
          <p:cNvSpPr txBox="1"/>
          <p:nvPr>
            <p:ph type="title"/>
          </p:nvPr>
        </p:nvSpPr>
        <p:spPr>
          <a:xfrm>
            <a:off x="219507" y="2563449"/>
            <a:ext cx="3344402" cy="3081301"/>
          </a:xfrm>
          <a:prstGeom prst="rect">
            <a:avLst/>
          </a:prstGeom>
          <a:noFill/>
          <a:ln>
            <a:noFill/>
          </a:ln>
        </p:spPr>
        <p:txBody>
          <a:bodyPr anchorCtr="0" anchor="b" bIns="91400" lIns="91400" spcFirstLastPara="1" rIns="91400" wrap="square" tIns="91400">
            <a:normAutofit/>
          </a:bodyPr>
          <a:lstStyle>
            <a:lvl1pPr lvl="0" algn="ctr">
              <a:lnSpc>
                <a:spcPct val="100000"/>
              </a:lnSpc>
              <a:spcBef>
                <a:spcPts val="0"/>
              </a:spcBef>
              <a:spcAft>
                <a:spcPts val="0"/>
              </a:spcAft>
              <a:buClr>
                <a:srgbClr val="000000"/>
              </a:buClr>
              <a:buSzPts val="4200"/>
              <a:buFont typeface="Arial"/>
              <a:buNone/>
              <a:defRPr sz="42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2" name="Google Shape;42;p42"/>
          <p:cNvSpPr txBox="1"/>
          <p:nvPr>
            <p:ph idx="1" type="body"/>
          </p:nvPr>
        </p:nvSpPr>
        <p:spPr>
          <a:xfrm>
            <a:off x="219507" y="5826864"/>
            <a:ext cx="3344402" cy="2567401"/>
          </a:xfrm>
          <a:prstGeom prst="rect">
            <a:avLst/>
          </a:prstGeom>
          <a:noFill/>
          <a:ln>
            <a:noFill/>
          </a:ln>
        </p:spPr>
        <p:txBody>
          <a:bodyPr anchorCtr="0" anchor="t" bIns="91400" lIns="91400" spcFirstLastPara="1" rIns="91400" wrap="square" tIns="91400">
            <a:normAutofit/>
          </a:bodyPr>
          <a:lstStyle>
            <a:lvl1pPr indent="-228600" lvl="0" marL="457200" algn="ctr">
              <a:lnSpc>
                <a:spcPct val="100000"/>
              </a:lnSpc>
              <a:spcBef>
                <a:spcPts val="0"/>
              </a:spcBef>
              <a:spcAft>
                <a:spcPts val="0"/>
              </a:spcAft>
              <a:buClr>
                <a:srgbClr val="585858"/>
              </a:buClr>
              <a:buSzPts val="2100"/>
              <a:buFont typeface="Arial"/>
              <a:buNone/>
              <a:defRPr sz="2100"/>
            </a:lvl1pPr>
            <a:lvl2pPr indent="-228600" lvl="1" marL="914400" algn="ctr">
              <a:lnSpc>
                <a:spcPct val="100000"/>
              </a:lnSpc>
              <a:spcBef>
                <a:spcPts val="0"/>
              </a:spcBef>
              <a:spcAft>
                <a:spcPts val="0"/>
              </a:spcAft>
              <a:buClr>
                <a:srgbClr val="585858"/>
              </a:buClr>
              <a:buSzPts val="2100"/>
              <a:buFont typeface="Arial"/>
              <a:buNone/>
              <a:defRPr sz="2100"/>
            </a:lvl2pPr>
            <a:lvl3pPr indent="-228600" lvl="2" marL="1371600" algn="ctr">
              <a:lnSpc>
                <a:spcPct val="100000"/>
              </a:lnSpc>
              <a:spcBef>
                <a:spcPts val="0"/>
              </a:spcBef>
              <a:spcAft>
                <a:spcPts val="0"/>
              </a:spcAft>
              <a:buClr>
                <a:srgbClr val="585858"/>
              </a:buClr>
              <a:buSzPts val="2100"/>
              <a:buFont typeface="Arial"/>
              <a:buNone/>
              <a:defRPr sz="2100"/>
            </a:lvl3pPr>
            <a:lvl4pPr indent="-228600" lvl="3" marL="1828800" algn="ctr">
              <a:lnSpc>
                <a:spcPct val="100000"/>
              </a:lnSpc>
              <a:spcBef>
                <a:spcPts val="0"/>
              </a:spcBef>
              <a:spcAft>
                <a:spcPts val="0"/>
              </a:spcAft>
              <a:buClr>
                <a:srgbClr val="585858"/>
              </a:buClr>
              <a:buSzPts val="2100"/>
              <a:buFont typeface="Arial"/>
              <a:buNone/>
              <a:defRPr sz="2100"/>
            </a:lvl4pPr>
            <a:lvl5pPr indent="-228600" lvl="4" marL="2286000" algn="ctr">
              <a:lnSpc>
                <a:spcPct val="100000"/>
              </a:lnSpc>
              <a:spcBef>
                <a:spcPts val="0"/>
              </a:spcBef>
              <a:spcAft>
                <a:spcPts val="0"/>
              </a:spcAft>
              <a:buClr>
                <a:srgbClr val="585858"/>
              </a:buClr>
              <a:buSzPts val="2100"/>
              <a:buFont typeface="Arial"/>
              <a:buNone/>
              <a:defRPr sz="2100"/>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43" name="Google Shape;43;p42"/>
          <p:cNvSpPr txBox="1"/>
          <p:nvPr>
            <p:ph idx="2" type="body"/>
          </p:nvPr>
        </p:nvSpPr>
        <p:spPr>
          <a:xfrm>
            <a:off x="4083839" y="1505163"/>
            <a:ext cx="3172201" cy="7681202"/>
          </a:xfrm>
          <a:prstGeom prst="rect">
            <a:avLst/>
          </a:prstGeom>
          <a:noFill/>
          <a:ln>
            <a:noFill/>
          </a:ln>
        </p:spPr>
        <p:txBody>
          <a:bodyPr anchorCtr="0" anchor="ctr" bIns="91400" lIns="91400" spcFirstLastPara="1" rIns="91400" wrap="square" tIns="91400">
            <a:normAutofit/>
          </a:bodyPr>
          <a:lstStyle>
            <a:lvl1pPr indent="-228600" lvl="0" marL="457200" algn="ctr">
              <a:lnSpc>
                <a:spcPct val="100000"/>
              </a:lnSpc>
              <a:spcBef>
                <a:spcPts val="0"/>
              </a:spcBef>
              <a:spcAft>
                <a:spcPts val="0"/>
              </a:spcAft>
              <a:buClr>
                <a:srgbClr val="585858"/>
              </a:buClr>
              <a:buSzPts val="1800"/>
              <a:buNone/>
              <a:defRPr/>
            </a:lvl1pPr>
            <a:lvl2pPr indent="-228600" lvl="1" marL="914400" algn="ctr">
              <a:lnSpc>
                <a:spcPct val="100000"/>
              </a:lnSpc>
              <a:spcBef>
                <a:spcPts val="0"/>
              </a:spcBef>
              <a:spcAft>
                <a:spcPts val="0"/>
              </a:spcAft>
              <a:buClr>
                <a:srgbClr val="585858"/>
              </a:buClr>
              <a:buSzPts val="1800"/>
              <a:buNone/>
              <a:defRPr/>
            </a:lvl2pPr>
            <a:lvl3pPr indent="-228600" lvl="2" marL="1371600" algn="ctr">
              <a:lnSpc>
                <a:spcPct val="100000"/>
              </a:lnSpc>
              <a:spcBef>
                <a:spcPts val="0"/>
              </a:spcBef>
              <a:spcAft>
                <a:spcPts val="0"/>
              </a:spcAft>
              <a:buClr>
                <a:srgbClr val="585858"/>
              </a:buClr>
              <a:buSzPts val="1800"/>
              <a:buNone/>
              <a:defRPr/>
            </a:lvl3pPr>
            <a:lvl4pPr indent="-228600" lvl="3" marL="1828800" algn="ctr">
              <a:lnSpc>
                <a:spcPct val="100000"/>
              </a:lnSpc>
              <a:spcBef>
                <a:spcPts val="0"/>
              </a:spcBef>
              <a:spcAft>
                <a:spcPts val="0"/>
              </a:spcAft>
              <a:buClr>
                <a:srgbClr val="585858"/>
              </a:buClr>
              <a:buSzPts val="1800"/>
              <a:buNone/>
              <a:defRPr/>
            </a:lvl4pPr>
            <a:lvl5pPr indent="-228600" lvl="4" marL="2286000" algn="ctr">
              <a:lnSpc>
                <a:spcPct val="100000"/>
              </a:lnSpc>
              <a:spcBef>
                <a:spcPts val="0"/>
              </a:spcBef>
              <a:spcAft>
                <a:spcPts val="0"/>
              </a:spcAft>
              <a:buClr>
                <a:srgbClr val="585858"/>
              </a:buClr>
              <a:buSzPts val="1800"/>
              <a:buNone/>
              <a:defRPr/>
            </a:lvl5pPr>
            <a:lvl6pPr indent="-228600" lvl="5" marL="2743200" algn="ctr">
              <a:lnSpc>
                <a:spcPct val="100000"/>
              </a:lnSpc>
              <a:spcBef>
                <a:spcPts val="0"/>
              </a:spcBef>
              <a:spcAft>
                <a:spcPts val="0"/>
              </a:spcAft>
              <a:buClr>
                <a:srgbClr val="585858"/>
              </a:buClr>
              <a:buSzPts val="1800"/>
              <a:buNone/>
              <a:defRPr/>
            </a:lvl6pPr>
            <a:lvl7pPr indent="-228600" lvl="6" marL="3200400" algn="ctr">
              <a:lnSpc>
                <a:spcPct val="100000"/>
              </a:lnSpc>
              <a:spcBef>
                <a:spcPts val="0"/>
              </a:spcBef>
              <a:spcAft>
                <a:spcPts val="0"/>
              </a:spcAft>
              <a:buClr>
                <a:srgbClr val="585858"/>
              </a:buClr>
              <a:buSzPts val="1800"/>
              <a:buNone/>
              <a:defRPr/>
            </a:lvl7pPr>
            <a:lvl8pPr indent="-228600" lvl="7" marL="3657600" algn="ctr">
              <a:lnSpc>
                <a:spcPct val="100000"/>
              </a:lnSpc>
              <a:spcBef>
                <a:spcPts val="0"/>
              </a:spcBef>
              <a:spcAft>
                <a:spcPts val="0"/>
              </a:spcAft>
              <a:buClr>
                <a:srgbClr val="585858"/>
              </a:buClr>
              <a:buSzPts val="1800"/>
              <a:buNone/>
              <a:defRPr/>
            </a:lvl8pPr>
            <a:lvl9pPr indent="-228600" lvl="8" marL="4114800" algn="ctr">
              <a:lnSpc>
                <a:spcPct val="100000"/>
              </a:lnSpc>
              <a:spcBef>
                <a:spcPts val="0"/>
              </a:spcBef>
              <a:spcAft>
                <a:spcPts val="0"/>
              </a:spcAft>
              <a:buClr>
                <a:srgbClr val="585858"/>
              </a:buClr>
              <a:buSzPts val="1800"/>
              <a:buNone/>
              <a:defRPr/>
            </a:lvl9pPr>
          </a:lstStyle>
          <a:p/>
        </p:txBody>
      </p:sp>
      <p:sp>
        <p:nvSpPr>
          <p:cNvPr id="44" name="Google Shape;44;p42"/>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257712" y="1547778"/>
            <a:ext cx="7044601" cy="4266901"/>
          </a:xfrm>
          <a:prstGeom prst="rect">
            <a:avLst/>
          </a:prstGeom>
          <a:noFill/>
          <a:ln>
            <a:noFill/>
          </a:ln>
        </p:spPr>
        <p:txBody>
          <a:bodyPr anchorCtr="0" anchor="b" bIns="91400" lIns="91400" spcFirstLastPara="1" rIns="91400" wrap="square" tIns="91400">
            <a:normAutofit/>
          </a:bodyPr>
          <a:lstStyle>
            <a:lvl1pPr lvl="0"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None/>
              <a:defRPr b="0" i="0" sz="5200" u="none" cap="none" strike="noStrike">
                <a:solidFill>
                  <a:srgbClr val="000000"/>
                </a:solidFill>
                <a:latin typeface="Arial"/>
                <a:ea typeface="Arial"/>
                <a:cs typeface="Arial"/>
                <a:sym typeface="Arial"/>
              </a:defRPr>
            </a:lvl9pPr>
          </a:lstStyle>
          <a:p/>
        </p:txBody>
      </p:sp>
      <p:sp>
        <p:nvSpPr>
          <p:cNvPr id="7" name="Google Shape;7;p33"/>
          <p:cNvSpPr txBox="1"/>
          <p:nvPr>
            <p:ph idx="1" type="body"/>
          </p:nvPr>
        </p:nvSpPr>
        <p:spPr>
          <a:xfrm>
            <a:off x="257705" y="5891408"/>
            <a:ext cx="7044601" cy="1647602"/>
          </a:xfrm>
          <a:prstGeom prst="rect">
            <a:avLst/>
          </a:prstGeom>
          <a:noFill/>
          <a:ln>
            <a:noFill/>
          </a:ln>
        </p:spPr>
        <p:txBody>
          <a:bodyPr anchorCtr="0" anchor="t" bIns="91400" lIns="91400" spcFirstLastPara="1" rIns="91400" wrap="square" tIns="91400">
            <a:normAutofit/>
          </a:bodyPr>
          <a:lstStyle>
            <a:lvl1pPr indent="-228600" lvl="0" marL="4572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1pPr>
            <a:lvl2pPr indent="-228600" lvl="1" marL="9144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2pPr>
            <a:lvl3pPr indent="-228600" lvl="2" marL="13716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3pPr>
            <a:lvl4pPr indent="-228600" lvl="3" marL="18288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4pPr>
            <a:lvl5pPr indent="-228600" lvl="4" marL="22860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5pPr>
            <a:lvl6pPr indent="-228600" lvl="5" marL="27432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6pPr>
            <a:lvl7pPr indent="-228600" lvl="6" marL="32004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7pPr>
            <a:lvl8pPr indent="-228600" lvl="7" marL="36576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8pPr>
            <a:lvl9pPr indent="-228600" lvl="8" marL="4114800" marR="0" rtl="0" algn="ctr">
              <a:lnSpc>
                <a:spcPct val="100000"/>
              </a:lnSpc>
              <a:spcBef>
                <a:spcPts val="0"/>
              </a:spcBef>
              <a:spcAft>
                <a:spcPts val="0"/>
              </a:spcAft>
              <a:buClr>
                <a:srgbClr val="585858"/>
              </a:buClr>
              <a:buSzPts val="2800"/>
              <a:buFont typeface="Arial"/>
              <a:buNone/>
              <a:defRPr b="0" i="0" sz="2800" u="none" cap="none" strike="noStrike">
                <a:solidFill>
                  <a:srgbClr val="585858"/>
                </a:solidFill>
                <a:latin typeface="Arial"/>
                <a:ea typeface="Arial"/>
                <a:cs typeface="Arial"/>
                <a:sym typeface="Arial"/>
              </a:defRPr>
            </a:lvl9pPr>
          </a:lstStyle>
          <a:p/>
        </p:txBody>
      </p:sp>
      <p:sp>
        <p:nvSpPr>
          <p:cNvPr id="8" name="Google Shape;8;p33"/>
          <p:cNvSpPr txBox="1"/>
          <p:nvPr>
            <p:ph idx="12" type="sldNum"/>
          </p:nvPr>
        </p:nvSpPr>
        <p:spPr>
          <a:xfrm>
            <a:off x="7121575" y="9943468"/>
            <a:ext cx="336813" cy="318396"/>
          </a:xfrm>
          <a:prstGeom prst="rect">
            <a:avLst/>
          </a:prstGeom>
          <a:noFill/>
          <a:ln>
            <a:noFill/>
          </a:ln>
        </p:spPr>
        <p:txBody>
          <a:bodyPr anchorCtr="0" anchor="ctr" bIns="91400" lIns="91400" spcFirstLastPara="1" rIns="91400" wrap="square" tIns="91400">
            <a:normAutofit/>
          </a:bodyPr>
          <a:lstStyle>
            <a:lvl1pPr indent="0" lvl="0"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1pPr>
            <a:lvl2pPr indent="0" lvl="1"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2pPr>
            <a:lvl3pPr indent="0" lvl="2"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3pPr>
            <a:lvl4pPr indent="0" lvl="3"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4pPr>
            <a:lvl5pPr indent="0" lvl="4"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5pPr>
            <a:lvl6pPr indent="0" lvl="5"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6pPr>
            <a:lvl7pPr indent="0" lvl="6"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7pPr>
            <a:lvl8pPr indent="0" lvl="7"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8pPr>
            <a:lvl9pPr indent="0" lvl="8" marL="0" marR="0" rtl="0" algn="r">
              <a:lnSpc>
                <a:spcPct val="100000"/>
              </a:lnSpc>
              <a:spcBef>
                <a:spcPts val="0"/>
              </a:spcBef>
              <a:spcAft>
                <a:spcPts val="0"/>
              </a:spcAft>
              <a:buClr>
                <a:srgbClr val="585858"/>
              </a:buClr>
              <a:buSzPts val="1000"/>
              <a:buFont typeface="Arial"/>
              <a:buNone/>
              <a:defRPr b="0" i="0" sz="10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grpSp>
        <p:nvGrpSpPr>
          <p:cNvPr id="58" name="Google Shape;58;g109f0d56e39_1_0"/>
          <p:cNvGrpSpPr/>
          <p:nvPr/>
        </p:nvGrpSpPr>
        <p:grpSpPr>
          <a:xfrm>
            <a:off x="1541150" y="1405800"/>
            <a:ext cx="4169715" cy="1606939"/>
            <a:chOff x="0" y="0"/>
            <a:chExt cx="887400" cy="670200"/>
          </a:xfrm>
        </p:grpSpPr>
        <p:sp>
          <p:nvSpPr>
            <p:cNvPr id="59" name="Google Shape;59;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60" name="Google Shape;60;g109f0d56e39_1_0"/>
            <p:cNvSpPr txBox="1"/>
            <p:nvPr/>
          </p:nvSpPr>
          <p:spPr>
            <a:xfrm>
              <a:off x="32715" y="192875"/>
              <a:ext cx="822000" cy="1284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sp>
        <p:nvSpPr>
          <p:cNvPr id="61" name="Google Shape;61;g109f0d56e39_1_0"/>
          <p:cNvSpPr txBox="1"/>
          <p:nvPr>
            <p:ph idx="4294967295" type="sldNum"/>
          </p:nvPr>
        </p:nvSpPr>
        <p:spPr>
          <a:xfrm>
            <a:off x="7317333" y="10378018"/>
            <a:ext cx="126900" cy="137100"/>
          </a:xfrm>
          <a:prstGeom prst="rect">
            <a:avLst/>
          </a:prstGeom>
          <a:noFill/>
          <a:ln>
            <a:noFill/>
          </a:ln>
        </p:spPr>
        <p:txBody>
          <a:bodyPr anchorCtr="0" anchor="ctr" bIns="0" lIns="0" spcFirstLastPara="1" rIns="0" wrap="square" tIns="0">
            <a:normAutofit lnSpcReduction="20000"/>
          </a:bodyPr>
          <a:lstStyle/>
          <a:p>
            <a:pPr indent="0" lvl="0" marL="0" marR="0" rtl="0" algn="r">
              <a:lnSpc>
                <a:spcPct val="100000"/>
              </a:lnSpc>
              <a:spcBef>
                <a:spcPts val="0"/>
              </a:spcBef>
              <a:spcAft>
                <a:spcPts val="0"/>
              </a:spcAft>
              <a:buClr>
                <a:srgbClr val="585858"/>
              </a:buClr>
              <a:buSzPts val="1000"/>
              <a:buFont typeface="Calibri"/>
              <a:buNone/>
            </a:pPr>
            <a:fld id="{00000000-1234-1234-1234-123412341234}" type="slidenum">
              <a:rPr lang="en-US">
                <a:latin typeface="Calibri"/>
                <a:ea typeface="Calibri"/>
                <a:cs typeface="Calibri"/>
                <a:sym typeface="Calibri"/>
              </a:rPr>
              <a:t>‹#›</a:t>
            </a:fld>
            <a:endParaRPr/>
          </a:p>
        </p:txBody>
      </p:sp>
      <p:sp>
        <p:nvSpPr>
          <p:cNvPr id="62" name="Google Shape;62;g109f0d56e39_1_0"/>
          <p:cNvSpPr/>
          <p:nvPr/>
        </p:nvSpPr>
        <p:spPr>
          <a:xfrm rot="10800000">
            <a:off x="0" y="10589001"/>
            <a:ext cx="7560000" cy="179100"/>
          </a:xfrm>
          <a:prstGeom prst="rect">
            <a:avLst/>
          </a:prstGeom>
          <a:gradFill>
            <a:gsLst>
              <a:gs pos="0">
                <a:srgbClr val="FFC982"/>
              </a:gs>
              <a:gs pos="100000">
                <a:srgbClr val="F58F09"/>
              </a:gs>
            </a:gsLst>
            <a:lin ang="5400012"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BA941"/>
              </a:buClr>
              <a:buSzPts val="1400"/>
              <a:buFont typeface="Arial"/>
              <a:buNone/>
            </a:pPr>
            <a:r>
              <a:t/>
            </a:r>
            <a:endParaRPr b="0" i="0" sz="1400" u="none" cap="none" strike="noStrike">
              <a:solidFill>
                <a:srgbClr val="8BA941"/>
              </a:solidFill>
              <a:latin typeface="Arial"/>
              <a:ea typeface="Arial"/>
              <a:cs typeface="Arial"/>
              <a:sym typeface="Arial"/>
            </a:endParaRPr>
          </a:p>
        </p:txBody>
      </p:sp>
      <p:sp>
        <p:nvSpPr>
          <p:cNvPr id="63" name="Google Shape;63;g109f0d56e39_1_0"/>
          <p:cNvSpPr txBox="1"/>
          <p:nvPr/>
        </p:nvSpPr>
        <p:spPr>
          <a:xfrm>
            <a:off x="401767" y="391582"/>
            <a:ext cx="4643700" cy="30780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434343"/>
              </a:buClr>
              <a:buSzPts val="2000"/>
              <a:buFont typeface="Arial"/>
              <a:buNone/>
            </a:pPr>
            <a:r>
              <a:rPr b="1" i="0" lang="en-US" sz="2000" u="none" cap="none" strike="noStrike">
                <a:solidFill>
                  <a:srgbClr val="434343"/>
                </a:solidFill>
                <a:latin typeface="Arial"/>
                <a:ea typeface="Arial"/>
                <a:cs typeface="Arial"/>
                <a:sym typeface="Arial"/>
              </a:rPr>
              <a:t>完成イメージ：固定費診断サービス(仮)</a:t>
            </a:r>
            <a:endParaRPr b="0" i="0" sz="1400" u="none" cap="none" strike="noStrike">
              <a:solidFill>
                <a:srgbClr val="000000"/>
              </a:solidFill>
              <a:latin typeface="Arial"/>
              <a:ea typeface="Arial"/>
              <a:cs typeface="Arial"/>
              <a:sym typeface="Arial"/>
            </a:endParaRPr>
          </a:p>
        </p:txBody>
      </p:sp>
      <p:sp>
        <p:nvSpPr>
          <p:cNvPr id="64" name="Google Shape;64;g109f0d56e39_1_0"/>
          <p:cNvSpPr/>
          <p:nvPr/>
        </p:nvSpPr>
        <p:spPr>
          <a:xfrm>
            <a:off x="374" y="266925"/>
            <a:ext cx="150600" cy="557100"/>
          </a:xfrm>
          <a:prstGeom prst="rect">
            <a:avLst/>
          </a:prstGeom>
          <a:gradFill>
            <a:gsLst>
              <a:gs pos="0">
                <a:srgbClr val="FFC982"/>
              </a:gs>
              <a:gs pos="100000">
                <a:srgbClr val="F58F09"/>
              </a:gs>
            </a:gsLst>
            <a:path path="circle">
              <a:fillToRect b="50%" l="50%" r="50%" t="50%"/>
            </a:path>
            <a:tileRect/>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g109f0d56e39_1_0"/>
          <p:cNvSpPr/>
          <p:nvPr/>
        </p:nvSpPr>
        <p:spPr>
          <a:xfrm>
            <a:off x="1510650" y="1477776"/>
            <a:ext cx="4169700" cy="15297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g109f0d56e39_1_0"/>
          <p:cNvSpPr txBox="1"/>
          <p:nvPr/>
        </p:nvSpPr>
        <p:spPr>
          <a:xfrm>
            <a:off x="2348791" y="1670353"/>
            <a:ext cx="2609700" cy="6342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400"/>
              <a:buFont typeface="Calibri"/>
              <a:buNone/>
            </a:pPr>
            <a:r>
              <a:rPr b="1" i="0" lang="en-US" sz="1400" u="none" cap="none" strike="noStrike">
                <a:solidFill>
                  <a:srgbClr val="434343"/>
                </a:solidFill>
                <a:latin typeface="Calibri"/>
                <a:ea typeface="Calibri"/>
                <a:cs typeface="Calibri"/>
                <a:sym typeface="Calibri"/>
              </a:rPr>
              <a:t>〇〇で</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434343"/>
              </a:buClr>
              <a:buSzPts val="1400"/>
              <a:buFont typeface="Calibri"/>
              <a:buNone/>
            </a:pPr>
            <a:r>
              <a:rPr b="1" i="0" lang="en-US" sz="1400" u="none" cap="none" strike="noStrike">
                <a:solidFill>
                  <a:srgbClr val="434343"/>
                </a:solidFill>
                <a:latin typeface="Calibri"/>
                <a:ea typeface="Calibri"/>
                <a:cs typeface="Calibri"/>
                <a:sym typeface="Calibri"/>
              </a:rPr>
              <a:t>〇〇の固定費診断を体験</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434343"/>
              </a:buClr>
              <a:buSzPts val="900"/>
              <a:buFont typeface="Calibri"/>
              <a:buNone/>
            </a:pPr>
            <a:r>
              <a:rPr b="0" i="0" lang="en-US" sz="900" u="none" cap="none" strike="noStrike">
                <a:solidFill>
                  <a:srgbClr val="434343"/>
                </a:solidFill>
                <a:latin typeface="Calibri"/>
                <a:ea typeface="Calibri"/>
                <a:cs typeface="Calibri"/>
                <a:sym typeface="Calibri"/>
              </a:rPr>
              <a:t>補足となるテキスト</a:t>
            </a:r>
            <a:endParaRPr b="0" i="0" sz="1400" u="none" cap="none" strike="noStrike">
              <a:solidFill>
                <a:srgbClr val="000000"/>
              </a:solidFill>
              <a:latin typeface="Arial"/>
              <a:ea typeface="Arial"/>
              <a:cs typeface="Arial"/>
              <a:sym typeface="Arial"/>
            </a:endParaRPr>
          </a:p>
        </p:txBody>
      </p:sp>
      <p:grpSp>
        <p:nvGrpSpPr>
          <p:cNvPr id="67" name="Google Shape;67;g109f0d56e39_1_0"/>
          <p:cNvGrpSpPr/>
          <p:nvPr/>
        </p:nvGrpSpPr>
        <p:grpSpPr>
          <a:xfrm>
            <a:off x="2968993" y="2480309"/>
            <a:ext cx="1359900" cy="258900"/>
            <a:chOff x="0" y="0"/>
            <a:chExt cx="1359900" cy="258900"/>
          </a:xfrm>
        </p:grpSpPr>
        <p:sp>
          <p:nvSpPr>
            <p:cNvPr id="68" name="Google Shape;68;g109f0d56e39_1_0"/>
            <p:cNvSpPr/>
            <p:nvPr/>
          </p:nvSpPr>
          <p:spPr>
            <a:xfrm>
              <a:off x="0" y="0"/>
              <a:ext cx="1359900" cy="258900"/>
            </a:xfrm>
            <a:prstGeom prst="roundRect">
              <a:avLst>
                <a:gd fmla="val 50000" name="adj"/>
              </a:avLst>
            </a:prstGeom>
            <a:solidFill>
              <a:srgbClr val="43434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g109f0d56e39_1_0"/>
            <p:cNvSpPr txBox="1"/>
            <p:nvPr/>
          </p:nvSpPr>
          <p:spPr>
            <a:xfrm>
              <a:off x="37913" y="65949"/>
              <a:ext cx="1284000" cy="1386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0" i="0" lang="en-US" sz="900" u="none" cap="none" strike="noStrike">
                  <a:solidFill>
                    <a:srgbClr val="FFFFFF"/>
                  </a:solidFill>
                  <a:latin typeface="Calibri"/>
                  <a:ea typeface="Calibri"/>
                  <a:cs typeface="Calibri"/>
                  <a:sym typeface="Calibri"/>
                </a:rPr>
                <a:t>LINEで固定費診断</a:t>
              </a:r>
              <a:endParaRPr b="0" i="0" sz="1400" u="none" cap="none" strike="noStrike">
                <a:solidFill>
                  <a:srgbClr val="000000"/>
                </a:solidFill>
                <a:latin typeface="Arial"/>
                <a:ea typeface="Arial"/>
                <a:cs typeface="Arial"/>
                <a:sym typeface="Arial"/>
              </a:endParaRPr>
            </a:p>
          </p:txBody>
        </p:sp>
      </p:grpSp>
      <p:grpSp>
        <p:nvGrpSpPr>
          <p:cNvPr id="70" name="Google Shape;70;g109f0d56e39_1_0"/>
          <p:cNvGrpSpPr/>
          <p:nvPr/>
        </p:nvGrpSpPr>
        <p:grpSpPr>
          <a:xfrm>
            <a:off x="1541148" y="914451"/>
            <a:ext cx="4169700" cy="491363"/>
            <a:chOff x="-1" y="-1"/>
            <a:chExt cx="4169700" cy="491363"/>
          </a:xfrm>
        </p:grpSpPr>
        <p:sp>
          <p:nvSpPr>
            <p:cNvPr id="71" name="Google Shape;71;g109f0d56e39_1_0"/>
            <p:cNvSpPr/>
            <p:nvPr/>
          </p:nvSpPr>
          <p:spPr>
            <a:xfrm>
              <a:off x="-1" y="-1"/>
              <a:ext cx="4169700" cy="490200"/>
            </a:xfrm>
            <a:prstGeom prst="rect">
              <a:avLst/>
            </a:prstGeom>
            <a:noFill/>
            <a:ln cap="flat" cmpd="sng" w="9525">
              <a:solidFill>
                <a:srgbClr val="585858"/>
              </a:solidFill>
              <a:prstDash val="solid"/>
              <a:miter lim="800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g109f0d56e39_1_0"/>
            <p:cNvSpPr txBox="1"/>
            <p:nvPr/>
          </p:nvSpPr>
          <p:spPr>
            <a:xfrm>
              <a:off x="4762" y="4762"/>
              <a:ext cx="4160100" cy="486600"/>
            </a:xfrm>
            <a:prstGeom prst="rect">
              <a:avLst/>
            </a:prstGeom>
            <a:noFill/>
            <a:ln>
              <a:noFill/>
            </a:ln>
          </p:spPr>
          <p:txBody>
            <a:bodyPr anchorCtr="0" anchor="t" bIns="179975" lIns="179975" spcFirstLastPara="1" rIns="179975" wrap="square" tIns="179975">
              <a:spAutoFit/>
            </a:bodyPr>
            <a:lstStyle/>
            <a:p>
              <a:pPr indent="0" lvl="0" marL="0" marR="0" rtl="0" algn="l">
                <a:lnSpc>
                  <a:spcPct val="100000"/>
                </a:lnSpc>
                <a:spcBef>
                  <a:spcPts val="0"/>
                </a:spcBef>
                <a:spcAft>
                  <a:spcPts val="0"/>
                </a:spcAft>
                <a:buClr>
                  <a:srgbClr val="585858"/>
                </a:buClr>
                <a:buSzPts val="800"/>
                <a:buFont typeface="Calibri"/>
                <a:buNone/>
              </a:pPr>
              <a:r>
                <a:rPr b="0" i="0" lang="en-US" sz="800" u="none" cap="none" strike="noStrike">
                  <a:solidFill>
                    <a:srgbClr val="585858"/>
                  </a:solidFill>
                  <a:latin typeface="Calibri"/>
                  <a:ea typeface="Calibri"/>
                  <a:cs typeface="Calibri"/>
                  <a:sym typeface="Calibri"/>
                </a:rPr>
                <a:t>ロゴ</a:t>
              </a:r>
              <a:endParaRPr b="0" i="0" sz="1400" u="none" cap="none" strike="noStrike">
                <a:solidFill>
                  <a:srgbClr val="000000"/>
                </a:solidFill>
                <a:latin typeface="Arial"/>
                <a:ea typeface="Arial"/>
                <a:cs typeface="Arial"/>
                <a:sym typeface="Arial"/>
              </a:endParaRPr>
            </a:p>
          </p:txBody>
        </p:sp>
      </p:grpSp>
      <p:grpSp>
        <p:nvGrpSpPr>
          <p:cNvPr id="73" name="Google Shape;73;g109f0d56e39_1_0"/>
          <p:cNvGrpSpPr/>
          <p:nvPr/>
        </p:nvGrpSpPr>
        <p:grpSpPr>
          <a:xfrm>
            <a:off x="5063125" y="1069999"/>
            <a:ext cx="481200" cy="179950"/>
            <a:chOff x="0" y="0"/>
            <a:chExt cx="481200" cy="179950"/>
          </a:xfrm>
        </p:grpSpPr>
        <p:sp>
          <p:nvSpPr>
            <p:cNvPr id="74" name="Google Shape;74;g109f0d56e39_1_0"/>
            <p:cNvSpPr/>
            <p:nvPr/>
          </p:nvSpPr>
          <p:spPr>
            <a:xfrm>
              <a:off x="0" y="0"/>
              <a:ext cx="481200" cy="179100"/>
            </a:xfrm>
            <a:prstGeom prst="roundRect">
              <a:avLst>
                <a:gd fmla="val 50000" name="adj"/>
              </a:avLst>
            </a:prstGeom>
            <a:solidFill>
              <a:srgbClr val="43434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75" name="Google Shape;75;g109f0d56e39_1_0"/>
            <p:cNvSpPr txBox="1"/>
            <p:nvPr/>
          </p:nvSpPr>
          <p:spPr>
            <a:xfrm>
              <a:off x="26228" y="26050"/>
              <a:ext cx="428700" cy="153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500"/>
                <a:buFont typeface="Calibri"/>
                <a:buNone/>
              </a:pPr>
              <a:r>
                <a:rPr b="0" i="0" lang="en-US" sz="500" u="none" cap="none" strike="noStrike">
                  <a:solidFill>
                    <a:srgbClr val="FFFFFF"/>
                  </a:solidFill>
                  <a:latin typeface="Calibri"/>
                  <a:ea typeface="Calibri"/>
                  <a:cs typeface="Calibri"/>
                  <a:sym typeface="Calibri"/>
                </a:rPr>
                <a:t>LINE登録は</a:t>
              </a:r>
              <a:endParaRPr b="0" i="0" sz="5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500"/>
                <a:buFont typeface="Calibri"/>
                <a:buNone/>
              </a:pPr>
              <a:r>
                <a:rPr b="0" i="0" lang="en-US" sz="500" u="none" cap="none" strike="noStrike">
                  <a:solidFill>
                    <a:srgbClr val="FFFFFF"/>
                  </a:solidFill>
                  <a:latin typeface="Calibri"/>
                  <a:ea typeface="Calibri"/>
                  <a:cs typeface="Calibri"/>
                  <a:sym typeface="Calibri"/>
                </a:rPr>
                <a:t>こちら</a:t>
              </a:r>
              <a:endParaRPr b="0" i="0" sz="500" u="none" cap="none" strike="noStrike">
                <a:solidFill>
                  <a:srgbClr val="FFFFFF"/>
                </a:solidFill>
                <a:latin typeface="Calibri"/>
                <a:ea typeface="Calibri"/>
                <a:cs typeface="Calibri"/>
                <a:sym typeface="Calibri"/>
              </a:endParaRPr>
            </a:p>
          </p:txBody>
        </p:sp>
      </p:grpSp>
      <p:sp>
        <p:nvSpPr>
          <p:cNvPr id="76" name="Google Shape;76;g109f0d56e39_1_0"/>
          <p:cNvSpPr txBox="1"/>
          <p:nvPr/>
        </p:nvSpPr>
        <p:spPr>
          <a:xfrm>
            <a:off x="2555250" y="1096049"/>
            <a:ext cx="2080500" cy="92400"/>
          </a:xfrm>
          <a:prstGeom prst="rect">
            <a:avLst/>
          </a:prstGeom>
          <a:noFill/>
          <a:ln>
            <a:noFill/>
          </a:ln>
        </p:spPr>
        <p:txBody>
          <a:bodyPr anchorCtr="0" anchor="ctr" bIns="0" lIns="0" spcFirstLastPara="1" rIns="0" wrap="square" tIns="0">
            <a:spAutoFit/>
          </a:bodyPr>
          <a:lstStyle/>
          <a:p>
            <a:pPr indent="0" lvl="0" marL="0" marR="0" rtl="0" algn="l">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トップ　お役立ち情報　　よくある質問　　　　</a:t>
            </a:r>
            <a:endParaRPr b="0" i="0" sz="1400" u="none" cap="none" strike="noStrike">
              <a:solidFill>
                <a:srgbClr val="000000"/>
              </a:solidFill>
              <a:latin typeface="Arial"/>
              <a:ea typeface="Arial"/>
              <a:cs typeface="Arial"/>
              <a:sym typeface="Arial"/>
            </a:endParaRPr>
          </a:p>
        </p:txBody>
      </p:sp>
      <p:sp>
        <p:nvSpPr>
          <p:cNvPr id="77" name="Google Shape;77;g109f0d56e39_1_0"/>
          <p:cNvSpPr/>
          <p:nvPr/>
        </p:nvSpPr>
        <p:spPr>
          <a:xfrm>
            <a:off x="1541157" y="5001092"/>
            <a:ext cx="4169700" cy="19944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g109f0d56e39_1_0"/>
          <p:cNvSpPr txBox="1"/>
          <p:nvPr/>
        </p:nvSpPr>
        <p:spPr>
          <a:xfrm>
            <a:off x="2092393" y="5150236"/>
            <a:ext cx="3067200" cy="3933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「〇〇の固定費診断」とは？</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〇〇〇簡単な質問に答えていくだけで月々の家計の無駄がわかる</a:t>
            </a:r>
            <a:br>
              <a:rPr b="0" i="0" lang="en-US" sz="600" u="none" cap="none" strike="noStrike">
                <a:solidFill>
                  <a:srgbClr val="434343"/>
                </a:solidFill>
                <a:latin typeface="Calibri"/>
                <a:ea typeface="Calibri"/>
                <a:cs typeface="Calibri"/>
                <a:sym typeface="Calibri"/>
              </a:rPr>
            </a:br>
            <a:r>
              <a:rPr b="0" i="0" lang="en-US" sz="600" u="none" cap="none" strike="noStrike">
                <a:solidFill>
                  <a:srgbClr val="434343"/>
                </a:solidFill>
                <a:latin typeface="Calibri"/>
                <a:ea typeface="Calibri"/>
                <a:cs typeface="Calibri"/>
                <a:sym typeface="Calibri"/>
              </a:rPr>
              <a:t>「〇〇による固定費診断」が無料で受けられます。</a:t>
            </a:r>
            <a:endParaRPr b="0" i="0" sz="1400" u="none" cap="none" strike="noStrike">
              <a:solidFill>
                <a:srgbClr val="000000"/>
              </a:solidFill>
              <a:latin typeface="Arial"/>
              <a:ea typeface="Arial"/>
              <a:cs typeface="Arial"/>
              <a:sym typeface="Arial"/>
            </a:endParaRPr>
          </a:p>
        </p:txBody>
      </p:sp>
      <p:grpSp>
        <p:nvGrpSpPr>
          <p:cNvPr id="79" name="Google Shape;79;g109f0d56e39_1_0"/>
          <p:cNvGrpSpPr/>
          <p:nvPr/>
        </p:nvGrpSpPr>
        <p:grpSpPr>
          <a:xfrm>
            <a:off x="4531050" y="1069999"/>
            <a:ext cx="481200" cy="179100"/>
            <a:chOff x="0" y="0"/>
            <a:chExt cx="481200" cy="179100"/>
          </a:xfrm>
        </p:grpSpPr>
        <p:sp>
          <p:nvSpPr>
            <p:cNvPr id="80" name="Google Shape;80;g109f0d56e39_1_0"/>
            <p:cNvSpPr/>
            <p:nvPr/>
          </p:nvSpPr>
          <p:spPr>
            <a:xfrm>
              <a:off x="0" y="0"/>
              <a:ext cx="481200" cy="179100"/>
            </a:xfrm>
            <a:prstGeom prst="roundRect">
              <a:avLst>
                <a:gd fmla="val 50000" name="adj"/>
              </a:avLst>
            </a:prstGeom>
            <a:no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81" name="Google Shape;81;g109f0d56e39_1_0"/>
            <p:cNvSpPr txBox="1"/>
            <p:nvPr/>
          </p:nvSpPr>
          <p:spPr>
            <a:xfrm>
              <a:off x="30990" y="26049"/>
              <a:ext cx="419100" cy="77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500"/>
                <a:buFont typeface="Calibri"/>
                <a:buNone/>
              </a:pPr>
              <a:r>
                <a:rPr b="0" i="0" lang="en-US" sz="500" u="none" cap="none" strike="noStrike">
                  <a:solidFill>
                    <a:srgbClr val="000000"/>
                  </a:solidFill>
                  <a:latin typeface="Calibri"/>
                  <a:ea typeface="Calibri"/>
                  <a:cs typeface="Calibri"/>
                  <a:sym typeface="Calibri"/>
                </a:rPr>
                <a:t>お問い合わせ</a:t>
              </a:r>
              <a:endParaRPr b="0" i="0" sz="1400" u="none" cap="none" strike="noStrike">
                <a:solidFill>
                  <a:srgbClr val="000000"/>
                </a:solidFill>
                <a:latin typeface="Arial"/>
                <a:ea typeface="Arial"/>
                <a:cs typeface="Arial"/>
                <a:sym typeface="Arial"/>
              </a:endParaRPr>
            </a:p>
          </p:txBody>
        </p:sp>
      </p:grpSp>
      <p:sp>
        <p:nvSpPr>
          <p:cNvPr id="82" name="Google Shape;82;g109f0d56e39_1_0"/>
          <p:cNvSpPr txBox="1"/>
          <p:nvPr/>
        </p:nvSpPr>
        <p:spPr>
          <a:xfrm>
            <a:off x="2244725" y="560725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これまで</a:t>
            </a:r>
            <a:endParaRPr b="0" i="0" sz="1400" u="none" cap="none" strike="noStrike">
              <a:solidFill>
                <a:srgbClr val="000000"/>
              </a:solidFill>
              <a:latin typeface="Arial"/>
              <a:ea typeface="Arial"/>
              <a:cs typeface="Arial"/>
              <a:sym typeface="Arial"/>
            </a:endParaRPr>
          </a:p>
        </p:txBody>
      </p:sp>
      <p:sp>
        <p:nvSpPr>
          <p:cNvPr id="83" name="Google Shape;83;g109f0d56e39_1_0"/>
          <p:cNvSpPr txBox="1"/>
          <p:nvPr/>
        </p:nvSpPr>
        <p:spPr>
          <a:xfrm>
            <a:off x="3668612" y="560725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これから</a:t>
            </a:r>
            <a:endParaRPr b="0" i="0" sz="1400" u="none" cap="none" strike="noStrike">
              <a:solidFill>
                <a:srgbClr val="000000"/>
              </a:solidFill>
              <a:latin typeface="Arial"/>
              <a:ea typeface="Arial"/>
              <a:cs typeface="Arial"/>
              <a:sym typeface="Arial"/>
            </a:endParaRPr>
          </a:p>
        </p:txBody>
      </p:sp>
      <p:grpSp>
        <p:nvGrpSpPr>
          <p:cNvPr id="84" name="Google Shape;84;g109f0d56e39_1_0"/>
          <p:cNvGrpSpPr/>
          <p:nvPr/>
        </p:nvGrpSpPr>
        <p:grpSpPr>
          <a:xfrm>
            <a:off x="2446321" y="5809152"/>
            <a:ext cx="887400" cy="670200"/>
            <a:chOff x="0" y="0"/>
            <a:chExt cx="887400" cy="670200"/>
          </a:xfrm>
        </p:grpSpPr>
        <p:sp>
          <p:nvSpPr>
            <p:cNvPr id="85" name="Google Shape;85;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86" name="Google Shape;86;g109f0d56e39_1_0"/>
            <p:cNvSpPr txBox="1"/>
            <p:nvPr/>
          </p:nvSpPr>
          <p:spPr>
            <a:xfrm>
              <a:off x="32715" y="192875"/>
              <a:ext cx="822000" cy="307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写真</a:t>
              </a:r>
              <a:endParaRPr b="0" i="0" sz="1400" u="none" cap="none" strike="noStrike">
                <a:solidFill>
                  <a:srgbClr val="000000"/>
                </a:solidFill>
                <a:latin typeface="Arial"/>
                <a:ea typeface="Arial"/>
                <a:cs typeface="Arial"/>
                <a:sym typeface="Arial"/>
              </a:endParaRPr>
            </a:p>
          </p:txBody>
        </p:sp>
      </p:grpSp>
      <p:grpSp>
        <p:nvGrpSpPr>
          <p:cNvPr id="87" name="Google Shape;87;g109f0d56e39_1_0"/>
          <p:cNvGrpSpPr/>
          <p:nvPr/>
        </p:nvGrpSpPr>
        <p:grpSpPr>
          <a:xfrm>
            <a:off x="3870207" y="5809152"/>
            <a:ext cx="887400" cy="670200"/>
            <a:chOff x="0" y="0"/>
            <a:chExt cx="887400" cy="670200"/>
          </a:xfrm>
        </p:grpSpPr>
        <p:sp>
          <p:nvSpPr>
            <p:cNvPr id="88" name="Google Shape;88;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89" name="Google Shape;89;g109f0d56e39_1_0"/>
            <p:cNvSpPr txBox="1"/>
            <p:nvPr/>
          </p:nvSpPr>
          <p:spPr>
            <a:xfrm>
              <a:off x="32715" y="192875"/>
              <a:ext cx="822000" cy="307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写真</a:t>
              </a:r>
              <a:endParaRPr b="0" i="0" sz="1400" u="none" cap="none" strike="noStrike">
                <a:solidFill>
                  <a:srgbClr val="000000"/>
                </a:solidFill>
                <a:latin typeface="Arial"/>
                <a:ea typeface="Arial"/>
                <a:cs typeface="Arial"/>
                <a:sym typeface="Arial"/>
              </a:endParaRPr>
            </a:p>
          </p:txBody>
        </p:sp>
      </p:grpSp>
      <p:sp>
        <p:nvSpPr>
          <p:cNvPr id="90" name="Google Shape;90;g109f0d56e39_1_0"/>
          <p:cNvSpPr txBox="1"/>
          <p:nvPr/>
        </p:nvSpPr>
        <p:spPr>
          <a:xfrm>
            <a:off x="2255824" y="6564574"/>
            <a:ext cx="1268400" cy="307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月に自由に使えるお金の制限がある、</a:t>
            </a:r>
            <a:endParaRPr b="0" i="0" sz="1400" u="none" cap="none" strike="noStrike">
              <a:solidFill>
                <a:srgbClr val="000000"/>
              </a:solidFill>
              <a:latin typeface="Arial"/>
              <a:ea typeface="Arial"/>
              <a:cs typeface="Arial"/>
              <a:sym typeface="Arial"/>
            </a:endParaRPr>
          </a:p>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節約に興味はあるけど</a:t>
            </a:r>
            <a:endParaRPr b="0" i="0" sz="500" u="none" cap="none" strike="noStrike">
              <a:solidFill>
                <a:srgbClr val="434343"/>
              </a:solidFill>
              <a:latin typeface="Calibri"/>
              <a:ea typeface="Calibri"/>
              <a:cs typeface="Calibri"/>
              <a:sym typeface="Calibri"/>
            </a:endParaRPr>
          </a:p>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自分に最適なものが分からない</a:t>
            </a:r>
            <a:endParaRPr b="0" i="0" sz="1400" u="none" cap="none" strike="noStrike">
              <a:solidFill>
                <a:srgbClr val="000000"/>
              </a:solidFill>
              <a:latin typeface="Arial"/>
              <a:ea typeface="Arial"/>
              <a:cs typeface="Arial"/>
              <a:sym typeface="Arial"/>
            </a:endParaRPr>
          </a:p>
        </p:txBody>
      </p:sp>
      <p:sp>
        <p:nvSpPr>
          <p:cNvPr id="91" name="Google Shape;91;g109f0d56e39_1_0"/>
          <p:cNvSpPr/>
          <p:nvPr/>
        </p:nvSpPr>
        <p:spPr>
          <a:xfrm>
            <a:off x="1541149" y="7077074"/>
            <a:ext cx="4169700" cy="34575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g109f0d56e39_1_0"/>
          <p:cNvSpPr txBox="1"/>
          <p:nvPr/>
        </p:nvSpPr>
        <p:spPr>
          <a:xfrm>
            <a:off x="2115305" y="7189134"/>
            <a:ext cx="3067200" cy="2871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〇〇〇〇の特徴</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補足となるテキスト</a:t>
            </a:r>
            <a:endParaRPr b="0" i="0" sz="1400" u="none" cap="none" strike="noStrike">
              <a:solidFill>
                <a:srgbClr val="000000"/>
              </a:solidFill>
              <a:latin typeface="Arial"/>
              <a:ea typeface="Arial"/>
              <a:cs typeface="Arial"/>
              <a:sym typeface="Arial"/>
            </a:endParaRPr>
          </a:p>
        </p:txBody>
      </p:sp>
      <p:grpSp>
        <p:nvGrpSpPr>
          <p:cNvPr id="93" name="Google Shape;93;g109f0d56e39_1_0"/>
          <p:cNvGrpSpPr/>
          <p:nvPr/>
        </p:nvGrpSpPr>
        <p:grpSpPr>
          <a:xfrm>
            <a:off x="2396249" y="7635026"/>
            <a:ext cx="1035600" cy="782100"/>
            <a:chOff x="0" y="0"/>
            <a:chExt cx="1035600" cy="782100"/>
          </a:xfrm>
        </p:grpSpPr>
        <p:sp>
          <p:nvSpPr>
            <p:cNvPr id="94" name="Google Shape;94;g109f0d56e39_1_0"/>
            <p:cNvSpPr/>
            <p:nvPr/>
          </p:nvSpPr>
          <p:spPr>
            <a:xfrm>
              <a:off x="0" y="0"/>
              <a:ext cx="1035600" cy="7821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95" name="Google Shape;95;g109f0d56e39_1_0"/>
            <p:cNvSpPr txBox="1"/>
            <p:nvPr/>
          </p:nvSpPr>
          <p:spPr>
            <a:xfrm>
              <a:off x="38178" y="172625"/>
              <a:ext cx="959100" cy="430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写真</a:t>
              </a:r>
              <a:endParaRPr b="0" i="0" sz="1400" u="none" cap="none" strike="noStrike">
                <a:solidFill>
                  <a:srgbClr val="000000"/>
                </a:solidFill>
                <a:latin typeface="Arial"/>
                <a:ea typeface="Arial"/>
                <a:cs typeface="Arial"/>
                <a:sym typeface="Arial"/>
              </a:endParaRPr>
            </a:p>
          </p:txBody>
        </p:sp>
      </p:grpSp>
      <p:sp>
        <p:nvSpPr>
          <p:cNvPr id="96" name="Google Shape;96;g109f0d56e39_1_0"/>
          <p:cNvSpPr txBox="1"/>
          <p:nvPr/>
        </p:nvSpPr>
        <p:spPr>
          <a:xfrm>
            <a:off x="3692624" y="7754049"/>
            <a:ext cx="1879500" cy="53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保険の見直し</a:t>
            </a:r>
            <a:endParaRPr b="0" i="0" sz="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特徴を詳しく説明するテキスト特徴を詳しく説明するテキスト特徴を詳しく説明するテキスト特徴を詳しく説明するテキスト</a:t>
            </a:r>
            <a:endParaRPr b="0" i="0" sz="1400" u="none" cap="none" strike="noStrike">
              <a:solidFill>
                <a:srgbClr val="000000"/>
              </a:solidFill>
              <a:latin typeface="Arial"/>
              <a:ea typeface="Arial"/>
              <a:cs typeface="Arial"/>
              <a:sym typeface="Arial"/>
            </a:endParaRPr>
          </a:p>
        </p:txBody>
      </p:sp>
      <p:grpSp>
        <p:nvGrpSpPr>
          <p:cNvPr id="97" name="Google Shape;97;g109f0d56e39_1_0"/>
          <p:cNvGrpSpPr/>
          <p:nvPr/>
        </p:nvGrpSpPr>
        <p:grpSpPr>
          <a:xfrm>
            <a:off x="3692623" y="8621400"/>
            <a:ext cx="1035600" cy="782100"/>
            <a:chOff x="0" y="0"/>
            <a:chExt cx="1035600" cy="782100"/>
          </a:xfrm>
        </p:grpSpPr>
        <p:sp>
          <p:nvSpPr>
            <p:cNvPr id="98" name="Google Shape;98;g109f0d56e39_1_0"/>
            <p:cNvSpPr/>
            <p:nvPr/>
          </p:nvSpPr>
          <p:spPr>
            <a:xfrm>
              <a:off x="0" y="0"/>
              <a:ext cx="1035600" cy="7821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99" name="Google Shape;99;g109f0d56e39_1_0"/>
            <p:cNvSpPr txBox="1"/>
            <p:nvPr/>
          </p:nvSpPr>
          <p:spPr>
            <a:xfrm>
              <a:off x="38178" y="172625"/>
              <a:ext cx="959100" cy="430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写真</a:t>
              </a:r>
              <a:endParaRPr b="0" i="0" sz="1400" u="none" cap="none" strike="noStrike">
                <a:solidFill>
                  <a:srgbClr val="000000"/>
                </a:solidFill>
                <a:latin typeface="Arial"/>
                <a:ea typeface="Arial"/>
                <a:cs typeface="Arial"/>
                <a:sym typeface="Arial"/>
              </a:endParaRPr>
            </a:p>
          </p:txBody>
        </p:sp>
      </p:grpSp>
      <p:sp>
        <p:nvSpPr>
          <p:cNvPr id="100" name="Google Shape;100;g109f0d56e39_1_0"/>
          <p:cNvSpPr txBox="1"/>
          <p:nvPr/>
        </p:nvSpPr>
        <p:spPr>
          <a:xfrm>
            <a:off x="1942050" y="8767425"/>
            <a:ext cx="1489800" cy="53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月々の電気、ガス、携帯代の削減</a:t>
            </a:r>
            <a:endParaRPr b="0" i="0" sz="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特徴を詳しく説明するテキスト特徴を詳しく説明するテキスト特徴を詳しく説明するテキスト特徴を詳しく説明するテキスト</a:t>
            </a:r>
            <a:endParaRPr b="0" i="0" sz="1400" u="none" cap="none" strike="noStrike">
              <a:solidFill>
                <a:srgbClr val="000000"/>
              </a:solidFill>
              <a:latin typeface="Arial"/>
              <a:ea typeface="Arial"/>
              <a:cs typeface="Arial"/>
              <a:sym typeface="Arial"/>
            </a:endParaRPr>
          </a:p>
        </p:txBody>
      </p:sp>
      <p:grpSp>
        <p:nvGrpSpPr>
          <p:cNvPr id="101" name="Google Shape;101;g109f0d56e39_1_0"/>
          <p:cNvGrpSpPr/>
          <p:nvPr/>
        </p:nvGrpSpPr>
        <p:grpSpPr>
          <a:xfrm>
            <a:off x="2470349" y="9597525"/>
            <a:ext cx="1035600" cy="782100"/>
            <a:chOff x="0" y="0"/>
            <a:chExt cx="1035600" cy="782100"/>
          </a:xfrm>
        </p:grpSpPr>
        <p:sp>
          <p:nvSpPr>
            <p:cNvPr id="102" name="Google Shape;102;g109f0d56e39_1_0"/>
            <p:cNvSpPr/>
            <p:nvPr/>
          </p:nvSpPr>
          <p:spPr>
            <a:xfrm>
              <a:off x="0" y="0"/>
              <a:ext cx="1035600" cy="7821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03" name="Google Shape;103;g109f0d56e39_1_0"/>
            <p:cNvSpPr txBox="1"/>
            <p:nvPr/>
          </p:nvSpPr>
          <p:spPr>
            <a:xfrm>
              <a:off x="38178" y="172625"/>
              <a:ext cx="959100" cy="430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写真</a:t>
              </a:r>
              <a:endParaRPr b="0" i="0" sz="1400" u="none" cap="none" strike="noStrike">
                <a:solidFill>
                  <a:srgbClr val="000000"/>
                </a:solidFill>
                <a:latin typeface="Arial"/>
                <a:ea typeface="Arial"/>
                <a:cs typeface="Arial"/>
                <a:sym typeface="Arial"/>
              </a:endParaRPr>
            </a:p>
          </p:txBody>
        </p:sp>
      </p:grpSp>
      <p:sp>
        <p:nvSpPr>
          <p:cNvPr id="104" name="Google Shape;104;g109f0d56e39_1_0"/>
          <p:cNvSpPr txBox="1"/>
          <p:nvPr/>
        </p:nvSpPr>
        <p:spPr>
          <a:xfrm>
            <a:off x="3692624" y="9764175"/>
            <a:ext cx="1489800" cy="531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自由に使えるお金をふやす</a:t>
            </a:r>
            <a:endParaRPr b="0" i="0" sz="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特徴を詳しく説明するテキスト特徴を詳しく説明するテキスト特徴を詳しく説明するテキスト特徴を詳しく説明するテキスト</a:t>
            </a:r>
            <a:endParaRPr b="0" i="0" sz="1400" u="none" cap="none" strike="noStrike">
              <a:solidFill>
                <a:srgbClr val="000000"/>
              </a:solidFill>
              <a:latin typeface="Arial"/>
              <a:ea typeface="Arial"/>
              <a:cs typeface="Arial"/>
              <a:sym typeface="Arial"/>
            </a:endParaRPr>
          </a:p>
        </p:txBody>
      </p:sp>
      <p:sp>
        <p:nvSpPr>
          <p:cNvPr id="105" name="Google Shape;105;g109f0d56e39_1_0"/>
          <p:cNvSpPr txBox="1"/>
          <p:nvPr/>
        </p:nvSpPr>
        <p:spPr>
          <a:xfrm>
            <a:off x="3679699" y="6564574"/>
            <a:ext cx="1268400" cy="307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固定費診断の結果から</a:t>
            </a:r>
            <a:endParaRPr b="0" i="0" sz="1400" u="none" cap="none" strike="noStrike">
              <a:solidFill>
                <a:srgbClr val="000000"/>
              </a:solidFill>
              <a:latin typeface="Arial"/>
              <a:ea typeface="Arial"/>
              <a:cs typeface="Arial"/>
              <a:sym typeface="Arial"/>
            </a:endParaRPr>
          </a:p>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すぐできる節約方法がわかり</a:t>
            </a:r>
            <a:endParaRPr b="0" i="0" sz="1400" u="none" cap="none" strike="noStrike">
              <a:solidFill>
                <a:srgbClr val="000000"/>
              </a:solidFill>
              <a:latin typeface="Arial"/>
              <a:ea typeface="Arial"/>
              <a:cs typeface="Arial"/>
              <a:sym typeface="Arial"/>
            </a:endParaRPr>
          </a:p>
          <a:p>
            <a:pPr indent="0" lvl="0" marL="0" marR="0" rtl="0" algn="ctr">
              <a:lnSpc>
                <a:spcPct val="150000"/>
              </a:lnSpc>
              <a:spcBef>
                <a:spcPts val="0"/>
              </a:spcBef>
              <a:spcAft>
                <a:spcPts val="0"/>
              </a:spcAft>
              <a:buClr>
                <a:srgbClr val="434343"/>
              </a:buClr>
              <a:buSzPts val="500"/>
              <a:buFont typeface="Calibri"/>
              <a:buNone/>
            </a:pPr>
            <a:r>
              <a:rPr b="0" i="0" lang="en-US" sz="500" u="none" cap="none" strike="noStrike">
                <a:solidFill>
                  <a:srgbClr val="434343"/>
                </a:solidFill>
                <a:latin typeface="Calibri"/>
                <a:ea typeface="Calibri"/>
                <a:cs typeface="Calibri"/>
                <a:sym typeface="Calibri"/>
              </a:rPr>
              <a:t>月に自由に使えるお金が〇〇増える</a:t>
            </a:r>
            <a:endParaRPr b="0" i="0" sz="1400" u="none" cap="none" strike="noStrike">
              <a:solidFill>
                <a:srgbClr val="000000"/>
              </a:solidFill>
              <a:latin typeface="Arial"/>
              <a:ea typeface="Arial"/>
              <a:cs typeface="Arial"/>
              <a:sym typeface="Arial"/>
            </a:endParaRPr>
          </a:p>
        </p:txBody>
      </p:sp>
      <p:sp>
        <p:nvSpPr>
          <p:cNvPr id="106" name="Google Shape;106;g109f0d56e39_1_0"/>
          <p:cNvSpPr/>
          <p:nvPr/>
        </p:nvSpPr>
        <p:spPr>
          <a:xfrm>
            <a:off x="1541150" y="3079413"/>
            <a:ext cx="4169700" cy="18771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g109f0d56e39_1_0"/>
          <p:cNvSpPr txBox="1"/>
          <p:nvPr/>
        </p:nvSpPr>
        <p:spPr>
          <a:xfrm>
            <a:off x="2061900" y="3213482"/>
            <a:ext cx="3067200" cy="392400"/>
          </a:xfrm>
          <a:prstGeom prst="rect">
            <a:avLst/>
          </a:prstGeom>
          <a:noFill/>
          <a:ln>
            <a:noFill/>
          </a:ln>
        </p:spPr>
        <p:txBody>
          <a:bodyPr anchorCtr="0" anchor="ctr" bIns="0" lIns="0" spcFirstLastPara="1" rIns="0" wrap="square" tIns="0">
            <a:spAutoFit/>
          </a:bodyPr>
          <a:lstStyle/>
          <a:p>
            <a:pPr indent="0" lvl="0" marL="0" marR="0" rtl="0" algn="l">
              <a:lnSpc>
                <a:spcPct val="115000"/>
              </a:lnSpc>
              <a:spcBef>
                <a:spcPts val="0"/>
              </a:spcBef>
              <a:spcAft>
                <a:spcPts val="0"/>
              </a:spcAft>
              <a:buClr>
                <a:schemeClr val="dk1"/>
              </a:buClr>
              <a:buSzPts val="1100"/>
              <a:buFont typeface="Arial"/>
              <a:buNone/>
            </a:pPr>
            <a:r>
              <a:rPr b="1" i="0" lang="en-US" sz="1000" u="none" cap="none" strike="noStrike">
                <a:solidFill>
                  <a:srgbClr val="434343"/>
                </a:solidFill>
                <a:latin typeface="Calibri"/>
                <a:ea typeface="Calibri"/>
                <a:cs typeface="Calibri"/>
                <a:sym typeface="Calibri"/>
              </a:rPr>
              <a:t>家計の節約　こんなことでお悩みではありませんか？</a:t>
            </a:r>
            <a:endParaRPr b="1" i="0" sz="1000" u="none" cap="none" strike="noStrike">
              <a:solidFill>
                <a:srgbClr val="434343"/>
              </a:solidFill>
              <a:latin typeface="Calibri"/>
              <a:ea typeface="Calibri"/>
              <a:cs typeface="Calibri"/>
              <a:sym typeface="Calibri"/>
            </a:endParaRPr>
          </a:p>
          <a:p>
            <a:pPr indent="0" lvl="0" marL="0" marR="0" rtl="0" algn="l">
              <a:lnSpc>
                <a:spcPct val="115000"/>
              </a:lnSpc>
              <a:spcBef>
                <a:spcPts val="0"/>
              </a:spcBef>
              <a:spcAft>
                <a:spcPts val="0"/>
              </a:spcAft>
              <a:buClr>
                <a:srgbClr val="434343"/>
              </a:buClr>
              <a:buSzPts val="600"/>
              <a:buFont typeface="Calibri"/>
              <a:buNone/>
            </a:pPr>
            <a:r>
              <a:t/>
            </a:r>
            <a:endParaRPr b="0" i="0" sz="1400" u="none" cap="none" strike="noStrike">
              <a:solidFill>
                <a:srgbClr val="000000"/>
              </a:solidFill>
              <a:latin typeface="Arial"/>
              <a:ea typeface="Arial"/>
              <a:cs typeface="Arial"/>
              <a:sym typeface="Arial"/>
            </a:endParaRPr>
          </a:p>
        </p:txBody>
      </p:sp>
      <p:grpSp>
        <p:nvGrpSpPr>
          <p:cNvPr id="108" name="Google Shape;108;g109f0d56e39_1_0"/>
          <p:cNvGrpSpPr/>
          <p:nvPr/>
        </p:nvGrpSpPr>
        <p:grpSpPr>
          <a:xfrm>
            <a:off x="2076474" y="3476754"/>
            <a:ext cx="887400" cy="641582"/>
            <a:chOff x="0" y="0"/>
            <a:chExt cx="887400" cy="670200"/>
          </a:xfrm>
        </p:grpSpPr>
        <p:sp>
          <p:nvSpPr>
            <p:cNvPr id="109" name="Google Shape;109;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10" name="Google Shape;110;g109f0d56e39_1_0"/>
            <p:cNvSpPr txBox="1"/>
            <p:nvPr/>
          </p:nvSpPr>
          <p:spPr>
            <a:xfrm>
              <a:off x="32715" y="192875"/>
              <a:ext cx="822000" cy="321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grpSp>
        <p:nvGrpSpPr>
          <p:cNvPr id="111" name="Google Shape;111;g109f0d56e39_1_0"/>
          <p:cNvGrpSpPr/>
          <p:nvPr/>
        </p:nvGrpSpPr>
        <p:grpSpPr>
          <a:xfrm>
            <a:off x="3209947" y="3466188"/>
            <a:ext cx="887400" cy="641582"/>
            <a:chOff x="0" y="0"/>
            <a:chExt cx="887400" cy="670200"/>
          </a:xfrm>
        </p:grpSpPr>
        <p:sp>
          <p:nvSpPr>
            <p:cNvPr id="112" name="Google Shape;112;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13" name="Google Shape;113;g109f0d56e39_1_0"/>
            <p:cNvSpPr txBox="1"/>
            <p:nvPr/>
          </p:nvSpPr>
          <p:spPr>
            <a:xfrm>
              <a:off x="32715" y="192875"/>
              <a:ext cx="822000" cy="321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grpSp>
        <p:nvGrpSpPr>
          <p:cNvPr id="114" name="Google Shape;114;g109f0d56e39_1_0"/>
          <p:cNvGrpSpPr/>
          <p:nvPr/>
        </p:nvGrpSpPr>
        <p:grpSpPr>
          <a:xfrm>
            <a:off x="4343420" y="3480116"/>
            <a:ext cx="887400" cy="641582"/>
            <a:chOff x="0" y="0"/>
            <a:chExt cx="887400" cy="670200"/>
          </a:xfrm>
        </p:grpSpPr>
        <p:sp>
          <p:nvSpPr>
            <p:cNvPr id="115" name="Google Shape;115;g109f0d56e39_1_0"/>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16" name="Google Shape;116;g109f0d56e39_1_0"/>
            <p:cNvSpPr txBox="1"/>
            <p:nvPr/>
          </p:nvSpPr>
          <p:spPr>
            <a:xfrm>
              <a:off x="32715" y="192875"/>
              <a:ext cx="822000" cy="321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sp>
        <p:nvSpPr>
          <p:cNvPr id="117" name="Google Shape;117;g109f0d56e39_1_0"/>
          <p:cNvSpPr txBox="1"/>
          <p:nvPr/>
        </p:nvSpPr>
        <p:spPr>
          <a:xfrm>
            <a:off x="1984825" y="4305588"/>
            <a:ext cx="1070700" cy="415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保険の見直しが</a:t>
            </a:r>
            <a:endParaRPr b="1" i="0" sz="700" u="none" cap="none" strike="noStrike">
              <a:solidFill>
                <a:srgbClr val="434343"/>
              </a:solidFill>
              <a:latin typeface="Calibri"/>
              <a:ea typeface="Calibri"/>
              <a:cs typeface="Calibri"/>
              <a:sym typeface="Calibri"/>
            </a:endParaRPr>
          </a:p>
          <a:p>
            <a:pPr indent="0" lvl="0" marL="0" marR="0" rtl="0" algn="ctr">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そのまま</a:t>
            </a:r>
            <a:endParaRPr b="0" i="0" sz="6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特徴を詳しく説明するテキスト</a:t>
            </a:r>
            <a:endParaRPr b="0" i="0" sz="200" u="none" cap="none" strike="noStrike">
              <a:solidFill>
                <a:srgbClr val="434343"/>
              </a:solidFill>
              <a:latin typeface="Calibri"/>
              <a:ea typeface="Calibri"/>
              <a:cs typeface="Calibri"/>
              <a:sym typeface="Calibri"/>
            </a:endParaRPr>
          </a:p>
        </p:txBody>
      </p:sp>
      <p:sp>
        <p:nvSpPr>
          <p:cNvPr id="118" name="Google Shape;118;g109f0d56e39_1_0"/>
          <p:cNvSpPr txBox="1"/>
          <p:nvPr/>
        </p:nvSpPr>
        <p:spPr>
          <a:xfrm>
            <a:off x="4338719" y="4286972"/>
            <a:ext cx="1070700" cy="415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月に自由に使えるお金を</a:t>
            </a:r>
            <a:endParaRPr b="1" i="0" sz="700" u="none" cap="none" strike="noStrike">
              <a:solidFill>
                <a:srgbClr val="434343"/>
              </a:solidFill>
              <a:latin typeface="Calibri"/>
              <a:ea typeface="Calibri"/>
              <a:cs typeface="Calibri"/>
              <a:sym typeface="Calibri"/>
            </a:endParaRPr>
          </a:p>
          <a:p>
            <a:pPr indent="0" lvl="0" marL="0" marR="0" rtl="0" algn="ctr">
              <a:lnSpc>
                <a:spcPct val="150000"/>
              </a:lnSpc>
              <a:spcBef>
                <a:spcPts val="0"/>
              </a:spcBef>
              <a:spcAft>
                <a:spcPts val="0"/>
              </a:spcAft>
              <a:buClr>
                <a:srgbClr val="434343"/>
              </a:buClr>
              <a:buSzPts val="700"/>
              <a:buFont typeface="Calibri"/>
              <a:buNone/>
            </a:pPr>
            <a:r>
              <a:rPr b="1" i="0" lang="en-US" sz="700" u="none" cap="none" strike="noStrike">
                <a:solidFill>
                  <a:srgbClr val="434343"/>
                </a:solidFill>
                <a:latin typeface="Calibri"/>
                <a:ea typeface="Calibri"/>
                <a:cs typeface="Calibri"/>
                <a:sym typeface="Calibri"/>
              </a:rPr>
              <a:t>増やしたい</a:t>
            </a:r>
            <a:endParaRPr b="1" i="0" sz="700" u="none" cap="none" strike="noStrike">
              <a:solidFill>
                <a:srgbClr val="434343"/>
              </a:solidFill>
              <a:latin typeface="Calibri"/>
              <a:ea typeface="Calibri"/>
              <a:cs typeface="Calibri"/>
              <a:sym typeface="Calibri"/>
            </a:endParaRPr>
          </a:p>
          <a:p>
            <a:pPr indent="0" lvl="0" marL="0" marR="0" rtl="0" algn="ctr">
              <a:lnSpc>
                <a:spcPct val="150000"/>
              </a:lnSpc>
              <a:spcBef>
                <a:spcPts val="0"/>
              </a:spcBef>
              <a:spcAft>
                <a:spcPts val="0"/>
              </a:spcAft>
              <a:buClr>
                <a:srgbClr val="434343"/>
              </a:buClr>
              <a:buSzPts val="700"/>
              <a:buFont typeface="Calibri"/>
              <a:buNone/>
            </a:pPr>
            <a:r>
              <a:rPr b="0" i="0" lang="en-US" sz="600" u="none" cap="none" strike="noStrike">
                <a:solidFill>
                  <a:srgbClr val="434343"/>
                </a:solidFill>
                <a:latin typeface="Calibri"/>
                <a:ea typeface="Calibri"/>
                <a:cs typeface="Calibri"/>
                <a:sym typeface="Calibri"/>
              </a:rPr>
              <a:t>特徴を詳しく説明するテキスト</a:t>
            </a:r>
            <a:endParaRPr b="0" i="0" sz="1300" u="none" cap="none" strike="noStrike">
              <a:solidFill>
                <a:srgbClr val="000000"/>
              </a:solidFill>
              <a:latin typeface="Arial"/>
              <a:ea typeface="Arial"/>
              <a:cs typeface="Arial"/>
              <a:sym typeface="Arial"/>
            </a:endParaRPr>
          </a:p>
        </p:txBody>
      </p:sp>
      <p:sp>
        <p:nvSpPr>
          <p:cNvPr id="119" name="Google Shape;119;g109f0d56e39_1_0"/>
          <p:cNvSpPr txBox="1"/>
          <p:nvPr/>
        </p:nvSpPr>
        <p:spPr>
          <a:xfrm>
            <a:off x="150975" y="224810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セクション１</a:t>
            </a:r>
            <a:endParaRPr b="0" i="0" sz="1400" u="none" cap="none" strike="noStrike">
              <a:solidFill>
                <a:srgbClr val="000000"/>
              </a:solidFill>
              <a:latin typeface="Arial"/>
              <a:ea typeface="Arial"/>
              <a:cs typeface="Arial"/>
              <a:sym typeface="Arial"/>
            </a:endParaRPr>
          </a:p>
        </p:txBody>
      </p:sp>
      <p:sp>
        <p:nvSpPr>
          <p:cNvPr id="120" name="Google Shape;120;g109f0d56e39_1_0"/>
          <p:cNvSpPr txBox="1"/>
          <p:nvPr/>
        </p:nvSpPr>
        <p:spPr>
          <a:xfrm>
            <a:off x="3118301" y="4308213"/>
            <a:ext cx="1070700" cy="506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700" u="none" cap="none" strike="noStrike">
                <a:solidFill>
                  <a:srgbClr val="434343"/>
                </a:solidFill>
                <a:latin typeface="Calibri"/>
                <a:ea typeface="Calibri"/>
                <a:cs typeface="Calibri"/>
                <a:sym typeface="Calibri"/>
              </a:rPr>
              <a:t>節約に興味はあるが</a:t>
            </a:r>
            <a:endParaRPr b="1" i="0" sz="700" u="none" cap="none" strike="noStrike">
              <a:solidFill>
                <a:srgbClr val="434343"/>
              </a:solidFill>
              <a:latin typeface="Calibri"/>
              <a:ea typeface="Calibri"/>
              <a:cs typeface="Calibri"/>
              <a:sym typeface="Calibri"/>
            </a:endParaRPr>
          </a:p>
          <a:p>
            <a:pPr indent="0" lvl="0" marL="0" marR="0" rtl="0" algn="ctr">
              <a:lnSpc>
                <a:spcPct val="150000"/>
              </a:lnSpc>
              <a:spcBef>
                <a:spcPts val="0"/>
              </a:spcBef>
              <a:spcAft>
                <a:spcPts val="0"/>
              </a:spcAft>
              <a:buClr>
                <a:srgbClr val="434343"/>
              </a:buClr>
              <a:buSzPts val="600"/>
              <a:buFont typeface="Calibri"/>
              <a:buNone/>
            </a:pPr>
            <a:r>
              <a:rPr b="1" i="0" lang="en-US" sz="700" u="none" cap="none" strike="noStrike">
                <a:solidFill>
                  <a:srgbClr val="434343"/>
                </a:solidFill>
                <a:latin typeface="Calibri"/>
                <a:ea typeface="Calibri"/>
                <a:cs typeface="Calibri"/>
                <a:sym typeface="Calibri"/>
              </a:rPr>
              <a:t>、、</a:t>
            </a:r>
            <a:endParaRPr b="1" i="0" sz="700" u="none" cap="none" strike="noStrike">
              <a:solidFill>
                <a:srgbClr val="434343"/>
              </a:solidFill>
              <a:latin typeface="Calibri"/>
              <a:ea typeface="Calibri"/>
              <a:cs typeface="Calibri"/>
              <a:sym typeface="Calibri"/>
            </a:endParaRPr>
          </a:p>
          <a:p>
            <a:pPr indent="0" lvl="0" marL="0" marR="0" rtl="0" algn="ctr">
              <a:lnSpc>
                <a:spcPct val="115000"/>
              </a:lnSpc>
              <a:spcBef>
                <a:spcPts val="0"/>
              </a:spcBef>
              <a:spcAft>
                <a:spcPts val="0"/>
              </a:spcAft>
              <a:buClr>
                <a:srgbClr val="434343"/>
              </a:buClr>
              <a:buSzPts val="600"/>
              <a:buFont typeface="Calibri"/>
              <a:buNone/>
            </a:pPr>
            <a:r>
              <a:rPr b="0" i="0" lang="en-US" sz="500" u="none" cap="none" strike="noStrike">
                <a:solidFill>
                  <a:srgbClr val="434343"/>
                </a:solidFill>
                <a:latin typeface="Arial"/>
                <a:ea typeface="Arial"/>
                <a:cs typeface="Arial"/>
                <a:sym typeface="Arial"/>
              </a:rPr>
              <a:t>​​​​​</a:t>
            </a:r>
            <a:r>
              <a:rPr b="0" i="0" lang="en-US" sz="600" u="none" cap="none" strike="noStrike">
                <a:solidFill>
                  <a:srgbClr val="434343"/>
                </a:solidFill>
                <a:latin typeface="Calibri"/>
                <a:ea typeface="Calibri"/>
                <a:cs typeface="Calibri"/>
                <a:sym typeface="Calibri"/>
              </a:rPr>
              <a:t>特徴を詳しく説明するテキスト</a:t>
            </a:r>
            <a:endParaRPr b="0" i="0" sz="200" u="none" cap="none" strike="noStrike">
              <a:solidFill>
                <a:srgbClr val="434343"/>
              </a:solidFill>
              <a:latin typeface="Calibri"/>
              <a:ea typeface="Calibri"/>
              <a:cs typeface="Calibri"/>
              <a:sym typeface="Calibri"/>
            </a:endParaRPr>
          </a:p>
          <a:p>
            <a:pPr indent="0" lvl="0" marL="0" marR="0" rtl="0" algn="ctr">
              <a:lnSpc>
                <a:spcPct val="115000"/>
              </a:lnSpc>
              <a:spcBef>
                <a:spcPts val="0"/>
              </a:spcBef>
              <a:spcAft>
                <a:spcPts val="0"/>
              </a:spcAft>
              <a:buClr>
                <a:srgbClr val="434343"/>
              </a:buClr>
              <a:buSzPts val="600"/>
              <a:buFont typeface="Calibri"/>
              <a:buNone/>
            </a:pPr>
            <a:r>
              <a:t/>
            </a:r>
            <a:endParaRPr b="0" i="0" sz="500" u="none" cap="none" strike="noStrike">
              <a:solidFill>
                <a:srgbClr val="434343"/>
              </a:solidFill>
              <a:latin typeface="Arial"/>
              <a:ea typeface="Arial"/>
              <a:cs typeface="Arial"/>
              <a:sym typeface="Arial"/>
            </a:endParaRPr>
          </a:p>
        </p:txBody>
      </p:sp>
      <p:sp>
        <p:nvSpPr>
          <p:cNvPr id="121" name="Google Shape;121;g109f0d56e39_1_0"/>
          <p:cNvSpPr txBox="1"/>
          <p:nvPr/>
        </p:nvSpPr>
        <p:spPr>
          <a:xfrm>
            <a:off x="150975" y="3935433"/>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セクション２</a:t>
            </a:r>
            <a:endParaRPr b="0" i="0" sz="1400" u="none" cap="none" strike="noStrike">
              <a:solidFill>
                <a:srgbClr val="000000"/>
              </a:solidFill>
              <a:latin typeface="Arial"/>
              <a:ea typeface="Arial"/>
              <a:cs typeface="Arial"/>
              <a:sym typeface="Arial"/>
            </a:endParaRPr>
          </a:p>
        </p:txBody>
      </p:sp>
      <p:sp>
        <p:nvSpPr>
          <p:cNvPr id="122" name="Google Shape;122;g109f0d56e39_1_0"/>
          <p:cNvSpPr txBox="1"/>
          <p:nvPr/>
        </p:nvSpPr>
        <p:spPr>
          <a:xfrm>
            <a:off x="150975" y="592900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セクション３</a:t>
            </a:r>
            <a:endParaRPr b="0" i="0" sz="1400" u="none" cap="none" strike="noStrike">
              <a:solidFill>
                <a:srgbClr val="000000"/>
              </a:solidFill>
              <a:latin typeface="Arial"/>
              <a:ea typeface="Arial"/>
              <a:cs typeface="Arial"/>
              <a:sym typeface="Arial"/>
            </a:endParaRPr>
          </a:p>
        </p:txBody>
      </p:sp>
      <p:sp>
        <p:nvSpPr>
          <p:cNvPr id="123" name="Google Shape;123;g109f0d56e39_1_0"/>
          <p:cNvSpPr txBox="1"/>
          <p:nvPr/>
        </p:nvSpPr>
        <p:spPr>
          <a:xfrm>
            <a:off x="293850" y="894315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セクション４</a:t>
            </a:r>
            <a:endParaRPr b="0" i="0" sz="1400" u="none" cap="none" strike="noStrike">
              <a:solidFill>
                <a:srgbClr val="000000"/>
              </a:solidFill>
              <a:latin typeface="Arial"/>
              <a:ea typeface="Arial"/>
              <a:cs typeface="Arial"/>
              <a:sym typeface="Arial"/>
            </a:endParaRPr>
          </a:p>
        </p:txBody>
      </p:sp>
      <p:sp>
        <p:nvSpPr>
          <p:cNvPr id="124" name="Google Shape;124;g109f0d56e39_1_0"/>
          <p:cNvSpPr txBox="1"/>
          <p:nvPr/>
        </p:nvSpPr>
        <p:spPr>
          <a:xfrm>
            <a:off x="150975" y="107295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ヘッダー</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grpSp>
        <p:nvGrpSpPr>
          <p:cNvPr id="129" name="Google Shape;129;g109f0d56e39_1_52"/>
          <p:cNvGrpSpPr/>
          <p:nvPr/>
        </p:nvGrpSpPr>
        <p:grpSpPr>
          <a:xfrm>
            <a:off x="1693400" y="8095650"/>
            <a:ext cx="4169715" cy="1220099"/>
            <a:chOff x="0" y="0"/>
            <a:chExt cx="887400" cy="670200"/>
          </a:xfrm>
        </p:grpSpPr>
        <p:sp>
          <p:nvSpPr>
            <p:cNvPr id="130" name="Google Shape;130;g109f0d56e39_1_52"/>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31" name="Google Shape;131;g109f0d56e39_1_52"/>
            <p:cNvSpPr txBox="1"/>
            <p:nvPr/>
          </p:nvSpPr>
          <p:spPr>
            <a:xfrm>
              <a:off x="32715" y="192875"/>
              <a:ext cx="822000" cy="1692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grpSp>
        <p:nvGrpSpPr>
          <p:cNvPr id="132" name="Google Shape;132;g109f0d56e39_1_52"/>
          <p:cNvGrpSpPr/>
          <p:nvPr/>
        </p:nvGrpSpPr>
        <p:grpSpPr>
          <a:xfrm>
            <a:off x="1617350" y="872400"/>
            <a:ext cx="4169715" cy="1606939"/>
            <a:chOff x="0" y="0"/>
            <a:chExt cx="887400" cy="670200"/>
          </a:xfrm>
        </p:grpSpPr>
        <p:sp>
          <p:nvSpPr>
            <p:cNvPr id="133" name="Google Shape;133;g109f0d56e39_1_52"/>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34" name="Google Shape;134;g109f0d56e39_1_52"/>
            <p:cNvSpPr txBox="1"/>
            <p:nvPr/>
          </p:nvSpPr>
          <p:spPr>
            <a:xfrm>
              <a:off x="32715" y="192875"/>
              <a:ext cx="822000" cy="1284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p:txBody>
        </p:sp>
      </p:grpSp>
      <p:sp>
        <p:nvSpPr>
          <p:cNvPr id="135" name="Google Shape;135;g109f0d56e39_1_52"/>
          <p:cNvSpPr txBox="1"/>
          <p:nvPr>
            <p:ph idx="4294967295" type="sldNum"/>
          </p:nvPr>
        </p:nvSpPr>
        <p:spPr>
          <a:xfrm>
            <a:off x="7317333" y="10378018"/>
            <a:ext cx="126900" cy="137100"/>
          </a:xfrm>
          <a:prstGeom prst="rect">
            <a:avLst/>
          </a:prstGeom>
          <a:noFill/>
          <a:ln>
            <a:noFill/>
          </a:ln>
        </p:spPr>
        <p:txBody>
          <a:bodyPr anchorCtr="0" anchor="ctr" bIns="0" lIns="0" spcFirstLastPara="1" rIns="0" wrap="square" tIns="0">
            <a:normAutofit lnSpcReduction="20000"/>
          </a:bodyPr>
          <a:lstStyle/>
          <a:p>
            <a:pPr indent="0" lvl="0" marL="0" marR="0" rtl="0" algn="r">
              <a:lnSpc>
                <a:spcPct val="100000"/>
              </a:lnSpc>
              <a:spcBef>
                <a:spcPts val="0"/>
              </a:spcBef>
              <a:spcAft>
                <a:spcPts val="0"/>
              </a:spcAft>
              <a:buClr>
                <a:srgbClr val="585858"/>
              </a:buClr>
              <a:buSzPts val="1000"/>
              <a:buFont typeface="Calibri"/>
              <a:buNone/>
            </a:pPr>
            <a:fld id="{00000000-1234-1234-1234-123412341234}" type="slidenum">
              <a:rPr lang="en-US">
                <a:latin typeface="Calibri"/>
                <a:ea typeface="Calibri"/>
                <a:cs typeface="Calibri"/>
                <a:sym typeface="Calibri"/>
              </a:rPr>
              <a:t>‹#›</a:t>
            </a:fld>
            <a:endParaRPr/>
          </a:p>
        </p:txBody>
      </p:sp>
      <p:sp>
        <p:nvSpPr>
          <p:cNvPr id="136" name="Google Shape;136;g109f0d56e39_1_52"/>
          <p:cNvSpPr/>
          <p:nvPr/>
        </p:nvSpPr>
        <p:spPr>
          <a:xfrm rot="10800000">
            <a:off x="0" y="10589001"/>
            <a:ext cx="7560000" cy="179100"/>
          </a:xfrm>
          <a:prstGeom prst="rect">
            <a:avLst/>
          </a:prstGeom>
          <a:gradFill>
            <a:gsLst>
              <a:gs pos="0">
                <a:srgbClr val="FFC982"/>
              </a:gs>
              <a:gs pos="100000">
                <a:srgbClr val="F58F09"/>
              </a:gs>
            </a:gsLst>
            <a:lin ang="5400012"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BA941"/>
              </a:buClr>
              <a:buSzPts val="1400"/>
              <a:buFont typeface="Arial"/>
              <a:buNone/>
            </a:pPr>
            <a:r>
              <a:t/>
            </a:r>
            <a:endParaRPr b="0" i="0" sz="1400" u="none" cap="none" strike="noStrike">
              <a:solidFill>
                <a:srgbClr val="8BA941"/>
              </a:solidFill>
              <a:latin typeface="Arial"/>
              <a:ea typeface="Arial"/>
              <a:cs typeface="Arial"/>
              <a:sym typeface="Arial"/>
            </a:endParaRPr>
          </a:p>
        </p:txBody>
      </p:sp>
      <p:sp>
        <p:nvSpPr>
          <p:cNvPr id="137" name="Google Shape;137;g109f0d56e39_1_52"/>
          <p:cNvSpPr txBox="1"/>
          <p:nvPr/>
        </p:nvSpPr>
        <p:spPr>
          <a:xfrm>
            <a:off x="401767" y="391582"/>
            <a:ext cx="4643700" cy="30780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434343"/>
              </a:buClr>
              <a:buSzPts val="2000"/>
              <a:buFont typeface="Arial"/>
              <a:buNone/>
            </a:pPr>
            <a:r>
              <a:rPr b="1" i="0" lang="en-US" sz="2000" u="none" cap="none" strike="noStrike">
                <a:solidFill>
                  <a:srgbClr val="434343"/>
                </a:solidFill>
                <a:latin typeface="Arial"/>
                <a:ea typeface="Arial"/>
                <a:cs typeface="Arial"/>
                <a:sym typeface="Arial"/>
              </a:rPr>
              <a:t>完成イメージ：固定費診断サービス(仮)</a:t>
            </a:r>
            <a:endParaRPr b="1" i="0" sz="2000" u="none" cap="none" strike="noStrike">
              <a:solidFill>
                <a:srgbClr val="434343"/>
              </a:solidFill>
              <a:latin typeface="Arial"/>
              <a:ea typeface="Arial"/>
              <a:cs typeface="Arial"/>
              <a:sym typeface="Arial"/>
            </a:endParaRPr>
          </a:p>
        </p:txBody>
      </p:sp>
      <p:sp>
        <p:nvSpPr>
          <p:cNvPr id="138" name="Google Shape;138;g109f0d56e39_1_52"/>
          <p:cNvSpPr/>
          <p:nvPr/>
        </p:nvSpPr>
        <p:spPr>
          <a:xfrm>
            <a:off x="374" y="266925"/>
            <a:ext cx="150600" cy="557100"/>
          </a:xfrm>
          <a:prstGeom prst="rect">
            <a:avLst/>
          </a:prstGeom>
          <a:gradFill>
            <a:gsLst>
              <a:gs pos="0">
                <a:srgbClr val="FFC982"/>
              </a:gs>
              <a:gs pos="100000">
                <a:srgbClr val="F58F09"/>
              </a:gs>
            </a:gsLst>
            <a:path path="circle">
              <a:fillToRect b="50%" l="50%" r="50%" t="50%"/>
            </a:path>
            <a:tileRect/>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g109f0d56e39_1_52"/>
          <p:cNvSpPr/>
          <p:nvPr/>
        </p:nvSpPr>
        <p:spPr>
          <a:xfrm>
            <a:off x="1695149" y="2618775"/>
            <a:ext cx="4169700" cy="16767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g109f0d56e39_1_52"/>
          <p:cNvSpPr txBox="1"/>
          <p:nvPr/>
        </p:nvSpPr>
        <p:spPr>
          <a:xfrm>
            <a:off x="2246405" y="2643375"/>
            <a:ext cx="3067200" cy="1692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専門家紹介</a:t>
            </a:r>
            <a:endParaRPr b="0" i="0" sz="1400" u="none" cap="none" strike="noStrike">
              <a:solidFill>
                <a:srgbClr val="000000"/>
              </a:solidFill>
              <a:latin typeface="Arial"/>
              <a:ea typeface="Arial"/>
              <a:cs typeface="Arial"/>
              <a:sym typeface="Arial"/>
            </a:endParaRPr>
          </a:p>
        </p:txBody>
      </p:sp>
      <p:grpSp>
        <p:nvGrpSpPr>
          <p:cNvPr id="141" name="Google Shape;141;g109f0d56e39_1_52"/>
          <p:cNvGrpSpPr/>
          <p:nvPr/>
        </p:nvGrpSpPr>
        <p:grpSpPr>
          <a:xfrm>
            <a:off x="2636929" y="2944571"/>
            <a:ext cx="887400" cy="670200"/>
            <a:chOff x="0" y="0"/>
            <a:chExt cx="887400" cy="670200"/>
          </a:xfrm>
        </p:grpSpPr>
        <p:sp>
          <p:nvSpPr>
            <p:cNvPr id="142" name="Google Shape;142;g109f0d56e39_1_52"/>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43" name="Google Shape;143;g109f0d56e39_1_52"/>
            <p:cNvSpPr txBox="1"/>
            <p:nvPr/>
          </p:nvSpPr>
          <p:spPr>
            <a:xfrm>
              <a:off x="32715" y="192875"/>
              <a:ext cx="822000" cy="3078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〇〇〇〇</a:t>
              </a:r>
              <a:endParaRPr b="0" i="0" sz="1400" u="none" cap="none" strike="noStrike">
                <a:solidFill>
                  <a:srgbClr val="000000"/>
                </a:solidFill>
                <a:latin typeface="Arial"/>
                <a:ea typeface="Arial"/>
                <a:cs typeface="Arial"/>
                <a:sym typeface="Arial"/>
              </a:endParaRPr>
            </a:p>
          </p:txBody>
        </p:sp>
      </p:grpSp>
      <p:grpSp>
        <p:nvGrpSpPr>
          <p:cNvPr id="144" name="Google Shape;144;g109f0d56e39_1_52"/>
          <p:cNvGrpSpPr/>
          <p:nvPr/>
        </p:nvGrpSpPr>
        <p:grpSpPr>
          <a:xfrm>
            <a:off x="4158077" y="2944583"/>
            <a:ext cx="887400" cy="670200"/>
            <a:chOff x="0" y="0"/>
            <a:chExt cx="887400" cy="670200"/>
          </a:xfrm>
        </p:grpSpPr>
        <p:sp>
          <p:nvSpPr>
            <p:cNvPr id="145" name="Google Shape;145;g109f0d56e39_1_52"/>
            <p:cNvSpPr/>
            <p:nvPr/>
          </p:nvSpPr>
          <p:spPr>
            <a:xfrm>
              <a:off x="0" y="0"/>
              <a:ext cx="887400" cy="6702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46" name="Google Shape;146;g109f0d56e39_1_52"/>
            <p:cNvSpPr txBox="1"/>
            <p:nvPr/>
          </p:nvSpPr>
          <p:spPr>
            <a:xfrm>
              <a:off x="32715" y="188186"/>
              <a:ext cx="822000" cy="307800"/>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〇〇〇〇〇〇</a:t>
              </a:r>
              <a:endParaRPr b="0" i="0" sz="1400" u="none" cap="none" strike="noStrike">
                <a:solidFill>
                  <a:srgbClr val="000000"/>
                </a:solidFill>
                <a:latin typeface="Arial"/>
                <a:ea typeface="Arial"/>
                <a:cs typeface="Arial"/>
                <a:sym typeface="Arial"/>
              </a:endParaRPr>
            </a:p>
          </p:txBody>
        </p:sp>
      </p:grpSp>
      <p:sp>
        <p:nvSpPr>
          <p:cNvPr id="147" name="Google Shape;147;g109f0d56e39_1_52"/>
          <p:cNvSpPr txBox="1"/>
          <p:nvPr/>
        </p:nvSpPr>
        <p:spPr>
          <a:xfrm>
            <a:off x="2565974" y="3684837"/>
            <a:ext cx="1029300" cy="5541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〇〇〇〇代表</a:t>
            </a:r>
            <a:endParaRPr b="0" i="0" sz="5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400"/>
              <a:buFont typeface="Arial"/>
              <a:buNone/>
            </a:pPr>
            <a:r>
              <a:rPr b="0" i="0" lang="en-US" sz="400" u="none" cap="none" strike="noStrike">
                <a:solidFill>
                  <a:srgbClr val="000000"/>
                </a:solidFill>
                <a:latin typeface="Arial"/>
                <a:ea typeface="Arial"/>
                <a:cs typeface="Arial"/>
                <a:sym typeface="Arial"/>
              </a:rPr>
              <a:t>リモートワークとインターネットが得意分野です。世界一周→大阪ガス→オプト→TABIPPO起業。193ヶ国訪問と宇宙旅行を目指して79ヶ国を訪問しました。1人10職しながら好きな場所で暮らす秘訣を毎日ブログ「Work Life Chaos」で公開してます</a:t>
            </a:r>
            <a:endParaRPr b="0" i="0" sz="200" u="none" cap="none" strike="noStrike">
              <a:solidFill>
                <a:srgbClr val="434343"/>
              </a:solidFill>
              <a:latin typeface="Calibri"/>
              <a:ea typeface="Calibri"/>
              <a:cs typeface="Calibri"/>
              <a:sym typeface="Calibri"/>
            </a:endParaRPr>
          </a:p>
        </p:txBody>
      </p:sp>
      <p:sp>
        <p:nvSpPr>
          <p:cNvPr id="148" name="Google Shape;148;g109f0d56e39_1_52"/>
          <p:cNvSpPr txBox="1"/>
          <p:nvPr/>
        </p:nvSpPr>
        <p:spPr>
          <a:xfrm>
            <a:off x="4158077" y="3684835"/>
            <a:ext cx="887400" cy="5541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〇〇〇〇</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400"/>
              <a:buFont typeface="Arial"/>
              <a:buNone/>
            </a:pPr>
            <a:r>
              <a:rPr b="0" i="0" lang="en-US" sz="400" u="none" cap="none" strike="noStrike">
                <a:solidFill>
                  <a:srgbClr val="000000"/>
                </a:solidFill>
                <a:latin typeface="Arial"/>
                <a:ea typeface="Arial"/>
                <a:cs typeface="Arial"/>
                <a:sym typeface="Arial"/>
              </a:rPr>
              <a:t>趣味は地図に載っていないスポットの探索です。 中卒で美容師→世界の路上でヘアカット→副業のライターでバズる→美容師引退→タイ移住→ジョージア移住。 世界１９ヶ国を旅してきてジョージアの魅力に溺れました。</a:t>
            </a:r>
            <a:endParaRPr b="1" i="0" sz="300" u="none" cap="none" strike="noStrike">
              <a:solidFill>
                <a:srgbClr val="434343"/>
              </a:solidFill>
              <a:latin typeface="Calibri"/>
              <a:ea typeface="Calibri"/>
              <a:cs typeface="Calibri"/>
              <a:sym typeface="Calibri"/>
            </a:endParaRPr>
          </a:p>
        </p:txBody>
      </p:sp>
      <p:sp>
        <p:nvSpPr>
          <p:cNvPr id="149" name="Google Shape;149;g109f0d56e39_1_52"/>
          <p:cNvSpPr/>
          <p:nvPr/>
        </p:nvSpPr>
        <p:spPr>
          <a:xfrm>
            <a:off x="1695156" y="4361014"/>
            <a:ext cx="4169700" cy="19944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g109f0d56e39_1_52"/>
          <p:cNvSpPr txBox="1"/>
          <p:nvPr/>
        </p:nvSpPr>
        <p:spPr>
          <a:xfrm>
            <a:off x="2270330" y="4457338"/>
            <a:ext cx="3067200" cy="1692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お客様の声</a:t>
            </a:r>
            <a:endParaRPr b="0" i="0" sz="1400" u="none" cap="none" strike="noStrike">
              <a:solidFill>
                <a:srgbClr val="000000"/>
              </a:solidFill>
              <a:latin typeface="Arial"/>
              <a:ea typeface="Arial"/>
              <a:cs typeface="Arial"/>
              <a:sym typeface="Arial"/>
            </a:endParaRPr>
          </a:p>
        </p:txBody>
      </p:sp>
      <p:grpSp>
        <p:nvGrpSpPr>
          <p:cNvPr id="151" name="Google Shape;151;g109f0d56e39_1_52"/>
          <p:cNvGrpSpPr/>
          <p:nvPr/>
        </p:nvGrpSpPr>
        <p:grpSpPr>
          <a:xfrm>
            <a:off x="2019300" y="5099611"/>
            <a:ext cx="786000" cy="593700"/>
            <a:chOff x="0" y="0"/>
            <a:chExt cx="786000" cy="593700"/>
          </a:xfrm>
        </p:grpSpPr>
        <p:sp>
          <p:nvSpPr>
            <p:cNvPr id="152" name="Google Shape;152;g109f0d56e39_1_52"/>
            <p:cNvSpPr/>
            <p:nvPr/>
          </p:nvSpPr>
          <p:spPr>
            <a:xfrm>
              <a:off x="0" y="0"/>
              <a:ext cx="786000" cy="5937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53" name="Google Shape;153;g109f0d56e39_1_52"/>
            <p:cNvSpPr txBox="1"/>
            <p:nvPr/>
          </p:nvSpPr>
          <p:spPr>
            <a:xfrm>
              <a:off x="28982" y="46675"/>
              <a:ext cx="728100" cy="492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画像</a:t>
              </a:r>
              <a:endParaRPr b="0" i="0" sz="1400" u="none" cap="none" strike="noStrike">
                <a:solidFill>
                  <a:srgbClr val="000000"/>
                </a:solidFill>
                <a:latin typeface="Arial"/>
                <a:ea typeface="Arial"/>
                <a:cs typeface="Arial"/>
                <a:sym typeface="Arial"/>
              </a:endParaRPr>
            </a:p>
          </p:txBody>
        </p:sp>
      </p:grpSp>
      <p:sp>
        <p:nvSpPr>
          <p:cNvPr id="154" name="Google Shape;154;g109f0d56e39_1_52"/>
          <p:cNvSpPr txBox="1"/>
          <p:nvPr/>
        </p:nvSpPr>
        <p:spPr>
          <a:xfrm>
            <a:off x="1968605" y="5742597"/>
            <a:ext cx="887400" cy="304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1週間で家計見直しをして、月々の固定費を1万円 下げられました！</a:t>
            </a:r>
            <a:endParaRPr b="0" i="0" sz="1400" u="none" cap="none" strike="noStrike">
              <a:solidFill>
                <a:srgbClr val="000000"/>
              </a:solidFill>
              <a:latin typeface="Arial"/>
              <a:ea typeface="Arial"/>
              <a:cs typeface="Arial"/>
              <a:sym typeface="Arial"/>
            </a:endParaRPr>
          </a:p>
        </p:txBody>
      </p:sp>
      <p:sp>
        <p:nvSpPr>
          <p:cNvPr id="155" name="Google Shape;155;g109f0d56e39_1_52"/>
          <p:cNvSpPr txBox="1"/>
          <p:nvPr/>
        </p:nvSpPr>
        <p:spPr>
          <a:xfrm>
            <a:off x="1968599" y="4940882"/>
            <a:ext cx="887400" cy="92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会社員の方</a:t>
            </a:r>
            <a:endParaRPr b="0" i="0" sz="1400" u="none" cap="none" strike="noStrike">
              <a:solidFill>
                <a:srgbClr val="000000"/>
              </a:solidFill>
              <a:latin typeface="Arial"/>
              <a:ea typeface="Arial"/>
              <a:cs typeface="Arial"/>
              <a:sym typeface="Arial"/>
            </a:endParaRPr>
          </a:p>
        </p:txBody>
      </p:sp>
      <p:sp>
        <p:nvSpPr>
          <p:cNvPr id="156" name="Google Shape;156;g109f0d56e39_1_52"/>
          <p:cNvSpPr txBox="1"/>
          <p:nvPr/>
        </p:nvSpPr>
        <p:spPr>
          <a:xfrm>
            <a:off x="2876649" y="4940868"/>
            <a:ext cx="887400" cy="92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主婦の方</a:t>
            </a:r>
            <a:endParaRPr b="0" i="0" sz="1400" u="none" cap="none" strike="noStrike">
              <a:solidFill>
                <a:srgbClr val="000000"/>
              </a:solidFill>
              <a:latin typeface="Arial"/>
              <a:ea typeface="Arial"/>
              <a:cs typeface="Arial"/>
              <a:sym typeface="Arial"/>
            </a:endParaRPr>
          </a:p>
        </p:txBody>
      </p:sp>
      <p:grpSp>
        <p:nvGrpSpPr>
          <p:cNvPr id="157" name="Google Shape;157;g109f0d56e39_1_52"/>
          <p:cNvGrpSpPr/>
          <p:nvPr/>
        </p:nvGrpSpPr>
        <p:grpSpPr>
          <a:xfrm>
            <a:off x="2927350" y="5099611"/>
            <a:ext cx="786000" cy="593700"/>
            <a:chOff x="0" y="0"/>
            <a:chExt cx="786000" cy="593700"/>
          </a:xfrm>
        </p:grpSpPr>
        <p:sp>
          <p:nvSpPr>
            <p:cNvPr id="158" name="Google Shape;158;g109f0d56e39_1_52"/>
            <p:cNvSpPr/>
            <p:nvPr/>
          </p:nvSpPr>
          <p:spPr>
            <a:xfrm>
              <a:off x="0" y="0"/>
              <a:ext cx="786000" cy="5937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59" name="Google Shape;159;g109f0d56e39_1_52"/>
            <p:cNvSpPr txBox="1"/>
            <p:nvPr/>
          </p:nvSpPr>
          <p:spPr>
            <a:xfrm>
              <a:off x="28982" y="46675"/>
              <a:ext cx="728100" cy="492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画像</a:t>
              </a:r>
              <a:endParaRPr b="0" i="0" sz="1400" u="none" cap="none" strike="noStrike">
                <a:solidFill>
                  <a:srgbClr val="000000"/>
                </a:solidFill>
                <a:latin typeface="Arial"/>
                <a:ea typeface="Arial"/>
                <a:cs typeface="Arial"/>
                <a:sym typeface="Arial"/>
              </a:endParaRPr>
            </a:p>
          </p:txBody>
        </p:sp>
      </p:grpSp>
      <p:grpSp>
        <p:nvGrpSpPr>
          <p:cNvPr id="160" name="Google Shape;160;g109f0d56e39_1_52"/>
          <p:cNvGrpSpPr/>
          <p:nvPr/>
        </p:nvGrpSpPr>
        <p:grpSpPr>
          <a:xfrm>
            <a:off x="3835401" y="5099611"/>
            <a:ext cx="786000" cy="593700"/>
            <a:chOff x="0" y="0"/>
            <a:chExt cx="786000" cy="593700"/>
          </a:xfrm>
        </p:grpSpPr>
        <p:sp>
          <p:nvSpPr>
            <p:cNvPr id="161" name="Google Shape;161;g109f0d56e39_1_52"/>
            <p:cNvSpPr/>
            <p:nvPr/>
          </p:nvSpPr>
          <p:spPr>
            <a:xfrm>
              <a:off x="0" y="0"/>
              <a:ext cx="786000" cy="5937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62" name="Google Shape;162;g109f0d56e39_1_52"/>
            <p:cNvSpPr txBox="1"/>
            <p:nvPr/>
          </p:nvSpPr>
          <p:spPr>
            <a:xfrm>
              <a:off x="28982" y="46675"/>
              <a:ext cx="728100" cy="492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画像</a:t>
              </a:r>
              <a:endParaRPr b="0" i="0" sz="1400" u="none" cap="none" strike="noStrike">
                <a:solidFill>
                  <a:srgbClr val="000000"/>
                </a:solidFill>
                <a:latin typeface="Arial"/>
                <a:ea typeface="Arial"/>
                <a:cs typeface="Arial"/>
                <a:sym typeface="Arial"/>
              </a:endParaRPr>
            </a:p>
          </p:txBody>
        </p:sp>
      </p:grpSp>
      <p:grpSp>
        <p:nvGrpSpPr>
          <p:cNvPr id="163" name="Google Shape;163;g109f0d56e39_1_52"/>
          <p:cNvGrpSpPr/>
          <p:nvPr/>
        </p:nvGrpSpPr>
        <p:grpSpPr>
          <a:xfrm>
            <a:off x="4743451" y="5099611"/>
            <a:ext cx="786000" cy="593700"/>
            <a:chOff x="0" y="0"/>
            <a:chExt cx="786000" cy="593700"/>
          </a:xfrm>
        </p:grpSpPr>
        <p:sp>
          <p:nvSpPr>
            <p:cNvPr id="164" name="Google Shape;164;g109f0d56e39_1_52"/>
            <p:cNvSpPr/>
            <p:nvPr/>
          </p:nvSpPr>
          <p:spPr>
            <a:xfrm>
              <a:off x="0" y="0"/>
              <a:ext cx="786000" cy="593700"/>
            </a:xfrm>
            <a:prstGeom prst="roundRect">
              <a:avLst>
                <a:gd fmla="val 16667" name="adj"/>
              </a:avLst>
            </a:prstGeom>
            <a:solidFill>
              <a:srgbClr val="F3F3F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165" name="Google Shape;165;g109f0d56e39_1_52"/>
            <p:cNvSpPr txBox="1"/>
            <p:nvPr/>
          </p:nvSpPr>
          <p:spPr>
            <a:xfrm>
              <a:off x="28982" y="46675"/>
              <a:ext cx="728100" cy="492600"/>
            </a:xfrm>
            <a:prstGeom prst="rect">
              <a:avLst/>
            </a:prstGeom>
            <a:noFill/>
            <a:ln>
              <a:noFill/>
            </a:ln>
          </p:spPr>
          <p:txBody>
            <a:bodyPr anchorCtr="0" anchor="ctr"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イラスト</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画像</a:t>
              </a:r>
              <a:endParaRPr b="0" i="0" sz="1400" u="none" cap="none" strike="noStrike">
                <a:solidFill>
                  <a:srgbClr val="000000"/>
                </a:solidFill>
                <a:latin typeface="Arial"/>
                <a:ea typeface="Arial"/>
                <a:cs typeface="Arial"/>
                <a:sym typeface="Arial"/>
              </a:endParaRPr>
            </a:p>
          </p:txBody>
        </p:sp>
      </p:grpSp>
      <p:sp>
        <p:nvSpPr>
          <p:cNvPr id="166" name="Google Shape;166;g109f0d56e39_1_52"/>
          <p:cNvSpPr txBox="1"/>
          <p:nvPr/>
        </p:nvSpPr>
        <p:spPr>
          <a:xfrm>
            <a:off x="3810099" y="4949432"/>
            <a:ext cx="887400" cy="92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会社員の方</a:t>
            </a:r>
            <a:endParaRPr b="0" i="0" sz="1400" u="none" cap="none" strike="noStrike">
              <a:solidFill>
                <a:srgbClr val="000000"/>
              </a:solidFill>
              <a:latin typeface="Arial"/>
              <a:ea typeface="Arial"/>
              <a:cs typeface="Arial"/>
              <a:sym typeface="Arial"/>
            </a:endParaRPr>
          </a:p>
        </p:txBody>
      </p:sp>
      <p:sp>
        <p:nvSpPr>
          <p:cNvPr id="167" name="Google Shape;167;g109f0d56e39_1_52"/>
          <p:cNvSpPr txBox="1"/>
          <p:nvPr/>
        </p:nvSpPr>
        <p:spPr>
          <a:xfrm>
            <a:off x="4692749" y="4940882"/>
            <a:ext cx="887400" cy="92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1" i="0" lang="en-US" sz="600" u="none" cap="none" strike="noStrike">
                <a:solidFill>
                  <a:srgbClr val="434343"/>
                </a:solidFill>
                <a:latin typeface="Calibri"/>
                <a:ea typeface="Calibri"/>
                <a:cs typeface="Calibri"/>
                <a:sym typeface="Calibri"/>
              </a:rPr>
              <a:t>主婦の方</a:t>
            </a:r>
            <a:endParaRPr b="0" i="0" sz="1400" u="none" cap="none" strike="noStrike">
              <a:solidFill>
                <a:srgbClr val="000000"/>
              </a:solidFill>
              <a:latin typeface="Arial"/>
              <a:ea typeface="Arial"/>
              <a:cs typeface="Arial"/>
              <a:sym typeface="Arial"/>
            </a:endParaRPr>
          </a:p>
        </p:txBody>
      </p:sp>
      <p:sp>
        <p:nvSpPr>
          <p:cNvPr id="168" name="Google Shape;168;g109f0d56e39_1_52"/>
          <p:cNvSpPr txBox="1"/>
          <p:nvPr/>
        </p:nvSpPr>
        <p:spPr>
          <a:xfrm>
            <a:off x="2876655" y="5742597"/>
            <a:ext cx="887400" cy="304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1週間で家計見直しをして、月々の固定費を1万円 下げられました！</a:t>
            </a:r>
            <a:endParaRPr b="0" i="0" sz="1400" u="none" cap="none" strike="noStrike">
              <a:solidFill>
                <a:srgbClr val="000000"/>
              </a:solidFill>
              <a:latin typeface="Arial"/>
              <a:ea typeface="Arial"/>
              <a:cs typeface="Arial"/>
              <a:sym typeface="Arial"/>
            </a:endParaRPr>
          </a:p>
        </p:txBody>
      </p:sp>
      <p:sp>
        <p:nvSpPr>
          <p:cNvPr id="169" name="Google Shape;169;g109f0d56e39_1_52"/>
          <p:cNvSpPr txBox="1"/>
          <p:nvPr/>
        </p:nvSpPr>
        <p:spPr>
          <a:xfrm>
            <a:off x="3810105" y="5742597"/>
            <a:ext cx="887400" cy="19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この1年で貯金を100万円 増やせました！</a:t>
            </a:r>
            <a:endParaRPr b="0" i="0" sz="1400" u="none" cap="none" strike="noStrike">
              <a:solidFill>
                <a:srgbClr val="000000"/>
              </a:solidFill>
              <a:latin typeface="Arial"/>
              <a:ea typeface="Arial"/>
              <a:cs typeface="Arial"/>
              <a:sym typeface="Arial"/>
            </a:endParaRPr>
          </a:p>
        </p:txBody>
      </p:sp>
      <p:sp>
        <p:nvSpPr>
          <p:cNvPr id="170" name="Google Shape;170;g109f0d56e39_1_52"/>
          <p:cNvSpPr txBox="1"/>
          <p:nvPr/>
        </p:nvSpPr>
        <p:spPr>
          <a:xfrm>
            <a:off x="4692755" y="5742597"/>
            <a:ext cx="887400" cy="19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この1年で貯金を100万円 増やせました！</a:t>
            </a:r>
            <a:endParaRPr b="0" i="0" sz="1400" u="none" cap="none" strike="noStrike">
              <a:solidFill>
                <a:srgbClr val="000000"/>
              </a:solidFill>
              <a:latin typeface="Arial"/>
              <a:ea typeface="Arial"/>
              <a:cs typeface="Arial"/>
              <a:sym typeface="Arial"/>
            </a:endParaRPr>
          </a:p>
        </p:txBody>
      </p:sp>
      <p:sp>
        <p:nvSpPr>
          <p:cNvPr id="171" name="Google Shape;171;g109f0d56e39_1_52"/>
          <p:cNvSpPr/>
          <p:nvPr/>
        </p:nvSpPr>
        <p:spPr>
          <a:xfrm>
            <a:off x="1695149" y="6432663"/>
            <a:ext cx="4169700" cy="14781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g109f0d56e39_1_52"/>
          <p:cNvSpPr txBox="1"/>
          <p:nvPr/>
        </p:nvSpPr>
        <p:spPr>
          <a:xfrm>
            <a:off x="2269356" y="6553620"/>
            <a:ext cx="3067200" cy="1692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 よくあるご質問</a:t>
            </a:r>
            <a:endParaRPr b="0" i="0" sz="1400" u="none" cap="none" strike="noStrike">
              <a:solidFill>
                <a:srgbClr val="000000"/>
              </a:solidFill>
              <a:latin typeface="Arial"/>
              <a:ea typeface="Arial"/>
              <a:cs typeface="Arial"/>
              <a:sym typeface="Arial"/>
            </a:endParaRPr>
          </a:p>
        </p:txBody>
      </p:sp>
      <p:sp>
        <p:nvSpPr>
          <p:cNvPr id="173" name="Google Shape;173;g109f0d56e39_1_52"/>
          <p:cNvSpPr txBox="1"/>
          <p:nvPr/>
        </p:nvSpPr>
        <p:spPr>
          <a:xfrm>
            <a:off x="2204699" y="6857113"/>
            <a:ext cx="3196500" cy="9312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434343"/>
              </a:buClr>
              <a:buSzPts val="1100"/>
              <a:buFont typeface="Calibri"/>
              <a:buNone/>
            </a:pPr>
            <a:r>
              <a:rPr b="0" i="0" lang="en-US" sz="1100" u="none" cap="none" strike="noStrike">
                <a:solidFill>
                  <a:srgbClr val="434343"/>
                </a:solidFill>
                <a:latin typeface="Calibri"/>
                <a:ea typeface="Calibri"/>
                <a:cs typeface="Calibri"/>
                <a:sym typeface="Calibri"/>
              </a:rPr>
              <a:t>　Q.  </a:t>
            </a:r>
            <a:r>
              <a:rPr b="0" i="0" lang="en-US" sz="800" u="none" cap="none" strike="noStrike">
                <a:solidFill>
                  <a:srgbClr val="000000"/>
                </a:solidFill>
                <a:latin typeface="Arial"/>
                <a:ea typeface="Arial"/>
                <a:cs typeface="Arial"/>
                <a:sym typeface="Arial"/>
              </a:rPr>
              <a:t>質問内容を記載</a:t>
            </a:r>
            <a:endParaRPr b="0" i="0" sz="8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1100"/>
              <a:buFont typeface="Calibri"/>
              <a:buNone/>
            </a:pPr>
            <a:r>
              <a:rPr b="0" i="0" lang="en-US" sz="1100" u="none" cap="none" strike="noStrike">
                <a:solidFill>
                  <a:srgbClr val="434343"/>
                </a:solidFill>
                <a:latin typeface="Calibri"/>
                <a:ea typeface="Calibri"/>
                <a:cs typeface="Calibri"/>
                <a:sym typeface="Calibri"/>
              </a:rPr>
              <a:t>　Q.  </a:t>
            </a:r>
            <a:r>
              <a:rPr b="0" i="0" lang="en-US" sz="800" u="none" cap="none" strike="noStrike">
                <a:solidFill>
                  <a:schemeClr val="dk1"/>
                </a:solidFill>
                <a:latin typeface="Arial"/>
                <a:ea typeface="Arial"/>
                <a:cs typeface="Arial"/>
                <a:sym typeface="Arial"/>
              </a:rPr>
              <a:t>質問内容を記載</a:t>
            </a:r>
            <a:endParaRPr b="0" i="0" sz="13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1100"/>
              <a:buFont typeface="Calibri"/>
              <a:buNone/>
            </a:pPr>
            <a:r>
              <a:rPr b="0" i="0" lang="en-US" sz="1100" u="none" cap="none" strike="noStrike">
                <a:solidFill>
                  <a:srgbClr val="434343"/>
                </a:solidFill>
                <a:latin typeface="Calibri"/>
                <a:ea typeface="Calibri"/>
                <a:cs typeface="Calibri"/>
                <a:sym typeface="Calibri"/>
              </a:rPr>
              <a:t>　Q.  </a:t>
            </a:r>
            <a:r>
              <a:rPr b="0" i="0" lang="en-US" sz="800" u="none" cap="none" strike="noStrike">
                <a:solidFill>
                  <a:schemeClr val="dk1"/>
                </a:solidFill>
                <a:latin typeface="Arial"/>
                <a:ea typeface="Arial"/>
                <a:cs typeface="Arial"/>
                <a:sym typeface="Arial"/>
              </a:rPr>
              <a:t>質問内容を記載</a:t>
            </a:r>
            <a:endParaRPr b="0" i="0" sz="13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1100"/>
              <a:buFont typeface="Calibri"/>
              <a:buNone/>
            </a:pPr>
            <a:r>
              <a:rPr b="0" i="0" lang="en-US" sz="1100" u="none" cap="none" strike="noStrike">
                <a:solidFill>
                  <a:srgbClr val="434343"/>
                </a:solidFill>
                <a:latin typeface="Calibri"/>
                <a:ea typeface="Calibri"/>
                <a:cs typeface="Calibri"/>
                <a:sym typeface="Calibri"/>
              </a:rPr>
              <a:t>　Q.  </a:t>
            </a:r>
            <a:r>
              <a:rPr b="0" i="0" lang="en-US" sz="800" u="none" cap="none" strike="noStrike">
                <a:solidFill>
                  <a:schemeClr val="dk1"/>
                </a:solidFill>
                <a:latin typeface="Arial"/>
                <a:ea typeface="Arial"/>
                <a:cs typeface="Arial"/>
                <a:sym typeface="Arial"/>
              </a:rPr>
              <a:t>質問内容を記載</a:t>
            </a:r>
            <a:endParaRPr b="0" i="0" sz="1300" u="none" cap="none" strike="noStrike">
              <a:solidFill>
                <a:srgbClr val="000000"/>
              </a:solidFill>
              <a:latin typeface="Arial"/>
              <a:ea typeface="Arial"/>
              <a:cs typeface="Arial"/>
              <a:sym typeface="Arial"/>
            </a:endParaRPr>
          </a:p>
        </p:txBody>
      </p:sp>
      <p:sp>
        <p:nvSpPr>
          <p:cNvPr id="174" name="Google Shape;174;g109f0d56e39_1_52"/>
          <p:cNvSpPr/>
          <p:nvPr/>
        </p:nvSpPr>
        <p:spPr>
          <a:xfrm>
            <a:off x="1695149" y="7991861"/>
            <a:ext cx="4169700" cy="12201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g109f0d56e39_1_52"/>
          <p:cNvSpPr txBox="1"/>
          <p:nvPr/>
        </p:nvSpPr>
        <p:spPr>
          <a:xfrm>
            <a:off x="2270430" y="8159119"/>
            <a:ext cx="3067200" cy="2871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今日から家計改善の一歩を踏み出そう</a:t>
            </a:r>
            <a:endParaRPr b="0" i="0" sz="14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まずは無料のLINE登録特典を受け取り、あなたに合わせた最適な改善策を進めましょう</a:t>
            </a:r>
            <a:endParaRPr b="0" i="0" sz="1400" u="none" cap="none" strike="noStrike">
              <a:solidFill>
                <a:srgbClr val="000000"/>
              </a:solidFill>
              <a:latin typeface="Arial"/>
              <a:ea typeface="Arial"/>
              <a:cs typeface="Arial"/>
              <a:sym typeface="Arial"/>
            </a:endParaRPr>
          </a:p>
        </p:txBody>
      </p:sp>
      <p:sp>
        <p:nvSpPr>
          <p:cNvPr id="176" name="Google Shape;176;g109f0d56e39_1_52"/>
          <p:cNvSpPr txBox="1"/>
          <p:nvPr/>
        </p:nvSpPr>
        <p:spPr>
          <a:xfrm>
            <a:off x="3336299" y="8975980"/>
            <a:ext cx="887400" cy="92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お問い合わせはこちら</a:t>
            </a:r>
            <a:endParaRPr b="0" i="0" sz="1400" u="none" cap="none" strike="noStrike">
              <a:solidFill>
                <a:srgbClr val="000000"/>
              </a:solidFill>
              <a:latin typeface="Arial"/>
              <a:ea typeface="Arial"/>
              <a:cs typeface="Arial"/>
              <a:sym typeface="Arial"/>
            </a:endParaRPr>
          </a:p>
        </p:txBody>
      </p:sp>
      <p:grpSp>
        <p:nvGrpSpPr>
          <p:cNvPr id="177" name="Google Shape;177;g109f0d56e39_1_52"/>
          <p:cNvGrpSpPr/>
          <p:nvPr/>
        </p:nvGrpSpPr>
        <p:grpSpPr>
          <a:xfrm>
            <a:off x="3278249" y="8672675"/>
            <a:ext cx="1003500" cy="237600"/>
            <a:chOff x="0" y="0"/>
            <a:chExt cx="1003500" cy="237600"/>
          </a:xfrm>
        </p:grpSpPr>
        <p:sp>
          <p:nvSpPr>
            <p:cNvPr id="178" name="Google Shape;178;g109f0d56e39_1_52"/>
            <p:cNvSpPr/>
            <p:nvPr/>
          </p:nvSpPr>
          <p:spPr>
            <a:xfrm>
              <a:off x="0" y="0"/>
              <a:ext cx="1003500" cy="237600"/>
            </a:xfrm>
            <a:prstGeom prst="roundRect">
              <a:avLst>
                <a:gd fmla="val 50000" name="adj"/>
              </a:avLst>
            </a:prstGeom>
            <a:solidFill>
              <a:srgbClr val="43434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179" name="Google Shape;179;g109f0d56e39_1_52"/>
            <p:cNvSpPr txBox="1"/>
            <p:nvPr/>
          </p:nvSpPr>
          <p:spPr>
            <a:xfrm>
              <a:off x="34794" y="55300"/>
              <a:ext cx="933900" cy="107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700"/>
                <a:buFont typeface="Calibri"/>
                <a:buNone/>
              </a:pPr>
              <a:r>
                <a:rPr b="0" i="0" lang="en-US" sz="700" u="none" cap="none" strike="noStrike">
                  <a:solidFill>
                    <a:srgbClr val="FFFFFF"/>
                  </a:solidFill>
                  <a:latin typeface="Calibri"/>
                  <a:ea typeface="Calibri"/>
                  <a:cs typeface="Calibri"/>
                  <a:sym typeface="Calibri"/>
                </a:rPr>
                <a:t>LINEの特典を受け取る</a:t>
              </a:r>
              <a:endParaRPr b="0" i="0" sz="1400" u="none" cap="none" strike="noStrike">
                <a:solidFill>
                  <a:srgbClr val="000000"/>
                </a:solidFill>
                <a:latin typeface="Arial"/>
                <a:ea typeface="Arial"/>
                <a:cs typeface="Arial"/>
                <a:sym typeface="Arial"/>
              </a:endParaRPr>
            </a:p>
          </p:txBody>
        </p:sp>
      </p:grpSp>
      <p:sp>
        <p:nvSpPr>
          <p:cNvPr id="180" name="Google Shape;180;g109f0d56e39_1_52"/>
          <p:cNvSpPr/>
          <p:nvPr/>
        </p:nvSpPr>
        <p:spPr>
          <a:xfrm>
            <a:off x="1695149" y="9274623"/>
            <a:ext cx="4169700" cy="12201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g109f0d56e39_1_52"/>
          <p:cNvSpPr txBox="1"/>
          <p:nvPr/>
        </p:nvSpPr>
        <p:spPr>
          <a:xfrm>
            <a:off x="2503891" y="9445610"/>
            <a:ext cx="2609700" cy="2154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400"/>
              <a:buFont typeface="Calibri"/>
              <a:buNone/>
            </a:pPr>
            <a:r>
              <a:rPr b="1" i="0" lang="en-US" sz="1400" u="none" cap="none" strike="noStrike">
                <a:solidFill>
                  <a:srgbClr val="434343"/>
                </a:solidFill>
                <a:latin typeface="Calibri"/>
                <a:ea typeface="Calibri"/>
                <a:cs typeface="Calibri"/>
                <a:sym typeface="Calibri"/>
              </a:rPr>
              <a:t>〇〇〇〇</a:t>
            </a:r>
            <a:endParaRPr b="0" i="0" sz="1400" u="none" cap="none" strike="noStrike">
              <a:solidFill>
                <a:srgbClr val="000000"/>
              </a:solidFill>
              <a:latin typeface="Arial"/>
              <a:ea typeface="Arial"/>
              <a:cs typeface="Arial"/>
              <a:sym typeface="Arial"/>
            </a:endParaRPr>
          </a:p>
        </p:txBody>
      </p:sp>
      <p:sp>
        <p:nvSpPr>
          <p:cNvPr id="182" name="Google Shape;182;g109f0d56e39_1_52"/>
          <p:cNvSpPr txBox="1"/>
          <p:nvPr/>
        </p:nvSpPr>
        <p:spPr>
          <a:xfrm>
            <a:off x="2174000" y="9915787"/>
            <a:ext cx="3322800" cy="1230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800"/>
              <a:buFont typeface="Calibri"/>
              <a:buNone/>
            </a:pPr>
            <a:r>
              <a:rPr b="0" i="0" lang="en-US" sz="800" u="none" cap="none" strike="noStrike">
                <a:solidFill>
                  <a:srgbClr val="434343"/>
                </a:solidFill>
                <a:latin typeface="Calibri"/>
                <a:ea typeface="Calibri"/>
                <a:cs typeface="Calibri"/>
                <a:sym typeface="Calibri"/>
              </a:rPr>
              <a:t>トップ　お役立ち情報　よくある質問　お問い合わせ</a:t>
            </a:r>
            <a:endParaRPr b="0" i="0" sz="1400" u="none" cap="none" strike="noStrike">
              <a:solidFill>
                <a:srgbClr val="000000"/>
              </a:solidFill>
              <a:latin typeface="Arial"/>
              <a:ea typeface="Arial"/>
              <a:cs typeface="Arial"/>
              <a:sym typeface="Arial"/>
            </a:endParaRPr>
          </a:p>
        </p:txBody>
      </p:sp>
      <p:sp>
        <p:nvSpPr>
          <p:cNvPr id="183" name="Google Shape;183;g109f0d56e39_1_52"/>
          <p:cNvSpPr txBox="1"/>
          <p:nvPr/>
        </p:nvSpPr>
        <p:spPr>
          <a:xfrm>
            <a:off x="2147349" y="9618812"/>
            <a:ext cx="3322800" cy="924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補足テキストが入るスペース</a:t>
            </a:r>
            <a:endParaRPr b="0" i="0" sz="1400" u="none" cap="none" strike="noStrike">
              <a:solidFill>
                <a:srgbClr val="000000"/>
              </a:solidFill>
              <a:latin typeface="Arial"/>
              <a:ea typeface="Arial"/>
              <a:cs typeface="Arial"/>
              <a:sym typeface="Arial"/>
            </a:endParaRPr>
          </a:p>
        </p:txBody>
      </p:sp>
      <p:sp>
        <p:nvSpPr>
          <p:cNvPr id="184" name="Google Shape;184;g109f0d56e39_1_52"/>
          <p:cNvSpPr txBox="1"/>
          <p:nvPr/>
        </p:nvSpPr>
        <p:spPr>
          <a:xfrm>
            <a:off x="2147349" y="10301762"/>
            <a:ext cx="3322800" cy="924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600"/>
              <a:buFont typeface="Calibri"/>
              <a:buNone/>
            </a:pPr>
            <a:r>
              <a:rPr b="0" i="0" lang="en-US" sz="600" u="none" cap="none" strike="noStrike">
                <a:solidFill>
                  <a:srgbClr val="434343"/>
                </a:solidFill>
                <a:latin typeface="Calibri"/>
                <a:ea typeface="Calibri"/>
                <a:cs typeface="Calibri"/>
                <a:sym typeface="Calibri"/>
              </a:rPr>
              <a:t>©️  All rights reserved</a:t>
            </a:r>
            <a:endParaRPr b="0" i="0" sz="1400" u="none" cap="none" strike="noStrike">
              <a:solidFill>
                <a:srgbClr val="000000"/>
              </a:solidFill>
              <a:latin typeface="Arial"/>
              <a:ea typeface="Arial"/>
              <a:cs typeface="Arial"/>
              <a:sym typeface="Arial"/>
            </a:endParaRPr>
          </a:p>
        </p:txBody>
      </p:sp>
      <p:sp>
        <p:nvSpPr>
          <p:cNvPr id="185" name="Google Shape;185;g109f0d56e39_1_52"/>
          <p:cNvSpPr/>
          <p:nvPr/>
        </p:nvSpPr>
        <p:spPr>
          <a:xfrm>
            <a:off x="1693399" y="820725"/>
            <a:ext cx="4169700" cy="1676700"/>
          </a:xfrm>
          <a:prstGeom prst="rect">
            <a:avLst/>
          </a:prstGeom>
          <a:noFill/>
          <a:ln cap="flat" cmpd="sng" w="9525">
            <a:solidFill>
              <a:srgbClr val="585858"/>
            </a:solidFill>
            <a:prstDash val="solid"/>
            <a:miter lim="8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g109f0d56e39_1_52"/>
          <p:cNvSpPr txBox="1"/>
          <p:nvPr/>
        </p:nvSpPr>
        <p:spPr>
          <a:xfrm>
            <a:off x="2246405" y="929575"/>
            <a:ext cx="3067200" cy="169200"/>
          </a:xfrm>
          <a:prstGeom prst="rect">
            <a:avLst/>
          </a:prstGeom>
          <a:noFill/>
          <a:ln>
            <a:noFill/>
          </a:ln>
        </p:spPr>
        <p:txBody>
          <a:bodyPr anchorCtr="0" anchor="ctr" bIns="0" lIns="0" spcFirstLastPara="1" rIns="0" wrap="square" tIns="0">
            <a:spAutoFit/>
          </a:bodyPr>
          <a:lstStyle/>
          <a:p>
            <a:pPr indent="0" lvl="0" marL="0" marR="0" rtl="0" algn="ctr">
              <a:lnSpc>
                <a:spcPct val="115000"/>
              </a:lnSpc>
              <a:spcBef>
                <a:spcPts val="0"/>
              </a:spcBef>
              <a:spcAft>
                <a:spcPts val="0"/>
              </a:spcAft>
              <a:buClr>
                <a:srgbClr val="434343"/>
              </a:buClr>
              <a:buSzPts val="1100"/>
              <a:buFont typeface="Calibri"/>
              <a:buNone/>
            </a:pPr>
            <a:r>
              <a:rPr b="1" i="0" lang="en-US" sz="1100" u="none" cap="none" strike="noStrike">
                <a:solidFill>
                  <a:srgbClr val="434343"/>
                </a:solidFill>
                <a:latin typeface="Calibri"/>
                <a:ea typeface="Calibri"/>
                <a:cs typeface="Calibri"/>
                <a:sym typeface="Calibri"/>
              </a:rPr>
              <a:t>固定費診断概要</a:t>
            </a:r>
            <a:endParaRPr b="0" i="0" sz="1400" u="none" cap="none" strike="noStrike">
              <a:solidFill>
                <a:srgbClr val="000000"/>
              </a:solidFill>
              <a:latin typeface="Arial"/>
              <a:ea typeface="Arial"/>
              <a:cs typeface="Arial"/>
              <a:sym typeface="Arial"/>
            </a:endParaRPr>
          </a:p>
        </p:txBody>
      </p:sp>
      <p:sp>
        <p:nvSpPr>
          <p:cNvPr id="187" name="Google Shape;187;g109f0d56e39_1_52"/>
          <p:cNvSpPr txBox="1"/>
          <p:nvPr/>
        </p:nvSpPr>
        <p:spPr>
          <a:xfrm>
            <a:off x="2762699" y="1235925"/>
            <a:ext cx="2080500" cy="908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434343"/>
              </a:buClr>
              <a:buSzPts val="600"/>
              <a:buFont typeface="Calibri"/>
              <a:buNone/>
            </a:pPr>
            <a:br>
              <a:rPr b="0" i="0" lang="en-US" sz="600" u="none" cap="none" strike="noStrike">
                <a:solidFill>
                  <a:srgbClr val="434343"/>
                </a:solidFill>
                <a:latin typeface="Calibri"/>
                <a:ea typeface="Calibri"/>
                <a:cs typeface="Calibri"/>
                <a:sym typeface="Calibri"/>
              </a:rPr>
            </a:br>
            <a:br>
              <a:rPr b="0" i="0" lang="en-US" sz="600" u="none" cap="none" strike="noStrike">
                <a:solidFill>
                  <a:srgbClr val="434343"/>
                </a:solidFill>
                <a:latin typeface="Calibri"/>
                <a:ea typeface="Calibri"/>
                <a:cs typeface="Calibri"/>
                <a:sym typeface="Calibri"/>
              </a:rPr>
            </a:br>
            <a:r>
              <a:rPr b="0" i="0" lang="en-US" sz="600" u="none" cap="none" strike="noStrike">
                <a:solidFill>
                  <a:srgbClr val="434343"/>
                </a:solidFill>
                <a:latin typeface="Calibri"/>
                <a:ea typeface="Calibri"/>
                <a:cs typeface="Calibri"/>
                <a:sym typeface="Calibri"/>
              </a:rPr>
              <a:t>「一人ではなかなかすぐ行動できない」という方も、一緒に最適な提案をする専門家がいれば、前に進むことができるのではないでしょうか。</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434343"/>
              </a:buClr>
              <a:buSzPts val="600"/>
              <a:buFont typeface="Calibri"/>
              <a:buNone/>
            </a:pPr>
            <a:r>
              <a:t/>
            </a:r>
            <a:endParaRPr b="0" i="0" sz="1400" u="none" cap="none" strike="noStrike">
              <a:solidFill>
                <a:srgbClr val="000000"/>
              </a:solidFill>
              <a:latin typeface="Arial"/>
              <a:ea typeface="Arial"/>
              <a:cs typeface="Arial"/>
              <a:sym typeface="Arial"/>
            </a:endParaRPr>
          </a:p>
        </p:txBody>
      </p:sp>
      <p:grpSp>
        <p:nvGrpSpPr>
          <p:cNvPr id="188" name="Google Shape;188;g109f0d56e39_1_52"/>
          <p:cNvGrpSpPr/>
          <p:nvPr/>
        </p:nvGrpSpPr>
        <p:grpSpPr>
          <a:xfrm>
            <a:off x="3307000" y="2184449"/>
            <a:ext cx="1003500" cy="237600"/>
            <a:chOff x="0" y="0"/>
            <a:chExt cx="1003500" cy="237600"/>
          </a:xfrm>
        </p:grpSpPr>
        <p:sp>
          <p:nvSpPr>
            <p:cNvPr id="189" name="Google Shape;189;g109f0d56e39_1_52"/>
            <p:cNvSpPr/>
            <p:nvPr/>
          </p:nvSpPr>
          <p:spPr>
            <a:xfrm>
              <a:off x="0" y="0"/>
              <a:ext cx="1003500" cy="237600"/>
            </a:xfrm>
            <a:prstGeom prst="roundRect">
              <a:avLst>
                <a:gd fmla="val 50000" name="adj"/>
              </a:avLst>
            </a:prstGeom>
            <a:solidFill>
              <a:srgbClr val="434343"/>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190" name="Google Shape;190;g109f0d56e39_1_52"/>
            <p:cNvSpPr txBox="1"/>
            <p:nvPr/>
          </p:nvSpPr>
          <p:spPr>
            <a:xfrm>
              <a:off x="34794" y="55300"/>
              <a:ext cx="933900" cy="107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700"/>
                <a:buFont typeface="Calibri"/>
                <a:buNone/>
              </a:pPr>
              <a:r>
                <a:rPr b="0" i="0" lang="en-US" sz="700" u="none" cap="none" strike="noStrike">
                  <a:solidFill>
                    <a:srgbClr val="FFFFFF"/>
                  </a:solidFill>
                  <a:latin typeface="Calibri"/>
                  <a:ea typeface="Calibri"/>
                  <a:cs typeface="Calibri"/>
                  <a:sym typeface="Calibri"/>
                </a:rPr>
                <a:t>固定費診断を体験する</a:t>
              </a:r>
              <a:endParaRPr b="0" i="0" sz="1400" u="none" cap="none" strike="noStrike">
                <a:solidFill>
                  <a:srgbClr val="000000"/>
                </a:solidFill>
                <a:latin typeface="Arial"/>
                <a:ea typeface="Arial"/>
                <a:cs typeface="Arial"/>
                <a:sym typeface="Arial"/>
              </a:endParaRPr>
            </a:p>
          </p:txBody>
        </p:sp>
      </p:grpSp>
      <p:sp>
        <p:nvSpPr>
          <p:cNvPr id="191" name="Google Shape;191;g109f0d56e39_1_52"/>
          <p:cNvSpPr txBox="1"/>
          <p:nvPr/>
        </p:nvSpPr>
        <p:spPr>
          <a:xfrm>
            <a:off x="401775" y="1652808"/>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セクション５</a:t>
            </a:r>
            <a:endParaRPr b="0" i="0" sz="1400" u="none" cap="none" strike="noStrike">
              <a:solidFill>
                <a:srgbClr val="000000"/>
              </a:solidFill>
              <a:latin typeface="Arial"/>
              <a:ea typeface="Arial"/>
              <a:cs typeface="Arial"/>
              <a:sym typeface="Arial"/>
            </a:endParaRPr>
          </a:p>
        </p:txBody>
      </p:sp>
      <p:sp>
        <p:nvSpPr>
          <p:cNvPr id="192" name="Google Shape;192;g109f0d56e39_1_52"/>
          <p:cNvSpPr txBox="1"/>
          <p:nvPr/>
        </p:nvSpPr>
        <p:spPr>
          <a:xfrm>
            <a:off x="331950" y="5288933"/>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セクション７</a:t>
            </a:r>
            <a:endParaRPr b="0" i="0" sz="1400" u="none" cap="none" strike="noStrike">
              <a:solidFill>
                <a:srgbClr val="000000"/>
              </a:solidFill>
              <a:latin typeface="Arial"/>
              <a:ea typeface="Arial"/>
              <a:cs typeface="Arial"/>
              <a:sym typeface="Arial"/>
            </a:endParaRPr>
          </a:p>
        </p:txBody>
      </p:sp>
      <p:sp>
        <p:nvSpPr>
          <p:cNvPr id="193" name="Google Shape;193;g109f0d56e39_1_52"/>
          <p:cNvSpPr txBox="1"/>
          <p:nvPr/>
        </p:nvSpPr>
        <p:spPr>
          <a:xfrm>
            <a:off x="401775" y="3210383"/>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セクション６</a:t>
            </a:r>
            <a:endParaRPr b="0" i="0" sz="1400" u="none" cap="none" strike="noStrike">
              <a:solidFill>
                <a:srgbClr val="000000"/>
              </a:solidFill>
              <a:latin typeface="Arial"/>
              <a:ea typeface="Arial"/>
              <a:cs typeface="Arial"/>
              <a:sym typeface="Arial"/>
            </a:endParaRPr>
          </a:p>
        </p:txBody>
      </p:sp>
      <p:sp>
        <p:nvSpPr>
          <p:cNvPr id="194" name="Google Shape;194;g109f0d56e39_1_52"/>
          <p:cNvSpPr txBox="1"/>
          <p:nvPr/>
        </p:nvSpPr>
        <p:spPr>
          <a:xfrm>
            <a:off x="331950" y="7102433"/>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セクション８</a:t>
            </a:r>
            <a:endParaRPr b="0" i="0" sz="1400" u="none" cap="none" strike="noStrike">
              <a:solidFill>
                <a:srgbClr val="000000"/>
              </a:solidFill>
              <a:latin typeface="Arial"/>
              <a:ea typeface="Arial"/>
              <a:cs typeface="Arial"/>
              <a:sym typeface="Arial"/>
            </a:endParaRPr>
          </a:p>
        </p:txBody>
      </p:sp>
      <p:sp>
        <p:nvSpPr>
          <p:cNvPr id="195" name="Google Shape;195;g109f0d56e39_1_52"/>
          <p:cNvSpPr txBox="1"/>
          <p:nvPr/>
        </p:nvSpPr>
        <p:spPr>
          <a:xfrm>
            <a:off x="331950" y="8446233"/>
            <a:ext cx="1290600" cy="138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Clr>
                <a:srgbClr val="434343"/>
              </a:buClr>
              <a:buSzPts val="900"/>
              <a:buFont typeface="Calibri"/>
              <a:buNone/>
            </a:pPr>
            <a:r>
              <a:rPr b="1" i="0" lang="en-US" sz="900" u="none" cap="none" strike="noStrike">
                <a:solidFill>
                  <a:srgbClr val="434343"/>
                </a:solidFill>
                <a:latin typeface="Calibri"/>
                <a:ea typeface="Calibri"/>
                <a:cs typeface="Calibri"/>
                <a:sym typeface="Calibri"/>
              </a:rPr>
              <a:t>セクション９</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