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780" y="-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売上高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DB4-4AE5-8A2A-5CEA86D51FB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DB4-4AE5-8A2A-5CEA86D51FB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DB4-4AE5-8A2A-5CEA86D51FB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DB4-4AE5-8A2A-5CEA86D51FBA}"/>
              </c:ext>
            </c:extLst>
          </c:dPt>
          <c:cat>
            <c:strRef>
              <c:f>Sheet1!$A$2:$A$5</c:f>
              <c:strCache>
                <c:ptCount val="4"/>
                <c:pt idx="0">
                  <c:v>第 1 四半期</c:v>
                </c:pt>
                <c:pt idx="1">
                  <c:v>第 2 四半期</c:v>
                </c:pt>
                <c:pt idx="2">
                  <c:v>第 3 四半期</c:v>
                </c:pt>
                <c:pt idx="3">
                  <c:v>第 4 四半期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2A-42D2-B56A-ED7446E337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0.14625</cdr:x>
      <cdr:y>0.87301</cdr:y>
    </cdr:from>
    <cdr:to>
      <cdr:x>0.8843</cdr:x>
      <cdr:y>1</cdr:y>
    </cdr:to>
    <cdr:sp macro="" textlink="">
      <cdr:nvSpPr>
        <cdr:cNvPr id="2" name="正方形/長方形 1"/>
        <cdr:cNvSpPr/>
      </cdr:nvSpPr>
      <cdr:spPr>
        <a:xfrm xmlns:a="http://schemas.openxmlformats.org/drawingml/2006/main">
          <a:off x="934722" y="3418168"/>
          <a:ext cx="4717142" cy="4972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57150">
          <a:solidFill>
            <a:srgbClr val="0070C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kumimoji="1" lang="ja-JP" alt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EF987-148C-4FBA-BB28-936EA6767B93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DE4CE-FD99-490C-94AD-9CD3CB3E09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420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DA9E-8E72-4C2A-A4EE-3FFA83E4E5A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02E8-9C00-424C-9306-B7064694862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12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DA9E-8E72-4C2A-A4EE-3FFA83E4E5A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02E8-9C00-424C-9306-B706469486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2851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DA9E-8E72-4C2A-A4EE-3FFA83E4E5A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02E8-9C00-424C-9306-B706469486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106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DA9E-8E72-4C2A-A4EE-3FFA83E4E5A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02E8-9C00-424C-9306-B706469486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2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DA9E-8E72-4C2A-A4EE-3FFA83E4E5A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02E8-9C00-424C-9306-B7064694862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99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DA9E-8E72-4C2A-A4EE-3FFA83E4E5A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02E8-9C00-424C-9306-B706469486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492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DA9E-8E72-4C2A-A4EE-3FFA83E4E5A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02E8-9C00-424C-9306-B706469486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19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DA9E-8E72-4C2A-A4EE-3FFA83E4E5A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02E8-9C00-424C-9306-B706469486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14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DA9E-8E72-4C2A-A4EE-3FFA83E4E5A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02E8-9C00-424C-9306-B706469486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7818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5E4DA9E-8E72-4C2A-A4EE-3FFA83E4E5A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26002E8-9C00-424C-9306-B706469486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416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DA9E-8E72-4C2A-A4EE-3FFA83E4E5A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02E8-9C00-424C-9306-B706469486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883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5E4DA9E-8E72-4C2A-A4EE-3FFA83E4E5A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26002E8-9C00-424C-9306-B7064694862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7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97280" y="646386"/>
            <a:ext cx="10058400" cy="1090974"/>
          </a:xfrm>
        </p:spPr>
        <p:txBody>
          <a:bodyPr/>
          <a:lstStyle/>
          <a:p>
            <a:r>
              <a:rPr lang="ja-JP" altLang="en-US" dirty="0" smtClean="0"/>
              <a:t>タイトル部分</a:t>
            </a:r>
            <a:r>
              <a:rPr lang="en-US" altLang="ja-JP" dirty="0" smtClean="0"/>
              <a:t>(</a:t>
            </a:r>
            <a:r>
              <a:rPr lang="en-US" altLang="ja-JP" b="1" dirty="0" smtClean="0">
                <a:solidFill>
                  <a:srgbClr val="FF0000"/>
                </a:solidFill>
              </a:rPr>
              <a:t>Arial, 20Pt</a:t>
            </a:r>
            <a:r>
              <a:rPr lang="en-US" altLang="ja-JP" dirty="0" smtClean="0"/>
              <a:t>)</a:t>
            </a:r>
            <a:endParaRPr kumimoji="1" lang="ja-JP" altLang="en-US" dirty="0"/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6254218"/>
              </p:ext>
            </p:extLst>
          </p:nvPr>
        </p:nvGraphicFramePr>
        <p:xfrm>
          <a:off x="8402142" y="2713367"/>
          <a:ext cx="2900856" cy="1448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952">
                  <a:extLst>
                    <a:ext uri="{9D8B030D-6E8A-4147-A177-3AD203B41FA5}">
                      <a16:colId xmlns:a16="http://schemas.microsoft.com/office/drawing/2014/main" val="3705323734"/>
                    </a:ext>
                  </a:extLst>
                </a:gridCol>
                <a:gridCol w="966952">
                  <a:extLst>
                    <a:ext uri="{9D8B030D-6E8A-4147-A177-3AD203B41FA5}">
                      <a16:colId xmlns:a16="http://schemas.microsoft.com/office/drawing/2014/main" val="3331246768"/>
                    </a:ext>
                  </a:extLst>
                </a:gridCol>
                <a:gridCol w="966952">
                  <a:extLst>
                    <a:ext uri="{9D8B030D-6E8A-4147-A177-3AD203B41FA5}">
                      <a16:colId xmlns:a16="http://schemas.microsoft.com/office/drawing/2014/main" val="3223702523"/>
                    </a:ext>
                  </a:extLst>
                </a:gridCol>
              </a:tblGrid>
              <a:tr h="48291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図表</a:t>
                      </a:r>
                      <a:r>
                        <a:rPr kumimoji="1" lang="en-US" altLang="ja-JP" dirty="0" smtClean="0"/>
                        <a:t>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566704"/>
                  </a:ext>
                </a:extLst>
              </a:tr>
              <a:tr h="48291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6155172"/>
                  </a:ext>
                </a:extLst>
              </a:tr>
              <a:tr h="48291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919682"/>
                  </a:ext>
                </a:extLst>
              </a:tr>
            </a:tbl>
          </a:graphicData>
        </a:graphic>
      </p:graphicFrame>
      <p:graphicFrame>
        <p:nvGraphicFramePr>
          <p:cNvPr id="8" name="コンテンツ プレースホルダー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0873756"/>
              </p:ext>
            </p:extLst>
          </p:nvPr>
        </p:nvGraphicFramePr>
        <p:xfrm>
          <a:off x="8418785" y="4465327"/>
          <a:ext cx="2900856" cy="1532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952">
                  <a:extLst>
                    <a:ext uri="{9D8B030D-6E8A-4147-A177-3AD203B41FA5}">
                      <a16:colId xmlns:a16="http://schemas.microsoft.com/office/drawing/2014/main" val="3705323734"/>
                    </a:ext>
                  </a:extLst>
                </a:gridCol>
                <a:gridCol w="966952">
                  <a:extLst>
                    <a:ext uri="{9D8B030D-6E8A-4147-A177-3AD203B41FA5}">
                      <a16:colId xmlns:a16="http://schemas.microsoft.com/office/drawing/2014/main" val="3331246768"/>
                    </a:ext>
                  </a:extLst>
                </a:gridCol>
                <a:gridCol w="966952">
                  <a:extLst>
                    <a:ext uri="{9D8B030D-6E8A-4147-A177-3AD203B41FA5}">
                      <a16:colId xmlns:a16="http://schemas.microsoft.com/office/drawing/2014/main" val="3223702523"/>
                    </a:ext>
                  </a:extLst>
                </a:gridCol>
              </a:tblGrid>
              <a:tr h="510938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図表</a:t>
                      </a:r>
                      <a:r>
                        <a:rPr kumimoji="1" lang="en-US" altLang="ja-JP" dirty="0" smtClean="0"/>
                        <a:t>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566704"/>
                  </a:ext>
                </a:extLst>
              </a:tr>
              <a:tr h="510938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6155172"/>
                  </a:ext>
                </a:extLst>
              </a:tr>
              <a:tr h="510938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919682"/>
                  </a:ext>
                </a:extLst>
              </a:tr>
            </a:tbl>
          </a:graphicData>
        </a:graphic>
      </p:graphicFrame>
      <p:graphicFrame>
        <p:nvGraphicFramePr>
          <p:cNvPr id="11" name="グラフ 10"/>
          <p:cNvGraphicFramePr/>
          <p:nvPr>
            <p:extLst>
              <p:ext uri="{D42A27DB-BD31-4B8C-83A1-F6EECF244321}">
                <p14:modId xmlns:p14="http://schemas.microsoft.com/office/powerpoint/2010/main" val="639598571"/>
              </p:ext>
            </p:extLst>
          </p:nvPr>
        </p:nvGraphicFramePr>
        <p:xfrm>
          <a:off x="1097280" y="2082746"/>
          <a:ext cx="6391342" cy="3915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正方形/長方形 18"/>
          <p:cNvSpPr/>
          <p:nvPr/>
        </p:nvSpPr>
        <p:spPr>
          <a:xfrm>
            <a:off x="1513490" y="2068436"/>
            <a:ext cx="5975132" cy="41274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/>
          <p:cNvSpPr/>
          <p:nvPr/>
        </p:nvSpPr>
        <p:spPr>
          <a:xfrm>
            <a:off x="8402141" y="3048000"/>
            <a:ext cx="2917499" cy="111409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矢印コネクタ 6"/>
          <p:cNvCxnSpPr>
            <a:stCxn id="3" idx="1"/>
          </p:cNvCxnSpPr>
          <p:nvPr/>
        </p:nvCxnSpPr>
        <p:spPr>
          <a:xfrm flipH="1">
            <a:off x="6749143" y="3605049"/>
            <a:ext cx="1652998" cy="2113580"/>
          </a:xfrm>
          <a:prstGeom prst="straightConnector1">
            <a:avLst/>
          </a:prstGeom>
          <a:ln w="381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666183" y="315311"/>
            <a:ext cx="10059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0070C0"/>
                </a:solidFill>
              </a:rPr>
              <a:t>青い部分</a:t>
            </a:r>
            <a:r>
              <a:rPr kumimoji="1" lang="ja-JP" altLang="en-US" sz="2400" b="1" dirty="0" smtClean="0">
                <a:solidFill>
                  <a:srgbClr val="0070C0"/>
                </a:solidFill>
              </a:rPr>
              <a:t>の内容が一致する形で凡例を変更。上から図表を貼り付け</a:t>
            </a:r>
            <a:endParaRPr kumimoji="1" lang="ja-JP" alt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046907"/>
      </p:ext>
    </p:extLst>
  </p:cSld>
  <p:clrMapOvr>
    <a:masterClrMapping/>
  </p:clrMapOvr>
</p:sld>
</file>

<file path=ppt/theme/theme1.xml><?xml version="1.0" encoding="utf-8"?>
<a:theme xmlns:a="http://schemas.openxmlformats.org/drawingml/2006/main" name="レトロスペクト">
  <a:themeElements>
    <a:clrScheme name="レトロスペクト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レトロスペク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184</TotalTime>
  <Words>29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游ゴシック</vt:lpstr>
      <vt:lpstr>Calibri</vt:lpstr>
      <vt:lpstr>Calibri Light</vt:lpstr>
      <vt:lpstr>レトロスペクト</vt:lpstr>
      <vt:lpstr>タイトル部分(Arial, 20Pt)</vt:lpstr>
    </vt:vector>
  </TitlesOfParts>
  <Company>M3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タイトル部分(Arial, 20Pt)</dc:title>
  <dc:creator>岡田 早紀</dc:creator>
  <cp:lastModifiedBy>岡田 早紀</cp:lastModifiedBy>
  <cp:revision>6</cp:revision>
  <dcterms:created xsi:type="dcterms:W3CDTF">2022-03-09T05:40:48Z</dcterms:created>
  <dcterms:modified xsi:type="dcterms:W3CDTF">2022-03-28T09:10:45Z</dcterms:modified>
</cp:coreProperties>
</file>