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ADFD-4E4F-42FB-AF95-B57FEABF204C}" type="datetimeFigureOut">
              <a:rPr kumimoji="1" lang="ja-JP" altLang="en-US" smtClean="0"/>
              <a:t>2021/7/2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8739-8CD0-4BA6-A609-ECC6756B2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290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ADFD-4E4F-42FB-AF95-B57FEABF204C}" type="datetimeFigureOut">
              <a:rPr kumimoji="1" lang="ja-JP" altLang="en-US" smtClean="0"/>
              <a:t>2021/7/2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8739-8CD0-4BA6-A609-ECC6756B2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2619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ADFD-4E4F-42FB-AF95-B57FEABF204C}" type="datetimeFigureOut">
              <a:rPr kumimoji="1" lang="ja-JP" altLang="en-US" smtClean="0"/>
              <a:t>2021/7/2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8739-8CD0-4BA6-A609-ECC6756B2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114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ADFD-4E4F-42FB-AF95-B57FEABF204C}" type="datetimeFigureOut">
              <a:rPr kumimoji="1" lang="ja-JP" altLang="en-US" smtClean="0"/>
              <a:t>2021/7/2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8739-8CD0-4BA6-A609-ECC6756B2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715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ADFD-4E4F-42FB-AF95-B57FEABF204C}" type="datetimeFigureOut">
              <a:rPr kumimoji="1" lang="ja-JP" altLang="en-US" smtClean="0"/>
              <a:t>2021/7/2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8739-8CD0-4BA6-A609-ECC6756B2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719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ADFD-4E4F-42FB-AF95-B57FEABF204C}" type="datetimeFigureOut">
              <a:rPr kumimoji="1" lang="ja-JP" altLang="en-US" smtClean="0"/>
              <a:t>2021/7/2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8739-8CD0-4BA6-A609-ECC6756B2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965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ADFD-4E4F-42FB-AF95-B57FEABF204C}" type="datetimeFigureOut">
              <a:rPr kumimoji="1" lang="ja-JP" altLang="en-US" smtClean="0"/>
              <a:t>2021/7/2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8739-8CD0-4BA6-A609-ECC6756B2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202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ADFD-4E4F-42FB-AF95-B57FEABF204C}" type="datetimeFigureOut">
              <a:rPr kumimoji="1" lang="ja-JP" altLang="en-US" smtClean="0"/>
              <a:t>2021/7/2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8739-8CD0-4BA6-A609-ECC6756B2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91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ADFD-4E4F-42FB-AF95-B57FEABF204C}" type="datetimeFigureOut">
              <a:rPr kumimoji="1" lang="ja-JP" altLang="en-US" smtClean="0"/>
              <a:t>2021/7/2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8739-8CD0-4BA6-A609-ECC6756B2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05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ADFD-4E4F-42FB-AF95-B57FEABF204C}" type="datetimeFigureOut">
              <a:rPr kumimoji="1" lang="ja-JP" altLang="en-US" smtClean="0"/>
              <a:t>2021/7/2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8739-8CD0-4BA6-A609-ECC6756B2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574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ADFD-4E4F-42FB-AF95-B57FEABF204C}" type="datetimeFigureOut">
              <a:rPr kumimoji="1" lang="ja-JP" altLang="en-US" smtClean="0"/>
              <a:t>2021/7/2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8739-8CD0-4BA6-A609-ECC6756B2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34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5ADFD-4E4F-42FB-AF95-B57FEABF204C}" type="datetimeFigureOut">
              <a:rPr kumimoji="1" lang="ja-JP" altLang="en-US" smtClean="0"/>
              <a:t>2021/7/2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D8739-8CD0-4BA6-A609-ECC6756B2A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613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539552" y="764704"/>
            <a:ext cx="7920880" cy="5472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971600" y="1044006"/>
            <a:ext cx="70567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90</a:t>
            </a:r>
            <a:r>
              <a:rPr kumimoji="1" lang="ja-JP" alt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秒で開始できるシリーズ</a:t>
            </a:r>
            <a:endParaRPr kumimoji="1" lang="ja-JP" alt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966820" y="2204864"/>
            <a:ext cx="3317148" cy="12961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/>
              <a:t>WEB</a:t>
            </a:r>
            <a:r>
              <a:rPr kumimoji="1" lang="ja-JP" altLang="en-US" b="1" dirty="0" smtClean="0"/>
              <a:t>会議</a:t>
            </a:r>
            <a:endParaRPr kumimoji="1" lang="ja-JP" altLang="en-US" b="1" dirty="0"/>
          </a:p>
        </p:txBody>
      </p:sp>
      <p:sp>
        <p:nvSpPr>
          <p:cNvPr id="7" name="正方形/長方形 6"/>
          <p:cNvSpPr/>
          <p:nvPr/>
        </p:nvSpPr>
        <p:spPr>
          <a:xfrm>
            <a:off x="4711236" y="2204864"/>
            <a:ext cx="3317148" cy="12961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スケジュール管理</a:t>
            </a:r>
            <a:endParaRPr kumimoji="1" lang="ja-JP" altLang="en-US" b="1" dirty="0"/>
          </a:p>
        </p:txBody>
      </p:sp>
      <p:sp>
        <p:nvSpPr>
          <p:cNvPr id="8" name="正方形/長方形 7"/>
          <p:cNvSpPr/>
          <p:nvPr/>
        </p:nvSpPr>
        <p:spPr>
          <a:xfrm>
            <a:off x="966820" y="3933056"/>
            <a:ext cx="3317148" cy="12961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名刺管理</a:t>
            </a:r>
            <a:endParaRPr kumimoji="1" lang="ja-JP" altLang="en-US" b="1" dirty="0"/>
          </a:p>
        </p:txBody>
      </p:sp>
      <p:sp>
        <p:nvSpPr>
          <p:cNvPr id="9" name="正方形/長方形 8"/>
          <p:cNvSpPr/>
          <p:nvPr/>
        </p:nvSpPr>
        <p:spPr>
          <a:xfrm>
            <a:off x="4699889" y="3933056"/>
            <a:ext cx="3317148" cy="12961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/>
              <a:t>メモ張</a:t>
            </a:r>
            <a:endParaRPr kumimoji="1" lang="ja-JP" altLang="en-US" b="1" dirty="0"/>
          </a:p>
        </p:txBody>
      </p:sp>
      <p:sp>
        <p:nvSpPr>
          <p:cNvPr id="13" name="正方形/長方形 12"/>
          <p:cNvSpPr/>
          <p:nvPr/>
        </p:nvSpPr>
        <p:spPr>
          <a:xfrm>
            <a:off x="1005777" y="5491943"/>
            <a:ext cx="3317148" cy="7453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b="1" dirty="0" smtClean="0"/>
          </a:p>
          <a:p>
            <a:pPr algn="ctr"/>
            <a:r>
              <a:rPr lang="ja-JP" altLang="en-US" b="1" dirty="0" smtClean="0"/>
              <a:t>エクセル困り事</a:t>
            </a:r>
            <a:endParaRPr lang="ja-JP" altLang="en-US" b="1" dirty="0"/>
          </a:p>
        </p:txBody>
      </p:sp>
      <p:sp>
        <p:nvSpPr>
          <p:cNvPr id="14" name="正方形/長方形 13"/>
          <p:cNvSpPr/>
          <p:nvPr/>
        </p:nvSpPr>
        <p:spPr>
          <a:xfrm>
            <a:off x="4738846" y="5491943"/>
            <a:ext cx="3317148" cy="7453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b="1" dirty="0" smtClean="0"/>
          </a:p>
          <a:p>
            <a:pPr algn="ctr"/>
            <a:r>
              <a:rPr kumimoji="1" lang="ja-JP" altLang="en-US" b="1" dirty="0" smtClean="0"/>
              <a:t>宅配手配</a:t>
            </a:r>
            <a:endParaRPr kumimoji="1" lang="ja-JP" altLang="en-US" b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16117" y="116632"/>
            <a:ext cx="926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 smtClean="0"/>
              <a:t>PC</a:t>
            </a:r>
            <a:r>
              <a:rPr kumimoji="1" lang="ja-JP" altLang="en-US" sz="2800" b="1" dirty="0" smtClean="0"/>
              <a:t>版</a:t>
            </a:r>
            <a:endParaRPr kumimoji="1" lang="ja-JP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73208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587000" y="764704"/>
            <a:ext cx="4248472" cy="5472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3074929" y="908720"/>
            <a:ext cx="3328494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90</a:t>
            </a:r>
            <a:r>
              <a:rPr kumimoji="1" lang="ja-JP" alt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秒で開始できるシリーズ</a:t>
            </a:r>
            <a:endParaRPr kumimoji="1" lang="ja-JP" alt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074929" y="2060848"/>
            <a:ext cx="3317148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/>
              <a:t>WEB</a:t>
            </a:r>
            <a:r>
              <a:rPr kumimoji="1" lang="ja-JP" altLang="en-US" b="1" dirty="0" smtClean="0"/>
              <a:t>会議</a:t>
            </a:r>
            <a:endParaRPr kumimoji="1" lang="ja-JP" altLang="en-US" b="1" dirty="0"/>
          </a:p>
        </p:txBody>
      </p:sp>
      <p:sp>
        <p:nvSpPr>
          <p:cNvPr id="7" name="正方形/長方形 6"/>
          <p:cNvSpPr/>
          <p:nvPr/>
        </p:nvSpPr>
        <p:spPr>
          <a:xfrm>
            <a:off x="3086276" y="3212976"/>
            <a:ext cx="3317148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スケジュール管理</a:t>
            </a:r>
            <a:endParaRPr kumimoji="1" lang="ja-JP" altLang="en-US" b="1" dirty="0"/>
          </a:p>
        </p:txBody>
      </p:sp>
      <p:sp>
        <p:nvSpPr>
          <p:cNvPr id="8" name="正方形/長方形 7"/>
          <p:cNvSpPr/>
          <p:nvPr/>
        </p:nvSpPr>
        <p:spPr>
          <a:xfrm>
            <a:off x="3088006" y="4365104"/>
            <a:ext cx="3317148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名刺管理</a:t>
            </a:r>
            <a:endParaRPr kumimoji="1" lang="ja-JP" altLang="en-US" b="1" dirty="0"/>
          </a:p>
        </p:txBody>
      </p:sp>
      <p:sp>
        <p:nvSpPr>
          <p:cNvPr id="9" name="正方形/長方形 8"/>
          <p:cNvSpPr/>
          <p:nvPr/>
        </p:nvSpPr>
        <p:spPr>
          <a:xfrm>
            <a:off x="3086276" y="5517232"/>
            <a:ext cx="3317148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b="1" dirty="0" smtClean="0"/>
          </a:p>
          <a:p>
            <a:pPr algn="ctr"/>
            <a:r>
              <a:rPr lang="ja-JP" altLang="en-US" b="1" dirty="0" smtClean="0"/>
              <a:t>メモ張</a:t>
            </a:r>
            <a:endParaRPr kumimoji="1" lang="ja-JP" altLang="en-US" b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16117" y="116632"/>
            <a:ext cx="1527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/>
              <a:t>スマホ</a:t>
            </a:r>
            <a:r>
              <a:rPr kumimoji="1" lang="ja-JP" altLang="en-US" sz="2800" b="1" dirty="0" smtClean="0"/>
              <a:t>版</a:t>
            </a:r>
            <a:endParaRPr kumimoji="1" lang="ja-JP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60462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35</Words>
  <Application>Microsoft Office PowerPoint</Application>
  <PresentationFormat>画面に合わせる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nakajima</dc:creator>
  <cp:lastModifiedBy>nakajima</cp:lastModifiedBy>
  <cp:revision>4</cp:revision>
  <dcterms:created xsi:type="dcterms:W3CDTF">2021-07-01T21:23:59Z</dcterms:created>
  <dcterms:modified xsi:type="dcterms:W3CDTF">2021-07-01T21:47:19Z</dcterms:modified>
</cp:coreProperties>
</file>